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6724" y="1387119"/>
            <a:ext cx="6572250" cy="130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06182" y="2073452"/>
            <a:ext cx="9779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实验：探究加速度与力、质量的关系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93338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9890"/>
                <a:gridCol w="1207769"/>
                <a:gridCol w="519684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</a:t>
                      </a:r>
                      <a:r>
                        <a:rPr dirty="0" sz="2800" spc="705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张</a:t>
                      </a: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健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426" y="1589646"/>
            <a:ext cx="42919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三、物理量的测量—</a:t>
            </a:r>
            <a:r>
              <a:rPr dirty="0"/>
              <a:t>加速</a:t>
            </a:r>
            <a:r>
              <a:rPr dirty="0" spc="-5"/>
              <a:t>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4426" y="3773804"/>
            <a:ext cx="4331970" cy="883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001F5F"/>
                </a:solidFill>
                <a:latin typeface="华文楷体"/>
                <a:cs typeface="华文楷体"/>
              </a:rPr>
              <a:t>方法</a:t>
            </a:r>
            <a:r>
              <a:rPr dirty="0" sz="2800" spc="-5" b="1" i="1">
                <a:solidFill>
                  <a:srgbClr val="001F5F"/>
                </a:solidFill>
                <a:latin typeface="华文楷体"/>
                <a:cs typeface="华文楷体"/>
              </a:rPr>
              <a:t>2：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800">
                <a:latin typeface="华文楷体"/>
                <a:cs typeface="华文楷体"/>
              </a:rPr>
              <a:t>纸带法，由Δ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sz="2800">
                <a:latin typeface="华文楷体"/>
                <a:cs typeface="华文楷体"/>
              </a:rPr>
              <a:t>＝</a:t>
            </a:r>
            <a:r>
              <a:rPr dirty="0" sz="2800" i="1">
                <a:latin typeface="Times New Roman"/>
                <a:cs typeface="Times New Roman"/>
              </a:rPr>
              <a:t>aT</a:t>
            </a:r>
            <a:r>
              <a:rPr dirty="0" baseline="21604" sz="2700">
                <a:latin typeface="Times New Roman"/>
                <a:cs typeface="Times New Roman"/>
              </a:rPr>
              <a:t>2</a:t>
            </a:r>
            <a:r>
              <a:rPr dirty="0" baseline="21604" sz="27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华文楷体"/>
                <a:cs typeface="华文楷体"/>
              </a:rPr>
              <a:t>计算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2680" y="3118586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 h="0">
                <a:moveTo>
                  <a:pt x="0" y="0"/>
                </a:moveTo>
                <a:lnTo>
                  <a:pt x="188722" y="0"/>
                </a:lnTo>
              </a:path>
            </a:pathLst>
          </a:custGeom>
          <a:ln w="157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24877" y="2600236"/>
            <a:ext cx="189230" cy="92329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500" spc="-5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r>
              <a:rPr dirty="0" sz="2500" spc="-5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51420" y="2846844"/>
            <a:ext cx="17018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222" sz="3750" spc="-7" i="1">
                <a:latin typeface="Times New Roman"/>
                <a:cs typeface="Times New Roman"/>
              </a:rPr>
              <a:t>at</a:t>
            </a:r>
            <a:r>
              <a:rPr dirty="0" baseline="2222" sz="3750" spc="-622" i="1">
                <a:latin typeface="Times New Roman"/>
                <a:cs typeface="Times New Roman"/>
              </a:rPr>
              <a:t> </a:t>
            </a:r>
            <a:r>
              <a:rPr dirty="0" baseline="47892" sz="2175" spc="-7">
                <a:latin typeface="Times New Roman"/>
                <a:cs typeface="Times New Roman"/>
              </a:rPr>
              <a:t>2</a:t>
            </a:r>
            <a:r>
              <a:rPr dirty="0" baseline="47892" sz="2175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华文楷体"/>
                <a:cs typeface="华文楷体"/>
              </a:rPr>
              <a:t>计算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1312" y="2415044"/>
            <a:ext cx="3975100" cy="883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001F5F"/>
                </a:solidFill>
                <a:latin typeface="华文楷体"/>
                <a:cs typeface="华文楷体"/>
              </a:rPr>
              <a:t>方法</a:t>
            </a:r>
            <a:r>
              <a:rPr dirty="0" sz="2800" spc="-5" b="1" i="1">
                <a:solidFill>
                  <a:srgbClr val="001F5F"/>
                </a:solidFill>
                <a:latin typeface="华文楷体"/>
                <a:cs typeface="华文楷体"/>
              </a:rPr>
              <a:t>1：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800">
                <a:latin typeface="华文楷体"/>
                <a:cs typeface="华文楷体"/>
              </a:rPr>
              <a:t>测量位移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sz="2800">
                <a:latin typeface="华文楷体"/>
                <a:cs typeface="华文楷体"/>
              </a:rPr>
              <a:t>及时间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华文楷体"/>
                <a:cs typeface="华文楷体"/>
              </a:rPr>
              <a:t>，由</a:t>
            </a:r>
            <a:r>
              <a:rPr dirty="0" sz="2800" spc="40">
                <a:latin typeface="华文楷体"/>
                <a:cs typeface="华文楷体"/>
              </a:rPr>
              <a:t> </a:t>
            </a:r>
            <a:r>
              <a:rPr dirty="0" baseline="2222" sz="3750" spc="-7" i="1">
                <a:latin typeface="Times New Roman"/>
                <a:cs typeface="Times New Roman"/>
              </a:rPr>
              <a:t>x</a:t>
            </a:r>
            <a:r>
              <a:rPr dirty="0" baseline="2222" sz="3750" spc="-75" i="1">
                <a:latin typeface="Times New Roman"/>
                <a:cs typeface="Times New Roman"/>
              </a:rPr>
              <a:t> </a:t>
            </a:r>
            <a:r>
              <a:rPr dirty="0" baseline="2222" sz="3750" spc="-7">
                <a:latin typeface="Symbol"/>
                <a:cs typeface="Symbol"/>
              </a:rPr>
              <a:t></a:t>
            </a:r>
            <a:endParaRPr baseline="2222" sz="37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32" y="1732788"/>
            <a:ext cx="6890004" cy="2040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3654" y="2413609"/>
            <a:ext cx="0" cy="1806575"/>
          </a:xfrm>
          <a:custGeom>
            <a:avLst/>
            <a:gdLst/>
            <a:ahLst/>
            <a:cxnLst/>
            <a:rect l="l" t="t" r="r" b="b"/>
            <a:pathLst>
              <a:path w="0" h="1806575">
                <a:moveTo>
                  <a:pt x="0" y="0"/>
                </a:moveTo>
                <a:lnTo>
                  <a:pt x="0" y="1806016"/>
                </a:lnTo>
              </a:path>
            </a:pathLst>
          </a:custGeom>
          <a:ln w="191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33454" y="2413609"/>
            <a:ext cx="0" cy="1806575"/>
          </a:xfrm>
          <a:custGeom>
            <a:avLst/>
            <a:gdLst/>
            <a:ahLst/>
            <a:cxnLst/>
            <a:rect l="l" t="t" r="r" b="b"/>
            <a:pathLst>
              <a:path w="0" h="1806575">
                <a:moveTo>
                  <a:pt x="0" y="0"/>
                </a:moveTo>
                <a:lnTo>
                  <a:pt x="0" y="1806016"/>
                </a:lnTo>
              </a:path>
            </a:pathLst>
          </a:custGeom>
          <a:ln w="191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98854" y="2433294"/>
            <a:ext cx="0" cy="1806575"/>
          </a:xfrm>
          <a:custGeom>
            <a:avLst/>
            <a:gdLst/>
            <a:ahLst/>
            <a:cxnLst/>
            <a:rect l="l" t="t" r="r" b="b"/>
            <a:pathLst>
              <a:path w="0" h="1806575">
                <a:moveTo>
                  <a:pt x="0" y="0"/>
                </a:moveTo>
                <a:lnTo>
                  <a:pt x="0" y="1806016"/>
                </a:lnTo>
              </a:path>
            </a:pathLst>
          </a:custGeom>
          <a:ln w="1912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19844" y="4050677"/>
            <a:ext cx="2227580" cy="76200"/>
          </a:xfrm>
          <a:custGeom>
            <a:avLst/>
            <a:gdLst/>
            <a:ahLst/>
            <a:cxnLst/>
            <a:rect l="l" t="t" r="r" b="b"/>
            <a:pathLst>
              <a:path w="222757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2227579" h="76200">
                <a:moveTo>
                  <a:pt x="2151380" y="76200"/>
                </a:moveTo>
                <a:lnTo>
                  <a:pt x="2151380" y="0"/>
                </a:lnTo>
                <a:lnTo>
                  <a:pt x="2208530" y="28575"/>
                </a:lnTo>
                <a:lnTo>
                  <a:pt x="2170430" y="28575"/>
                </a:lnTo>
                <a:lnTo>
                  <a:pt x="2170430" y="47625"/>
                </a:lnTo>
                <a:lnTo>
                  <a:pt x="2208530" y="47625"/>
                </a:lnTo>
                <a:lnTo>
                  <a:pt x="2151380" y="76200"/>
                </a:lnTo>
                <a:close/>
              </a:path>
              <a:path w="2227579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2227579" h="76200">
                <a:moveTo>
                  <a:pt x="215138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2151380" y="28575"/>
                </a:lnTo>
                <a:lnTo>
                  <a:pt x="2151380" y="47625"/>
                </a:lnTo>
                <a:close/>
              </a:path>
              <a:path w="2227579" h="76200">
                <a:moveTo>
                  <a:pt x="2208530" y="47625"/>
                </a:moveTo>
                <a:lnTo>
                  <a:pt x="2170430" y="47625"/>
                </a:lnTo>
                <a:lnTo>
                  <a:pt x="2170430" y="28575"/>
                </a:lnTo>
                <a:lnTo>
                  <a:pt x="2208530" y="28575"/>
                </a:lnTo>
                <a:lnTo>
                  <a:pt x="2227580" y="38100"/>
                </a:lnTo>
                <a:lnTo>
                  <a:pt x="2208530" y="47625"/>
                </a:lnTo>
                <a:close/>
              </a:path>
            </a:pathLst>
          </a:custGeom>
          <a:solidFill>
            <a:srgbClr val="FF0000">
              <a:alpha val="87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55044" y="4053535"/>
            <a:ext cx="2547620" cy="86360"/>
          </a:xfrm>
          <a:custGeom>
            <a:avLst/>
            <a:gdLst/>
            <a:ahLst/>
            <a:cxnLst/>
            <a:rect l="l" t="t" r="r" b="b"/>
            <a:pathLst>
              <a:path w="2547620" h="86360">
                <a:moveTo>
                  <a:pt x="76034" y="76200"/>
                </a:moveTo>
                <a:lnTo>
                  <a:pt x="0" y="37782"/>
                </a:lnTo>
                <a:lnTo>
                  <a:pt x="76365" y="0"/>
                </a:lnTo>
                <a:lnTo>
                  <a:pt x="76241" y="28498"/>
                </a:lnTo>
                <a:lnTo>
                  <a:pt x="57188" y="28498"/>
                </a:lnTo>
                <a:lnTo>
                  <a:pt x="57111" y="47548"/>
                </a:lnTo>
                <a:lnTo>
                  <a:pt x="76158" y="47629"/>
                </a:lnTo>
                <a:lnTo>
                  <a:pt x="76034" y="76200"/>
                </a:lnTo>
                <a:close/>
              </a:path>
              <a:path w="2547620" h="86360">
                <a:moveTo>
                  <a:pt x="2528856" y="57861"/>
                </a:moveTo>
                <a:lnTo>
                  <a:pt x="2490431" y="57861"/>
                </a:lnTo>
                <a:lnTo>
                  <a:pt x="2490508" y="38811"/>
                </a:lnTo>
                <a:lnTo>
                  <a:pt x="2471461" y="38730"/>
                </a:lnTo>
                <a:lnTo>
                  <a:pt x="2471585" y="10160"/>
                </a:lnTo>
                <a:lnTo>
                  <a:pt x="2547620" y="48577"/>
                </a:lnTo>
                <a:lnTo>
                  <a:pt x="2528856" y="57861"/>
                </a:lnTo>
                <a:close/>
              </a:path>
              <a:path w="2547620" h="86360">
                <a:moveTo>
                  <a:pt x="76158" y="47629"/>
                </a:moveTo>
                <a:lnTo>
                  <a:pt x="57111" y="47548"/>
                </a:lnTo>
                <a:lnTo>
                  <a:pt x="57188" y="28498"/>
                </a:lnTo>
                <a:lnTo>
                  <a:pt x="76241" y="28579"/>
                </a:lnTo>
                <a:lnTo>
                  <a:pt x="76158" y="47629"/>
                </a:lnTo>
                <a:close/>
              </a:path>
              <a:path w="2547620" h="86360">
                <a:moveTo>
                  <a:pt x="76241" y="28579"/>
                </a:moveTo>
                <a:lnTo>
                  <a:pt x="57188" y="28498"/>
                </a:lnTo>
                <a:lnTo>
                  <a:pt x="76241" y="28498"/>
                </a:lnTo>
                <a:close/>
              </a:path>
              <a:path w="2547620" h="86360">
                <a:moveTo>
                  <a:pt x="2471378" y="57780"/>
                </a:moveTo>
                <a:lnTo>
                  <a:pt x="76158" y="47629"/>
                </a:lnTo>
                <a:lnTo>
                  <a:pt x="76241" y="28579"/>
                </a:lnTo>
                <a:lnTo>
                  <a:pt x="2471461" y="38730"/>
                </a:lnTo>
                <a:lnTo>
                  <a:pt x="2471378" y="57780"/>
                </a:lnTo>
                <a:close/>
              </a:path>
              <a:path w="2547620" h="86360">
                <a:moveTo>
                  <a:pt x="2490431" y="57861"/>
                </a:moveTo>
                <a:lnTo>
                  <a:pt x="2471378" y="57780"/>
                </a:lnTo>
                <a:lnTo>
                  <a:pt x="2471461" y="38730"/>
                </a:lnTo>
                <a:lnTo>
                  <a:pt x="2490508" y="38811"/>
                </a:lnTo>
                <a:lnTo>
                  <a:pt x="2490431" y="57861"/>
                </a:lnTo>
                <a:close/>
              </a:path>
              <a:path w="2547620" h="86360">
                <a:moveTo>
                  <a:pt x="2471254" y="86360"/>
                </a:moveTo>
                <a:lnTo>
                  <a:pt x="2471378" y="57780"/>
                </a:lnTo>
                <a:lnTo>
                  <a:pt x="2528856" y="57861"/>
                </a:lnTo>
                <a:lnTo>
                  <a:pt x="2471254" y="86360"/>
                </a:lnTo>
                <a:close/>
              </a:path>
            </a:pathLst>
          </a:custGeom>
          <a:solidFill>
            <a:srgbClr val="FF0000">
              <a:alpha val="87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72840" y="3758184"/>
            <a:ext cx="485140" cy="5232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413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16975" sz="2700">
                <a:latin typeface="Times New Roman"/>
                <a:cs typeface="Times New Roman"/>
              </a:rPr>
              <a:t>Ⅰ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0215" y="3773423"/>
            <a:ext cx="553720" cy="5232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41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2800" spc="5" i="1">
                <a:latin typeface="Times New Roman"/>
                <a:cs typeface="Times New Roman"/>
              </a:rPr>
              <a:t>x</a:t>
            </a:r>
            <a:r>
              <a:rPr dirty="0" baseline="-16975" sz="2700" spc="7">
                <a:latin typeface="Times New Roman"/>
                <a:cs typeface="Times New Roman"/>
              </a:rPr>
              <a:t>Ⅱ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37141" y="4949088"/>
            <a:ext cx="4178935" cy="0"/>
          </a:xfrm>
          <a:custGeom>
            <a:avLst/>
            <a:gdLst/>
            <a:ahLst/>
            <a:cxnLst/>
            <a:rect l="l" t="t" r="r" b="b"/>
            <a:pathLst>
              <a:path w="4178934" h="0">
                <a:moveTo>
                  <a:pt x="0" y="0"/>
                </a:moveTo>
                <a:lnTo>
                  <a:pt x="4178833" y="0"/>
                </a:lnTo>
              </a:path>
            </a:pathLst>
          </a:custGeom>
          <a:ln w="81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69895" y="4827130"/>
            <a:ext cx="31559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5503" sz="3225" spc="15" i="1">
                <a:latin typeface="Times New Roman"/>
                <a:cs typeface="Times New Roman"/>
              </a:rPr>
              <a:t>T</a:t>
            </a:r>
            <a:r>
              <a:rPr dirty="0" baseline="-15503" sz="3225" spc="-525" i="1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03081" y="4574565"/>
            <a:ext cx="688530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5839" sz="3225" spc="15" i="1">
                <a:latin typeface="Times New Roman"/>
                <a:cs typeface="Times New Roman"/>
              </a:rPr>
              <a:t>a</a:t>
            </a:r>
            <a:r>
              <a:rPr dirty="0" baseline="-25839" sz="3225" spc="-307" i="1">
                <a:latin typeface="Times New Roman"/>
                <a:cs typeface="Times New Roman"/>
              </a:rPr>
              <a:t> </a:t>
            </a:r>
            <a:r>
              <a:rPr dirty="0" baseline="-25839" sz="3225" spc="15">
                <a:latin typeface="Symbol"/>
                <a:cs typeface="Symbol"/>
              </a:rPr>
              <a:t></a:t>
            </a:r>
            <a:r>
              <a:rPr dirty="0" baseline="-25839" sz="3225" spc="-202">
                <a:latin typeface="Times New Roman"/>
                <a:cs typeface="Times New Roman"/>
              </a:rPr>
              <a:t> </a:t>
            </a:r>
            <a:r>
              <a:rPr dirty="0" u="sng" baseline="-5167" sz="3225" spc="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sng" baseline="-5167" sz="3225" spc="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baseline="-5167" sz="3225" spc="-157" i="1">
                <a:latin typeface="Times New Roman"/>
                <a:cs typeface="Times New Roman"/>
              </a:rPr>
              <a:t> </a:t>
            </a:r>
            <a:r>
              <a:rPr dirty="0" baseline="-25839" sz="3225" spc="15">
                <a:latin typeface="Symbol"/>
                <a:cs typeface="Symbol"/>
              </a:rPr>
              <a:t></a:t>
            </a:r>
            <a:r>
              <a:rPr dirty="0" baseline="-25839" sz="3225" spc="-2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(7.21</a:t>
            </a:r>
            <a:r>
              <a:rPr dirty="0" sz="2150">
                <a:latin typeface="Symbol"/>
                <a:cs typeface="Symbol"/>
              </a:rPr>
              <a:t></a:t>
            </a:r>
            <a:r>
              <a:rPr dirty="0" sz="2150" spc="-30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7.72)</a:t>
            </a:r>
            <a:r>
              <a:rPr dirty="0" sz="2150" spc="-5">
                <a:latin typeface="Symbol"/>
                <a:cs typeface="Symbol"/>
              </a:rPr>
              <a:t></a:t>
            </a:r>
            <a:r>
              <a:rPr dirty="0" sz="2150" spc="-5">
                <a:latin typeface="Times New Roman"/>
                <a:cs typeface="Times New Roman"/>
              </a:rPr>
              <a:t>10</a:t>
            </a:r>
            <a:r>
              <a:rPr dirty="0" baseline="20833" sz="2400" spc="-7">
                <a:latin typeface="Symbol"/>
                <a:cs typeface="Symbol"/>
              </a:rPr>
              <a:t></a:t>
            </a:r>
            <a:r>
              <a:rPr dirty="0" baseline="20833" sz="2400" spc="-7">
                <a:latin typeface="Times New Roman"/>
                <a:cs typeface="Times New Roman"/>
              </a:rPr>
              <a:t>2</a:t>
            </a:r>
            <a:r>
              <a:rPr dirty="0" baseline="20833" sz="2400" spc="15">
                <a:latin typeface="Times New Roman"/>
                <a:cs typeface="Times New Roman"/>
              </a:rPr>
              <a:t> </a:t>
            </a:r>
            <a:r>
              <a:rPr dirty="0" sz="2150" spc="55">
                <a:latin typeface="Symbol"/>
                <a:cs typeface="Symbol"/>
              </a:rPr>
              <a:t></a:t>
            </a:r>
            <a:r>
              <a:rPr dirty="0" sz="2150" spc="55">
                <a:latin typeface="Times New Roman"/>
                <a:cs typeface="Times New Roman"/>
              </a:rPr>
              <a:t>(6.19</a:t>
            </a:r>
            <a:r>
              <a:rPr dirty="0" sz="2150" spc="55">
                <a:latin typeface="Symbol"/>
                <a:cs typeface="Symbol"/>
              </a:rPr>
              <a:t></a:t>
            </a:r>
            <a:r>
              <a:rPr dirty="0" sz="2150" spc="-305">
                <a:latin typeface="Times New Roman"/>
                <a:cs typeface="Times New Roman"/>
              </a:rPr>
              <a:t> </a:t>
            </a:r>
            <a:r>
              <a:rPr dirty="0" sz="2150" spc="-5">
                <a:latin typeface="Times New Roman"/>
                <a:cs typeface="Times New Roman"/>
              </a:rPr>
              <a:t>6.70)</a:t>
            </a:r>
            <a:r>
              <a:rPr dirty="0" sz="2150" spc="-5">
                <a:latin typeface="Symbol"/>
                <a:cs typeface="Symbol"/>
              </a:rPr>
              <a:t></a:t>
            </a:r>
            <a:r>
              <a:rPr dirty="0" sz="2150" spc="-5">
                <a:latin typeface="Times New Roman"/>
                <a:cs typeface="Times New Roman"/>
              </a:rPr>
              <a:t>10</a:t>
            </a:r>
            <a:r>
              <a:rPr dirty="0" baseline="20833" sz="2400" spc="-7">
                <a:latin typeface="Symbol"/>
                <a:cs typeface="Symbol"/>
              </a:rPr>
              <a:t></a:t>
            </a:r>
            <a:r>
              <a:rPr dirty="0" baseline="20833" sz="2400" spc="-7">
                <a:latin typeface="Times New Roman"/>
                <a:cs typeface="Times New Roman"/>
              </a:rPr>
              <a:t>2</a:t>
            </a:r>
            <a:r>
              <a:rPr dirty="0" baseline="20833" sz="2400" spc="-82">
                <a:latin typeface="Times New Roman"/>
                <a:cs typeface="Times New Roman"/>
              </a:rPr>
              <a:t> </a:t>
            </a:r>
            <a:r>
              <a:rPr dirty="0" baseline="-25839" sz="3225" spc="7">
                <a:latin typeface="Times New Roman"/>
                <a:cs typeface="Times New Roman"/>
              </a:rPr>
              <a:t>m/s</a:t>
            </a:r>
            <a:r>
              <a:rPr dirty="0" baseline="-13888" sz="2400" spc="7">
                <a:latin typeface="Times New Roman"/>
                <a:cs typeface="Times New Roman"/>
              </a:rPr>
              <a:t>2</a:t>
            </a:r>
            <a:r>
              <a:rPr dirty="0" baseline="-13888" sz="2400" spc="277">
                <a:latin typeface="Times New Roman"/>
                <a:cs typeface="Times New Roman"/>
              </a:rPr>
              <a:t> </a:t>
            </a:r>
            <a:r>
              <a:rPr dirty="0" baseline="-25839" sz="3225" spc="37">
                <a:latin typeface="Symbol"/>
                <a:cs typeface="Symbol"/>
              </a:rPr>
              <a:t></a:t>
            </a:r>
            <a:r>
              <a:rPr dirty="0" baseline="-25839" sz="3225" spc="37">
                <a:latin typeface="Times New Roman"/>
                <a:cs typeface="Times New Roman"/>
              </a:rPr>
              <a:t>0.51m/s</a:t>
            </a:r>
            <a:r>
              <a:rPr dirty="0" baseline="-13888" sz="2400" spc="37">
                <a:latin typeface="Times New Roman"/>
                <a:cs typeface="Times New Roman"/>
              </a:rPr>
              <a:t>2</a:t>
            </a:r>
            <a:endParaRPr baseline="-13888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9304" y="4901006"/>
            <a:ext cx="944244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10">
                <a:latin typeface="Times New Roman"/>
                <a:cs typeface="Times New Roman"/>
              </a:rPr>
              <a:t>(</a:t>
            </a:r>
            <a:r>
              <a:rPr dirty="0" sz="2150" spc="55">
                <a:latin typeface="Times New Roman"/>
                <a:cs typeface="Times New Roman"/>
              </a:rPr>
              <a:t>2</a:t>
            </a:r>
            <a:r>
              <a:rPr dirty="0" sz="2150" spc="130">
                <a:latin typeface="Symbol"/>
                <a:cs typeface="Symbol"/>
              </a:rPr>
              <a:t></a:t>
            </a:r>
            <a:r>
              <a:rPr dirty="0" sz="2150" spc="5">
                <a:latin typeface="Times New Roman"/>
                <a:cs typeface="Times New Roman"/>
              </a:rPr>
              <a:t>0.</a:t>
            </a:r>
            <a:r>
              <a:rPr dirty="0" sz="2150" spc="-229">
                <a:latin typeface="Times New Roman"/>
                <a:cs typeface="Times New Roman"/>
              </a:rPr>
              <a:t>1</a:t>
            </a:r>
            <a:r>
              <a:rPr dirty="0" sz="2150" spc="50">
                <a:latin typeface="Times New Roman"/>
                <a:cs typeface="Times New Roman"/>
              </a:rPr>
              <a:t>)</a:t>
            </a:r>
            <a:r>
              <a:rPr dirty="0" baseline="20833" sz="2400" spc="15">
                <a:latin typeface="Times New Roman"/>
                <a:cs typeface="Times New Roman"/>
              </a:rPr>
              <a:t>2</a:t>
            </a:r>
            <a:endParaRPr baseline="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876" y="1503971"/>
            <a:ext cx="35807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三、物理量的测量—</a:t>
            </a:r>
            <a:r>
              <a:rPr dirty="0" spc="-5"/>
              <a:t>力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9301" y="2240445"/>
            <a:ext cx="38474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1.</a:t>
            </a:r>
            <a:r>
              <a:rPr dirty="0" sz="2800">
                <a:latin typeface="华文楷体"/>
                <a:cs typeface="华文楷体"/>
              </a:rPr>
              <a:t>如何给小车施加一个</a:t>
            </a:r>
            <a:r>
              <a:rPr dirty="0" sz="2800" spc="-5">
                <a:latin typeface="华文楷体"/>
                <a:cs typeface="华文楷体"/>
              </a:rPr>
              <a:t>可 </a:t>
            </a:r>
            <a:r>
              <a:rPr dirty="0" sz="2800">
                <a:latin typeface="华文楷体"/>
                <a:cs typeface="华文楷体"/>
              </a:rPr>
              <a:t>以测量的恒力</a:t>
            </a: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sz="2800">
                <a:latin typeface="华文楷体"/>
                <a:cs typeface="华文楷体"/>
              </a:rPr>
              <a:t>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8044" y="4896611"/>
            <a:ext cx="2435860" cy="160020"/>
          </a:xfrm>
          <a:custGeom>
            <a:avLst/>
            <a:gdLst/>
            <a:ahLst/>
            <a:cxnLst/>
            <a:rect l="l" t="t" r="r" b="b"/>
            <a:pathLst>
              <a:path w="2435859" h="160020">
                <a:moveTo>
                  <a:pt x="0" y="0"/>
                </a:moveTo>
                <a:lnTo>
                  <a:pt x="2435352" y="0"/>
                </a:lnTo>
                <a:lnTo>
                  <a:pt x="2435352" y="160020"/>
                </a:lnTo>
                <a:lnTo>
                  <a:pt x="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49567" y="5056632"/>
            <a:ext cx="2435860" cy="160020"/>
          </a:xfrm>
          <a:custGeom>
            <a:avLst/>
            <a:gdLst/>
            <a:ahLst/>
            <a:cxnLst/>
            <a:rect l="l" t="t" r="r" b="b"/>
            <a:pathLst>
              <a:path w="2435859" h="160020">
                <a:moveTo>
                  <a:pt x="0" y="0"/>
                </a:moveTo>
                <a:lnTo>
                  <a:pt x="2435351" y="0"/>
                </a:lnTo>
                <a:lnTo>
                  <a:pt x="2435351" y="160020"/>
                </a:lnTo>
                <a:lnTo>
                  <a:pt x="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77811" y="5190744"/>
            <a:ext cx="131445" cy="673735"/>
          </a:xfrm>
          <a:custGeom>
            <a:avLst/>
            <a:gdLst/>
            <a:ahLst/>
            <a:cxnLst/>
            <a:rect l="l" t="t" r="r" b="b"/>
            <a:pathLst>
              <a:path w="131445" h="673735">
                <a:moveTo>
                  <a:pt x="131064" y="0"/>
                </a:moveTo>
                <a:lnTo>
                  <a:pt x="131064" y="673607"/>
                </a:lnTo>
                <a:lnTo>
                  <a:pt x="0" y="673607"/>
                </a:lnTo>
                <a:lnTo>
                  <a:pt x="0" y="0"/>
                </a:lnTo>
                <a:lnTo>
                  <a:pt x="131064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25947" y="3879062"/>
            <a:ext cx="3094964" cy="1989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40190" y="3839108"/>
            <a:ext cx="3847465" cy="87312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3320"/>
              </a:lnSpc>
              <a:spcBef>
                <a:spcPts val="235"/>
              </a:spcBef>
            </a:pPr>
            <a:r>
              <a:rPr dirty="0" sz="2800" spc="-5" b="1">
                <a:latin typeface="Times New Roman"/>
                <a:cs typeface="Times New Roman"/>
              </a:rPr>
              <a:t>2.</a:t>
            </a:r>
            <a:r>
              <a:rPr dirty="0" sz="2800">
                <a:latin typeface="华文楷体"/>
                <a:cs typeface="华文楷体"/>
              </a:rPr>
              <a:t>细线给小车提供的拉</a:t>
            </a:r>
            <a:r>
              <a:rPr dirty="0" sz="2800" spc="-5">
                <a:latin typeface="华文楷体"/>
                <a:cs typeface="华文楷体"/>
              </a:rPr>
              <a:t>力 </a:t>
            </a:r>
            <a:r>
              <a:rPr dirty="0" sz="2800">
                <a:latin typeface="华文楷体"/>
                <a:cs typeface="华文楷体"/>
              </a:rPr>
              <a:t>是小车受到合力吗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5236" y="5301919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4909" y="3782847"/>
            <a:ext cx="354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2467" y="4104830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6616" y="4127690"/>
            <a:ext cx="277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f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0220" y="2256713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91655" y="2846832"/>
            <a:ext cx="2433955" cy="160020"/>
          </a:xfrm>
          <a:custGeom>
            <a:avLst/>
            <a:gdLst/>
            <a:ahLst/>
            <a:cxnLst/>
            <a:rect l="l" t="t" r="r" b="b"/>
            <a:pathLst>
              <a:path w="2433954" h="160019">
                <a:moveTo>
                  <a:pt x="0" y="0"/>
                </a:moveTo>
                <a:lnTo>
                  <a:pt x="2433828" y="0"/>
                </a:lnTo>
                <a:lnTo>
                  <a:pt x="2433828" y="160020"/>
                </a:lnTo>
                <a:lnTo>
                  <a:pt x="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88608" y="3006851"/>
            <a:ext cx="2435860" cy="160020"/>
          </a:xfrm>
          <a:custGeom>
            <a:avLst/>
            <a:gdLst/>
            <a:ahLst/>
            <a:cxnLst/>
            <a:rect l="l" t="t" r="r" b="b"/>
            <a:pathLst>
              <a:path w="2435859" h="160019">
                <a:moveTo>
                  <a:pt x="0" y="0"/>
                </a:moveTo>
                <a:lnTo>
                  <a:pt x="2435351" y="0"/>
                </a:lnTo>
                <a:lnTo>
                  <a:pt x="2435351" y="160019"/>
                </a:lnTo>
                <a:lnTo>
                  <a:pt x="0" y="160019"/>
                </a:lnTo>
                <a:lnTo>
                  <a:pt x="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21423" y="3118104"/>
            <a:ext cx="129539" cy="673735"/>
          </a:xfrm>
          <a:custGeom>
            <a:avLst/>
            <a:gdLst/>
            <a:ahLst/>
            <a:cxnLst/>
            <a:rect l="l" t="t" r="r" b="b"/>
            <a:pathLst>
              <a:path w="129540" h="673735">
                <a:moveTo>
                  <a:pt x="129540" y="0"/>
                </a:moveTo>
                <a:lnTo>
                  <a:pt x="129540" y="673608"/>
                </a:lnTo>
                <a:lnTo>
                  <a:pt x="0" y="673608"/>
                </a:lnTo>
                <a:lnTo>
                  <a:pt x="0" y="0"/>
                </a:lnTo>
                <a:lnTo>
                  <a:pt x="12954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37219" y="3157727"/>
            <a:ext cx="131445" cy="673735"/>
          </a:xfrm>
          <a:custGeom>
            <a:avLst/>
            <a:gdLst/>
            <a:ahLst/>
            <a:cxnLst/>
            <a:rect l="l" t="t" r="r" b="b"/>
            <a:pathLst>
              <a:path w="131445" h="673735">
                <a:moveTo>
                  <a:pt x="131063" y="0"/>
                </a:moveTo>
                <a:lnTo>
                  <a:pt x="131063" y="673608"/>
                </a:lnTo>
                <a:lnTo>
                  <a:pt x="0" y="673608"/>
                </a:lnTo>
                <a:lnTo>
                  <a:pt x="0" y="0"/>
                </a:lnTo>
                <a:lnTo>
                  <a:pt x="131063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16952" y="2247900"/>
            <a:ext cx="1146175" cy="439420"/>
          </a:xfrm>
          <a:custGeom>
            <a:avLst/>
            <a:gdLst/>
            <a:ahLst/>
            <a:cxnLst/>
            <a:rect l="l" t="t" r="r" b="b"/>
            <a:pathLst>
              <a:path w="1146175" h="439419">
                <a:moveTo>
                  <a:pt x="0" y="0"/>
                </a:moveTo>
                <a:lnTo>
                  <a:pt x="1146048" y="0"/>
                </a:lnTo>
                <a:lnTo>
                  <a:pt x="1146048" y="438912"/>
                </a:lnTo>
                <a:lnTo>
                  <a:pt x="0" y="438912"/>
                </a:lnTo>
                <a:lnTo>
                  <a:pt x="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98307" y="2548788"/>
            <a:ext cx="294640" cy="293370"/>
          </a:xfrm>
          <a:custGeom>
            <a:avLst/>
            <a:gdLst/>
            <a:ahLst/>
            <a:cxnLst/>
            <a:rect l="l" t="t" r="r" b="b"/>
            <a:pathLst>
              <a:path w="294640" h="293369">
                <a:moveTo>
                  <a:pt x="146926" y="293217"/>
                </a:moveTo>
                <a:lnTo>
                  <a:pt x="100302" y="285743"/>
                </a:lnTo>
                <a:lnTo>
                  <a:pt x="59853" y="264967"/>
                </a:lnTo>
                <a:lnTo>
                  <a:pt x="28011" y="233317"/>
                </a:lnTo>
                <a:lnTo>
                  <a:pt x="7240" y="193236"/>
                </a:lnTo>
                <a:lnTo>
                  <a:pt x="0" y="147167"/>
                </a:lnTo>
                <a:lnTo>
                  <a:pt x="7240" y="100553"/>
                </a:lnTo>
                <a:lnTo>
                  <a:pt x="28011" y="60141"/>
                </a:lnTo>
                <a:lnTo>
                  <a:pt x="59853" y="28321"/>
                </a:lnTo>
                <a:lnTo>
                  <a:pt x="100339" y="7473"/>
                </a:lnTo>
                <a:lnTo>
                  <a:pt x="146926" y="0"/>
                </a:lnTo>
                <a:lnTo>
                  <a:pt x="193554" y="7478"/>
                </a:lnTo>
                <a:lnTo>
                  <a:pt x="234035" y="28285"/>
                </a:lnTo>
                <a:lnTo>
                  <a:pt x="265964" y="60021"/>
                </a:lnTo>
                <a:lnTo>
                  <a:pt x="286904" y="100267"/>
                </a:lnTo>
                <a:lnTo>
                  <a:pt x="294424" y="146608"/>
                </a:lnTo>
                <a:lnTo>
                  <a:pt x="286904" y="192950"/>
                </a:lnTo>
                <a:lnTo>
                  <a:pt x="265964" y="233196"/>
                </a:lnTo>
                <a:lnTo>
                  <a:pt x="234035" y="264932"/>
                </a:lnTo>
                <a:lnTo>
                  <a:pt x="193517" y="285748"/>
                </a:lnTo>
                <a:lnTo>
                  <a:pt x="146926" y="293217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00416" y="2664460"/>
            <a:ext cx="70840" cy="72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97573" y="2422766"/>
            <a:ext cx="719455" cy="76200"/>
          </a:xfrm>
          <a:custGeom>
            <a:avLst/>
            <a:gdLst/>
            <a:ahLst/>
            <a:cxnLst/>
            <a:rect l="l" t="t" r="r" b="b"/>
            <a:pathLst>
              <a:path w="719454" h="76200">
                <a:moveTo>
                  <a:pt x="75768" y="76200"/>
                </a:moveTo>
                <a:lnTo>
                  <a:pt x="0" y="37249"/>
                </a:lnTo>
                <a:lnTo>
                  <a:pt x="76619" y="0"/>
                </a:lnTo>
                <a:lnTo>
                  <a:pt x="76284" y="29946"/>
                </a:lnTo>
                <a:lnTo>
                  <a:pt x="57238" y="29946"/>
                </a:lnTo>
                <a:lnTo>
                  <a:pt x="57061" y="45821"/>
                </a:lnTo>
                <a:lnTo>
                  <a:pt x="76105" y="46035"/>
                </a:lnTo>
                <a:lnTo>
                  <a:pt x="75768" y="76200"/>
                </a:lnTo>
                <a:close/>
              </a:path>
              <a:path w="719454" h="76200">
                <a:moveTo>
                  <a:pt x="76105" y="46035"/>
                </a:moveTo>
                <a:lnTo>
                  <a:pt x="57061" y="45821"/>
                </a:lnTo>
                <a:lnTo>
                  <a:pt x="57238" y="29946"/>
                </a:lnTo>
                <a:lnTo>
                  <a:pt x="76282" y="30160"/>
                </a:lnTo>
                <a:lnTo>
                  <a:pt x="76105" y="46035"/>
                </a:lnTo>
                <a:close/>
              </a:path>
              <a:path w="719454" h="76200">
                <a:moveTo>
                  <a:pt x="76282" y="30160"/>
                </a:moveTo>
                <a:lnTo>
                  <a:pt x="57238" y="29946"/>
                </a:lnTo>
                <a:lnTo>
                  <a:pt x="76284" y="29946"/>
                </a:lnTo>
                <a:lnTo>
                  <a:pt x="76282" y="30160"/>
                </a:lnTo>
                <a:close/>
              </a:path>
              <a:path w="719454" h="76200">
                <a:moveTo>
                  <a:pt x="718959" y="53251"/>
                </a:moveTo>
                <a:lnTo>
                  <a:pt x="76105" y="46035"/>
                </a:lnTo>
                <a:lnTo>
                  <a:pt x="76282" y="30160"/>
                </a:lnTo>
                <a:lnTo>
                  <a:pt x="719137" y="37376"/>
                </a:lnTo>
                <a:lnTo>
                  <a:pt x="718959" y="53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04859" y="2554160"/>
            <a:ext cx="295910" cy="293370"/>
          </a:xfrm>
          <a:custGeom>
            <a:avLst/>
            <a:gdLst/>
            <a:ahLst/>
            <a:cxnLst/>
            <a:rect l="l" t="t" r="r" b="b"/>
            <a:pathLst>
              <a:path w="295909" h="293369">
                <a:moveTo>
                  <a:pt x="147828" y="293230"/>
                </a:moveTo>
                <a:lnTo>
                  <a:pt x="101171" y="285753"/>
                </a:lnTo>
                <a:lnTo>
                  <a:pt x="60641" y="264924"/>
                </a:lnTo>
                <a:lnTo>
                  <a:pt x="28656" y="233148"/>
                </a:lnTo>
                <a:lnTo>
                  <a:pt x="7635" y="192828"/>
                </a:lnTo>
                <a:lnTo>
                  <a:pt x="0" y="146367"/>
                </a:lnTo>
                <a:lnTo>
                  <a:pt x="7635" y="100148"/>
                </a:lnTo>
                <a:lnTo>
                  <a:pt x="28656" y="59974"/>
                </a:lnTo>
                <a:lnTo>
                  <a:pt x="60641" y="28273"/>
                </a:lnTo>
                <a:lnTo>
                  <a:pt x="101171" y="7472"/>
                </a:lnTo>
                <a:lnTo>
                  <a:pt x="147828" y="0"/>
                </a:lnTo>
                <a:lnTo>
                  <a:pt x="194477" y="7475"/>
                </a:lnTo>
                <a:lnTo>
                  <a:pt x="234994" y="28289"/>
                </a:lnTo>
                <a:lnTo>
                  <a:pt x="266946" y="60029"/>
                </a:lnTo>
                <a:lnTo>
                  <a:pt x="287901" y="100278"/>
                </a:lnTo>
                <a:lnTo>
                  <a:pt x="295427" y="146621"/>
                </a:lnTo>
                <a:lnTo>
                  <a:pt x="287901" y="192958"/>
                </a:lnTo>
                <a:lnTo>
                  <a:pt x="266946" y="233203"/>
                </a:lnTo>
                <a:lnTo>
                  <a:pt x="234994" y="264941"/>
                </a:lnTo>
                <a:lnTo>
                  <a:pt x="194477" y="285755"/>
                </a:lnTo>
                <a:lnTo>
                  <a:pt x="147828" y="29323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526780" y="2672054"/>
            <a:ext cx="71399" cy="72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082" y="1739226"/>
            <a:ext cx="3936365" cy="129984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14"/>
              </a:spcBef>
            </a:pPr>
            <a:r>
              <a:rPr dirty="0" spc="-5" b="1">
                <a:latin typeface="Times New Roman"/>
                <a:cs typeface="Times New Roman"/>
              </a:rPr>
              <a:t>3.</a:t>
            </a:r>
            <a:r>
              <a:rPr dirty="0"/>
              <a:t>如何调整装置能够消</a:t>
            </a:r>
            <a:r>
              <a:rPr dirty="0" spc="-5"/>
              <a:t>除 </a:t>
            </a:r>
            <a:r>
              <a:rPr dirty="0"/>
              <a:t>阻力的影响，使绳的拉</a:t>
            </a:r>
            <a:r>
              <a:rPr dirty="0" spc="-5"/>
              <a:t>力 </a:t>
            </a:r>
            <a:r>
              <a:rPr dirty="0"/>
              <a:t>就是小车受到的合力呢</a:t>
            </a:r>
            <a:r>
              <a:rPr dirty="0" spc="-5"/>
              <a:t>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0147" y="3380587"/>
            <a:ext cx="3491865" cy="87312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3320"/>
              </a:lnSpc>
              <a:spcBef>
                <a:spcPts val="235"/>
              </a:spcBef>
            </a:pPr>
            <a:r>
              <a:rPr dirty="0" sz="2800" spc="-5" b="1">
                <a:latin typeface="Times New Roman"/>
                <a:cs typeface="Times New Roman"/>
              </a:rPr>
              <a:t>4.</a:t>
            </a:r>
            <a:r>
              <a:rPr dirty="0" sz="2800">
                <a:latin typeface="华文楷体"/>
                <a:cs typeface="华文楷体"/>
              </a:rPr>
              <a:t>如何用实验方法判</a:t>
            </a:r>
            <a:r>
              <a:rPr dirty="0" sz="2800" spc="-5">
                <a:latin typeface="华文楷体"/>
                <a:cs typeface="华文楷体"/>
              </a:rPr>
              <a:t>断 </a:t>
            </a:r>
            <a:r>
              <a:rPr dirty="0" sz="2800">
                <a:latin typeface="华文楷体"/>
                <a:cs typeface="华文楷体"/>
              </a:rPr>
              <a:t>阻力刚好被平衡呢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1732" y="4749762"/>
            <a:ext cx="66922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5.</a:t>
            </a:r>
            <a:r>
              <a:rPr dirty="0" sz="2800">
                <a:latin typeface="华文楷体"/>
                <a:cs typeface="华文楷体"/>
              </a:rPr>
              <a:t>悬挂的重物的重力大小等于绳的拉力吗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41592" y="3189732"/>
            <a:ext cx="2623185" cy="541020"/>
          </a:xfrm>
          <a:custGeom>
            <a:avLst/>
            <a:gdLst/>
            <a:ahLst/>
            <a:cxnLst/>
            <a:rect l="l" t="t" r="r" b="b"/>
            <a:pathLst>
              <a:path w="2623184" h="541020">
                <a:moveTo>
                  <a:pt x="10667" y="541020"/>
                </a:moveTo>
                <a:lnTo>
                  <a:pt x="0" y="483108"/>
                </a:lnTo>
                <a:lnTo>
                  <a:pt x="2612135" y="0"/>
                </a:lnTo>
                <a:lnTo>
                  <a:pt x="2622804" y="57912"/>
                </a:lnTo>
                <a:lnTo>
                  <a:pt x="10667" y="54102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36207" y="3184651"/>
            <a:ext cx="2633345" cy="551815"/>
          </a:xfrm>
          <a:custGeom>
            <a:avLst/>
            <a:gdLst/>
            <a:ahLst/>
            <a:cxnLst/>
            <a:rect l="l" t="t" r="r" b="b"/>
            <a:pathLst>
              <a:path w="2633345" h="551814">
                <a:moveTo>
                  <a:pt x="12446" y="551522"/>
                </a:moveTo>
                <a:lnTo>
                  <a:pt x="0" y="484174"/>
                </a:lnTo>
                <a:lnTo>
                  <a:pt x="2620746" y="0"/>
                </a:lnTo>
                <a:lnTo>
                  <a:pt x="2621931" y="6413"/>
                </a:lnTo>
                <a:lnTo>
                  <a:pt x="2612250" y="6413"/>
                </a:lnTo>
                <a:lnTo>
                  <a:pt x="2613115" y="11099"/>
                </a:lnTo>
                <a:lnTo>
                  <a:pt x="36454" y="487121"/>
                </a:lnTo>
                <a:lnTo>
                  <a:pt x="10236" y="487121"/>
                </a:lnTo>
                <a:lnTo>
                  <a:pt x="6413" y="492671"/>
                </a:lnTo>
                <a:lnTo>
                  <a:pt x="11260" y="492671"/>
                </a:lnTo>
                <a:lnTo>
                  <a:pt x="20076" y="540421"/>
                </a:lnTo>
                <a:lnTo>
                  <a:pt x="15392" y="541286"/>
                </a:lnTo>
                <a:lnTo>
                  <a:pt x="20942" y="545109"/>
                </a:lnTo>
                <a:lnTo>
                  <a:pt x="47161" y="545109"/>
                </a:lnTo>
                <a:lnTo>
                  <a:pt x="12446" y="551522"/>
                </a:lnTo>
                <a:close/>
              </a:path>
              <a:path w="2633345" h="551814">
                <a:moveTo>
                  <a:pt x="2613115" y="11099"/>
                </a:moveTo>
                <a:lnTo>
                  <a:pt x="2612250" y="6413"/>
                </a:lnTo>
                <a:lnTo>
                  <a:pt x="2617787" y="10236"/>
                </a:lnTo>
                <a:lnTo>
                  <a:pt x="2613115" y="11099"/>
                </a:lnTo>
                <a:close/>
              </a:path>
              <a:path w="2633345" h="551814">
                <a:moveTo>
                  <a:pt x="2622093" y="59717"/>
                </a:moveTo>
                <a:lnTo>
                  <a:pt x="2613115" y="11099"/>
                </a:lnTo>
                <a:lnTo>
                  <a:pt x="2617787" y="10236"/>
                </a:lnTo>
                <a:lnTo>
                  <a:pt x="2612250" y="6413"/>
                </a:lnTo>
                <a:lnTo>
                  <a:pt x="2621931" y="6413"/>
                </a:lnTo>
                <a:lnTo>
                  <a:pt x="2631622" y="58851"/>
                </a:lnTo>
                <a:lnTo>
                  <a:pt x="2626779" y="58851"/>
                </a:lnTo>
                <a:lnTo>
                  <a:pt x="2622093" y="59717"/>
                </a:lnTo>
                <a:close/>
              </a:path>
              <a:path w="2633345" h="551814">
                <a:moveTo>
                  <a:pt x="2622956" y="64389"/>
                </a:moveTo>
                <a:lnTo>
                  <a:pt x="2622093" y="59717"/>
                </a:lnTo>
                <a:lnTo>
                  <a:pt x="2626779" y="58851"/>
                </a:lnTo>
                <a:lnTo>
                  <a:pt x="2622956" y="64389"/>
                </a:lnTo>
                <a:close/>
              </a:path>
              <a:path w="2633345" h="551814">
                <a:moveTo>
                  <a:pt x="2632645" y="64389"/>
                </a:moveTo>
                <a:lnTo>
                  <a:pt x="2622956" y="64389"/>
                </a:lnTo>
                <a:lnTo>
                  <a:pt x="2626779" y="58851"/>
                </a:lnTo>
                <a:lnTo>
                  <a:pt x="2631622" y="58851"/>
                </a:lnTo>
                <a:lnTo>
                  <a:pt x="2632645" y="64389"/>
                </a:lnTo>
                <a:close/>
              </a:path>
              <a:path w="2633345" h="551814">
                <a:moveTo>
                  <a:pt x="47161" y="545109"/>
                </a:moveTo>
                <a:lnTo>
                  <a:pt x="20942" y="545109"/>
                </a:lnTo>
                <a:lnTo>
                  <a:pt x="20076" y="540421"/>
                </a:lnTo>
                <a:lnTo>
                  <a:pt x="2622093" y="59717"/>
                </a:lnTo>
                <a:lnTo>
                  <a:pt x="2622956" y="64389"/>
                </a:lnTo>
                <a:lnTo>
                  <a:pt x="2632645" y="64389"/>
                </a:lnTo>
                <a:lnTo>
                  <a:pt x="2633192" y="67348"/>
                </a:lnTo>
                <a:lnTo>
                  <a:pt x="47161" y="545109"/>
                </a:lnTo>
                <a:close/>
              </a:path>
              <a:path w="2633345" h="551814">
                <a:moveTo>
                  <a:pt x="6413" y="492671"/>
                </a:moveTo>
                <a:lnTo>
                  <a:pt x="10236" y="487121"/>
                </a:lnTo>
                <a:lnTo>
                  <a:pt x="11100" y="491805"/>
                </a:lnTo>
                <a:lnTo>
                  <a:pt x="6413" y="492671"/>
                </a:lnTo>
                <a:close/>
              </a:path>
              <a:path w="2633345" h="551814">
                <a:moveTo>
                  <a:pt x="11100" y="491805"/>
                </a:moveTo>
                <a:lnTo>
                  <a:pt x="10236" y="487121"/>
                </a:lnTo>
                <a:lnTo>
                  <a:pt x="36454" y="487121"/>
                </a:lnTo>
                <a:lnTo>
                  <a:pt x="11100" y="491805"/>
                </a:lnTo>
                <a:close/>
              </a:path>
              <a:path w="2633345" h="551814">
                <a:moveTo>
                  <a:pt x="11260" y="492671"/>
                </a:moveTo>
                <a:lnTo>
                  <a:pt x="6413" y="492671"/>
                </a:lnTo>
                <a:lnTo>
                  <a:pt x="11100" y="491805"/>
                </a:lnTo>
                <a:lnTo>
                  <a:pt x="11260" y="492671"/>
                </a:lnTo>
                <a:close/>
              </a:path>
              <a:path w="2633345" h="551814">
                <a:moveTo>
                  <a:pt x="20942" y="545109"/>
                </a:moveTo>
                <a:lnTo>
                  <a:pt x="15392" y="541286"/>
                </a:lnTo>
                <a:lnTo>
                  <a:pt x="20076" y="540421"/>
                </a:lnTo>
                <a:lnTo>
                  <a:pt x="20942" y="545109"/>
                </a:lnTo>
                <a:close/>
              </a:path>
            </a:pathLst>
          </a:custGeom>
          <a:solidFill>
            <a:srgbClr val="843B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56247" y="3697223"/>
            <a:ext cx="2807207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61887" y="3693401"/>
            <a:ext cx="2806065" cy="0"/>
          </a:xfrm>
          <a:custGeom>
            <a:avLst/>
            <a:gdLst/>
            <a:ahLst/>
            <a:cxnLst/>
            <a:rect l="l" t="t" r="r" b="b"/>
            <a:pathLst>
              <a:path w="2806065" h="0">
                <a:moveTo>
                  <a:pt x="0" y="0"/>
                </a:moveTo>
                <a:lnTo>
                  <a:pt x="280606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74993" y="2269070"/>
            <a:ext cx="2677566" cy="1880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92541" y="367432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25156" y="2827870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0926" y="1994750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6981" y="2161755"/>
            <a:ext cx="16891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1861" y="2371940"/>
            <a:ext cx="277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f</a:t>
            </a:r>
            <a:endParaRPr baseline="-17921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495" y="1605406"/>
            <a:ext cx="28695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四、确定实验方</a:t>
            </a:r>
            <a:r>
              <a:rPr dirty="0" spc="-5">
                <a:latin typeface="黑体"/>
                <a:cs typeface="黑体"/>
              </a:rPr>
              <a:t>案</a:t>
            </a:r>
          </a:p>
        </p:txBody>
      </p:sp>
      <p:sp>
        <p:nvSpPr>
          <p:cNvPr id="3" name="object 3"/>
          <p:cNvSpPr/>
          <p:nvPr/>
        </p:nvSpPr>
        <p:spPr>
          <a:xfrm>
            <a:off x="2334767" y="2758439"/>
            <a:ext cx="6638544" cy="2151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27732" y="2758439"/>
            <a:ext cx="1163320" cy="306705"/>
          </a:xfrm>
          <a:prstGeom prst="rect">
            <a:avLst/>
          </a:prstGeom>
          <a:solidFill>
            <a:srgbClr val="DBDBDB"/>
          </a:solidFill>
        </p:spPr>
        <p:txBody>
          <a:bodyPr wrap="square" lIns="0" tIns="24765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95"/>
              </a:spcBef>
            </a:pPr>
            <a:r>
              <a:rPr dirty="0" sz="1400" b="1" i="1">
                <a:latin typeface="华文楷体"/>
                <a:cs typeface="华文楷体"/>
              </a:rPr>
              <a:t>实验装置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5100" y="1860804"/>
            <a:ext cx="6291072" cy="3538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326" y="1562049"/>
            <a:ext cx="557593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五、数据分析与处理</a:t>
            </a:r>
            <a:r>
              <a:rPr dirty="0" spc="-5">
                <a:latin typeface="Times New Roman"/>
                <a:cs typeface="Times New Roman"/>
              </a:rPr>
              <a:t>—</a:t>
            </a:r>
            <a:r>
              <a:rPr dirty="0" spc="-5" i="1">
                <a:latin typeface="Times New Roman"/>
                <a:cs typeface="Times New Roman"/>
              </a:rPr>
              <a:t>a</a:t>
            </a:r>
            <a:r>
              <a:rPr dirty="0" spc="-5"/>
              <a:t>与</a:t>
            </a:r>
            <a:r>
              <a:rPr dirty="0" spc="-40"/>
              <a:t> </a:t>
            </a:r>
            <a:r>
              <a:rPr dirty="0" spc="-5" i="1">
                <a:latin typeface="Times New Roman"/>
                <a:cs typeface="Times New Roman"/>
              </a:rPr>
              <a:t>F</a:t>
            </a:r>
            <a:r>
              <a:rPr dirty="0" spc="-40" i="1">
                <a:latin typeface="Times New Roman"/>
                <a:cs typeface="Times New Roman"/>
              </a:rPr>
              <a:t> </a:t>
            </a:r>
            <a:r>
              <a:rPr dirty="0"/>
              <a:t>的关</a:t>
            </a:r>
            <a:r>
              <a:rPr dirty="0" spc="-5"/>
              <a:t>系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14420" y="2166429"/>
          <a:ext cx="4776470" cy="330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525"/>
                <a:gridCol w="1533525"/>
                <a:gridCol w="1652270"/>
              </a:tblGrid>
              <a:tr h="1097279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桶和沙的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质量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/kg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拉</a:t>
                      </a:r>
                      <a:r>
                        <a:rPr dirty="0" sz="2400" spc="-100">
                          <a:latin typeface="华文楷体"/>
                          <a:cs typeface="华文楷体"/>
                        </a:rPr>
                        <a:t> 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力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algn="ctr"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F/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17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加速度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spc="-5">
                          <a:latin typeface="华文楷体"/>
                          <a:cs typeface="华文楷体"/>
                        </a:rPr>
                        <a:t>（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m·s</a:t>
                      </a:r>
                      <a:r>
                        <a:rPr dirty="0" baseline="21505" sz="2325" spc="-7">
                          <a:latin typeface="Times New Roman"/>
                          <a:cs typeface="Times New Roman"/>
                        </a:rPr>
                        <a:t>-2</a:t>
                      </a:r>
                      <a:r>
                        <a:rPr dirty="0" sz="2400" spc="-5"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466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4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0.0084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0.0823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0.395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0.0096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0.0941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0.449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0.0109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0.1068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0.506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0.0121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0.1186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0.559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0.0134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0.1313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0.615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898" y="4892408"/>
            <a:ext cx="644017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628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华文楷体"/>
                <a:cs typeface="华文楷体"/>
              </a:rPr>
              <a:t>在质量一定时，物体加速度的大小</a:t>
            </a:r>
            <a:r>
              <a:rPr dirty="0" sz="2800" spc="-5" b="1" i="1">
                <a:latin typeface="华文楷体"/>
                <a:cs typeface="华文楷体"/>
              </a:rPr>
              <a:t>跟 </a:t>
            </a:r>
            <a:r>
              <a:rPr dirty="0" sz="2800" b="1" i="1">
                <a:latin typeface="华文楷体"/>
                <a:cs typeface="华文楷体"/>
              </a:rPr>
              <a:t>它受到的拉力成正比</a:t>
            </a:r>
            <a:r>
              <a:rPr dirty="0" sz="2800" spc="-10" b="1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8292" y="1245108"/>
            <a:ext cx="4796028" cy="3712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4932" y="1993392"/>
            <a:ext cx="6070092" cy="3415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82177" y="2023414"/>
          <a:ext cx="2877185" cy="3665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295"/>
                <a:gridCol w="1602740"/>
              </a:tblGrid>
              <a:tr h="1463039">
                <a:tc>
                  <a:txBody>
                    <a:bodyPr/>
                    <a:lstStyle/>
                    <a:p>
                      <a:pPr algn="ctr">
                        <a:lnSpc>
                          <a:spcPts val="2595"/>
                        </a:lnSpc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小车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的质量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/kg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5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加速度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spc="-5">
                          <a:latin typeface="华文楷体"/>
                          <a:cs typeface="华文楷体"/>
                        </a:rPr>
                        <a:t>（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m·s</a:t>
                      </a:r>
                      <a:r>
                        <a:rPr dirty="0" baseline="21505" sz="2325" spc="-7">
                          <a:latin typeface="Times New Roman"/>
                          <a:cs typeface="Times New Roman"/>
                        </a:rPr>
                        <a:t>-2</a:t>
                      </a:r>
                      <a:r>
                        <a:rPr dirty="0" sz="2400" spc="-5"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3295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4">
                <a:tc>
                  <a:txBody>
                    <a:bodyPr/>
                    <a:lstStyle/>
                    <a:p>
                      <a:pPr algn="r" marR="25907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0.200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0.456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algn="r" marR="25907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0.250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0.364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algn="r" marR="259079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0.300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0.322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algn="r" marR="25907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0.350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0.278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algn="r" marR="259079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0.400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0.242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202935" y="2182367"/>
            <a:ext cx="4093464" cy="3403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7686" y="1487627"/>
            <a:ext cx="561530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五、数据分析与处理</a:t>
            </a:r>
            <a:r>
              <a:rPr dirty="0" spc="-5">
                <a:latin typeface="Times New Roman"/>
                <a:cs typeface="Times New Roman"/>
              </a:rPr>
              <a:t>—</a:t>
            </a:r>
            <a:r>
              <a:rPr dirty="0" spc="-5" i="1">
                <a:latin typeface="Times New Roman"/>
                <a:cs typeface="Times New Roman"/>
              </a:rPr>
              <a:t>a</a:t>
            </a:r>
            <a:r>
              <a:rPr dirty="0" spc="-5"/>
              <a:t>与</a:t>
            </a:r>
            <a:r>
              <a:rPr dirty="0" spc="-40"/>
              <a:t> </a:t>
            </a:r>
            <a:r>
              <a:rPr dirty="0" spc="-5" i="1">
                <a:latin typeface="Times New Roman"/>
                <a:cs typeface="Times New Roman"/>
              </a:rPr>
              <a:t>m</a:t>
            </a:r>
            <a:r>
              <a:rPr dirty="0" spc="-40" i="1">
                <a:latin typeface="Times New Roman"/>
                <a:cs typeface="Times New Roman"/>
              </a:rPr>
              <a:t> </a:t>
            </a:r>
            <a:r>
              <a:rPr dirty="0"/>
              <a:t>的关</a:t>
            </a:r>
            <a:r>
              <a:rPr dirty="0" spc="-5"/>
              <a:t>系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936" y="2073452"/>
            <a:ext cx="9779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微软雅黑"/>
                <a:cs typeface="微软雅黑"/>
              </a:rPr>
              <a:t>实验：探究加速度与力、质量的关系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5265" y="3569668"/>
          <a:ext cx="93338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9890"/>
                <a:gridCol w="1207769"/>
                <a:gridCol w="519684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 i="1"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 i="1"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 i="1"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 i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 i="1"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 i="1"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latin typeface="华文楷体"/>
                          <a:cs typeface="华文楷体"/>
                        </a:rPr>
                        <a:t>主讲人：</a:t>
                      </a:r>
                      <a:r>
                        <a:rPr dirty="0" sz="2800" spc="705" b="1" i="1">
                          <a:latin typeface="华文楷体"/>
                          <a:cs typeface="华文楷体"/>
                        </a:rPr>
                        <a:t>张</a:t>
                      </a:r>
                      <a:r>
                        <a:rPr dirty="0" sz="2800" spc="-10" b="1" i="1">
                          <a:latin typeface="华文楷体"/>
                          <a:cs typeface="华文楷体"/>
                        </a:rPr>
                        <a:t>健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 i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4392" y="4958092"/>
            <a:ext cx="608393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628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华文楷体"/>
                <a:cs typeface="华文楷体"/>
              </a:rPr>
              <a:t>在拉力一定时，物体的加速度大</a:t>
            </a:r>
            <a:r>
              <a:rPr dirty="0" sz="2800" spc="-5" b="1" i="1">
                <a:latin typeface="华文楷体"/>
                <a:cs typeface="华文楷体"/>
              </a:rPr>
              <a:t>小 </a:t>
            </a:r>
            <a:r>
              <a:rPr dirty="0" sz="2800" b="1" i="1">
                <a:latin typeface="华文楷体"/>
                <a:cs typeface="华文楷体"/>
              </a:rPr>
              <a:t>跟它的质量成反比</a:t>
            </a:r>
            <a:r>
              <a:rPr dirty="0" sz="2800" spc="-10" b="1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0479" y="1299972"/>
            <a:ext cx="4572000" cy="3596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30596" y="1325880"/>
            <a:ext cx="1737360" cy="2470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1835"/>
              </a:lnSpc>
            </a:pPr>
            <a:r>
              <a:rPr dirty="0" sz="1600" spc="-5" i="1">
                <a:latin typeface="Times New Roman"/>
                <a:cs typeface="Times New Roman"/>
              </a:rPr>
              <a:t>a</a:t>
            </a:r>
            <a:r>
              <a:rPr dirty="0" sz="1600" spc="-5">
                <a:latin typeface="Calibri"/>
                <a:cs typeface="Calibri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1/</a:t>
            </a:r>
            <a:r>
              <a:rPr dirty="0" sz="1600" spc="-5" i="1">
                <a:latin typeface="Times New Roman"/>
                <a:cs typeface="Times New Roman"/>
              </a:rPr>
              <a:t>m</a:t>
            </a:r>
            <a:r>
              <a:rPr dirty="0" sz="1600">
                <a:latin typeface="宋体"/>
                <a:cs typeface="宋体"/>
              </a:rPr>
              <a:t>关系图</a:t>
            </a:r>
            <a:r>
              <a:rPr dirty="0" sz="1600" spc="-5">
                <a:latin typeface="宋体"/>
                <a:cs typeface="宋体"/>
              </a:rPr>
              <a:t>像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4424" y="1559255"/>
            <a:ext cx="6440170" cy="2685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六、实验结</a:t>
            </a:r>
            <a:r>
              <a:rPr dirty="0" sz="2800" spc="-5">
                <a:latin typeface="黑体"/>
                <a:cs typeface="黑体"/>
              </a:rPr>
              <a:t>论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5080" indent="716280">
              <a:lnSpc>
                <a:spcPct val="101200"/>
              </a:lnSpc>
              <a:spcBef>
                <a:spcPts val="5"/>
              </a:spcBef>
            </a:pPr>
            <a:r>
              <a:rPr dirty="0" sz="2800" b="1" i="1">
                <a:latin typeface="华文楷体"/>
                <a:cs typeface="华文楷体"/>
              </a:rPr>
              <a:t>在质量一定时，物体加速度的大小</a:t>
            </a:r>
            <a:r>
              <a:rPr dirty="0" sz="2800" spc="-5" b="1" i="1">
                <a:latin typeface="华文楷体"/>
                <a:cs typeface="华文楷体"/>
              </a:rPr>
              <a:t>跟 </a:t>
            </a:r>
            <a:r>
              <a:rPr dirty="0" sz="2800" b="1" i="1">
                <a:latin typeface="华文楷体"/>
                <a:cs typeface="华文楷体"/>
              </a:rPr>
              <a:t>它受到的拉力成正比，</a:t>
            </a:r>
            <a:r>
              <a:rPr dirty="0" sz="2800" spc="-10" b="1" i="1">
                <a:latin typeface="华文楷体"/>
                <a:cs typeface="华文楷体"/>
              </a:rPr>
              <a:t>即</a:t>
            </a:r>
            <a:r>
              <a:rPr dirty="0" sz="2800" b="1" i="1">
                <a:latin typeface="华文楷体"/>
                <a:cs typeface="华文楷体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-5" b="1">
                <a:latin typeface="宋体"/>
                <a:cs typeface="宋体"/>
              </a:rPr>
              <a:t>∝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714375">
              <a:lnSpc>
                <a:spcPct val="100000"/>
              </a:lnSpc>
            </a:pPr>
            <a:r>
              <a:rPr dirty="0" sz="2800" b="1" i="1">
                <a:latin typeface="华文楷体"/>
                <a:cs typeface="华文楷体"/>
              </a:rPr>
              <a:t>在拉力一定时，物体加速度的大小</a:t>
            </a:r>
            <a:r>
              <a:rPr dirty="0" sz="2800" spc="-10" b="1" i="1">
                <a:latin typeface="华文楷体"/>
                <a:cs typeface="华文楷体"/>
              </a:rPr>
              <a:t>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9758" y="4578845"/>
            <a:ext cx="3016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9908" y="4399775"/>
            <a:ext cx="45370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华文楷体"/>
                <a:cs typeface="华文楷体"/>
              </a:rPr>
              <a:t>它的质量成反比，即</a:t>
            </a:r>
            <a:r>
              <a:rPr dirty="0" sz="2800" spc="-10" b="1" i="1">
                <a:latin typeface="Times New Roman"/>
                <a:cs typeface="Times New Roman"/>
              </a:rPr>
              <a:t>a</a:t>
            </a:r>
            <a:r>
              <a:rPr dirty="0" sz="2800" spc="-10" b="1">
                <a:latin typeface="宋体"/>
                <a:cs typeface="宋体"/>
              </a:rPr>
              <a:t>∝</a:t>
            </a:r>
            <a:r>
              <a:rPr dirty="0" sz="2800" spc="25" b="1">
                <a:latin typeface="宋体"/>
                <a:cs typeface="宋体"/>
              </a:rPr>
              <a:t> </a:t>
            </a:r>
            <a:r>
              <a:rPr dirty="0" u="heavy" baseline="32738" sz="4200" spc="-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2738" sz="4200" spc="-487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8417" y="2056879"/>
            <a:ext cx="1109823" cy="510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28632" y="2078748"/>
            <a:ext cx="48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知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识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7366" y="1475358"/>
            <a:ext cx="1447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课堂小</a:t>
            </a:r>
            <a:r>
              <a:rPr dirty="0" spc="-5">
                <a:latin typeface="黑体"/>
                <a:cs typeface="黑体"/>
              </a:rPr>
              <a:t>结</a:t>
            </a:r>
          </a:p>
        </p:txBody>
      </p:sp>
      <p:sp>
        <p:nvSpPr>
          <p:cNvPr id="5" name="object 5"/>
          <p:cNvSpPr/>
          <p:nvPr/>
        </p:nvSpPr>
        <p:spPr>
          <a:xfrm>
            <a:off x="2593606" y="2051596"/>
            <a:ext cx="6400076" cy="3499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50400" y="3767378"/>
            <a:ext cx="11734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科学思维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与 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方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法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2269" y="2048103"/>
            <a:ext cx="4647565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6096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当受力一定时，物体加</a:t>
            </a:r>
            <a:r>
              <a:rPr dirty="0" sz="2800" spc="-5">
                <a:latin typeface="华文楷体"/>
                <a:cs typeface="华文楷体"/>
              </a:rPr>
              <a:t>速 </a:t>
            </a:r>
            <a:r>
              <a:rPr dirty="0" sz="2800">
                <a:latin typeface="华文楷体"/>
                <a:cs typeface="华文楷体"/>
              </a:rPr>
              <a:t>度大小与它的质量成反比；</a:t>
            </a:r>
            <a:r>
              <a:rPr dirty="0" sz="2800" spc="-5">
                <a:latin typeface="华文楷体"/>
                <a:cs typeface="华文楷体"/>
              </a:rPr>
              <a:t>当 </a:t>
            </a:r>
            <a:r>
              <a:rPr dirty="0" sz="2800">
                <a:latin typeface="华文楷体"/>
                <a:cs typeface="华文楷体"/>
              </a:rPr>
              <a:t>质量一定时，物体加速度大</a:t>
            </a:r>
            <a:r>
              <a:rPr dirty="0" sz="2800" spc="-5">
                <a:latin typeface="华文楷体"/>
                <a:cs typeface="华文楷体"/>
              </a:rPr>
              <a:t>小 </a:t>
            </a:r>
            <a:r>
              <a:rPr dirty="0" sz="2800">
                <a:latin typeface="华文楷体"/>
                <a:cs typeface="华文楷体"/>
              </a:rPr>
              <a:t>与它的受力成正</a:t>
            </a:r>
            <a:r>
              <a:rPr dirty="0" sz="2800" spc="-5">
                <a:latin typeface="华文楷体"/>
                <a:cs typeface="华文楷体"/>
              </a:rPr>
              <a:t>比 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5194" y="4580648"/>
            <a:ext cx="35807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79500" marR="5080" indent="-10668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控制变量法、图像法</a:t>
            </a:r>
            <a:r>
              <a:rPr dirty="0" sz="2800" spc="-5">
                <a:latin typeface="华文楷体"/>
                <a:cs typeface="华文楷体"/>
              </a:rPr>
              <a:t>、 </a:t>
            </a:r>
            <a:r>
              <a:rPr dirty="0" sz="2800">
                <a:latin typeface="华文楷体"/>
                <a:cs typeface="华文楷体"/>
              </a:rPr>
              <a:t>转化思</a:t>
            </a:r>
            <a:r>
              <a:rPr dirty="0" sz="2800" spc="-5">
                <a:latin typeface="华文楷体"/>
                <a:cs typeface="华文楷体"/>
              </a:rPr>
              <a:t>想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1427" y="4399788"/>
            <a:ext cx="1002791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2455164"/>
            <a:ext cx="854963" cy="1194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8839" y="2260092"/>
            <a:ext cx="3686555" cy="1327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26608" y="1636776"/>
            <a:ext cx="3268980" cy="2217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30042" y="4022725"/>
            <a:ext cx="5104765" cy="1213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b="1" i="1">
                <a:latin typeface="华文楷体"/>
                <a:cs typeface="华文楷体"/>
              </a:rPr>
              <a:t>在</a:t>
            </a:r>
            <a:r>
              <a:rPr dirty="0" sz="2800" b="1" i="1">
                <a:latin typeface="Times New Roman"/>
                <a:cs typeface="Times New Roman"/>
              </a:rPr>
              <a:t>m</a:t>
            </a:r>
            <a:r>
              <a:rPr dirty="0" sz="2800" b="1" i="1">
                <a:latin typeface="华文楷体"/>
                <a:cs typeface="华文楷体"/>
              </a:rPr>
              <a:t>一定时，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b="1" i="1">
                <a:latin typeface="华文楷体"/>
                <a:cs typeface="华文楷体"/>
              </a:rPr>
              <a:t>越大，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b="1" i="1">
                <a:latin typeface="华文楷体"/>
                <a:cs typeface="华文楷体"/>
              </a:rPr>
              <a:t>越大</a:t>
            </a:r>
            <a:r>
              <a:rPr dirty="0" sz="2800" spc="-10" b="1" i="1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  <a:p>
            <a:pPr marL="482600" indent="-457200">
              <a:lnSpc>
                <a:spcPct val="100000"/>
              </a:lnSpc>
              <a:spcBef>
                <a:spcPts val="2640"/>
              </a:spcBef>
              <a:buClr>
                <a:srgbClr val="FF0000"/>
              </a:buClr>
              <a:buFont typeface="Wingdings"/>
              <a:buChar char=""/>
              <a:tabLst>
                <a:tab pos="481965" algn="l"/>
                <a:tab pos="482600" algn="l"/>
              </a:tabLst>
            </a:pPr>
            <a:r>
              <a:rPr dirty="0" sz="2800" b="1" i="1">
                <a:latin typeface="华文楷体"/>
                <a:cs typeface="华文楷体"/>
              </a:rPr>
              <a:t>在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b="1" i="1">
                <a:latin typeface="华文楷体"/>
                <a:cs typeface="华文楷体"/>
              </a:rPr>
              <a:t>一定时，</a:t>
            </a:r>
            <a:r>
              <a:rPr dirty="0" sz="2800" b="1" i="1">
                <a:latin typeface="Times New Roman"/>
                <a:cs typeface="Times New Roman"/>
              </a:rPr>
              <a:t>m</a:t>
            </a:r>
            <a:r>
              <a:rPr dirty="0" sz="2800" b="1" i="1">
                <a:latin typeface="华文楷体"/>
                <a:cs typeface="华文楷体"/>
              </a:rPr>
              <a:t>越小，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b="1" i="1">
                <a:latin typeface="华文楷体"/>
                <a:cs typeface="华文楷体"/>
              </a:rPr>
              <a:t>越大</a:t>
            </a:r>
            <a:r>
              <a:rPr dirty="0" sz="2800" spc="-10" b="1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5976" y="3462528"/>
            <a:ext cx="1926336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25248" y="3255264"/>
            <a:ext cx="2839085" cy="1490345"/>
          </a:xfrm>
          <a:custGeom>
            <a:avLst/>
            <a:gdLst/>
            <a:ahLst/>
            <a:cxnLst/>
            <a:rect l="l" t="t" r="r" b="b"/>
            <a:pathLst>
              <a:path w="2839084" h="1490345">
                <a:moveTo>
                  <a:pt x="2478743" y="113461"/>
                </a:moveTo>
                <a:lnTo>
                  <a:pt x="1475943" y="113461"/>
                </a:lnTo>
                <a:lnTo>
                  <a:pt x="1503455" y="81698"/>
                </a:lnTo>
                <a:lnTo>
                  <a:pt x="1538351" y="54147"/>
                </a:lnTo>
                <a:lnTo>
                  <a:pt x="1579656" y="31503"/>
                </a:lnTo>
                <a:lnTo>
                  <a:pt x="1626483" y="14448"/>
                </a:lnTo>
                <a:lnTo>
                  <a:pt x="1677595" y="3732"/>
                </a:lnTo>
                <a:lnTo>
                  <a:pt x="1732279" y="0"/>
                </a:lnTo>
                <a:lnTo>
                  <a:pt x="1786608" y="3683"/>
                </a:lnTo>
                <a:lnTo>
                  <a:pt x="1837504" y="14279"/>
                </a:lnTo>
                <a:lnTo>
                  <a:pt x="1884013" y="31102"/>
                </a:lnTo>
                <a:lnTo>
                  <a:pt x="1925178" y="53469"/>
                </a:lnTo>
                <a:lnTo>
                  <a:pt x="1960041" y="80695"/>
                </a:lnTo>
                <a:lnTo>
                  <a:pt x="2446141" y="80695"/>
                </a:lnTo>
                <a:lnTo>
                  <a:pt x="2447187" y="81443"/>
                </a:lnTo>
                <a:lnTo>
                  <a:pt x="2478610" y="113260"/>
                </a:lnTo>
                <a:lnTo>
                  <a:pt x="2478743" y="113461"/>
                </a:lnTo>
                <a:close/>
              </a:path>
              <a:path w="2839084" h="1490345">
                <a:moveTo>
                  <a:pt x="2446141" y="80695"/>
                </a:moveTo>
                <a:lnTo>
                  <a:pt x="1960041" y="80695"/>
                </a:lnTo>
                <a:lnTo>
                  <a:pt x="1998420" y="53453"/>
                </a:lnTo>
                <a:lnTo>
                  <a:pt x="2042811" y="31159"/>
                </a:lnTo>
                <a:lnTo>
                  <a:pt x="2092325" y="14448"/>
                </a:lnTo>
                <a:lnTo>
                  <a:pt x="2146070" y="3956"/>
                </a:lnTo>
                <a:lnTo>
                  <a:pt x="2203157" y="317"/>
                </a:lnTo>
                <a:lnTo>
                  <a:pt x="2260537" y="3993"/>
                </a:lnTo>
                <a:lnTo>
                  <a:pt x="2314534" y="14590"/>
                </a:lnTo>
                <a:lnTo>
                  <a:pt x="2364245" y="31462"/>
                </a:lnTo>
                <a:lnTo>
                  <a:pt x="2408802" y="53989"/>
                </a:lnTo>
                <a:lnTo>
                  <a:pt x="2446141" y="80695"/>
                </a:lnTo>
                <a:close/>
              </a:path>
              <a:path w="2839084" h="1490345">
                <a:moveTo>
                  <a:pt x="2511931" y="174459"/>
                </a:moveTo>
                <a:lnTo>
                  <a:pt x="921372" y="174459"/>
                </a:lnTo>
                <a:lnTo>
                  <a:pt x="949993" y="142176"/>
                </a:lnTo>
                <a:lnTo>
                  <a:pt x="984998" y="113461"/>
                </a:lnTo>
                <a:lnTo>
                  <a:pt x="1025603" y="88876"/>
                </a:lnTo>
                <a:lnTo>
                  <a:pt x="1071151" y="68883"/>
                </a:lnTo>
                <a:lnTo>
                  <a:pt x="1120944" y="53984"/>
                </a:lnTo>
                <a:lnTo>
                  <a:pt x="1174287" y="44678"/>
                </a:lnTo>
                <a:lnTo>
                  <a:pt x="1230464" y="41465"/>
                </a:lnTo>
                <a:lnTo>
                  <a:pt x="1286659" y="44679"/>
                </a:lnTo>
                <a:lnTo>
                  <a:pt x="1340007" y="53989"/>
                </a:lnTo>
                <a:lnTo>
                  <a:pt x="1389809" y="68893"/>
                </a:lnTo>
                <a:lnTo>
                  <a:pt x="1435364" y="88892"/>
                </a:lnTo>
                <a:lnTo>
                  <a:pt x="1475943" y="113461"/>
                </a:lnTo>
                <a:lnTo>
                  <a:pt x="2478743" y="113461"/>
                </a:lnTo>
                <a:lnTo>
                  <a:pt x="2502127" y="148765"/>
                </a:lnTo>
                <a:lnTo>
                  <a:pt x="2511931" y="174459"/>
                </a:lnTo>
                <a:close/>
              </a:path>
              <a:path w="2839084" h="1490345">
                <a:moveTo>
                  <a:pt x="349872" y="1219720"/>
                </a:moveTo>
                <a:lnTo>
                  <a:pt x="292212" y="1215574"/>
                </a:lnTo>
                <a:lnTo>
                  <a:pt x="238508" y="1203682"/>
                </a:lnTo>
                <a:lnTo>
                  <a:pt x="189911" y="1184865"/>
                </a:lnTo>
                <a:lnTo>
                  <a:pt x="147570" y="1159944"/>
                </a:lnTo>
                <a:lnTo>
                  <a:pt x="112637" y="1129741"/>
                </a:lnTo>
                <a:lnTo>
                  <a:pt x="86260" y="1095076"/>
                </a:lnTo>
                <a:lnTo>
                  <a:pt x="69591" y="1056770"/>
                </a:lnTo>
                <a:lnTo>
                  <a:pt x="63779" y="1015644"/>
                </a:lnTo>
                <a:lnTo>
                  <a:pt x="69109" y="976230"/>
                </a:lnTo>
                <a:lnTo>
                  <a:pt x="84428" y="939371"/>
                </a:lnTo>
                <a:lnTo>
                  <a:pt x="108726" y="905784"/>
                </a:lnTo>
                <a:lnTo>
                  <a:pt x="140995" y="876185"/>
                </a:lnTo>
                <a:lnTo>
                  <a:pt x="93935" y="851350"/>
                </a:lnTo>
                <a:lnTo>
                  <a:pt x="54918" y="820242"/>
                </a:lnTo>
                <a:lnTo>
                  <a:pt x="25332" y="783858"/>
                </a:lnTo>
                <a:lnTo>
                  <a:pt x="6564" y="743195"/>
                </a:lnTo>
                <a:lnTo>
                  <a:pt x="0" y="699249"/>
                </a:lnTo>
                <a:lnTo>
                  <a:pt x="5097" y="660453"/>
                </a:lnTo>
                <a:lnTo>
                  <a:pt x="19754" y="624101"/>
                </a:lnTo>
                <a:lnTo>
                  <a:pt x="43020" y="590871"/>
                </a:lnTo>
                <a:lnTo>
                  <a:pt x="73942" y="561441"/>
                </a:lnTo>
                <a:lnTo>
                  <a:pt x="111569" y="536490"/>
                </a:lnTo>
                <a:lnTo>
                  <a:pt x="154947" y="516697"/>
                </a:lnTo>
                <a:lnTo>
                  <a:pt x="203127" y="502741"/>
                </a:lnTo>
                <a:lnTo>
                  <a:pt x="255155" y="495300"/>
                </a:lnTo>
                <a:lnTo>
                  <a:pt x="258203" y="490727"/>
                </a:lnTo>
                <a:lnTo>
                  <a:pt x="256469" y="480165"/>
                </a:lnTo>
                <a:lnTo>
                  <a:pt x="255217" y="469511"/>
                </a:lnTo>
                <a:lnTo>
                  <a:pt x="254458" y="458768"/>
                </a:lnTo>
                <a:lnTo>
                  <a:pt x="254203" y="447941"/>
                </a:lnTo>
                <a:lnTo>
                  <a:pt x="257655" y="408187"/>
                </a:lnTo>
                <a:lnTo>
                  <a:pt x="267736" y="369907"/>
                </a:lnTo>
                <a:lnTo>
                  <a:pt x="284029" y="333398"/>
                </a:lnTo>
                <a:lnTo>
                  <a:pt x="306120" y="298956"/>
                </a:lnTo>
                <a:lnTo>
                  <a:pt x="333593" y="266879"/>
                </a:lnTo>
                <a:lnTo>
                  <a:pt x="366034" y="237463"/>
                </a:lnTo>
                <a:lnTo>
                  <a:pt x="403026" y="211006"/>
                </a:lnTo>
                <a:lnTo>
                  <a:pt x="444156" y="187805"/>
                </a:lnTo>
                <a:lnTo>
                  <a:pt x="489006" y="168156"/>
                </a:lnTo>
                <a:lnTo>
                  <a:pt x="537163" y="152357"/>
                </a:lnTo>
                <a:lnTo>
                  <a:pt x="588211" y="140704"/>
                </a:lnTo>
                <a:lnTo>
                  <a:pt x="641734" y="133495"/>
                </a:lnTo>
                <a:lnTo>
                  <a:pt x="697318" y="131025"/>
                </a:lnTo>
                <a:lnTo>
                  <a:pt x="745703" y="132893"/>
                </a:lnTo>
                <a:lnTo>
                  <a:pt x="792573" y="138366"/>
                </a:lnTo>
                <a:lnTo>
                  <a:pt x="837657" y="147249"/>
                </a:lnTo>
                <a:lnTo>
                  <a:pt x="880681" y="159345"/>
                </a:lnTo>
                <a:lnTo>
                  <a:pt x="921372" y="174459"/>
                </a:lnTo>
                <a:lnTo>
                  <a:pt x="2511931" y="174459"/>
                </a:lnTo>
                <a:lnTo>
                  <a:pt x="2516835" y="187312"/>
                </a:lnTo>
                <a:lnTo>
                  <a:pt x="2570601" y="201292"/>
                </a:lnTo>
                <a:lnTo>
                  <a:pt x="2619854" y="221098"/>
                </a:lnTo>
                <a:lnTo>
                  <a:pt x="2663775" y="246140"/>
                </a:lnTo>
                <a:lnTo>
                  <a:pt x="2701547" y="275832"/>
                </a:lnTo>
                <a:lnTo>
                  <a:pt x="2732349" y="309588"/>
                </a:lnTo>
                <a:lnTo>
                  <a:pt x="2755365" y="346819"/>
                </a:lnTo>
                <a:lnTo>
                  <a:pt x="2769774" y="386939"/>
                </a:lnTo>
                <a:lnTo>
                  <a:pt x="2774759" y="429361"/>
                </a:lnTo>
                <a:lnTo>
                  <a:pt x="2772899" y="455368"/>
                </a:lnTo>
                <a:lnTo>
                  <a:pt x="2767445" y="480607"/>
                </a:lnTo>
                <a:lnTo>
                  <a:pt x="2758584" y="504944"/>
                </a:lnTo>
                <a:lnTo>
                  <a:pt x="2746502" y="528243"/>
                </a:lnTo>
                <a:lnTo>
                  <a:pt x="2785210" y="570884"/>
                </a:lnTo>
                <a:lnTo>
                  <a:pt x="2814126" y="617867"/>
                </a:lnTo>
                <a:lnTo>
                  <a:pt x="2832227" y="668461"/>
                </a:lnTo>
                <a:lnTo>
                  <a:pt x="2838488" y="721931"/>
                </a:lnTo>
                <a:lnTo>
                  <a:pt x="2835099" y="761381"/>
                </a:lnTo>
                <a:lnTo>
                  <a:pt x="2825202" y="799388"/>
                </a:lnTo>
                <a:lnTo>
                  <a:pt x="2809200" y="835664"/>
                </a:lnTo>
                <a:lnTo>
                  <a:pt x="2787497" y="869922"/>
                </a:lnTo>
                <a:lnTo>
                  <a:pt x="2760496" y="901872"/>
                </a:lnTo>
                <a:lnTo>
                  <a:pt x="2728601" y="931225"/>
                </a:lnTo>
                <a:lnTo>
                  <a:pt x="2692215" y="957695"/>
                </a:lnTo>
                <a:lnTo>
                  <a:pt x="2651743" y="980992"/>
                </a:lnTo>
                <a:lnTo>
                  <a:pt x="2607587" y="1000828"/>
                </a:lnTo>
                <a:lnTo>
                  <a:pt x="2560152" y="1016915"/>
                </a:lnTo>
                <a:lnTo>
                  <a:pt x="2509840" y="1028965"/>
                </a:lnTo>
                <a:lnTo>
                  <a:pt x="2457056" y="1036688"/>
                </a:lnTo>
                <a:lnTo>
                  <a:pt x="2452548" y="1076501"/>
                </a:lnTo>
                <a:lnTo>
                  <a:pt x="2440305" y="1114486"/>
                </a:lnTo>
                <a:lnTo>
                  <a:pt x="2420904" y="1150227"/>
                </a:lnTo>
                <a:lnTo>
                  <a:pt x="2394924" y="1183313"/>
                </a:lnTo>
                <a:lnTo>
                  <a:pt x="2362945" y="1213329"/>
                </a:lnTo>
                <a:lnTo>
                  <a:pt x="2355887" y="1218336"/>
                </a:lnTo>
                <a:lnTo>
                  <a:pt x="383336" y="1218336"/>
                </a:lnTo>
                <a:lnTo>
                  <a:pt x="375039" y="1218938"/>
                </a:lnTo>
                <a:lnTo>
                  <a:pt x="366699" y="1219371"/>
                </a:lnTo>
                <a:lnTo>
                  <a:pt x="358312" y="1219632"/>
                </a:lnTo>
                <a:lnTo>
                  <a:pt x="349872" y="1219720"/>
                </a:lnTo>
                <a:close/>
              </a:path>
              <a:path w="2839084" h="1490345">
                <a:moveTo>
                  <a:pt x="822896" y="1401076"/>
                </a:moveTo>
                <a:lnTo>
                  <a:pt x="767249" y="1398907"/>
                </a:lnTo>
                <a:lnTo>
                  <a:pt x="713354" y="1392553"/>
                </a:lnTo>
                <a:lnTo>
                  <a:pt x="661530" y="1382240"/>
                </a:lnTo>
                <a:lnTo>
                  <a:pt x="612093" y="1368196"/>
                </a:lnTo>
                <a:lnTo>
                  <a:pt x="565359" y="1350649"/>
                </a:lnTo>
                <a:lnTo>
                  <a:pt x="521646" y="1329827"/>
                </a:lnTo>
                <a:lnTo>
                  <a:pt x="481270" y="1305957"/>
                </a:lnTo>
                <a:lnTo>
                  <a:pt x="444549" y="1279267"/>
                </a:lnTo>
                <a:lnTo>
                  <a:pt x="411799" y="1249984"/>
                </a:lnTo>
                <a:lnTo>
                  <a:pt x="383336" y="1218336"/>
                </a:lnTo>
                <a:lnTo>
                  <a:pt x="2355887" y="1218336"/>
                </a:lnTo>
                <a:lnTo>
                  <a:pt x="2325545" y="1239861"/>
                </a:lnTo>
                <a:lnTo>
                  <a:pt x="2283302" y="1262497"/>
                </a:lnTo>
                <a:lnTo>
                  <a:pt x="2277797" y="1264665"/>
                </a:lnTo>
                <a:lnTo>
                  <a:pt x="1876425" y="1264665"/>
                </a:lnTo>
                <a:lnTo>
                  <a:pt x="1858627" y="1299355"/>
                </a:lnTo>
                <a:lnTo>
                  <a:pt x="1835557" y="1332012"/>
                </a:lnTo>
                <a:lnTo>
                  <a:pt x="1819781" y="1349133"/>
                </a:lnTo>
                <a:lnTo>
                  <a:pt x="1083945" y="1349133"/>
                </a:lnTo>
                <a:lnTo>
                  <a:pt x="1036681" y="1367200"/>
                </a:lnTo>
                <a:lnTo>
                  <a:pt x="986613" y="1381665"/>
                </a:lnTo>
                <a:lnTo>
                  <a:pt x="934072" y="1392291"/>
                </a:lnTo>
                <a:lnTo>
                  <a:pt x="879389" y="1398840"/>
                </a:lnTo>
                <a:lnTo>
                  <a:pt x="822896" y="1401076"/>
                </a:lnTo>
                <a:close/>
              </a:path>
              <a:path w="2839084" h="1490345">
                <a:moveTo>
                  <a:pt x="2077478" y="1305801"/>
                </a:moveTo>
                <a:lnTo>
                  <a:pt x="2023104" y="1303038"/>
                </a:lnTo>
                <a:lnTo>
                  <a:pt x="1971113" y="1295006"/>
                </a:lnTo>
                <a:lnTo>
                  <a:pt x="1922041" y="1282087"/>
                </a:lnTo>
                <a:lnTo>
                  <a:pt x="1876425" y="1264665"/>
                </a:lnTo>
                <a:lnTo>
                  <a:pt x="2277797" y="1264665"/>
                </a:lnTo>
                <a:lnTo>
                  <a:pt x="2236795" y="1280822"/>
                </a:lnTo>
                <a:lnTo>
                  <a:pt x="2186603" y="1294423"/>
                </a:lnTo>
                <a:lnTo>
                  <a:pt x="2133304" y="1302888"/>
                </a:lnTo>
                <a:lnTo>
                  <a:pt x="2077478" y="1305801"/>
                </a:lnTo>
                <a:close/>
              </a:path>
              <a:path w="2839084" h="1490345">
                <a:moveTo>
                  <a:pt x="1452295" y="1490268"/>
                </a:moveTo>
                <a:lnTo>
                  <a:pt x="1395641" y="1487694"/>
                </a:lnTo>
                <a:lnTo>
                  <a:pt x="1341137" y="1480184"/>
                </a:lnTo>
                <a:lnTo>
                  <a:pt x="1289225" y="1468051"/>
                </a:lnTo>
                <a:lnTo>
                  <a:pt x="1240345" y="1451614"/>
                </a:lnTo>
                <a:lnTo>
                  <a:pt x="1194936" y="1431188"/>
                </a:lnTo>
                <a:lnTo>
                  <a:pt x="1153440" y="1407088"/>
                </a:lnTo>
                <a:lnTo>
                  <a:pt x="1116296" y="1379631"/>
                </a:lnTo>
                <a:lnTo>
                  <a:pt x="1083945" y="1349133"/>
                </a:lnTo>
                <a:lnTo>
                  <a:pt x="1819781" y="1349133"/>
                </a:lnTo>
                <a:lnTo>
                  <a:pt x="1775089" y="1390158"/>
                </a:lnTo>
                <a:lnTo>
                  <a:pt x="1738441" y="1415111"/>
                </a:lnTo>
                <a:lnTo>
                  <a:pt x="1698014" y="1436959"/>
                </a:lnTo>
                <a:lnTo>
                  <a:pt x="1654183" y="1455436"/>
                </a:lnTo>
                <a:lnTo>
                  <a:pt x="1607322" y="1470273"/>
                </a:lnTo>
                <a:lnTo>
                  <a:pt x="1557804" y="1481203"/>
                </a:lnTo>
                <a:lnTo>
                  <a:pt x="1506004" y="1487957"/>
                </a:lnTo>
                <a:lnTo>
                  <a:pt x="1452295" y="149026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07317" y="4234154"/>
            <a:ext cx="248246" cy="248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18898" y="3248914"/>
            <a:ext cx="2851785" cy="1498600"/>
          </a:xfrm>
          <a:custGeom>
            <a:avLst/>
            <a:gdLst/>
            <a:ahLst/>
            <a:cxnLst/>
            <a:rect l="l" t="t" r="r" b="b"/>
            <a:pathLst>
              <a:path w="2851784" h="1498600">
                <a:moveTo>
                  <a:pt x="1839328" y="12700"/>
                </a:moveTo>
                <a:lnTo>
                  <a:pt x="1637296" y="12700"/>
                </a:lnTo>
                <a:lnTo>
                  <a:pt x="1646847" y="0"/>
                </a:lnTo>
                <a:lnTo>
                  <a:pt x="1831428" y="0"/>
                </a:lnTo>
                <a:lnTo>
                  <a:pt x="1839328" y="12700"/>
                </a:lnTo>
                <a:close/>
              </a:path>
              <a:path w="2851784" h="1498600">
                <a:moveTo>
                  <a:pt x="2322525" y="12700"/>
                </a:moveTo>
                <a:lnTo>
                  <a:pt x="2103653" y="12700"/>
                </a:lnTo>
                <a:lnTo>
                  <a:pt x="2112010" y="0"/>
                </a:lnTo>
                <a:lnTo>
                  <a:pt x="2309177" y="0"/>
                </a:lnTo>
                <a:lnTo>
                  <a:pt x="2322525" y="12700"/>
                </a:lnTo>
                <a:close/>
              </a:path>
              <a:path w="2851784" h="1498600">
                <a:moveTo>
                  <a:pt x="1631391" y="25400"/>
                </a:moveTo>
                <a:lnTo>
                  <a:pt x="1591932" y="25400"/>
                </a:lnTo>
                <a:lnTo>
                  <a:pt x="1600669" y="12700"/>
                </a:lnTo>
                <a:lnTo>
                  <a:pt x="1640636" y="12700"/>
                </a:lnTo>
                <a:lnTo>
                  <a:pt x="1631391" y="25400"/>
                </a:lnTo>
                <a:close/>
              </a:path>
              <a:path w="2851784" h="1498600">
                <a:moveTo>
                  <a:pt x="1884451" y="25400"/>
                </a:moveTo>
                <a:lnTo>
                  <a:pt x="1843697" y="25400"/>
                </a:lnTo>
                <a:lnTo>
                  <a:pt x="1836026" y="12700"/>
                </a:lnTo>
                <a:lnTo>
                  <a:pt x="1877225" y="12700"/>
                </a:lnTo>
                <a:lnTo>
                  <a:pt x="1884451" y="25400"/>
                </a:lnTo>
                <a:close/>
              </a:path>
              <a:path w="2851784" h="1498600">
                <a:moveTo>
                  <a:pt x="2098649" y="25400"/>
                </a:moveTo>
                <a:lnTo>
                  <a:pt x="2055799" y="25400"/>
                </a:lnTo>
                <a:lnTo>
                  <a:pt x="2063496" y="12700"/>
                </a:lnTo>
                <a:lnTo>
                  <a:pt x="2106764" y="12700"/>
                </a:lnTo>
                <a:lnTo>
                  <a:pt x="2098649" y="25400"/>
                </a:lnTo>
                <a:close/>
              </a:path>
              <a:path w="2851784" h="1498600">
                <a:moveTo>
                  <a:pt x="2360866" y="25400"/>
                </a:moveTo>
                <a:lnTo>
                  <a:pt x="2319350" y="25400"/>
                </a:lnTo>
                <a:lnTo>
                  <a:pt x="2306218" y="12700"/>
                </a:lnTo>
                <a:lnTo>
                  <a:pt x="2348382" y="12700"/>
                </a:lnTo>
                <a:lnTo>
                  <a:pt x="2360866" y="25400"/>
                </a:lnTo>
                <a:close/>
              </a:path>
              <a:path w="2851784" h="1498600">
                <a:moveTo>
                  <a:pt x="1596758" y="38100"/>
                </a:moveTo>
                <a:lnTo>
                  <a:pt x="1566887" y="38100"/>
                </a:lnTo>
                <a:lnTo>
                  <a:pt x="1575041" y="25400"/>
                </a:lnTo>
                <a:lnTo>
                  <a:pt x="1605318" y="25400"/>
                </a:lnTo>
                <a:lnTo>
                  <a:pt x="1596758" y="38100"/>
                </a:lnTo>
                <a:close/>
              </a:path>
              <a:path w="2851784" h="1498600">
                <a:moveTo>
                  <a:pt x="1912061" y="38100"/>
                </a:moveTo>
                <a:lnTo>
                  <a:pt x="1879650" y="38100"/>
                </a:lnTo>
                <a:lnTo>
                  <a:pt x="1872564" y="25400"/>
                </a:lnTo>
                <a:lnTo>
                  <a:pt x="1905368" y="25400"/>
                </a:lnTo>
                <a:lnTo>
                  <a:pt x="1912061" y="38100"/>
                </a:lnTo>
                <a:close/>
              </a:path>
              <a:path w="2851784" h="1498600">
                <a:moveTo>
                  <a:pt x="2060308" y="38100"/>
                </a:moveTo>
                <a:lnTo>
                  <a:pt x="2026259" y="38100"/>
                </a:lnTo>
                <a:lnTo>
                  <a:pt x="2033447" y="25400"/>
                </a:lnTo>
                <a:lnTo>
                  <a:pt x="2067877" y="25400"/>
                </a:lnTo>
                <a:lnTo>
                  <a:pt x="2060308" y="38100"/>
                </a:lnTo>
                <a:close/>
              </a:path>
              <a:path w="2851784" h="1498600">
                <a:moveTo>
                  <a:pt x="2396426" y="38100"/>
                </a:moveTo>
                <a:lnTo>
                  <a:pt x="2356472" y="38100"/>
                </a:lnTo>
                <a:lnTo>
                  <a:pt x="2344191" y="25400"/>
                </a:lnTo>
                <a:lnTo>
                  <a:pt x="2384907" y="25400"/>
                </a:lnTo>
                <a:lnTo>
                  <a:pt x="2396426" y="38100"/>
                </a:lnTo>
                <a:close/>
              </a:path>
              <a:path w="2851784" h="1498600">
                <a:moveTo>
                  <a:pt x="1332915" y="50800"/>
                </a:moveTo>
                <a:lnTo>
                  <a:pt x="1139024" y="50800"/>
                </a:lnTo>
                <a:lnTo>
                  <a:pt x="1150759" y="38100"/>
                </a:lnTo>
                <a:lnTo>
                  <a:pt x="1324533" y="38100"/>
                </a:lnTo>
                <a:lnTo>
                  <a:pt x="1332915" y="50800"/>
                </a:lnTo>
                <a:close/>
              </a:path>
              <a:path w="2851784" h="1498600">
                <a:moveTo>
                  <a:pt x="1572691" y="50800"/>
                </a:moveTo>
                <a:lnTo>
                  <a:pt x="1543659" y="50800"/>
                </a:lnTo>
                <a:lnTo>
                  <a:pt x="1551190" y="38100"/>
                </a:lnTo>
                <a:lnTo>
                  <a:pt x="1580680" y="38100"/>
                </a:lnTo>
                <a:lnTo>
                  <a:pt x="1572691" y="50800"/>
                </a:lnTo>
                <a:close/>
              </a:path>
              <a:path w="2851784" h="1498600">
                <a:moveTo>
                  <a:pt x="1931301" y="50800"/>
                </a:moveTo>
                <a:lnTo>
                  <a:pt x="1906181" y="50800"/>
                </a:lnTo>
                <a:lnTo>
                  <a:pt x="1899615" y="38100"/>
                </a:lnTo>
                <a:lnTo>
                  <a:pt x="1925040" y="38100"/>
                </a:lnTo>
                <a:lnTo>
                  <a:pt x="1931301" y="50800"/>
                </a:lnTo>
                <a:close/>
              </a:path>
              <a:path w="2851784" h="1498600">
                <a:moveTo>
                  <a:pt x="2031796" y="50800"/>
                </a:moveTo>
                <a:lnTo>
                  <a:pt x="2005507" y="50800"/>
                </a:lnTo>
                <a:lnTo>
                  <a:pt x="2012289" y="38100"/>
                </a:lnTo>
                <a:lnTo>
                  <a:pt x="2038858" y="38100"/>
                </a:lnTo>
                <a:lnTo>
                  <a:pt x="2031796" y="50800"/>
                </a:lnTo>
                <a:close/>
              </a:path>
              <a:path w="2851784" h="1498600">
                <a:moveTo>
                  <a:pt x="2418397" y="50800"/>
                </a:moveTo>
                <a:lnTo>
                  <a:pt x="2390800" y="50800"/>
                </a:lnTo>
                <a:lnTo>
                  <a:pt x="2379484" y="38100"/>
                </a:lnTo>
                <a:lnTo>
                  <a:pt x="2407589" y="38100"/>
                </a:lnTo>
                <a:lnTo>
                  <a:pt x="2418397" y="50800"/>
                </a:lnTo>
                <a:close/>
              </a:path>
              <a:path w="2851784" h="1498600">
                <a:moveTo>
                  <a:pt x="1141488" y="63500"/>
                </a:moveTo>
                <a:lnTo>
                  <a:pt x="1082916" y="63500"/>
                </a:lnTo>
                <a:lnTo>
                  <a:pt x="1093762" y="50800"/>
                </a:lnTo>
                <a:lnTo>
                  <a:pt x="1153071" y="50800"/>
                </a:lnTo>
                <a:lnTo>
                  <a:pt x="1141488" y="63500"/>
                </a:lnTo>
                <a:close/>
              </a:path>
              <a:path w="2851784" h="1498600">
                <a:moveTo>
                  <a:pt x="1389176" y="63500"/>
                </a:moveTo>
                <a:lnTo>
                  <a:pt x="1338541" y="63500"/>
                </a:lnTo>
                <a:lnTo>
                  <a:pt x="1330363" y="50800"/>
                </a:lnTo>
                <a:lnTo>
                  <a:pt x="1381404" y="50800"/>
                </a:lnTo>
                <a:lnTo>
                  <a:pt x="1389176" y="63500"/>
                </a:lnTo>
                <a:close/>
              </a:path>
              <a:path w="2851784" h="1498600">
                <a:moveTo>
                  <a:pt x="1550466" y="63500"/>
                </a:moveTo>
                <a:lnTo>
                  <a:pt x="1529295" y="63500"/>
                </a:lnTo>
                <a:lnTo>
                  <a:pt x="1536357" y="50800"/>
                </a:lnTo>
                <a:lnTo>
                  <a:pt x="1557820" y="50800"/>
                </a:lnTo>
                <a:lnTo>
                  <a:pt x="1550466" y="63500"/>
                </a:lnTo>
                <a:close/>
              </a:path>
              <a:path w="2851784" h="1498600">
                <a:moveTo>
                  <a:pt x="1949183" y="63500"/>
                </a:moveTo>
                <a:lnTo>
                  <a:pt x="1930438" y="63500"/>
                </a:lnTo>
                <a:lnTo>
                  <a:pt x="1924469" y="50800"/>
                </a:lnTo>
                <a:lnTo>
                  <a:pt x="1943392" y="50800"/>
                </a:lnTo>
                <a:lnTo>
                  <a:pt x="1949183" y="63500"/>
                </a:lnTo>
                <a:close/>
              </a:path>
              <a:path w="2851784" h="1498600">
                <a:moveTo>
                  <a:pt x="2005431" y="63500"/>
                </a:moveTo>
                <a:lnTo>
                  <a:pt x="1986051" y="63500"/>
                </a:lnTo>
                <a:lnTo>
                  <a:pt x="1992388" y="50800"/>
                </a:lnTo>
                <a:lnTo>
                  <a:pt x="2011946" y="50800"/>
                </a:lnTo>
                <a:lnTo>
                  <a:pt x="2005431" y="63500"/>
                </a:lnTo>
                <a:close/>
              </a:path>
              <a:path w="2851784" h="1498600">
                <a:moveTo>
                  <a:pt x="2438844" y="63500"/>
                </a:moveTo>
                <a:lnTo>
                  <a:pt x="2411945" y="63500"/>
                </a:lnTo>
                <a:lnTo>
                  <a:pt x="2401341" y="50800"/>
                </a:lnTo>
                <a:lnTo>
                  <a:pt x="2428811" y="50800"/>
                </a:lnTo>
                <a:lnTo>
                  <a:pt x="2438844" y="63500"/>
                </a:lnTo>
                <a:close/>
              </a:path>
              <a:path w="2851784" h="1498600">
                <a:moveTo>
                  <a:pt x="1086980" y="76200"/>
                </a:moveTo>
                <a:lnTo>
                  <a:pt x="1051560" y="76200"/>
                </a:lnTo>
                <a:lnTo>
                  <a:pt x="1061796" y="63500"/>
                </a:lnTo>
                <a:lnTo>
                  <a:pt x="1097673" y="63500"/>
                </a:lnTo>
                <a:lnTo>
                  <a:pt x="1086980" y="76200"/>
                </a:lnTo>
                <a:close/>
              </a:path>
              <a:path w="2851784" h="1498600">
                <a:moveTo>
                  <a:pt x="1419136" y="76200"/>
                </a:moveTo>
                <a:lnTo>
                  <a:pt x="1385112" y="76200"/>
                </a:lnTo>
                <a:lnTo>
                  <a:pt x="1377467" y="63500"/>
                </a:lnTo>
                <a:lnTo>
                  <a:pt x="1404353" y="63500"/>
                </a:lnTo>
                <a:lnTo>
                  <a:pt x="1419136" y="76200"/>
                </a:lnTo>
                <a:close/>
              </a:path>
              <a:path w="2851784" h="1498600">
                <a:moveTo>
                  <a:pt x="1530235" y="76200"/>
                </a:moveTo>
                <a:lnTo>
                  <a:pt x="1509522" y="76200"/>
                </a:lnTo>
                <a:lnTo>
                  <a:pt x="1515859" y="63500"/>
                </a:lnTo>
                <a:lnTo>
                  <a:pt x="1536915" y="63500"/>
                </a:lnTo>
                <a:lnTo>
                  <a:pt x="1530235" y="76200"/>
                </a:lnTo>
                <a:close/>
              </a:path>
              <a:path w="2851784" h="1498600">
                <a:moveTo>
                  <a:pt x="1965604" y="76200"/>
                </a:moveTo>
                <a:lnTo>
                  <a:pt x="1947024" y="76200"/>
                </a:lnTo>
                <a:lnTo>
                  <a:pt x="1941525" y="63500"/>
                </a:lnTo>
                <a:lnTo>
                  <a:pt x="1960308" y="63500"/>
                </a:lnTo>
                <a:lnTo>
                  <a:pt x="1965604" y="76200"/>
                </a:lnTo>
                <a:close/>
              </a:path>
              <a:path w="2851784" h="1498600">
                <a:moveTo>
                  <a:pt x="1987207" y="76200"/>
                </a:moveTo>
                <a:lnTo>
                  <a:pt x="1967992" y="76200"/>
                </a:lnTo>
                <a:lnTo>
                  <a:pt x="1973859" y="63500"/>
                </a:lnTo>
                <a:lnTo>
                  <a:pt x="1993265" y="63500"/>
                </a:lnTo>
                <a:lnTo>
                  <a:pt x="1987207" y="76200"/>
                </a:lnTo>
                <a:close/>
              </a:path>
              <a:path w="2851784" h="1498600">
                <a:moveTo>
                  <a:pt x="2466403" y="88900"/>
                </a:moveTo>
                <a:lnTo>
                  <a:pt x="2449537" y="88900"/>
                </a:lnTo>
                <a:lnTo>
                  <a:pt x="2440546" y="76200"/>
                </a:lnTo>
                <a:lnTo>
                  <a:pt x="2431554" y="76200"/>
                </a:lnTo>
                <a:lnTo>
                  <a:pt x="2421737" y="63500"/>
                </a:lnTo>
                <a:lnTo>
                  <a:pt x="2448458" y="63500"/>
                </a:lnTo>
                <a:lnTo>
                  <a:pt x="2457653" y="76200"/>
                </a:lnTo>
                <a:lnTo>
                  <a:pt x="2466403" y="88900"/>
                </a:lnTo>
                <a:close/>
              </a:path>
              <a:path w="2851784" h="1498600">
                <a:moveTo>
                  <a:pt x="1056589" y="88900"/>
                </a:moveTo>
                <a:lnTo>
                  <a:pt x="1022184" y="88900"/>
                </a:lnTo>
                <a:lnTo>
                  <a:pt x="1031748" y="76200"/>
                </a:lnTo>
                <a:lnTo>
                  <a:pt x="1066673" y="76200"/>
                </a:lnTo>
                <a:lnTo>
                  <a:pt x="1056589" y="88900"/>
                </a:lnTo>
                <a:close/>
              </a:path>
              <a:path w="2851784" h="1498600">
                <a:moveTo>
                  <a:pt x="1447342" y="88900"/>
                </a:moveTo>
                <a:lnTo>
                  <a:pt x="1414233" y="88900"/>
                </a:lnTo>
                <a:lnTo>
                  <a:pt x="1399679" y="76200"/>
                </a:lnTo>
                <a:lnTo>
                  <a:pt x="1433474" y="76200"/>
                </a:lnTo>
                <a:lnTo>
                  <a:pt x="1447342" y="88900"/>
                </a:lnTo>
                <a:close/>
              </a:path>
              <a:path w="2851784" h="1498600">
                <a:moveTo>
                  <a:pt x="1517967" y="88900"/>
                </a:moveTo>
                <a:lnTo>
                  <a:pt x="1497609" y="88900"/>
                </a:lnTo>
                <a:lnTo>
                  <a:pt x="1503426" y="76200"/>
                </a:lnTo>
                <a:lnTo>
                  <a:pt x="1524139" y="76200"/>
                </a:lnTo>
                <a:lnTo>
                  <a:pt x="1517967" y="88900"/>
                </a:lnTo>
                <a:close/>
              </a:path>
              <a:path w="2851784" h="1498600">
                <a:moveTo>
                  <a:pt x="1966175" y="88900"/>
                </a:moveTo>
                <a:lnTo>
                  <a:pt x="1957120" y="76200"/>
                </a:lnTo>
                <a:lnTo>
                  <a:pt x="1975980" y="76200"/>
                </a:lnTo>
                <a:lnTo>
                  <a:pt x="1966175" y="88900"/>
                </a:lnTo>
                <a:close/>
              </a:path>
              <a:path w="2851784" h="1498600">
                <a:moveTo>
                  <a:pt x="1028179" y="101600"/>
                </a:moveTo>
                <a:lnTo>
                  <a:pt x="1003795" y="101600"/>
                </a:lnTo>
                <a:lnTo>
                  <a:pt x="1012875" y="88900"/>
                </a:lnTo>
                <a:lnTo>
                  <a:pt x="1037577" y="88900"/>
                </a:lnTo>
                <a:lnTo>
                  <a:pt x="1028179" y="101600"/>
                </a:lnTo>
                <a:close/>
              </a:path>
              <a:path w="2851784" h="1498600">
                <a:moveTo>
                  <a:pt x="1477149" y="114300"/>
                </a:moveTo>
                <a:lnTo>
                  <a:pt x="1466862" y="114300"/>
                </a:lnTo>
                <a:lnTo>
                  <a:pt x="1454213" y="101600"/>
                </a:lnTo>
                <a:lnTo>
                  <a:pt x="1441526" y="101600"/>
                </a:lnTo>
                <a:lnTo>
                  <a:pt x="1427886" y="88900"/>
                </a:lnTo>
                <a:lnTo>
                  <a:pt x="1460728" y="88900"/>
                </a:lnTo>
                <a:lnTo>
                  <a:pt x="1473606" y="101600"/>
                </a:lnTo>
                <a:lnTo>
                  <a:pt x="1479537" y="107758"/>
                </a:lnTo>
                <a:lnTo>
                  <a:pt x="1477149" y="114300"/>
                </a:lnTo>
                <a:close/>
              </a:path>
              <a:path w="2851784" h="1498600">
                <a:moveTo>
                  <a:pt x="1501470" y="101600"/>
                </a:moveTo>
                <a:lnTo>
                  <a:pt x="1486776" y="101600"/>
                </a:lnTo>
                <a:lnTo>
                  <a:pt x="1492046" y="88900"/>
                </a:lnTo>
                <a:lnTo>
                  <a:pt x="1506854" y="88900"/>
                </a:lnTo>
                <a:lnTo>
                  <a:pt x="1501470" y="101600"/>
                </a:lnTo>
                <a:close/>
              </a:path>
              <a:path w="2851784" h="1498600">
                <a:moveTo>
                  <a:pt x="2489885" y="114300"/>
                </a:moveTo>
                <a:lnTo>
                  <a:pt x="2473198" y="114300"/>
                </a:lnTo>
                <a:lnTo>
                  <a:pt x="2465565" y="101600"/>
                </a:lnTo>
                <a:lnTo>
                  <a:pt x="2465768" y="101600"/>
                </a:lnTo>
                <a:lnTo>
                  <a:pt x="2457678" y="88900"/>
                </a:lnTo>
                <a:lnTo>
                  <a:pt x="2474696" y="88900"/>
                </a:lnTo>
                <a:lnTo>
                  <a:pt x="2482532" y="101600"/>
                </a:lnTo>
                <a:lnTo>
                  <a:pt x="2489885" y="114300"/>
                </a:lnTo>
                <a:close/>
              </a:path>
              <a:path w="2851784" h="1498600">
                <a:moveTo>
                  <a:pt x="1010437" y="114300"/>
                </a:moveTo>
                <a:lnTo>
                  <a:pt x="986434" y="114300"/>
                </a:lnTo>
                <a:lnTo>
                  <a:pt x="994994" y="101600"/>
                </a:lnTo>
                <a:lnTo>
                  <a:pt x="1019352" y="101600"/>
                </a:lnTo>
                <a:lnTo>
                  <a:pt x="1010437" y="114300"/>
                </a:lnTo>
                <a:close/>
              </a:path>
              <a:path w="2851784" h="1498600">
                <a:moveTo>
                  <a:pt x="1491818" y="114300"/>
                </a:moveTo>
                <a:lnTo>
                  <a:pt x="1485836" y="114300"/>
                </a:lnTo>
                <a:lnTo>
                  <a:pt x="1479537" y="107758"/>
                </a:lnTo>
                <a:lnTo>
                  <a:pt x="1481785" y="101600"/>
                </a:lnTo>
                <a:lnTo>
                  <a:pt x="1496656" y="101600"/>
                </a:lnTo>
                <a:lnTo>
                  <a:pt x="1491818" y="114300"/>
                </a:lnTo>
                <a:close/>
              </a:path>
              <a:path w="2851784" h="1498600">
                <a:moveTo>
                  <a:pt x="1485836" y="114300"/>
                </a:moveTo>
                <a:lnTo>
                  <a:pt x="1477149" y="114300"/>
                </a:lnTo>
                <a:lnTo>
                  <a:pt x="1479537" y="107758"/>
                </a:lnTo>
                <a:lnTo>
                  <a:pt x="1485836" y="114300"/>
                </a:lnTo>
                <a:close/>
              </a:path>
              <a:path w="2851784" h="1498600">
                <a:moveTo>
                  <a:pt x="985774" y="127000"/>
                </a:moveTo>
                <a:lnTo>
                  <a:pt x="970165" y="127000"/>
                </a:lnTo>
                <a:lnTo>
                  <a:pt x="978166" y="114300"/>
                </a:lnTo>
                <a:lnTo>
                  <a:pt x="993889" y="114300"/>
                </a:lnTo>
                <a:lnTo>
                  <a:pt x="985774" y="127000"/>
                </a:lnTo>
                <a:close/>
              </a:path>
              <a:path w="2851784" h="1498600">
                <a:moveTo>
                  <a:pt x="1483817" y="127000"/>
                </a:moveTo>
                <a:lnTo>
                  <a:pt x="1466634" y="114300"/>
                </a:lnTo>
                <a:lnTo>
                  <a:pt x="1491970" y="114300"/>
                </a:lnTo>
                <a:lnTo>
                  <a:pt x="1483817" y="127000"/>
                </a:lnTo>
                <a:close/>
              </a:path>
              <a:path w="2851784" h="1498600">
                <a:moveTo>
                  <a:pt x="2508859" y="139700"/>
                </a:moveTo>
                <a:lnTo>
                  <a:pt x="2492565" y="139700"/>
                </a:lnTo>
                <a:lnTo>
                  <a:pt x="2486418" y="127000"/>
                </a:lnTo>
                <a:lnTo>
                  <a:pt x="2486609" y="127000"/>
                </a:lnTo>
                <a:lnTo>
                  <a:pt x="2479954" y="114300"/>
                </a:lnTo>
                <a:lnTo>
                  <a:pt x="2496731" y="114300"/>
                </a:lnTo>
                <a:lnTo>
                  <a:pt x="2503068" y="127000"/>
                </a:lnTo>
                <a:lnTo>
                  <a:pt x="2508859" y="139700"/>
                </a:lnTo>
                <a:close/>
              </a:path>
              <a:path w="2851784" h="1498600">
                <a:moveTo>
                  <a:pt x="808596" y="139700"/>
                </a:moveTo>
                <a:lnTo>
                  <a:pt x="591781" y="139700"/>
                </a:lnTo>
                <a:lnTo>
                  <a:pt x="602564" y="127000"/>
                </a:lnTo>
                <a:lnTo>
                  <a:pt x="794080" y="127000"/>
                </a:lnTo>
                <a:lnTo>
                  <a:pt x="808596" y="139700"/>
                </a:lnTo>
                <a:close/>
              </a:path>
              <a:path w="2851784" h="1498600">
                <a:moveTo>
                  <a:pt x="970699" y="139700"/>
                </a:moveTo>
                <a:lnTo>
                  <a:pt x="955040" y="139700"/>
                </a:lnTo>
                <a:lnTo>
                  <a:pt x="962456" y="127000"/>
                </a:lnTo>
                <a:lnTo>
                  <a:pt x="978255" y="127000"/>
                </a:lnTo>
                <a:lnTo>
                  <a:pt x="970699" y="139700"/>
                </a:lnTo>
                <a:close/>
              </a:path>
              <a:path w="2851784" h="1498600">
                <a:moveTo>
                  <a:pt x="594017" y="152400"/>
                </a:moveTo>
                <a:lnTo>
                  <a:pt x="539470" y="152400"/>
                </a:lnTo>
                <a:lnTo>
                  <a:pt x="549706" y="139700"/>
                </a:lnTo>
                <a:lnTo>
                  <a:pt x="604685" y="139700"/>
                </a:lnTo>
                <a:lnTo>
                  <a:pt x="594017" y="152400"/>
                </a:lnTo>
                <a:close/>
              </a:path>
              <a:path w="2851784" h="1498600">
                <a:moveTo>
                  <a:pt x="806526" y="152400"/>
                </a:moveTo>
                <a:lnTo>
                  <a:pt x="792162" y="139700"/>
                </a:lnTo>
                <a:lnTo>
                  <a:pt x="806373" y="139700"/>
                </a:lnTo>
                <a:lnTo>
                  <a:pt x="806526" y="152400"/>
                </a:lnTo>
                <a:close/>
              </a:path>
              <a:path w="2851784" h="1498600">
                <a:moveTo>
                  <a:pt x="878319" y="152400"/>
                </a:moveTo>
                <a:lnTo>
                  <a:pt x="820547" y="152400"/>
                </a:lnTo>
                <a:lnTo>
                  <a:pt x="806373" y="139700"/>
                </a:lnTo>
                <a:lnTo>
                  <a:pt x="864781" y="139700"/>
                </a:lnTo>
                <a:lnTo>
                  <a:pt x="878319" y="152400"/>
                </a:lnTo>
                <a:close/>
              </a:path>
              <a:path w="2851784" h="1498600">
                <a:moveTo>
                  <a:pt x="956805" y="152400"/>
                </a:moveTo>
                <a:lnTo>
                  <a:pt x="941108" y="152400"/>
                </a:lnTo>
                <a:lnTo>
                  <a:pt x="947915" y="139700"/>
                </a:lnTo>
                <a:lnTo>
                  <a:pt x="963764" y="139700"/>
                </a:lnTo>
                <a:lnTo>
                  <a:pt x="956805" y="152400"/>
                </a:lnTo>
                <a:close/>
              </a:path>
              <a:path w="2851784" h="1498600">
                <a:moveTo>
                  <a:pt x="2522905" y="165100"/>
                </a:moveTo>
                <a:lnTo>
                  <a:pt x="2507310" y="165100"/>
                </a:lnTo>
                <a:lnTo>
                  <a:pt x="2502763" y="152400"/>
                </a:lnTo>
                <a:lnTo>
                  <a:pt x="2502928" y="152400"/>
                </a:lnTo>
                <a:lnTo>
                  <a:pt x="2497836" y="139700"/>
                </a:lnTo>
                <a:lnTo>
                  <a:pt x="2514117" y="139700"/>
                </a:lnTo>
                <a:lnTo>
                  <a:pt x="2518816" y="152400"/>
                </a:lnTo>
                <a:lnTo>
                  <a:pt x="2522905" y="165100"/>
                </a:lnTo>
                <a:close/>
              </a:path>
              <a:path w="2851784" h="1498600">
                <a:moveTo>
                  <a:pt x="542861" y="165100"/>
                </a:moveTo>
                <a:lnTo>
                  <a:pt x="499757" y="165100"/>
                </a:lnTo>
                <a:lnTo>
                  <a:pt x="509498" y="152400"/>
                </a:lnTo>
                <a:lnTo>
                  <a:pt x="552983" y="152400"/>
                </a:lnTo>
                <a:lnTo>
                  <a:pt x="542861" y="165100"/>
                </a:lnTo>
                <a:close/>
              </a:path>
              <a:path w="2851784" h="1498600">
                <a:moveTo>
                  <a:pt x="917575" y="165100"/>
                </a:moveTo>
                <a:lnTo>
                  <a:pt x="874712" y="165100"/>
                </a:lnTo>
                <a:lnTo>
                  <a:pt x="861326" y="152400"/>
                </a:lnTo>
                <a:lnTo>
                  <a:pt x="904722" y="152400"/>
                </a:lnTo>
                <a:lnTo>
                  <a:pt x="917575" y="165100"/>
                </a:lnTo>
                <a:close/>
              </a:path>
              <a:path w="2851784" h="1498600">
                <a:moveTo>
                  <a:pt x="944130" y="165100"/>
                </a:moveTo>
                <a:lnTo>
                  <a:pt x="928458" y="165100"/>
                </a:lnTo>
                <a:lnTo>
                  <a:pt x="934618" y="152400"/>
                </a:lnTo>
                <a:lnTo>
                  <a:pt x="950468" y="152400"/>
                </a:lnTo>
                <a:lnTo>
                  <a:pt x="944130" y="165100"/>
                </a:lnTo>
                <a:close/>
              </a:path>
              <a:path w="2851784" h="1498600">
                <a:moveTo>
                  <a:pt x="504063" y="177800"/>
                </a:moveTo>
                <a:lnTo>
                  <a:pt x="462191" y="177800"/>
                </a:lnTo>
                <a:lnTo>
                  <a:pt x="471373" y="165100"/>
                </a:lnTo>
                <a:lnTo>
                  <a:pt x="513689" y="165100"/>
                </a:lnTo>
                <a:lnTo>
                  <a:pt x="504063" y="177800"/>
                </a:lnTo>
                <a:close/>
              </a:path>
              <a:path w="2851784" h="1498600">
                <a:moveTo>
                  <a:pt x="929792" y="177800"/>
                </a:moveTo>
                <a:lnTo>
                  <a:pt x="913041" y="177800"/>
                </a:lnTo>
                <a:lnTo>
                  <a:pt x="900353" y="165100"/>
                </a:lnTo>
                <a:lnTo>
                  <a:pt x="938428" y="165100"/>
                </a:lnTo>
                <a:lnTo>
                  <a:pt x="929792" y="177800"/>
                </a:lnTo>
                <a:close/>
              </a:path>
              <a:path w="2851784" h="1498600">
                <a:moveTo>
                  <a:pt x="2526449" y="177800"/>
                </a:moveTo>
                <a:lnTo>
                  <a:pt x="2512796" y="177800"/>
                </a:lnTo>
                <a:lnTo>
                  <a:pt x="2511031" y="165100"/>
                </a:lnTo>
                <a:lnTo>
                  <a:pt x="2524760" y="165100"/>
                </a:lnTo>
                <a:lnTo>
                  <a:pt x="2526449" y="177800"/>
                </a:lnTo>
                <a:close/>
              </a:path>
              <a:path w="2851784" h="1498600">
                <a:moveTo>
                  <a:pt x="467423" y="190500"/>
                </a:moveTo>
                <a:lnTo>
                  <a:pt x="435559" y="190500"/>
                </a:lnTo>
                <a:lnTo>
                  <a:pt x="444284" y="177800"/>
                </a:lnTo>
                <a:lnTo>
                  <a:pt x="476491" y="177800"/>
                </a:lnTo>
                <a:lnTo>
                  <a:pt x="467423" y="190500"/>
                </a:lnTo>
                <a:close/>
              </a:path>
              <a:path w="2851784" h="1498600">
                <a:moveTo>
                  <a:pt x="2515781" y="190500"/>
                </a:moveTo>
                <a:lnTo>
                  <a:pt x="2514307" y="177800"/>
                </a:lnTo>
                <a:lnTo>
                  <a:pt x="2515730" y="177800"/>
                </a:lnTo>
                <a:lnTo>
                  <a:pt x="2515781" y="190500"/>
                </a:lnTo>
                <a:close/>
              </a:path>
              <a:path w="2851784" h="1498600">
                <a:moveTo>
                  <a:pt x="2529332" y="190500"/>
                </a:moveTo>
                <a:lnTo>
                  <a:pt x="2518067" y="190500"/>
                </a:lnTo>
                <a:lnTo>
                  <a:pt x="2515730" y="177800"/>
                </a:lnTo>
                <a:lnTo>
                  <a:pt x="2524505" y="177800"/>
                </a:lnTo>
                <a:lnTo>
                  <a:pt x="2529332" y="190500"/>
                </a:lnTo>
                <a:close/>
              </a:path>
              <a:path w="2851784" h="1498600">
                <a:moveTo>
                  <a:pt x="2529332" y="190500"/>
                </a:moveTo>
                <a:lnTo>
                  <a:pt x="2524505" y="177800"/>
                </a:lnTo>
                <a:lnTo>
                  <a:pt x="2527973" y="177800"/>
                </a:lnTo>
                <a:lnTo>
                  <a:pt x="2529332" y="190500"/>
                </a:lnTo>
                <a:close/>
              </a:path>
              <a:path w="2851784" h="1498600">
                <a:moveTo>
                  <a:pt x="2552192" y="190500"/>
                </a:moveTo>
                <a:lnTo>
                  <a:pt x="2529332" y="190500"/>
                </a:lnTo>
                <a:lnTo>
                  <a:pt x="2527973" y="177800"/>
                </a:lnTo>
                <a:lnTo>
                  <a:pt x="2538425" y="177800"/>
                </a:lnTo>
                <a:lnTo>
                  <a:pt x="2552192" y="190500"/>
                </a:lnTo>
                <a:close/>
              </a:path>
              <a:path w="2851784" h="1498600">
                <a:moveTo>
                  <a:pt x="441490" y="203200"/>
                </a:moveTo>
                <a:lnTo>
                  <a:pt x="418579" y="203200"/>
                </a:lnTo>
                <a:lnTo>
                  <a:pt x="426986" y="190500"/>
                </a:lnTo>
                <a:lnTo>
                  <a:pt x="450088" y="190500"/>
                </a:lnTo>
                <a:lnTo>
                  <a:pt x="441490" y="203200"/>
                </a:lnTo>
                <a:close/>
              </a:path>
              <a:path w="2851784" h="1498600">
                <a:moveTo>
                  <a:pt x="2591904" y="203200"/>
                </a:moveTo>
                <a:lnTo>
                  <a:pt x="2549080" y="203200"/>
                </a:lnTo>
                <a:lnTo>
                  <a:pt x="2535504" y="190500"/>
                </a:lnTo>
                <a:lnTo>
                  <a:pt x="2578938" y="190500"/>
                </a:lnTo>
                <a:lnTo>
                  <a:pt x="2591904" y="203200"/>
                </a:lnTo>
                <a:close/>
              </a:path>
              <a:path w="2851784" h="1498600">
                <a:moveTo>
                  <a:pt x="416966" y="215900"/>
                </a:moveTo>
                <a:lnTo>
                  <a:pt x="394373" y="215900"/>
                </a:lnTo>
                <a:lnTo>
                  <a:pt x="402272" y="203200"/>
                </a:lnTo>
                <a:lnTo>
                  <a:pt x="425094" y="203200"/>
                </a:lnTo>
                <a:lnTo>
                  <a:pt x="416966" y="215900"/>
                </a:lnTo>
                <a:close/>
              </a:path>
              <a:path w="2851784" h="1498600">
                <a:moveTo>
                  <a:pt x="2616923" y="215900"/>
                </a:moveTo>
                <a:lnTo>
                  <a:pt x="2587650" y="215900"/>
                </a:lnTo>
                <a:lnTo>
                  <a:pt x="2574874" y="203200"/>
                </a:lnTo>
                <a:lnTo>
                  <a:pt x="2604566" y="203200"/>
                </a:lnTo>
                <a:lnTo>
                  <a:pt x="2616923" y="215900"/>
                </a:lnTo>
                <a:close/>
              </a:path>
              <a:path w="2851784" h="1498600">
                <a:moveTo>
                  <a:pt x="401472" y="228600"/>
                </a:moveTo>
                <a:lnTo>
                  <a:pt x="379107" y="228600"/>
                </a:lnTo>
                <a:lnTo>
                  <a:pt x="386651" y="215900"/>
                </a:lnTo>
                <a:lnTo>
                  <a:pt x="409244" y="215900"/>
                </a:lnTo>
                <a:lnTo>
                  <a:pt x="401472" y="228600"/>
                </a:lnTo>
                <a:close/>
              </a:path>
              <a:path w="2851784" h="1498600">
                <a:moveTo>
                  <a:pt x="2652039" y="228600"/>
                </a:moveTo>
                <a:lnTo>
                  <a:pt x="2623553" y="228600"/>
                </a:lnTo>
                <a:lnTo>
                  <a:pt x="2611704" y="215900"/>
                </a:lnTo>
                <a:lnTo>
                  <a:pt x="2640672" y="215900"/>
                </a:lnTo>
                <a:lnTo>
                  <a:pt x="2652039" y="228600"/>
                </a:lnTo>
                <a:close/>
              </a:path>
              <a:path w="2851784" h="1498600">
                <a:moveTo>
                  <a:pt x="379539" y="241300"/>
                </a:moveTo>
                <a:lnTo>
                  <a:pt x="364566" y="241300"/>
                </a:lnTo>
                <a:lnTo>
                  <a:pt x="371741" y="228600"/>
                </a:lnTo>
                <a:lnTo>
                  <a:pt x="386778" y="228600"/>
                </a:lnTo>
                <a:lnTo>
                  <a:pt x="379539" y="241300"/>
                </a:lnTo>
                <a:close/>
              </a:path>
              <a:path w="2851784" h="1498600">
                <a:moveTo>
                  <a:pt x="2683916" y="254000"/>
                </a:moveTo>
                <a:lnTo>
                  <a:pt x="2666695" y="254000"/>
                </a:lnTo>
                <a:lnTo>
                  <a:pt x="2656255" y="241300"/>
                </a:lnTo>
                <a:lnTo>
                  <a:pt x="2645841" y="241300"/>
                </a:lnTo>
                <a:lnTo>
                  <a:pt x="2634678" y="228600"/>
                </a:lnTo>
                <a:lnTo>
                  <a:pt x="2663037" y="228600"/>
                </a:lnTo>
                <a:lnTo>
                  <a:pt x="2673667" y="241300"/>
                </a:lnTo>
                <a:lnTo>
                  <a:pt x="2683916" y="254000"/>
                </a:lnTo>
                <a:close/>
              </a:path>
              <a:path w="2851784" h="1498600">
                <a:moveTo>
                  <a:pt x="365848" y="254000"/>
                </a:moveTo>
                <a:lnTo>
                  <a:pt x="344195" y="254000"/>
                </a:lnTo>
                <a:lnTo>
                  <a:pt x="350786" y="241300"/>
                </a:lnTo>
                <a:lnTo>
                  <a:pt x="372706" y="241300"/>
                </a:lnTo>
                <a:lnTo>
                  <a:pt x="365848" y="254000"/>
                </a:lnTo>
                <a:close/>
              </a:path>
              <a:path w="2851784" h="1498600">
                <a:moveTo>
                  <a:pt x="352920" y="266700"/>
                </a:moveTo>
                <a:lnTo>
                  <a:pt x="331622" y="266700"/>
                </a:lnTo>
                <a:lnTo>
                  <a:pt x="337807" y="254000"/>
                </a:lnTo>
                <a:lnTo>
                  <a:pt x="359397" y="254000"/>
                </a:lnTo>
                <a:lnTo>
                  <a:pt x="352920" y="266700"/>
                </a:lnTo>
                <a:close/>
              </a:path>
              <a:path w="2851784" h="1498600">
                <a:moveTo>
                  <a:pt x="2703195" y="266700"/>
                </a:moveTo>
                <a:lnTo>
                  <a:pt x="2686011" y="266700"/>
                </a:lnTo>
                <a:lnTo>
                  <a:pt x="2676359" y="254000"/>
                </a:lnTo>
                <a:lnTo>
                  <a:pt x="2693758" y="254000"/>
                </a:lnTo>
                <a:lnTo>
                  <a:pt x="2703195" y="266700"/>
                </a:lnTo>
                <a:close/>
              </a:path>
              <a:path w="2851784" h="1498600">
                <a:moveTo>
                  <a:pt x="329488" y="292100"/>
                </a:moveTo>
                <a:lnTo>
                  <a:pt x="314312" y="292100"/>
                </a:lnTo>
                <a:lnTo>
                  <a:pt x="319874" y="279400"/>
                </a:lnTo>
                <a:lnTo>
                  <a:pt x="325640" y="266700"/>
                </a:lnTo>
                <a:lnTo>
                  <a:pt x="346875" y="266700"/>
                </a:lnTo>
                <a:lnTo>
                  <a:pt x="340791" y="279400"/>
                </a:lnTo>
                <a:lnTo>
                  <a:pt x="335153" y="279400"/>
                </a:lnTo>
                <a:lnTo>
                  <a:pt x="329488" y="292100"/>
                </a:lnTo>
                <a:close/>
              </a:path>
              <a:path w="2851784" h="1498600">
                <a:moveTo>
                  <a:pt x="2728912" y="292100"/>
                </a:moveTo>
                <a:lnTo>
                  <a:pt x="2711881" y="292100"/>
                </a:lnTo>
                <a:lnTo>
                  <a:pt x="2703487" y="279400"/>
                </a:lnTo>
                <a:lnTo>
                  <a:pt x="2703690" y="279400"/>
                </a:lnTo>
                <a:lnTo>
                  <a:pt x="2694863" y="266700"/>
                </a:lnTo>
                <a:lnTo>
                  <a:pt x="2712212" y="266700"/>
                </a:lnTo>
                <a:lnTo>
                  <a:pt x="2720784" y="279400"/>
                </a:lnTo>
                <a:lnTo>
                  <a:pt x="2728912" y="292100"/>
                </a:lnTo>
                <a:close/>
              </a:path>
              <a:path w="2851784" h="1498600">
                <a:moveTo>
                  <a:pt x="319036" y="304800"/>
                </a:moveTo>
                <a:lnTo>
                  <a:pt x="303872" y="304800"/>
                </a:lnTo>
                <a:lnTo>
                  <a:pt x="308978" y="292100"/>
                </a:lnTo>
                <a:lnTo>
                  <a:pt x="324269" y="292100"/>
                </a:lnTo>
                <a:lnTo>
                  <a:pt x="319036" y="304800"/>
                </a:lnTo>
                <a:close/>
              </a:path>
              <a:path w="2851784" h="1498600">
                <a:moveTo>
                  <a:pt x="2756636" y="330200"/>
                </a:moveTo>
                <a:lnTo>
                  <a:pt x="2745917" y="330200"/>
                </a:lnTo>
                <a:lnTo>
                  <a:pt x="2739898" y="317500"/>
                </a:lnTo>
                <a:lnTo>
                  <a:pt x="2733738" y="317500"/>
                </a:lnTo>
                <a:lnTo>
                  <a:pt x="2726728" y="304800"/>
                </a:lnTo>
                <a:lnTo>
                  <a:pt x="2726918" y="304800"/>
                </a:lnTo>
                <a:lnTo>
                  <a:pt x="2719438" y="292100"/>
                </a:lnTo>
                <a:lnTo>
                  <a:pt x="2736570" y="292100"/>
                </a:lnTo>
                <a:lnTo>
                  <a:pt x="2743758" y="304800"/>
                </a:lnTo>
                <a:lnTo>
                  <a:pt x="2750451" y="317500"/>
                </a:lnTo>
                <a:lnTo>
                  <a:pt x="2756636" y="330200"/>
                </a:lnTo>
                <a:close/>
              </a:path>
              <a:path w="2851784" h="1498600">
                <a:moveTo>
                  <a:pt x="309473" y="317500"/>
                </a:moveTo>
                <a:lnTo>
                  <a:pt x="294335" y="317500"/>
                </a:lnTo>
                <a:lnTo>
                  <a:pt x="298983" y="304800"/>
                </a:lnTo>
                <a:lnTo>
                  <a:pt x="314248" y="304800"/>
                </a:lnTo>
                <a:lnTo>
                  <a:pt x="309473" y="317500"/>
                </a:lnTo>
                <a:close/>
              </a:path>
              <a:path w="2851784" h="1498600">
                <a:moveTo>
                  <a:pt x="300799" y="330200"/>
                </a:moveTo>
                <a:lnTo>
                  <a:pt x="285737" y="330200"/>
                </a:lnTo>
                <a:lnTo>
                  <a:pt x="289915" y="317500"/>
                </a:lnTo>
                <a:lnTo>
                  <a:pt x="305117" y="317500"/>
                </a:lnTo>
                <a:lnTo>
                  <a:pt x="300799" y="330200"/>
                </a:lnTo>
                <a:close/>
              </a:path>
              <a:path w="2851784" h="1498600">
                <a:moveTo>
                  <a:pt x="286258" y="355600"/>
                </a:moveTo>
                <a:lnTo>
                  <a:pt x="274650" y="355600"/>
                </a:lnTo>
                <a:lnTo>
                  <a:pt x="278104" y="342900"/>
                </a:lnTo>
                <a:lnTo>
                  <a:pt x="281787" y="330200"/>
                </a:lnTo>
                <a:lnTo>
                  <a:pt x="296900" y="330200"/>
                </a:lnTo>
                <a:lnTo>
                  <a:pt x="293052" y="342900"/>
                </a:lnTo>
                <a:lnTo>
                  <a:pt x="289623" y="342900"/>
                </a:lnTo>
                <a:lnTo>
                  <a:pt x="286258" y="355600"/>
                </a:lnTo>
                <a:close/>
              </a:path>
              <a:path w="2851784" h="1498600">
                <a:moveTo>
                  <a:pt x="2779445" y="381000"/>
                </a:moveTo>
                <a:lnTo>
                  <a:pt x="2767342" y="381000"/>
                </a:lnTo>
                <a:lnTo>
                  <a:pt x="2764015" y="368300"/>
                </a:lnTo>
                <a:lnTo>
                  <a:pt x="2760243" y="355600"/>
                </a:lnTo>
                <a:lnTo>
                  <a:pt x="2756077" y="355600"/>
                </a:lnTo>
                <a:lnTo>
                  <a:pt x="2751099" y="342900"/>
                </a:lnTo>
                <a:lnTo>
                  <a:pt x="2751251" y="342900"/>
                </a:lnTo>
                <a:lnTo>
                  <a:pt x="2745752" y="330200"/>
                </a:lnTo>
                <a:lnTo>
                  <a:pt x="2762300" y="330200"/>
                </a:lnTo>
                <a:lnTo>
                  <a:pt x="2767431" y="342900"/>
                </a:lnTo>
                <a:lnTo>
                  <a:pt x="2772003" y="355600"/>
                </a:lnTo>
                <a:lnTo>
                  <a:pt x="2776029" y="368300"/>
                </a:lnTo>
                <a:lnTo>
                  <a:pt x="2779445" y="381000"/>
                </a:lnTo>
                <a:close/>
              </a:path>
              <a:path w="2851784" h="1498600">
                <a:moveTo>
                  <a:pt x="283235" y="368300"/>
                </a:moveTo>
                <a:lnTo>
                  <a:pt x="268528" y="368300"/>
                </a:lnTo>
                <a:lnTo>
                  <a:pt x="271462" y="355600"/>
                </a:lnTo>
                <a:lnTo>
                  <a:pt x="286346" y="355600"/>
                </a:lnTo>
                <a:lnTo>
                  <a:pt x="283235" y="368300"/>
                </a:lnTo>
                <a:close/>
              </a:path>
              <a:path w="2851784" h="1498600">
                <a:moveTo>
                  <a:pt x="273608" y="393700"/>
                </a:moveTo>
                <a:lnTo>
                  <a:pt x="261315" y="393700"/>
                </a:lnTo>
                <a:lnTo>
                  <a:pt x="263448" y="381000"/>
                </a:lnTo>
                <a:lnTo>
                  <a:pt x="265861" y="368300"/>
                </a:lnTo>
                <a:lnTo>
                  <a:pt x="280517" y="368300"/>
                </a:lnTo>
                <a:lnTo>
                  <a:pt x="277914" y="381000"/>
                </a:lnTo>
                <a:lnTo>
                  <a:pt x="275691" y="381000"/>
                </a:lnTo>
                <a:lnTo>
                  <a:pt x="273608" y="393700"/>
                </a:lnTo>
                <a:close/>
              </a:path>
              <a:path w="2851784" h="1498600">
                <a:moveTo>
                  <a:pt x="2783497" y="393700"/>
                </a:moveTo>
                <a:lnTo>
                  <a:pt x="2769971" y="393700"/>
                </a:lnTo>
                <a:lnTo>
                  <a:pt x="2768663" y="381000"/>
                </a:lnTo>
                <a:lnTo>
                  <a:pt x="2782303" y="381000"/>
                </a:lnTo>
                <a:lnTo>
                  <a:pt x="2783497" y="393700"/>
                </a:lnTo>
                <a:close/>
              </a:path>
              <a:path w="2851784" h="1498600">
                <a:moveTo>
                  <a:pt x="269113" y="419100"/>
                </a:moveTo>
                <a:lnTo>
                  <a:pt x="256552" y="419100"/>
                </a:lnTo>
                <a:lnTo>
                  <a:pt x="257860" y="406400"/>
                </a:lnTo>
                <a:lnTo>
                  <a:pt x="259448" y="393700"/>
                </a:lnTo>
                <a:lnTo>
                  <a:pt x="273659" y="393700"/>
                </a:lnTo>
                <a:lnTo>
                  <a:pt x="271856" y="406400"/>
                </a:lnTo>
                <a:lnTo>
                  <a:pt x="270383" y="406400"/>
                </a:lnTo>
                <a:lnTo>
                  <a:pt x="269113" y="419100"/>
                </a:lnTo>
                <a:close/>
              </a:path>
              <a:path w="2851784" h="1498600">
                <a:moveTo>
                  <a:pt x="2785427" y="406400"/>
                </a:moveTo>
                <a:lnTo>
                  <a:pt x="2772879" y="406400"/>
                </a:lnTo>
                <a:lnTo>
                  <a:pt x="2772016" y="393700"/>
                </a:lnTo>
                <a:lnTo>
                  <a:pt x="2784538" y="393700"/>
                </a:lnTo>
                <a:lnTo>
                  <a:pt x="2785427" y="406400"/>
                </a:lnTo>
                <a:close/>
              </a:path>
              <a:path w="2851784" h="1498600">
                <a:moveTo>
                  <a:pt x="2787129" y="419100"/>
                </a:moveTo>
                <a:lnTo>
                  <a:pt x="2774073" y="419100"/>
                </a:lnTo>
                <a:lnTo>
                  <a:pt x="2773527" y="406400"/>
                </a:lnTo>
                <a:lnTo>
                  <a:pt x="2786722" y="406400"/>
                </a:lnTo>
                <a:lnTo>
                  <a:pt x="2787129" y="419100"/>
                </a:lnTo>
                <a:close/>
              </a:path>
              <a:path w="2851784" h="1498600">
                <a:moveTo>
                  <a:pt x="267042" y="444500"/>
                </a:moveTo>
                <a:lnTo>
                  <a:pt x="254355" y="444500"/>
                </a:lnTo>
                <a:lnTo>
                  <a:pt x="254800" y="431800"/>
                </a:lnTo>
                <a:lnTo>
                  <a:pt x="255536" y="419100"/>
                </a:lnTo>
                <a:lnTo>
                  <a:pt x="268173" y="419100"/>
                </a:lnTo>
                <a:lnTo>
                  <a:pt x="267462" y="431800"/>
                </a:lnTo>
                <a:lnTo>
                  <a:pt x="267042" y="444500"/>
                </a:lnTo>
                <a:close/>
              </a:path>
              <a:path w="2851784" h="1498600">
                <a:moveTo>
                  <a:pt x="2787459" y="431800"/>
                </a:moveTo>
                <a:lnTo>
                  <a:pt x="2774759" y="431800"/>
                </a:lnTo>
                <a:lnTo>
                  <a:pt x="2774683" y="419100"/>
                </a:lnTo>
                <a:lnTo>
                  <a:pt x="2787370" y="419100"/>
                </a:lnTo>
                <a:lnTo>
                  <a:pt x="2787459" y="431800"/>
                </a:lnTo>
                <a:close/>
              </a:path>
              <a:path w="2851784" h="1498600">
                <a:moveTo>
                  <a:pt x="2786976" y="444500"/>
                </a:moveTo>
                <a:lnTo>
                  <a:pt x="2774302" y="444500"/>
                </a:lnTo>
                <a:lnTo>
                  <a:pt x="2774645" y="431800"/>
                </a:lnTo>
                <a:lnTo>
                  <a:pt x="2787332" y="431800"/>
                </a:lnTo>
                <a:lnTo>
                  <a:pt x="2786976" y="444500"/>
                </a:lnTo>
                <a:close/>
              </a:path>
              <a:path w="2851784" h="1498600">
                <a:moveTo>
                  <a:pt x="266966" y="457200"/>
                </a:moveTo>
                <a:lnTo>
                  <a:pt x="254279" y="457200"/>
                </a:lnTo>
                <a:lnTo>
                  <a:pt x="254203" y="444500"/>
                </a:lnTo>
                <a:lnTo>
                  <a:pt x="266903" y="444500"/>
                </a:lnTo>
                <a:lnTo>
                  <a:pt x="266966" y="457200"/>
                </a:lnTo>
                <a:close/>
              </a:path>
              <a:path w="2851784" h="1498600">
                <a:moveTo>
                  <a:pt x="2785541" y="457200"/>
                </a:moveTo>
                <a:lnTo>
                  <a:pt x="2772943" y="457200"/>
                </a:lnTo>
                <a:lnTo>
                  <a:pt x="2773756" y="444500"/>
                </a:lnTo>
                <a:lnTo>
                  <a:pt x="2786367" y="444500"/>
                </a:lnTo>
                <a:lnTo>
                  <a:pt x="2785541" y="457200"/>
                </a:lnTo>
                <a:close/>
              </a:path>
              <a:path w="2851784" h="1498600">
                <a:moveTo>
                  <a:pt x="257565" y="489976"/>
                </a:moveTo>
                <a:lnTo>
                  <a:pt x="256540" y="482600"/>
                </a:lnTo>
                <a:lnTo>
                  <a:pt x="255244" y="469900"/>
                </a:lnTo>
                <a:lnTo>
                  <a:pt x="254469" y="457200"/>
                </a:lnTo>
                <a:lnTo>
                  <a:pt x="267144" y="457200"/>
                </a:lnTo>
                <a:lnTo>
                  <a:pt x="267906" y="469900"/>
                </a:lnTo>
                <a:lnTo>
                  <a:pt x="269138" y="482600"/>
                </a:lnTo>
                <a:lnTo>
                  <a:pt x="259003" y="482600"/>
                </a:lnTo>
                <a:lnTo>
                  <a:pt x="257565" y="489976"/>
                </a:lnTo>
                <a:close/>
              </a:path>
              <a:path w="2851784" h="1498600">
                <a:moveTo>
                  <a:pt x="2783166" y="469900"/>
                </a:moveTo>
                <a:lnTo>
                  <a:pt x="2770733" y="469900"/>
                </a:lnTo>
                <a:lnTo>
                  <a:pt x="2771990" y="457200"/>
                </a:lnTo>
                <a:lnTo>
                  <a:pt x="2784462" y="457200"/>
                </a:lnTo>
                <a:lnTo>
                  <a:pt x="2783166" y="469900"/>
                </a:lnTo>
                <a:close/>
              </a:path>
              <a:path w="2851784" h="1498600">
                <a:moveTo>
                  <a:pt x="2779903" y="482600"/>
                </a:moveTo>
                <a:lnTo>
                  <a:pt x="2767672" y="482600"/>
                </a:lnTo>
                <a:lnTo>
                  <a:pt x="2769362" y="469900"/>
                </a:lnTo>
                <a:lnTo>
                  <a:pt x="2781642" y="469900"/>
                </a:lnTo>
                <a:lnTo>
                  <a:pt x="2779903" y="482600"/>
                </a:lnTo>
                <a:close/>
              </a:path>
              <a:path w="2851784" h="1498600">
                <a:moveTo>
                  <a:pt x="258305" y="495300"/>
                </a:moveTo>
                <a:lnTo>
                  <a:pt x="257565" y="489976"/>
                </a:lnTo>
                <a:lnTo>
                  <a:pt x="259003" y="482600"/>
                </a:lnTo>
                <a:lnTo>
                  <a:pt x="258305" y="495300"/>
                </a:lnTo>
                <a:close/>
              </a:path>
              <a:path w="2851784" h="1498600">
                <a:moveTo>
                  <a:pt x="271195" y="495300"/>
                </a:moveTo>
                <a:lnTo>
                  <a:pt x="258305" y="495300"/>
                </a:lnTo>
                <a:lnTo>
                  <a:pt x="259003" y="482600"/>
                </a:lnTo>
                <a:lnTo>
                  <a:pt x="269087" y="482600"/>
                </a:lnTo>
                <a:lnTo>
                  <a:pt x="271195" y="495300"/>
                </a:lnTo>
                <a:close/>
              </a:path>
              <a:path w="2851784" h="1498600">
                <a:moveTo>
                  <a:pt x="2775750" y="495300"/>
                </a:moveTo>
                <a:lnTo>
                  <a:pt x="2763774" y="495300"/>
                </a:lnTo>
                <a:lnTo>
                  <a:pt x="2765894" y="482600"/>
                </a:lnTo>
                <a:lnTo>
                  <a:pt x="2777934" y="482600"/>
                </a:lnTo>
                <a:lnTo>
                  <a:pt x="2775750" y="495300"/>
                </a:lnTo>
                <a:close/>
              </a:path>
              <a:path w="2851784" h="1498600">
                <a:moveTo>
                  <a:pt x="258305" y="495300"/>
                </a:moveTo>
                <a:lnTo>
                  <a:pt x="256527" y="495300"/>
                </a:lnTo>
                <a:lnTo>
                  <a:pt x="257565" y="489976"/>
                </a:lnTo>
                <a:lnTo>
                  <a:pt x="258305" y="495300"/>
                </a:lnTo>
                <a:close/>
              </a:path>
              <a:path w="2851784" h="1498600">
                <a:moveTo>
                  <a:pt x="249313" y="508000"/>
                </a:moveTo>
                <a:lnTo>
                  <a:pt x="183400" y="508000"/>
                </a:lnTo>
                <a:lnTo>
                  <a:pt x="195846" y="495300"/>
                </a:lnTo>
                <a:lnTo>
                  <a:pt x="266052" y="495300"/>
                </a:lnTo>
                <a:lnTo>
                  <a:pt x="249313" y="508000"/>
                </a:lnTo>
                <a:close/>
              </a:path>
              <a:path w="2851784" h="1498600">
                <a:moveTo>
                  <a:pt x="2770746" y="508000"/>
                </a:moveTo>
                <a:lnTo>
                  <a:pt x="2759087" y="508000"/>
                </a:lnTo>
                <a:lnTo>
                  <a:pt x="2761615" y="495300"/>
                </a:lnTo>
                <a:lnTo>
                  <a:pt x="2773349" y="495300"/>
                </a:lnTo>
                <a:lnTo>
                  <a:pt x="2770746" y="508000"/>
                </a:lnTo>
                <a:close/>
              </a:path>
              <a:path w="2851784" h="1498600">
                <a:moveTo>
                  <a:pt x="186829" y="520700"/>
                </a:moveTo>
                <a:lnTo>
                  <a:pt x="147777" y="520700"/>
                </a:lnTo>
                <a:lnTo>
                  <a:pt x="159359" y="508000"/>
                </a:lnTo>
                <a:lnTo>
                  <a:pt x="199047" y="508000"/>
                </a:lnTo>
                <a:lnTo>
                  <a:pt x="186829" y="520700"/>
                </a:lnTo>
                <a:close/>
              </a:path>
              <a:path w="2851784" h="1498600">
                <a:moveTo>
                  <a:pt x="2764929" y="520700"/>
                </a:moveTo>
                <a:lnTo>
                  <a:pt x="2750578" y="520700"/>
                </a:lnTo>
                <a:lnTo>
                  <a:pt x="2753690" y="508000"/>
                </a:lnTo>
                <a:lnTo>
                  <a:pt x="2767939" y="508000"/>
                </a:lnTo>
                <a:lnTo>
                  <a:pt x="2764929" y="520700"/>
                </a:lnTo>
                <a:close/>
              </a:path>
              <a:path w="2851784" h="1498600">
                <a:moveTo>
                  <a:pt x="141668" y="533400"/>
                </a:moveTo>
                <a:lnTo>
                  <a:pt x="114998" y="533400"/>
                </a:lnTo>
                <a:lnTo>
                  <a:pt x="125577" y="520700"/>
                </a:lnTo>
                <a:lnTo>
                  <a:pt x="152717" y="520700"/>
                </a:lnTo>
                <a:lnTo>
                  <a:pt x="141668" y="533400"/>
                </a:lnTo>
                <a:close/>
              </a:path>
              <a:path w="2851784" h="1498600">
                <a:moveTo>
                  <a:pt x="152488" y="533400"/>
                </a:moveTo>
                <a:lnTo>
                  <a:pt x="152717" y="520700"/>
                </a:lnTo>
                <a:lnTo>
                  <a:pt x="163855" y="520700"/>
                </a:lnTo>
                <a:lnTo>
                  <a:pt x="152488" y="533400"/>
                </a:lnTo>
                <a:close/>
              </a:path>
              <a:path w="2851784" h="1498600">
                <a:moveTo>
                  <a:pt x="2804960" y="584200"/>
                </a:moveTo>
                <a:lnTo>
                  <a:pt x="2794596" y="584200"/>
                </a:lnTo>
                <a:lnTo>
                  <a:pt x="2786405" y="571500"/>
                </a:lnTo>
                <a:lnTo>
                  <a:pt x="2786583" y="571500"/>
                </a:lnTo>
                <a:lnTo>
                  <a:pt x="2777782" y="558800"/>
                </a:lnTo>
                <a:lnTo>
                  <a:pt x="2768765" y="558800"/>
                </a:lnTo>
                <a:lnTo>
                  <a:pt x="2758782" y="546100"/>
                </a:lnTo>
                <a:lnTo>
                  <a:pt x="2758973" y="546100"/>
                </a:lnTo>
                <a:lnTo>
                  <a:pt x="2744876" y="533400"/>
                </a:lnTo>
                <a:lnTo>
                  <a:pt x="2750667" y="520700"/>
                </a:lnTo>
                <a:lnTo>
                  <a:pt x="2757271" y="520700"/>
                </a:lnTo>
                <a:lnTo>
                  <a:pt x="2758351" y="533400"/>
                </a:lnTo>
                <a:lnTo>
                  <a:pt x="2767914" y="533400"/>
                </a:lnTo>
                <a:lnTo>
                  <a:pt x="2778074" y="546100"/>
                </a:lnTo>
                <a:lnTo>
                  <a:pt x="2787650" y="558800"/>
                </a:lnTo>
                <a:lnTo>
                  <a:pt x="2796628" y="571500"/>
                </a:lnTo>
                <a:lnTo>
                  <a:pt x="2804960" y="584200"/>
                </a:lnTo>
                <a:close/>
              </a:path>
              <a:path w="2851784" h="1498600">
                <a:moveTo>
                  <a:pt x="2758351" y="533400"/>
                </a:moveTo>
                <a:lnTo>
                  <a:pt x="2757271" y="520700"/>
                </a:lnTo>
                <a:lnTo>
                  <a:pt x="2760648" y="524729"/>
                </a:lnTo>
                <a:lnTo>
                  <a:pt x="2758351" y="533400"/>
                </a:lnTo>
                <a:close/>
              </a:path>
              <a:path w="2851784" h="1498600">
                <a:moveTo>
                  <a:pt x="2760648" y="524729"/>
                </a:moveTo>
                <a:lnTo>
                  <a:pt x="2757271" y="520700"/>
                </a:lnTo>
                <a:lnTo>
                  <a:pt x="2761716" y="520700"/>
                </a:lnTo>
                <a:lnTo>
                  <a:pt x="2760648" y="524729"/>
                </a:lnTo>
                <a:close/>
              </a:path>
              <a:path w="2851784" h="1498600">
                <a:moveTo>
                  <a:pt x="2767914" y="533400"/>
                </a:moveTo>
                <a:lnTo>
                  <a:pt x="2758351" y="533400"/>
                </a:lnTo>
                <a:lnTo>
                  <a:pt x="2760648" y="524729"/>
                </a:lnTo>
                <a:lnTo>
                  <a:pt x="2767914" y="533400"/>
                </a:lnTo>
                <a:close/>
              </a:path>
              <a:path w="2851784" h="1498600">
                <a:moveTo>
                  <a:pt x="121031" y="546100"/>
                </a:moveTo>
                <a:lnTo>
                  <a:pt x="94932" y="546100"/>
                </a:lnTo>
                <a:lnTo>
                  <a:pt x="104775" y="533400"/>
                </a:lnTo>
                <a:lnTo>
                  <a:pt x="131394" y="533400"/>
                </a:lnTo>
                <a:lnTo>
                  <a:pt x="121031" y="546100"/>
                </a:lnTo>
                <a:close/>
              </a:path>
              <a:path w="2851784" h="1498600">
                <a:moveTo>
                  <a:pt x="101828" y="558800"/>
                </a:moveTo>
                <a:lnTo>
                  <a:pt x="76428" y="558800"/>
                </a:lnTo>
                <a:lnTo>
                  <a:pt x="85471" y="546100"/>
                </a:lnTo>
                <a:lnTo>
                  <a:pt x="111455" y="546100"/>
                </a:lnTo>
                <a:lnTo>
                  <a:pt x="101828" y="558800"/>
                </a:lnTo>
                <a:close/>
              </a:path>
              <a:path w="2851784" h="1498600">
                <a:moveTo>
                  <a:pt x="68249" y="584200"/>
                </a:moveTo>
                <a:lnTo>
                  <a:pt x="51879" y="584200"/>
                </a:lnTo>
                <a:lnTo>
                  <a:pt x="59613" y="571500"/>
                </a:lnTo>
                <a:lnTo>
                  <a:pt x="67805" y="558800"/>
                </a:lnTo>
                <a:lnTo>
                  <a:pt x="93027" y="558800"/>
                </a:lnTo>
                <a:lnTo>
                  <a:pt x="84201" y="571500"/>
                </a:lnTo>
                <a:lnTo>
                  <a:pt x="76225" y="571500"/>
                </a:lnTo>
                <a:lnTo>
                  <a:pt x="68249" y="584200"/>
                </a:lnTo>
                <a:close/>
              </a:path>
              <a:path w="2851784" h="1498600">
                <a:moveTo>
                  <a:pt x="41846" y="609600"/>
                </a:moveTo>
                <a:lnTo>
                  <a:pt x="31534" y="609600"/>
                </a:lnTo>
                <a:lnTo>
                  <a:pt x="37820" y="596900"/>
                </a:lnTo>
                <a:lnTo>
                  <a:pt x="44602" y="584200"/>
                </a:lnTo>
                <a:lnTo>
                  <a:pt x="61150" y="584200"/>
                </a:lnTo>
                <a:lnTo>
                  <a:pt x="54102" y="596900"/>
                </a:lnTo>
                <a:lnTo>
                  <a:pt x="47929" y="596900"/>
                </a:lnTo>
                <a:lnTo>
                  <a:pt x="41846" y="609600"/>
                </a:lnTo>
                <a:close/>
              </a:path>
              <a:path w="2851784" h="1498600">
                <a:moveTo>
                  <a:pt x="2812707" y="596900"/>
                </a:moveTo>
                <a:lnTo>
                  <a:pt x="2798330" y="596900"/>
                </a:lnTo>
                <a:lnTo>
                  <a:pt x="2794469" y="584200"/>
                </a:lnTo>
                <a:lnTo>
                  <a:pt x="2808935" y="584200"/>
                </a:lnTo>
                <a:lnTo>
                  <a:pt x="2812707" y="596900"/>
                </a:lnTo>
                <a:close/>
              </a:path>
              <a:path w="2851784" h="1498600">
                <a:moveTo>
                  <a:pt x="2823070" y="609600"/>
                </a:moveTo>
                <a:lnTo>
                  <a:pt x="2808693" y="609600"/>
                </a:lnTo>
                <a:lnTo>
                  <a:pt x="2805315" y="596900"/>
                </a:lnTo>
                <a:lnTo>
                  <a:pt x="2819780" y="596900"/>
                </a:lnTo>
                <a:lnTo>
                  <a:pt x="2823070" y="609600"/>
                </a:lnTo>
                <a:close/>
              </a:path>
              <a:path w="2851784" h="1498600">
                <a:moveTo>
                  <a:pt x="27254" y="635000"/>
                </a:moveTo>
                <a:lnTo>
                  <a:pt x="15862" y="635000"/>
                </a:lnTo>
                <a:lnTo>
                  <a:pt x="20548" y="622300"/>
                </a:lnTo>
                <a:lnTo>
                  <a:pt x="25781" y="609600"/>
                </a:lnTo>
                <a:lnTo>
                  <a:pt x="42037" y="609600"/>
                </a:lnTo>
                <a:lnTo>
                  <a:pt x="36461" y="622300"/>
                </a:lnTo>
                <a:lnTo>
                  <a:pt x="31775" y="622300"/>
                </a:lnTo>
                <a:lnTo>
                  <a:pt x="27254" y="635000"/>
                </a:lnTo>
                <a:close/>
              </a:path>
              <a:path w="2851784" h="1498600">
                <a:moveTo>
                  <a:pt x="2829140" y="622300"/>
                </a:moveTo>
                <a:lnTo>
                  <a:pt x="2814789" y="622300"/>
                </a:lnTo>
                <a:lnTo>
                  <a:pt x="2811754" y="609600"/>
                </a:lnTo>
                <a:lnTo>
                  <a:pt x="2826194" y="609600"/>
                </a:lnTo>
                <a:lnTo>
                  <a:pt x="2829140" y="622300"/>
                </a:lnTo>
                <a:close/>
              </a:path>
              <a:path w="2851784" h="1498600">
                <a:moveTo>
                  <a:pt x="2834500" y="635000"/>
                </a:moveTo>
                <a:lnTo>
                  <a:pt x="2820238" y="635000"/>
                </a:lnTo>
                <a:lnTo>
                  <a:pt x="2817533" y="622300"/>
                </a:lnTo>
                <a:lnTo>
                  <a:pt x="2831909" y="622300"/>
                </a:lnTo>
                <a:lnTo>
                  <a:pt x="2834500" y="635000"/>
                </a:lnTo>
                <a:close/>
              </a:path>
              <a:path w="2851784" h="1498600">
                <a:moveTo>
                  <a:pt x="23456" y="647700"/>
                </a:moveTo>
                <a:lnTo>
                  <a:pt x="8255" y="647700"/>
                </a:lnTo>
                <a:lnTo>
                  <a:pt x="11760" y="635000"/>
                </a:lnTo>
                <a:lnTo>
                  <a:pt x="27419" y="635000"/>
                </a:lnTo>
                <a:lnTo>
                  <a:pt x="23456" y="647700"/>
                </a:lnTo>
                <a:close/>
              </a:path>
              <a:path w="2851784" h="1498600">
                <a:moveTo>
                  <a:pt x="2839148" y="647700"/>
                </a:moveTo>
                <a:lnTo>
                  <a:pt x="2824988" y="647700"/>
                </a:lnTo>
                <a:lnTo>
                  <a:pt x="2822638" y="635000"/>
                </a:lnTo>
                <a:lnTo>
                  <a:pt x="2836913" y="635000"/>
                </a:lnTo>
                <a:lnTo>
                  <a:pt x="2839148" y="647700"/>
                </a:lnTo>
                <a:close/>
              </a:path>
              <a:path w="2851784" h="1498600">
                <a:moveTo>
                  <a:pt x="18834" y="660400"/>
                </a:moveTo>
                <a:lnTo>
                  <a:pt x="5308" y="660400"/>
                </a:lnTo>
                <a:lnTo>
                  <a:pt x="6692" y="647700"/>
                </a:lnTo>
                <a:lnTo>
                  <a:pt x="20307" y="647700"/>
                </a:lnTo>
                <a:lnTo>
                  <a:pt x="18834" y="660400"/>
                </a:lnTo>
                <a:close/>
              </a:path>
              <a:path w="2851784" h="1498600">
                <a:moveTo>
                  <a:pt x="2844749" y="673100"/>
                </a:moveTo>
                <a:lnTo>
                  <a:pt x="2832417" y="673100"/>
                </a:lnTo>
                <a:lnTo>
                  <a:pt x="2830779" y="660400"/>
                </a:lnTo>
                <a:lnTo>
                  <a:pt x="2829052" y="660400"/>
                </a:lnTo>
                <a:lnTo>
                  <a:pt x="2827058" y="647700"/>
                </a:lnTo>
                <a:lnTo>
                  <a:pt x="2841205" y="647700"/>
                </a:lnTo>
                <a:lnTo>
                  <a:pt x="2843072" y="660400"/>
                </a:lnTo>
                <a:lnTo>
                  <a:pt x="2844749" y="673100"/>
                </a:lnTo>
                <a:close/>
              </a:path>
              <a:path w="2851784" h="1498600">
                <a:moveTo>
                  <a:pt x="15443" y="673100"/>
                </a:moveTo>
                <a:lnTo>
                  <a:pt x="3009" y="673100"/>
                </a:lnTo>
                <a:lnTo>
                  <a:pt x="4089" y="660400"/>
                </a:lnTo>
                <a:lnTo>
                  <a:pt x="16471" y="660400"/>
                </a:lnTo>
                <a:lnTo>
                  <a:pt x="15443" y="673100"/>
                </a:lnTo>
                <a:close/>
              </a:path>
              <a:path w="2851784" h="1498600">
                <a:moveTo>
                  <a:pt x="13931" y="685800"/>
                </a:moveTo>
                <a:lnTo>
                  <a:pt x="762" y="685800"/>
                </a:lnTo>
                <a:lnTo>
                  <a:pt x="1346" y="673100"/>
                </a:lnTo>
                <a:lnTo>
                  <a:pt x="14643" y="673100"/>
                </a:lnTo>
                <a:lnTo>
                  <a:pt x="13931" y="685800"/>
                </a:lnTo>
                <a:close/>
              </a:path>
              <a:path w="2851784" h="1498600">
                <a:moveTo>
                  <a:pt x="2847543" y="685800"/>
                </a:moveTo>
                <a:lnTo>
                  <a:pt x="2835046" y="685800"/>
                </a:lnTo>
                <a:lnTo>
                  <a:pt x="2833789" y="673100"/>
                </a:lnTo>
                <a:lnTo>
                  <a:pt x="2846247" y="673100"/>
                </a:lnTo>
                <a:lnTo>
                  <a:pt x="2847543" y="685800"/>
                </a:lnTo>
                <a:close/>
              </a:path>
              <a:path w="2851784" h="1498600">
                <a:moveTo>
                  <a:pt x="12776" y="698500"/>
                </a:moveTo>
                <a:lnTo>
                  <a:pt x="88" y="698500"/>
                </a:lnTo>
                <a:lnTo>
                  <a:pt x="342" y="685800"/>
                </a:lnTo>
                <a:lnTo>
                  <a:pt x="13017" y="685800"/>
                </a:lnTo>
                <a:lnTo>
                  <a:pt x="12776" y="698500"/>
                </a:lnTo>
                <a:close/>
              </a:path>
              <a:path w="2851784" h="1498600">
                <a:moveTo>
                  <a:pt x="2849549" y="698500"/>
                </a:moveTo>
                <a:lnTo>
                  <a:pt x="2836951" y="698500"/>
                </a:lnTo>
                <a:lnTo>
                  <a:pt x="2836062" y="685800"/>
                </a:lnTo>
                <a:lnTo>
                  <a:pt x="2848648" y="685800"/>
                </a:lnTo>
                <a:lnTo>
                  <a:pt x="2849549" y="698500"/>
                </a:lnTo>
                <a:close/>
              </a:path>
              <a:path w="2851784" h="1498600">
                <a:moveTo>
                  <a:pt x="12865" y="711200"/>
                </a:moveTo>
                <a:lnTo>
                  <a:pt x="177" y="711200"/>
                </a:lnTo>
                <a:lnTo>
                  <a:pt x="0" y="698500"/>
                </a:lnTo>
                <a:lnTo>
                  <a:pt x="12700" y="698500"/>
                </a:lnTo>
                <a:lnTo>
                  <a:pt x="12865" y="711200"/>
                </a:lnTo>
                <a:close/>
              </a:path>
              <a:path w="2851784" h="1498600">
                <a:moveTo>
                  <a:pt x="2850769" y="711200"/>
                </a:moveTo>
                <a:lnTo>
                  <a:pt x="2838094" y="711200"/>
                </a:lnTo>
                <a:lnTo>
                  <a:pt x="2837599" y="698500"/>
                </a:lnTo>
                <a:lnTo>
                  <a:pt x="2850261" y="698500"/>
                </a:lnTo>
                <a:lnTo>
                  <a:pt x="2850769" y="711200"/>
                </a:lnTo>
                <a:close/>
              </a:path>
              <a:path w="2851784" h="1498600">
                <a:moveTo>
                  <a:pt x="14122" y="723900"/>
                </a:moveTo>
                <a:lnTo>
                  <a:pt x="1536" y="723900"/>
                </a:lnTo>
                <a:lnTo>
                  <a:pt x="685" y="711200"/>
                </a:lnTo>
                <a:lnTo>
                  <a:pt x="13309" y="711200"/>
                </a:lnTo>
                <a:lnTo>
                  <a:pt x="14122" y="723900"/>
                </a:lnTo>
                <a:close/>
              </a:path>
              <a:path w="2851784" h="1498600">
                <a:moveTo>
                  <a:pt x="2851188" y="723900"/>
                </a:moveTo>
                <a:lnTo>
                  <a:pt x="2838488" y="723900"/>
                </a:lnTo>
                <a:lnTo>
                  <a:pt x="2838386" y="711200"/>
                </a:lnTo>
                <a:lnTo>
                  <a:pt x="2851073" y="711200"/>
                </a:lnTo>
                <a:lnTo>
                  <a:pt x="2851188" y="723900"/>
                </a:lnTo>
                <a:close/>
              </a:path>
              <a:path w="2851784" h="1498600">
                <a:moveTo>
                  <a:pt x="16598" y="736600"/>
                </a:moveTo>
                <a:lnTo>
                  <a:pt x="4203" y="736600"/>
                </a:lnTo>
                <a:lnTo>
                  <a:pt x="2705" y="723900"/>
                </a:lnTo>
                <a:lnTo>
                  <a:pt x="15163" y="723900"/>
                </a:lnTo>
                <a:lnTo>
                  <a:pt x="16598" y="736600"/>
                </a:lnTo>
                <a:close/>
              </a:path>
              <a:path w="2851784" h="1498600">
                <a:moveTo>
                  <a:pt x="2850070" y="749300"/>
                </a:moveTo>
                <a:lnTo>
                  <a:pt x="2837421" y="749300"/>
                </a:lnTo>
                <a:lnTo>
                  <a:pt x="2838018" y="736600"/>
                </a:lnTo>
                <a:lnTo>
                  <a:pt x="2838373" y="723900"/>
                </a:lnTo>
                <a:lnTo>
                  <a:pt x="2851061" y="723900"/>
                </a:lnTo>
                <a:lnTo>
                  <a:pt x="2850692" y="736600"/>
                </a:lnTo>
                <a:lnTo>
                  <a:pt x="2850070" y="749300"/>
                </a:lnTo>
                <a:close/>
              </a:path>
              <a:path w="2851784" h="1498600">
                <a:moveTo>
                  <a:pt x="25031" y="762000"/>
                </a:moveTo>
                <a:lnTo>
                  <a:pt x="10591" y="762000"/>
                </a:lnTo>
                <a:lnTo>
                  <a:pt x="8153" y="749300"/>
                </a:lnTo>
                <a:lnTo>
                  <a:pt x="6019" y="736600"/>
                </a:lnTo>
                <a:lnTo>
                  <a:pt x="18199" y="736600"/>
                </a:lnTo>
                <a:lnTo>
                  <a:pt x="20243" y="749300"/>
                </a:lnTo>
                <a:lnTo>
                  <a:pt x="22402" y="749300"/>
                </a:lnTo>
                <a:lnTo>
                  <a:pt x="25031" y="762000"/>
                </a:lnTo>
                <a:close/>
              </a:path>
              <a:path w="2851784" h="1498600">
                <a:moveTo>
                  <a:pt x="2848114" y="762000"/>
                </a:moveTo>
                <a:lnTo>
                  <a:pt x="2835567" y="762000"/>
                </a:lnTo>
                <a:lnTo>
                  <a:pt x="2836633" y="749300"/>
                </a:lnTo>
                <a:lnTo>
                  <a:pt x="2849219" y="749300"/>
                </a:lnTo>
                <a:lnTo>
                  <a:pt x="2848114" y="762000"/>
                </a:lnTo>
                <a:close/>
              </a:path>
              <a:path w="2851784" h="1498600">
                <a:moveTo>
                  <a:pt x="30911" y="774700"/>
                </a:moveTo>
                <a:lnTo>
                  <a:pt x="16344" y="774700"/>
                </a:lnTo>
                <a:lnTo>
                  <a:pt x="13322" y="762000"/>
                </a:lnTo>
                <a:lnTo>
                  <a:pt x="27724" y="762000"/>
                </a:lnTo>
                <a:lnTo>
                  <a:pt x="30911" y="774700"/>
                </a:lnTo>
                <a:close/>
              </a:path>
              <a:path w="2851784" h="1498600">
                <a:moveTo>
                  <a:pt x="2843428" y="787400"/>
                </a:moveTo>
                <a:lnTo>
                  <a:pt x="2829191" y="787400"/>
                </a:lnTo>
                <a:lnTo>
                  <a:pt x="2831160" y="774700"/>
                </a:lnTo>
                <a:lnTo>
                  <a:pt x="2832823" y="774700"/>
                </a:lnTo>
                <a:lnTo>
                  <a:pt x="2834335" y="762000"/>
                </a:lnTo>
                <a:lnTo>
                  <a:pt x="2846793" y="762000"/>
                </a:lnTo>
                <a:lnTo>
                  <a:pt x="2845219" y="774700"/>
                </a:lnTo>
                <a:lnTo>
                  <a:pt x="2843428" y="787400"/>
                </a:lnTo>
                <a:close/>
              </a:path>
              <a:path w="2851784" h="1498600">
                <a:moveTo>
                  <a:pt x="37858" y="787400"/>
                </a:moveTo>
                <a:lnTo>
                  <a:pt x="23241" y="787400"/>
                </a:lnTo>
                <a:lnTo>
                  <a:pt x="19646" y="774700"/>
                </a:lnTo>
                <a:lnTo>
                  <a:pt x="34124" y="774700"/>
                </a:lnTo>
                <a:lnTo>
                  <a:pt x="37858" y="787400"/>
                </a:lnTo>
                <a:close/>
              </a:path>
              <a:path w="2851784" h="1498600">
                <a:moveTo>
                  <a:pt x="50215" y="800100"/>
                </a:moveTo>
                <a:lnTo>
                  <a:pt x="31242" y="800100"/>
                </a:lnTo>
                <a:lnTo>
                  <a:pt x="27101" y="787400"/>
                </a:lnTo>
                <a:lnTo>
                  <a:pt x="45707" y="787400"/>
                </a:lnTo>
                <a:lnTo>
                  <a:pt x="50215" y="800100"/>
                </a:lnTo>
                <a:close/>
              </a:path>
              <a:path w="2851784" h="1498600">
                <a:moveTo>
                  <a:pt x="2839161" y="800100"/>
                </a:moveTo>
                <a:lnTo>
                  <a:pt x="2824721" y="800100"/>
                </a:lnTo>
                <a:lnTo>
                  <a:pt x="2827121" y="787400"/>
                </a:lnTo>
                <a:lnTo>
                  <a:pt x="2841409" y="787400"/>
                </a:lnTo>
                <a:lnTo>
                  <a:pt x="2839161" y="800100"/>
                </a:lnTo>
                <a:close/>
              </a:path>
              <a:path w="2851784" h="1498600">
                <a:moveTo>
                  <a:pt x="59664" y="812800"/>
                </a:moveTo>
                <a:lnTo>
                  <a:pt x="40284" y="812800"/>
                </a:lnTo>
                <a:lnTo>
                  <a:pt x="35636" y="800100"/>
                </a:lnTo>
                <a:lnTo>
                  <a:pt x="54673" y="800100"/>
                </a:lnTo>
                <a:lnTo>
                  <a:pt x="59664" y="812800"/>
                </a:lnTo>
                <a:close/>
              </a:path>
              <a:path w="2851784" h="1498600">
                <a:moveTo>
                  <a:pt x="2834004" y="812800"/>
                </a:moveTo>
                <a:lnTo>
                  <a:pt x="2819400" y="812800"/>
                </a:lnTo>
                <a:lnTo>
                  <a:pt x="2822232" y="800100"/>
                </a:lnTo>
                <a:lnTo>
                  <a:pt x="2836697" y="800100"/>
                </a:lnTo>
                <a:lnTo>
                  <a:pt x="2834004" y="812800"/>
                </a:lnTo>
                <a:close/>
              </a:path>
              <a:path w="2851784" h="1498600">
                <a:moveTo>
                  <a:pt x="70065" y="825500"/>
                </a:moveTo>
                <a:lnTo>
                  <a:pt x="55714" y="825500"/>
                </a:lnTo>
                <a:lnTo>
                  <a:pt x="50330" y="812800"/>
                </a:lnTo>
                <a:lnTo>
                  <a:pt x="64604" y="812800"/>
                </a:lnTo>
                <a:lnTo>
                  <a:pt x="70065" y="825500"/>
                </a:lnTo>
                <a:close/>
              </a:path>
              <a:path w="2851784" h="1498600">
                <a:moveTo>
                  <a:pt x="2824670" y="838200"/>
                </a:moveTo>
                <a:lnTo>
                  <a:pt x="2809913" y="838200"/>
                </a:lnTo>
                <a:lnTo>
                  <a:pt x="2813354" y="825500"/>
                </a:lnTo>
                <a:lnTo>
                  <a:pt x="2816440" y="825500"/>
                </a:lnTo>
                <a:lnTo>
                  <a:pt x="2819476" y="812800"/>
                </a:lnTo>
                <a:lnTo>
                  <a:pt x="2831109" y="812800"/>
                </a:lnTo>
                <a:lnTo>
                  <a:pt x="2827997" y="825500"/>
                </a:lnTo>
                <a:lnTo>
                  <a:pt x="2824670" y="838200"/>
                </a:lnTo>
                <a:close/>
              </a:path>
              <a:path w="2851784" h="1498600">
                <a:moveTo>
                  <a:pt x="87337" y="838200"/>
                </a:moveTo>
                <a:lnTo>
                  <a:pt x="67170" y="838200"/>
                </a:lnTo>
                <a:lnTo>
                  <a:pt x="61328" y="825500"/>
                </a:lnTo>
                <a:lnTo>
                  <a:pt x="81203" y="825500"/>
                </a:lnTo>
                <a:lnTo>
                  <a:pt x="87337" y="838200"/>
                </a:lnTo>
                <a:close/>
              </a:path>
              <a:path w="2851784" h="1498600">
                <a:moveTo>
                  <a:pt x="106489" y="850900"/>
                </a:moveTo>
                <a:lnTo>
                  <a:pt x="86017" y="850900"/>
                </a:lnTo>
                <a:lnTo>
                  <a:pt x="79527" y="838200"/>
                </a:lnTo>
                <a:lnTo>
                  <a:pt x="99745" y="838200"/>
                </a:lnTo>
                <a:lnTo>
                  <a:pt x="106489" y="850900"/>
                </a:lnTo>
                <a:close/>
              </a:path>
              <a:path w="2851784" h="1498600">
                <a:moveTo>
                  <a:pt x="2817406" y="850900"/>
                </a:moveTo>
                <a:lnTo>
                  <a:pt x="2802585" y="850900"/>
                </a:lnTo>
                <a:lnTo>
                  <a:pt x="2806433" y="838200"/>
                </a:lnTo>
                <a:lnTo>
                  <a:pt x="2821139" y="838200"/>
                </a:lnTo>
                <a:lnTo>
                  <a:pt x="2817406" y="850900"/>
                </a:lnTo>
                <a:close/>
              </a:path>
              <a:path w="2851784" h="1498600">
                <a:moveTo>
                  <a:pt x="127381" y="863600"/>
                </a:moveTo>
                <a:lnTo>
                  <a:pt x="99606" y="863600"/>
                </a:lnTo>
                <a:lnTo>
                  <a:pt x="92710" y="850900"/>
                </a:lnTo>
                <a:lnTo>
                  <a:pt x="120078" y="850900"/>
                </a:lnTo>
                <a:lnTo>
                  <a:pt x="127381" y="863600"/>
                </a:lnTo>
                <a:close/>
              </a:path>
              <a:path w="2851784" h="1498600">
                <a:moveTo>
                  <a:pt x="2809354" y="863600"/>
                </a:moveTo>
                <a:lnTo>
                  <a:pt x="2794495" y="863600"/>
                </a:lnTo>
                <a:lnTo>
                  <a:pt x="2798724" y="850900"/>
                </a:lnTo>
                <a:lnTo>
                  <a:pt x="2813481" y="850900"/>
                </a:lnTo>
                <a:lnTo>
                  <a:pt x="2809354" y="863600"/>
                </a:lnTo>
                <a:close/>
              </a:path>
              <a:path w="2851784" h="1498600">
                <a:moveTo>
                  <a:pt x="142544" y="889000"/>
                </a:moveTo>
                <a:lnTo>
                  <a:pt x="125984" y="889000"/>
                </a:lnTo>
                <a:lnTo>
                  <a:pt x="134518" y="876300"/>
                </a:lnTo>
                <a:lnTo>
                  <a:pt x="121437" y="876300"/>
                </a:lnTo>
                <a:lnTo>
                  <a:pt x="113982" y="863600"/>
                </a:lnTo>
                <a:lnTo>
                  <a:pt x="142062" y="863600"/>
                </a:lnTo>
                <a:lnTo>
                  <a:pt x="159537" y="876300"/>
                </a:lnTo>
                <a:lnTo>
                  <a:pt x="142544" y="889000"/>
                </a:lnTo>
                <a:close/>
              </a:path>
              <a:path w="2851784" h="1498600">
                <a:moveTo>
                  <a:pt x="2800502" y="876300"/>
                </a:moveTo>
                <a:lnTo>
                  <a:pt x="2785656" y="876300"/>
                </a:lnTo>
                <a:lnTo>
                  <a:pt x="2790266" y="863600"/>
                </a:lnTo>
                <a:lnTo>
                  <a:pt x="2805023" y="863600"/>
                </a:lnTo>
                <a:lnTo>
                  <a:pt x="2800502" y="876300"/>
                </a:lnTo>
                <a:close/>
              </a:path>
              <a:path w="2851784" h="1498600">
                <a:moveTo>
                  <a:pt x="2790901" y="889000"/>
                </a:moveTo>
                <a:lnTo>
                  <a:pt x="2771025" y="889000"/>
                </a:lnTo>
                <a:lnTo>
                  <a:pt x="2776181" y="876300"/>
                </a:lnTo>
                <a:lnTo>
                  <a:pt x="2795803" y="876300"/>
                </a:lnTo>
                <a:lnTo>
                  <a:pt x="2790901" y="889000"/>
                </a:lnTo>
                <a:close/>
              </a:path>
              <a:path w="2851784" h="1498600">
                <a:moveTo>
                  <a:pt x="119697" y="914400"/>
                </a:moveTo>
                <a:lnTo>
                  <a:pt x="103276" y="914400"/>
                </a:lnTo>
                <a:lnTo>
                  <a:pt x="110350" y="901700"/>
                </a:lnTo>
                <a:lnTo>
                  <a:pt x="117919" y="889000"/>
                </a:lnTo>
                <a:lnTo>
                  <a:pt x="134683" y="889000"/>
                </a:lnTo>
                <a:lnTo>
                  <a:pt x="126834" y="901700"/>
                </a:lnTo>
                <a:lnTo>
                  <a:pt x="127050" y="901700"/>
                </a:lnTo>
                <a:lnTo>
                  <a:pt x="119697" y="914400"/>
                </a:lnTo>
                <a:close/>
              </a:path>
              <a:path w="2851784" h="1498600">
                <a:moveTo>
                  <a:pt x="2780576" y="901700"/>
                </a:moveTo>
                <a:lnTo>
                  <a:pt x="2760395" y="901700"/>
                </a:lnTo>
                <a:lnTo>
                  <a:pt x="2765894" y="889000"/>
                </a:lnTo>
                <a:lnTo>
                  <a:pt x="2785833" y="889000"/>
                </a:lnTo>
                <a:lnTo>
                  <a:pt x="2780576" y="901700"/>
                </a:lnTo>
                <a:close/>
              </a:path>
              <a:path w="2851784" h="1498600">
                <a:moveTo>
                  <a:pt x="2769539" y="914400"/>
                </a:moveTo>
                <a:lnTo>
                  <a:pt x="2749080" y="914400"/>
                </a:lnTo>
                <a:lnTo>
                  <a:pt x="2754922" y="901700"/>
                </a:lnTo>
                <a:lnTo>
                  <a:pt x="2775140" y="901700"/>
                </a:lnTo>
                <a:lnTo>
                  <a:pt x="2769539" y="914400"/>
                </a:lnTo>
                <a:close/>
              </a:path>
              <a:path w="2851784" h="1498600">
                <a:moveTo>
                  <a:pt x="101295" y="939800"/>
                </a:moveTo>
                <a:lnTo>
                  <a:pt x="85242" y="939800"/>
                </a:lnTo>
                <a:lnTo>
                  <a:pt x="90703" y="927100"/>
                </a:lnTo>
                <a:lnTo>
                  <a:pt x="96723" y="914400"/>
                </a:lnTo>
                <a:lnTo>
                  <a:pt x="113258" y="914400"/>
                </a:lnTo>
                <a:lnTo>
                  <a:pt x="106908" y="927100"/>
                </a:lnTo>
                <a:lnTo>
                  <a:pt x="107111" y="927100"/>
                </a:lnTo>
                <a:lnTo>
                  <a:pt x="101295" y="939800"/>
                </a:lnTo>
                <a:close/>
              </a:path>
              <a:path w="2851784" h="1498600">
                <a:moveTo>
                  <a:pt x="2751683" y="927100"/>
                </a:moveTo>
                <a:lnTo>
                  <a:pt x="2737104" y="927100"/>
                </a:lnTo>
                <a:lnTo>
                  <a:pt x="2743276" y="914400"/>
                </a:lnTo>
                <a:lnTo>
                  <a:pt x="2757804" y="914400"/>
                </a:lnTo>
                <a:lnTo>
                  <a:pt x="2751683" y="927100"/>
                </a:lnTo>
                <a:close/>
              </a:path>
              <a:path w="2851784" h="1498600">
                <a:moveTo>
                  <a:pt x="2738970" y="939800"/>
                </a:moveTo>
                <a:lnTo>
                  <a:pt x="2717952" y="939800"/>
                </a:lnTo>
                <a:lnTo>
                  <a:pt x="2724594" y="927100"/>
                </a:lnTo>
                <a:lnTo>
                  <a:pt x="2745409" y="927100"/>
                </a:lnTo>
                <a:lnTo>
                  <a:pt x="2738970" y="939800"/>
                </a:lnTo>
                <a:close/>
              </a:path>
              <a:path w="2851784" h="1498600">
                <a:moveTo>
                  <a:pt x="87718" y="965200"/>
                </a:moveTo>
                <a:lnTo>
                  <a:pt x="74155" y="965200"/>
                </a:lnTo>
                <a:lnTo>
                  <a:pt x="76085" y="952500"/>
                </a:lnTo>
                <a:lnTo>
                  <a:pt x="80365" y="939800"/>
                </a:lnTo>
                <a:lnTo>
                  <a:pt x="96393" y="939800"/>
                </a:lnTo>
                <a:lnTo>
                  <a:pt x="91681" y="952500"/>
                </a:lnTo>
                <a:lnTo>
                  <a:pt x="91846" y="952500"/>
                </a:lnTo>
                <a:lnTo>
                  <a:pt x="87718" y="965200"/>
                </a:lnTo>
                <a:close/>
              </a:path>
              <a:path w="2851784" h="1498600">
                <a:moveTo>
                  <a:pt x="2704414" y="952500"/>
                </a:moveTo>
                <a:lnTo>
                  <a:pt x="2697429" y="952500"/>
                </a:lnTo>
                <a:lnTo>
                  <a:pt x="2704515" y="939800"/>
                </a:lnTo>
                <a:lnTo>
                  <a:pt x="2704414" y="952500"/>
                </a:lnTo>
                <a:close/>
              </a:path>
              <a:path w="2851784" h="1498600">
                <a:moveTo>
                  <a:pt x="2725623" y="952500"/>
                </a:moveTo>
                <a:lnTo>
                  <a:pt x="2704414" y="952500"/>
                </a:lnTo>
                <a:lnTo>
                  <a:pt x="2711361" y="939800"/>
                </a:lnTo>
                <a:lnTo>
                  <a:pt x="2732366" y="939800"/>
                </a:lnTo>
                <a:lnTo>
                  <a:pt x="2725623" y="952500"/>
                </a:lnTo>
                <a:close/>
              </a:path>
              <a:path w="2851784" h="1498600">
                <a:moveTo>
                  <a:pt x="2704452" y="965200"/>
                </a:moveTo>
                <a:lnTo>
                  <a:pt x="2683014" y="965200"/>
                </a:lnTo>
                <a:lnTo>
                  <a:pt x="2690393" y="952500"/>
                </a:lnTo>
                <a:lnTo>
                  <a:pt x="2711653" y="952500"/>
                </a:lnTo>
                <a:lnTo>
                  <a:pt x="2704452" y="965200"/>
                </a:lnTo>
                <a:close/>
              </a:path>
              <a:path w="2851784" h="1498600">
                <a:moveTo>
                  <a:pt x="82880" y="977900"/>
                </a:moveTo>
                <a:lnTo>
                  <a:pt x="69329" y="977900"/>
                </a:lnTo>
                <a:lnTo>
                  <a:pt x="70777" y="965200"/>
                </a:lnTo>
                <a:lnTo>
                  <a:pt x="84429" y="965200"/>
                </a:lnTo>
                <a:lnTo>
                  <a:pt x="82880" y="977900"/>
                </a:lnTo>
                <a:close/>
              </a:path>
              <a:path w="2851784" h="1498600">
                <a:moveTo>
                  <a:pt x="2681986" y="977900"/>
                </a:moveTo>
                <a:lnTo>
                  <a:pt x="2660357" y="977900"/>
                </a:lnTo>
                <a:lnTo>
                  <a:pt x="2668143" y="965200"/>
                </a:lnTo>
                <a:lnTo>
                  <a:pt x="2689618" y="965200"/>
                </a:lnTo>
                <a:lnTo>
                  <a:pt x="2681986" y="977900"/>
                </a:lnTo>
                <a:close/>
              </a:path>
              <a:path w="2851784" h="1498600">
                <a:moveTo>
                  <a:pt x="79349" y="990600"/>
                </a:moveTo>
                <a:lnTo>
                  <a:pt x="66929" y="990600"/>
                </a:lnTo>
                <a:lnTo>
                  <a:pt x="68046" y="977900"/>
                </a:lnTo>
                <a:lnTo>
                  <a:pt x="80429" y="977900"/>
                </a:lnTo>
                <a:lnTo>
                  <a:pt x="79349" y="990600"/>
                </a:lnTo>
                <a:close/>
              </a:path>
              <a:path w="2851784" h="1498600">
                <a:moveTo>
                  <a:pt x="2658287" y="990600"/>
                </a:moveTo>
                <a:lnTo>
                  <a:pt x="2636520" y="990600"/>
                </a:lnTo>
                <a:lnTo>
                  <a:pt x="2644698" y="977900"/>
                </a:lnTo>
                <a:lnTo>
                  <a:pt x="2666314" y="977900"/>
                </a:lnTo>
                <a:lnTo>
                  <a:pt x="2658287" y="990600"/>
                </a:lnTo>
                <a:close/>
              </a:path>
              <a:path w="2851784" h="1498600">
                <a:moveTo>
                  <a:pt x="77203" y="1003300"/>
                </a:moveTo>
                <a:lnTo>
                  <a:pt x="64579" y="1003300"/>
                </a:lnTo>
                <a:lnTo>
                  <a:pt x="65189" y="990600"/>
                </a:lnTo>
                <a:lnTo>
                  <a:pt x="77787" y="990600"/>
                </a:lnTo>
                <a:lnTo>
                  <a:pt x="77203" y="1003300"/>
                </a:lnTo>
                <a:close/>
              </a:path>
              <a:path w="2851784" h="1498600">
                <a:moveTo>
                  <a:pt x="2633433" y="1003300"/>
                </a:moveTo>
                <a:lnTo>
                  <a:pt x="2603017" y="1003300"/>
                </a:lnTo>
                <a:lnTo>
                  <a:pt x="2611678" y="990600"/>
                </a:lnTo>
                <a:lnTo>
                  <a:pt x="2641841" y="990600"/>
                </a:lnTo>
                <a:lnTo>
                  <a:pt x="2633433" y="1003300"/>
                </a:lnTo>
                <a:close/>
              </a:path>
              <a:path w="2851784" h="1498600">
                <a:moveTo>
                  <a:pt x="76835" y="1028700"/>
                </a:moveTo>
                <a:lnTo>
                  <a:pt x="64160" y="1028700"/>
                </a:lnTo>
                <a:lnTo>
                  <a:pt x="63868" y="1016000"/>
                </a:lnTo>
                <a:lnTo>
                  <a:pt x="64135" y="1003300"/>
                </a:lnTo>
                <a:lnTo>
                  <a:pt x="76809" y="1003300"/>
                </a:lnTo>
                <a:lnTo>
                  <a:pt x="76555" y="1016000"/>
                </a:lnTo>
                <a:lnTo>
                  <a:pt x="76835" y="1028700"/>
                </a:lnTo>
                <a:close/>
              </a:path>
              <a:path w="2851784" h="1498600">
                <a:moveTo>
                  <a:pt x="2607500" y="1016000"/>
                </a:moveTo>
                <a:lnTo>
                  <a:pt x="2567711" y="1016000"/>
                </a:lnTo>
                <a:lnTo>
                  <a:pt x="2576804" y="1003300"/>
                </a:lnTo>
                <a:lnTo>
                  <a:pt x="2616263" y="1003300"/>
                </a:lnTo>
                <a:lnTo>
                  <a:pt x="2607500" y="1016000"/>
                </a:lnTo>
                <a:close/>
              </a:path>
              <a:path w="2851784" h="1498600">
                <a:moveTo>
                  <a:pt x="2562059" y="1028700"/>
                </a:moveTo>
                <a:lnTo>
                  <a:pt x="2511742" y="1028700"/>
                </a:lnTo>
                <a:lnTo>
                  <a:pt x="2521407" y="1016000"/>
                </a:lnTo>
                <a:lnTo>
                  <a:pt x="2571356" y="1016000"/>
                </a:lnTo>
                <a:lnTo>
                  <a:pt x="2562059" y="1028700"/>
                </a:lnTo>
                <a:close/>
              </a:path>
              <a:path w="2851784" h="1498600">
                <a:moveTo>
                  <a:pt x="77901" y="1041400"/>
                </a:moveTo>
                <a:lnTo>
                  <a:pt x="65316" y="1041400"/>
                </a:lnTo>
                <a:lnTo>
                  <a:pt x="64643" y="1028700"/>
                </a:lnTo>
                <a:lnTo>
                  <a:pt x="77266" y="1028700"/>
                </a:lnTo>
                <a:lnTo>
                  <a:pt x="77901" y="1041400"/>
                </a:lnTo>
                <a:close/>
              </a:path>
              <a:path w="2851784" h="1498600">
                <a:moveTo>
                  <a:pt x="2469095" y="1054100"/>
                </a:moveTo>
                <a:lnTo>
                  <a:pt x="2456434" y="1054100"/>
                </a:lnTo>
                <a:lnTo>
                  <a:pt x="2456865" y="1041400"/>
                </a:lnTo>
                <a:lnTo>
                  <a:pt x="2457221" y="1028700"/>
                </a:lnTo>
                <a:lnTo>
                  <a:pt x="2523896" y="1028700"/>
                </a:lnTo>
                <a:lnTo>
                  <a:pt x="2514130" y="1041400"/>
                </a:lnTo>
                <a:lnTo>
                  <a:pt x="2469553" y="1041400"/>
                </a:lnTo>
                <a:lnTo>
                  <a:pt x="2469095" y="1054100"/>
                </a:lnTo>
                <a:close/>
              </a:path>
              <a:path w="2851784" h="1498600">
                <a:moveTo>
                  <a:pt x="80784" y="1054100"/>
                </a:moveTo>
                <a:lnTo>
                  <a:pt x="67208" y="1054100"/>
                </a:lnTo>
                <a:lnTo>
                  <a:pt x="66179" y="1041400"/>
                </a:lnTo>
                <a:lnTo>
                  <a:pt x="79603" y="1041400"/>
                </a:lnTo>
                <a:lnTo>
                  <a:pt x="80784" y="1054100"/>
                </a:lnTo>
                <a:close/>
              </a:path>
              <a:path w="2851784" h="1498600">
                <a:moveTo>
                  <a:pt x="85140" y="1066800"/>
                </a:moveTo>
                <a:lnTo>
                  <a:pt x="71412" y="1066800"/>
                </a:lnTo>
                <a:lnTo>
                  <a:pt x="69837" y="1054100"/>
                </a:lnTo>
                <a:lnTo>
                  <a:pt x="83464" y="1054100"/>
                </a:lnTo>
                <a:lnTo>
                  <a:pt x="85140" y="1066800"/>
                </a:lnTo>
                <a:close/>
              </a:path>
              <a:path w="2851784" h="1498600">
                <a:moveTo>
                  <a:pt x="2467444" y="1066800"/>
                </a:moveTo>
                <a:lnTo>
                  <a:pt x="2454871" y="1066800"/>
                </a:lnTo>
                <a:lnTo>
                  <a:pt x="2455786" y="1054100"/>
                </a:lnTo>
                <a:lnTo>
                  <a:pt x="2468397" y="1054100"/>
                </a:lnTo>
                <a:lnTo>
                  <a:pt x="2467444" y="1066800"/>
                </a:lnTo>
                <a:close/>
              </a:path>
              <a:path w="2851784" h="1498600">
                <a:moveTo>
                  <a:pt x="88849" y="1079500"/>
                </a:moveTo>
                <a:lnTo>
                  <a:pt x="75082" y="1079500"/>
                </a:lnTo>
                <a:lnTo>
                  <a:pt x="73164" y="1066800"/>
                </a:lnTo>
                <a:lnTo>
                  <a:pt x="86842" y="1066800"/>
                </a:lnTo>
                <a:lnTo>
                  <a:pt x="88849" y="1079500"/>
                </a:lnTo>
                <a:close/>
              </a:path>
              <a:path w="2851784" h="1498600">
                <a:moveTo>
                  <a:pt x="2463165" y="1092200"/>
                </a:moveTo>
                <a:lnTo>
                  <a:pt x="2449068" y="1092200"/>
                </a:lnTo>
                <a:lnTo>
                  <a:pt x="2450896" y="1079500"/>
                </a:lnTo>
                <a:lnTo>
                  <a:pt x="2452408" y="1079500"/>
                </a:lnTo>
                <a:lnTo>
                  <a:pt x="2453792" y="1066800"/>
                </a:lnTo>
                <a:lnTo>
                  <a:pt x="2466251" y="1066800"/>
                </a:lnTo>
                <a:lnTo>
                  <a:pt x="2464828" y="1079500"/>
                </a:lnTo>
                <a:lnTo>
                  <a:pt x="2463165" y="1092200"/>
                </a:lnTo>
                <a:close/>
              </a:path>
              <a:path w="2851784" h="1498600">
                <a:moveTo>
                  <a:pt x="98171" y="1092200"/>
                </a:moveTo>
                <a:lnTo>
                  <a:pt x="81864" y="1092200"/>
                </a:lnTo>
                <a:lnTo>
                  <a:pt x="79425" y="1079500"/>
                </a:lnTo>
                <a:lnTo>
                  <a:pt x="93040" y="1079500"/>
                </a:lnTo>
                <a:lnTo>
                  <a:pt x="98171" y="1092200"/>
                </a:lnTo>
                <a:close/>
              </a:path>
              <a:path w="2851784" h="1498600">
                <a:moveTo>
                  <a:pt x="123710" y="1130300"/>
                </a:moveTo>
                <a:lnTo>
                  <a:pt x="106705" y="1130300"/>
                </a:lnTo>
                <a:lnTo>
                  <a:pt x="99606" y="1117600"/>
                </a:lnTo>
                <a:lnTo>
                  <a:pt x="93078" y="1104900"/>
                </a:lnTo>
                <a:lnTo>
                  <a:pt x="87147" y="1092200"/>
                </a:lnTo>
                <a:lnTo>
                  <a:pt x="97967" y="1092200"/>
                </a:lnTo>
                <a:lnTo>
                  <a:pt x="103708" y="1104900"/>
                </a:lnTo>
                <a:lnTo>
                  <a:pt x="109601" y="1104900"/>
                </a:lnTo>
                <a:lnTo>
                  <a:pt x="116484" y="1117600"/>
                </a:lnTo>
                <a:lnTo>
                  <a:pt x="116268" y="1117600"/>
                </a:lnTo>
                <a:lnTo>
                  <a:pt x="123710" y="1130300"/>
                </a:lnTo>
                <a:close/>
              </a:path>
              <a:path w="2851784" h="1498600">
                <a:moveTo>
                  <a:pt x="2459151" y="1104900"/>
                </a:moveTo>
                <a:lnTo>
                  <a:pt x="2444851" y="1104900"/>
                </a:lnTo>
                <a:lnTo>
                  <a:pt x="2447137" y="1092200"/>
                </a:lnTo>
                <a:lnTo>
                  <a:pt x="2461272" y="1092200"/>
                </a:lnTo>
                <a:lnTo>
                  <a:pt x="2459151" y="1104900"/>
                </a:lnTo>
                <a:close/>
              </a:path>
              <a:path w="2851784" h="1498600">
                <a:moveTo>
                  <a:pt x="2454236" y="1117600"/>
                </a:moveTo>
                <a:lnTo>
                  <a:pt x="2439797" y="1117600"/>
                </a:lnTo>
                <a:lnTo>
                  <a:pt x="2442514" y="1104900"/>
                </a:lnTo>
                <a:lnTo>
                  <a:pt x="2456802" y="1104900"/>
                </a:lnTo>
                <a:lnTo>
                  <a:pt x="2454236" y="1117600"/>
                </a:lnTo>
                <a:close/>
              </a:path>
              <a:path w="2851784" h="1498600">
                <a:moveTo>
                  <a:pt x="2448445" y="1130300"/>
                </a:moveTo>
                <a:lnTo>
                  <a:pt x="2433929" y="1130300"/>
                </a:lnTo>
                <a:lnTo>
                  <a:pt x="2437053" y="1117600"/>
                </a:lnTo>
                <a:lnTo>
                  <a:pt x="2451442" y="1117600"/>
                </a:lnTo>
                <a:lnTo>
                  <a:pt x="2448445" y="1130300"/>
                </a:lnTo>
                <a:close/>
              </a:path>
              <a:path w="2851784" h="1498600">
                <a:moveTo>
                  <a:pt x="157721" y="1155700"/>
                </a:moveTo>
                <a:lnTo>
                  <a:pt x="131305" y="1155700"/>
                </a:lnTo>
                <a:lnTo>
                  <a:pt x="122580" y="1143000"/>
                </a:lnTo>
                <a:lnTo>
                  <a:pt x="114376" y="1130300"/>
                </a:lnTo>
                <a:lnTo>
                  <a:pt x="131229" y="1130300"/>
                </a:lnTo>
                <a:lnTo>
                  <a:pt x="139725" y="1143000"/>
                </a:lnTo>
                <a:lnTo>
                  <a:pt x="148247" y="1143000"/>
                </a:lnTo>
                <a:lnTo>
                  <a:pt x="157721" y="1155700"/>
                </a:lnTo>
                <a:close/>
              </a:path>
              <a:path w="2851784" h="1498600">
                <a:moveTo>
                  <a:pt x="2441816" y="1143000"/>
                </a:moveTo>
                <a:lnTo>
                  <a:pt x="2427249" y="1143000"/>
                </a:lnTo>
                <a:lnTo>
                  <a:pt x="2430779" y="1130300"/>
                </a:lnTo>
                <a:lnTo>
                  <a:pt x="2445232" y="1130300"/>
                </a:lnTo>
                <a:lnTo>
                  <a:pt x="2441816" y="1143000"/>
                </a:lnTo>
                <a:close/>
              </a:path>
              <a:path w="2851784" h="1498600">
                <a:moveTo>
                  <a:pt x="2434361" y="1155700"/>
                </a:moveTo>
                <a:lnTo>
                  <a:pt x="2419794" y="1155700"/>
                </a:lnTo>
                <a:lnTo>
                  <a:pt x="2423718" y="1143000"/>
                </a:lnTo>
                <a:lnTo>
                  <a:pt x="2438184" y="1143000"/>
                </a:lnTo>
                <a:lnTo>
                  <a:pt x="2434361" y="1155700"/>
                </a:lnTo>
                <a:close/>
              </a:path>
              <a:path w="2851784" h="1498600">
                <a:moveTo>
                  <a:pt x="177571" y="1168400"/>
                </a:moveTo>
                <a:lnTo>
                  <a:pt x="150228" y="1168400"/>
                </a:lnTo>
                <a:lnTo>
                  <a:pt x="140525" y="1155700"/>
                </a:lnTo>
                <a:lnTo>
                  <a:pt x="167195" y="1155700"/>
                </a:lnTo>
                <a:lnTo>
                  <a:pt x="177571" y="1168400"/>
                </a:lnTo>
                <a:close/>
              </a:path>
              <a:path w="2851784" h="1498600">
                <a:moveTo>
                  <a:pt x="2426106" y="1168400"/>
                </a:moveTo>
                <a:lnTo>
                  <a:pt x="2407183" y="1168400"/>
                </a:lnTo>
                <a:lnTo>
                  <a:pt x="2411679" y="1155700"/>
                </a:lnTo>
                <a:lnTo>
                  <a:pt x="2430335" y="1155700"/>
                </a:lnTo>
                <a:lnTo>
                  <a:pt x="2426106" y="1168400"/>
                </a:lnTo>
                <a:close/>
              </a:path>
              <a:path w="2851784" h="1498600">
                <a:moveTo>
                  <a:pt x="199136" y="1181100"/>
                </a:moveTo>
                <a:lnTo>
                  <a:pt x="171018" y="1181100"/>
                </a:lnTo>
                <a:lnTo>
                  <a:pt x="160401" y="1168400"/>
                </a:lnTo>
                <a:lnTo>
                  <a:pt x="187921" y="1168400"/>
                </a:lnTo>
                <a:lnTo>
                  <a:pt x="199136" y="1181100"/>
                </a:lnTo>
                <a:close/>
              </a:path>
              <a:path w="2851784" h="1498600">
                <a:moveTo>
                  <a:pt x="2412301" y="1181100"/>
                </a:moveTo>
                <a:lnTo>
                  <a:pt x="2397874" y="1181100"/>
                </a:lnTo>
                <a:lnTo>
                  <a:pt x="2402725" y="1168400"/>
                </a:lnTo>
                <a:lnTo>
                  <a:pt x="2417089" y="1168400"/>
                </a:lnTo>
                <a:lnTo>
                  <a:pt x="2412301" y="1181100"/>
                </a:lnTo>
                <a:close/>
              </a:path>
              <a:path w="2851784" h="1498600">
                <a:moveTo>
                  <a:pt x="222262" y="1193800"/>
                </a:moveTo>
                <a:lnTo>
                  <a:pt x="193497" y="1193800"/>
                </a:lnTo>
                <a:lnTo>
                  <a:pt x="182054" y="1181100"/>
                </a:lnTo>
                <a:lnTo>
                  <a:pt x="210273" y="1181100"/>
                </a:lnTo>
                <a:lnTo>
                  <a:pt x="222262" y="1193800"/>
                </a:lnTo>
                <a:close/>
              </a:path>
              <a:path w="2851784" h="1498600">
                <a:moveTo>
                  <a:pt x="2402179" y="1193800"/>
                </a:moveTo>
                <a:lnTo>
                  <a:pt x="2387841" y="1193800"/>
                </a:lnTo>
                <a:lnTo>
                  <a:pt x="2393061" y="1181100"/>
                </a:lnTo>
                <a:lnTo>
                  <a:pt x="2407335" y="1181100"/>
                </a:lnTo>
                <a:lnTo>
                  <a:pt x="2402179" y="1193800"/>
                </a:lnTo>
                <a:close/>
              </a:path>
              <a:path w="2851784" h="1498600">
                <a:moveTo>
                  <a:pt x="259562" y="1206500"/>
                </a:moveTo>
                <a:lnTo>
                  <a:pt x="217551" y="1206500"/>
                </a:lnTo>
                <a:lnTo>
                  <a:pt x="205346" y="1193800"/>
                </a:lnTo>
                <a:lnTo>
                  <a:pt x="246583" y="1193800"/>
                </a:lnTo>
                <a:lnTo>
                  <a:pt x="259562" y="1206500"/>
                </a:lnTo>
                <a:close/>
              </a:path>
              <a:path w="2851784" h="1498600">
                <a:moveTo>
                  <a:pt x="2391359" y="1206500"/>
                </a:moveTo>
                <a:lnTo>
                  <a:pt x="2371521" y="1206500"/>
                </a:lnTo>
                <a:lnTo>
                  <a:pt x="2377249" y="1193800"/>
                </a:lnTo>
                <a:lnTo>
                  <a:pt x="2396858" y="1193800"/>
                </a:lnTo>
                <a:lnTo>
                  <a:pt x="2391359" y="1206500"/>
                </a:lnTo>
                <a:close/>
              </a:path>
              <a:path w="2851784" h="1498600">
                <a:moveTo>
                  <a:pt x="341782" y="1219200"/>
                </a:moveTo>
                <a:lnTo>
                  <a:pt x="256247" y="1219200"/>
                </a:lnTo>
                <a:lnTo>
                  <a:pt x="243027" y="1206500"/>
                </a:lnTo>
                <a:lnTo>
                  <a:pt x="334492" y="1206500"/>
                </a:lnTo>
                <a:lnTo>
                  <a:pt x="341782" y="1219200"/>
                </a:lnTo>
                <a:close/>
              </a:path>
              <a:path w="2851784" h="1498600">
                <a:moveTo>
                  <a:pt x="402983" y="1219200"/>
                </a:moveTo>
                <a:lnTo>
                  <a:pt x="372719" y="1219200"/>
                </a:lnTo>
                <a:lnTo>
                  <a:pt x="381063" y="1206500"/>
                </a:lnTo>
                <a:lnTo>
                  <a:pt x="392480" y="1206500"/>
                </a:lnTo>
                <a:lnTo>
                  <a:pt x="402983" y="1219200"/>
                </a:lnTo>
                <a:close/>
              </a:path>
              <a:path w="2851784" h="1498600">
                <a:moveTo>
                  <a:pt x="2373858" y="1219200"/>
                </a:moveTo>
                <a:lnTo>
                  <a:pt x="2353741" y="1219200"/>
                </a:lnTo>
                <a:lnTo>
                  <a:pt x="2359939" y="1206500"/>
                </a:lnTo>
                <a:lnTo>
                  <a:pt x="2379853" y="1206500"/>
                </a:lnTo>
                <a:lnTo>
                  <a:pt x="2373858" y="1219200"/>
                </a:lnTo>
                <a:close/>
              </a:path>
              <a:path w="2851784" h="1498600">
                <a:moveTo>
                  <a:pt x="373303" y="1231900"/>
                </a:moveTo>
                <a:lnTo>
                  <a:pt x="341261" y="1231900"/>
                </a:lnTo>
                <a:lnTo>
                  <a:pt x="333857" y="1219200"/>
                </a:lnTo>
                <a:lnTo>
                  <a:pt x="381774" y="1219200"/>
                </a:lnTo>
                <a:lnTo>
                  <a:pt x="373303" y="1231900"/>
                </a:lnTo>
                <a:close/>
              </a:path>
              <a:path w="2851784" h="1498600">
                <a:moveTo>
                  <a:pt x="430377" y="1257300"/>
                </a:moveTo>
                <a:lnTo>
                  <a:pt x="411721" y="1257300"/>
                </a:lnTo>
                <a:lnTo>
                  <a:pt x="402285" y="1244600"/>
                </a:lnTo>
                <a:lnTo>
                  <a:pt x="393280" y="1231900"/>
                </a:lnTo>
                <a:lnTo>
                  <a:pt x="384797" y="1219200"/>
                </a:lnTo>
                <a:lnTo>
                  <a:pt x="402831" y="1219200"/>
                </a:lnTo>
                <a:lnTo>
                  <a:pt x="411683" y="1231900"/>
                </a:lnTo>
                <a:lnTo>
                  <a:pt x="411543" y="1231900"/>
                </a:lnTo>
                <a:lnTo>
                  <a:pt x="420827" y="1244600"/>
                </a:lnTo>
                <a:lnTo>
                  <a:pt x="420674" y="1244600"/>
                </a:lnTo>
                <a:lnTo>
                  <a:pt x="430377" y="1257300"/>
                </a:lnTo>
                <a:close/>
              </a:path>
              <a:path w="2851784" h="1498600">
                <a:moveTo>
                  <a:pt x="2361387" y="1231900"/>
                </a:moveTo>
                <a:lnTo>
                  <a:pt x="2341105" y="1231900"/>
                </a:lnTo>
                <a:lnTo>
                  <a:pt x="2347620" y="1219200"/>
                </a:lnTo>
                <a:lnTo>
                  <a:pt x="2367699" y="1219200"/>
                </a:lnTo>
                <a:lnTo>
                  <a:pt x="2361387" y="1231900"/>
                </a:lnTo>
                <a:close/>
              </a:path>
              <a:path w="2851784" h="1498600">
                <a:moveTo>
                  <a:pt x="2341511" y="1244600"/>
                </a:moveTo>
                <a:lnTo>
                  <a:pt x="2321052" y="1244600"/>
                </a:lnTo>
                <a:lnTo>
                  <a:pt x="2327998" y="1231900"/>
                </a:lnTo>
                <a:lnTo>
                  <a:pt x="2348280" y="1231900"/>
                </a:lnTo>
                <a:lnTo>
                  <a:pt x="2341511" y="1244600"/>
                </a:lnTo>
                <a:close/>
              </a:path>
              <a:path w="2851784" h="1498600">
                <a:moveTo>
                  <a:pt x="2320328" y="1257300"/>
                </a:moveTo>
                <a:lnTo>
                  <a:pt x="2292375" y="1257300"/>
                </a:lnTo>
                <a:lnTo>
                  <a:pt x="2299855" y="1244600"/>
                </a:lnTo>
                <a:lnTo>
                  <a:pt x="2327529" y="1244600"/>
                </a:lnTo>
                <a:lnTo>
                  <a:pt x="2320328" y="1257300"/>
                </a:lnTo>
                <a:close/>
              </a:path>
              <a:path w="2851784" h="1498600">
                <a:moveTo>
                  <a:pt x="484098" y="1295400"/>
                </a:moveTo>
                <a:lnTo>
                  <a:pt x="453593" y="1295400"/>
                </a:lnTo>
                <a:lnTo>
                  <a:pt x="442531" y="1282700"/>
                </a:lnTo>
                <a:lnTo>
                  <a:pt x="431863" y="1270000"/>
                </a:lnTo>
                <a:lnTo>
                  <a:pt x="421589" y="1257300"/>
                </a:lnTo>
                <a:lnTo>
                  <a:pt x="440182" y="1257300"/>
                </a:lnTo>
                <a:lnTo>
                  <a:pt x="450697" y="1270000"/>
                </a:lnTo>
                <a:lnTo>
                  <a:pt x="450545" y="1270000"/>
                </a:lnTo>
                <a:lnTo>
                  <a:pt x="461454" y="1282700"/>
                </a:lnTo>
                <a:lnTo>
                  <a:pt x="472440" y="1282700"/>
                </a:lnTo>
                <a:lnTo>
                  <a:pt x="484098" y="1295400"/>
                </a:lnTo>
                <a:close/>
              </a:path>
              <a:path w="2851784" h="1498600">
                <a:moveTo>
                  <a:pt x="1907463" y="1270000"/>
                </a:moveTo>
                <a:lnTo>
                  <a:pt x="1874291" y="1270000"/>
                </a:lnTo>
                <a:lnTo>
                  <a:pt x="1879485" y="1257300"/>
                </a:lnTo>
                <a:lnTo>
                  <a:pt x="1896173" y="1257300"/>
                </a:lnTo>
                <a:lnTo>
                  <a:pt x="1907463" y="1270000"/>
                </a:lnTo>
                <a:close/>
              </a:path>
              <a:path w="2851784" h="1498600">
                <a:moveTo>
                  <a:pt x="2297925" y="1270000"/>
                </a:moveTo>
                <a:lnTo>
                  <a:pt x="2269502" y="1270000"/>
                </a:lnTo>
                <a:lnTo>
                  <a:pt x="2277364" y="1257300"/>
                </a:lnTo>
                <a:lnTo>
                  <a:pt x="2305519" y="1257300"/>
                </a:lnTo>
                <a:lnTo>
                  <a:pt x="2297925" y="1270000"/>
                </a:lnTo>
                <a:close/>
              </a:path>
              <a:path w="2851784" h="1498600">
                <a:moveTo>
                  <a:pt x="1882990" y="1282700"/>
                </a:moveTo>
                <a:lnTo>
                  <a:pt x="1868601" y="1282700"/>
                </a:lnTo>
                <a:lnTo>
                  <a:pt x="1871599" y="1270000"/>
                </a:lnTo>
                <a:lnTo>
                  <a:pt x="1885886" y="1270000"/>
                </a:lnTo>
                <a:lnTo>
                  <a:pt x="1882990" y="1282700"/>
                </a:lnTo>
                <a:close/>
              </a:path>
              <a:path w="2851784" h="1498600">
                <a:moveTo>
                  <a:pt x="1942223" y="1282700"/>
                </a:moveTo>
                <a:lnTo>
                  <a:pt x="1902853" y="1282700"/>
                </a:lnTo>
                <a:lnTo>
                  <a:pt x="1891398" y="1270000"/>
                </a:lnTo>
                <a:lnTo>
                  <a:pt x="1930260" y="1270000"/>
                </a:lnTo>
                <a:lnTo>
                  <a:pt x="1942223" y="1282700"/>
                </a:lnTo>
                <a:close/>
              </a:path>
              <a:path w="2851784" h="1498600">
                <a:moveTo>
                  <a:pt x="2266264" y="1282700"/>
                </a:moveTo>
                <a:lnTo>
                  <a:pt x="2229027" y="1282700"/>
                </a:lnTo>
                <a:lnTo>
                  <a:pt x="2237460" y="1270000"/>
                </a:lnTo>
                <a:lnTo>
                  <a:pt x="2274366" y="1270000"/>
                </a:lnTo>
                <a:lnTo>
                  <a:pt x="2266264" y="1282700"/>
                </a:lnTo>
                <a:close/>
              </a:path>
              <a:path w="2851784" h="1498600">
                <a:moveTo>
                  <a:pt x="1876691" y="1295400"/>
                </a:moveTo>
                <a:lnTo>
                  <a:pt x="1862277" y="1295400"/>
                </a:lnTo>
                <a:lnTo>
                  <a:pt x="1865591" y="1282700"/>
                </a:lnTo>
                <a:lnTo>
                  <a:pt x="1879917" y="1282700"/>
                </a:lnTo>
                <a:lnTo>
                  <a:pt x="1876691" y="1295400"/>
                </a:lnTo>
                <a:close/>
              </a:path>
              <a:path w="2851784" h="1498600">
                <a:moveTo>
                  <a:pt x="1991423" y="1295400"/>
                </a:moveTo>
                <a:lnTo>
                  <a:pt x="1938578" y="1295400"/>
                </a:lnTo>
                <a:lnTo>
                  <a:pt x="1926450" y="1282700"/>
                </a:lnTo>
                <a:lnTo>
                  <a:pt x="1978685" y="1282700"/>
                </a:lnTo>
                <a:lnTo>
                  <a:pt x="1991423" y="1295400"/>
                </a:lnTo>
                <a:close/>
              </a:path>
              <a:path w="2851784" h="1498600">
                <a:moveTo>
                  <a:pt x="2232748" y="1295400"/>
                </a:moveTo>
                <a:lnTo>
                  <a:pt x="2185949" y="1295400"/>
                </a:lnTo>
                <a:lnTo>
                  <a:pt x="2194877" y="1282700"/>
                </a:lnTo>
                <a:lnTo>
                  <a:pt x="2241296" y="1282700"/>
                </a:lnTo>
                <a:lnTo>
                  <a:pt x="2232748" y="1295400"/>
                </a:lnTo>
                <a:close/>
              </a:path>
              <a:path w="2851784" h="1498600">
                <a:moveTo>
                  <a:pt x="520763" y="1320800"/>
                </a:moveTo>
                <a:lnTo>
                  <a:pt x="489051" y="1320800"/>
                </a:lnTo>
                <a:lnTo>
                  <a:pt x="476872" y="1308100"/>
                </a:lnTo>
                <a:lnTo>
                  <a:pt x="465048" y="1295400"/>
                </a:lnTo>
                <a:lnTo>
                  <a:pt x="483946" y="1295400"/>
                </a:lnTo>
                <a:lnTo>
                  <a:pt x="495973" y="1308100"/>
                </a:lnTo>
                <a:lnTo>
                  <a:pt x="508038" y="1308100"/>
                </a:lnTo>
                <a:lnTo>
                  <a:pt x="520763" y="1320800"/>
                </a:lnTo>
                <a:close/>
              </a:path>
              <a:path w="2851784" h="1498600">
                <a:moveTo>
                  <a:pt x="1862175" y="1320800"/>
                </a:moveTo>
                <a:lnTo>
                  <a:pt x="1843735" y="1320800"/>
                </a:lnTo>
                <a:lnTo>
                  <a:pt x="1851761" y="1308100"/>
                </a:lnTo>
                <a:lnTo>
                  <a:pt x="1851596" y="1308100"/>
                </a:lnTo>
                <a:lnTo>
                  <a:pt x="1859000" y="1295400"/>
                </a:lnTo>
                <a:lnTo>
                  <a:pt x="1873300" y="1295400"/>
                </a:lnTo>
                <a:lnTo>
                  <a:pt x="1869719" y="1308100"/>
                </a:lnTo>
                <a:lnTo>
                  <a:pt x="1862175" y="1320800"/>
                </a:lnTo>
                <a:close/>
              </a:path>
              <a:path w="2851784" h="1498600">
                <a:moveTo>
                  <a:pt x="2188514" y="1308100"/>
                </a:moveTo>
                <a:lnTo>
                  <a:pt x="1989074" y="1308100"/>
                </a:lnTo>
                <a:lnTo>
                  <a:pt x="1976170" y="1295400"/>
                </a:lnTo>
                <a:lnTo>
                  <a:pt x="2197557" y="1295400"/>
                </a:lnTo>
                <a:lnTo>
                  <a:pt x="2188514" y="1308100"/>
                </a:lnTo>
                <a:close/>
              </a:path>
              <a:path w="2851784" h="1498600">
                <a:moveTo>
                  <a:pt x="546887" y="1333500"/>
                </a:moveTo>
                <a:lnTo>
                  <a:pt x="514464" y="1333500"/>
                </a:lnTo>
                <a:lnTo>
                  <a:pt x="501586" y="1320800"/>
                </a:lnTo>
                <a:lnTo>
                  <a:pt x="533501" y="1320800"/>
                </a:lnTo>
                <a:lnTo>
                  <a:pt x="546887" y="1333500"/>
                </a:lnTo>
                <a:close/>
              </a:path>
              <a:path w="2851784" h="1498600">
                <a:moveTo>
                  <a:pt x="1804416" y="1384300"/>
                </a:moveTo>
                <a:lnTo>
                  <a:pt x="1784845" y="1384300"/>
                </a:lnTo>
                <a:lnTo>
                  <a:pt x="1796186" y="1371600"/>
                </a:lnTo>
                <a:lnTo>
                  <a:pt x="1795995" y="1371600"/>
                </a:lnTo>
                <a:lnTo>
                  <a:pt x="1806816" y="1358900"/>
                </a:lnTo>
                <a:lnTo>
                  <a:pt x="1806625" y="1358900"/>
                </a:lnTo>
                <a:lnTo>
                  <a:pt x="1816925" y="1346200"/>
                </a:lnTo>
                <a:lnTo>
                  <a:pt x="1826298" y="1346200"/>
                </a:lnTo>
                <a:lnTo>
                  <a:pt x="1835480" y="1333500"/>
                </a:lnTo>
                <a:lnTo>
                  <a:pt x="1835302" y="1333500"/>
                </a:lnTo>
                <a:lnTo>
                  <a:pt x="1843913" y="1320800"/>
                </a:lnTo>
                <a:lnTo>
                  <a:pt x="1853984" y="1320800"/>
                </a:lnTo>
                <a:lnTo>
                  <a:pt x="1845195" y="1333500"/>
                </a:lnTo>
                <a:lnTo>
                  <a:pt x="1835835" y="1346200"/>
                </a:lnTo>
                <a:lnTo>
                  <a:pt x="1825904" y="1358900"/>
                </a:lnTo>
                <a:lnTo>
                  <a:pt x="1815426" y="1371600"/>
                </a:lnTo>
                <a:lnTo>
                  <a:pt x="1804416" y="1384300"/>
                </a:lnTo>
                <a:close/>
              </a:path>
              <a:path w="2851784" h="1498600">
                <a:moveTo>
                  <a:pt x="574268" y="1346200"/>
                </a:moveTo>
                <a:lnTo>
                  <a:pt x="541223" y="1346200"/>
                </a:lnTo>
                <a:lnTo>
                  <a:pt x="527685" y="1333500"/>
                </a:lnTo>
                <a:lnTo>
                  <a:pt x="560260" y="1333500"/>
                </a:lnTo>
                <a:lnTo>
                  <a:pt x="574268" y="1346200"/>
                </a:lnTo>
                <a:close/>
              </a:path>
              <a:path w="2851784" h="1498600">
                <a:moveTo>
                  <a:pt x="602830" y="1358900"/>
                </a:moveTo>
                <a:lnTo>
                  <a:pt x="569226" y="1358900"/>
                </a:lnTo>
                <a:lnTo>
                  <a:pt x="555066" y="1346200"/>
                </a:lnTo>
                <a:lnTo>
                  <a:pt x="588251" y="1346200"/>
                </a:lnTo>
                <a:lnTo>
                  <a:pt x="602830" y="1358900"/>
                </a:lnTo>
                <a:close/>
              </a:path>
              <a:path w="2851784" h="1498600">
                <a:moveTo>
                  <a:pt x="1102487" y="1358900"/>
                </a:moveTo>
                <a:lnTo>
                  <a:pt x="1058824" y="1358900"/>
                </a:lnTo>
                <a:lnTo>
                  <a:pt x="1073569" y="1346200"/>
                </a:lnTo>
                <a:lnTo>
                  <a:pt x="1091857" y="1346200"/>
                </a:lnTo>
                <a:lnTo>
                  <a:pt x="1102487" y="1358900"/>
                </a:lnTo>
                <a:close/>
              </a:path>
              <a:path w="2851784" h="1498600">
                <a:moveTo>
                  <a:pt x="1110272" y="1358900"/>
                </a:moveTo>
                <a:lnTo>
                  <a:pt x="1102487" y="1358900"/>
                </a:lnTo>
                <a:lnTo>
                  <a:pt x="1102347" y="1346200"/>
                </a:lnTo>
                <a:lnTo>
                  <a:pt x="1110272" y="1358900"/>
                </a:lnTo>
                <a:close/>
              </a:path>
              <a:path w="2851784" h="1498600">
                <a:moveTo>
                  <a:pt x="632498" y="1371600"/>
                </a:moveTo>
                <a:lnTo>
                  <a:pt x="598411" y="1371600"/>
                </a:lnTo>
                <a:lnTo>
                  <a:pt x="583679" y="1358900"/>
                </a:lnTo>
                <a:lnTo>
                  <a:pt x="617372" y="1358900"/>
                </a:lnTo>
                <a:lnTo>
                  <a:pt x="632498" y="1371600"/>
                </a:lnTo>
                <a:close/>
              </a:path>
              <a:path w="2851784" h="1498600">
                <a:moveTo>
                  <a:pt x="1063307" y="1371600"/>
                </a:moveTo>
                <a:lnTo>
                  <a:pt x="1013383" y="1371600"/>
                </a:lnTo>
                <a:lnTo>
                  <a:pt x="1028953" y="1358900"/>
                </a:lnTo>
                <a:lnTo>
                  <a:pt x="1078217" y="1358900"/>
                </a:lnTo>
                <a:lnTo>
                  <a:pt x="1063307" y="1371600"/>
                </a:lnTo>
                <a:close/>
              </a:path>
              <a:path w="2851784" h="1498600">
                <a:moveTo>
                  <a:pt x="1118374" y="1371600"/>
                </a:moveTo>
                <a:lnTo>
                  <a:pt x="1101496" y="1371600"/>
                </a:lnTo>
                <a:lnTo>
                  <a:pt x="1093419" y="1358900"/>
                </a:lnTo>
                <a:lnTo>
                  <a:pt x="1110132" y="1358900"/>
                </a:lnTo>
                <a:lnTo>
                  <a:pt x="1118374" y="1371600"/>
                </a:lnTo>
                <a:close/>
              </a:path>
              <a:path w="2851784" h="1498600">
                <a:moveTo>
                  <a:pt x="678891" y="1384300"/>
                </a:moveTo>
                <a:lnTo>
                  <a:pt x="628700" y="1384300"/>
                </a:lnTo>
                <a:lnTo>
                  <a:pt x="613422" y="1371600"/>
                </a:lnTo>
                <a:lnTo>
                  <a:pt x="663028" y="1371600"/>
                </a:lnTo>
                <a:lnTo>
                  <a:pt x="678891" y="1384300"/>
                </a:lnTo>
                <a:close/>
              </a:path>
              <a:path w="2851784" h="1498600">
                <a:moveTo>
                  <a:pt x="1016927" y="1384300"/>
                </a:moveTo>
                <a:lnTo>
                  <a:pt x="965644" y="1384300"/>
                </a:lnTo>
                <a:lnTo>
                  <a:pt x="981951" y="1371600"/>
                </a:lnTo>
                <a:lnTo>
                  <a:pt x="1032662" y="1371600"/>
                </a:lnTo>
                <a:lnTo>
                  <a:pt x="1016927" y="1384300"/>
                </a:lnTo>
                <a:close/>
              </a:path>
              <a:path w="2851784" h="1498600">
                <a:moveTo>
                  <a:pt x="1153782" y="1397000"/>
                </a:moveTo>
                <a:lnTo>
                  <a:pt x="1127582" y="1397000"/>
                </a:lnTo>
                <a:lnTo>
                  <a:pt x="1118577" y="1384300"/>
                </a:lnTo>
                <a:lnTo>
                  <a:pt x="1109878" y="1371600"/>
                </a:lnTo>
                <a:lnTo>
                  <a:pt x="1126642" y="1371600"/>
                </a:lnTo>
                <a:lnTo>
                  <a:pt x="1135494" y="1384300"/>
                </a:lnTo>
                <a:lnTo>
                  <a:pt x="1144346" y="1384300"/>
                </a:lnTo>
                <a:lnTo>
                  <a:pt x="1153782" y="1397000"/>
                </a:lnTo>
                <a:close/>
              </a:path>
              <a:path w="2851784" h="1498600">
                <a:moveTo>
                  <a:pt x="760641" y="1397000"/>
                </a:moveTo>
                <a:lnTo>
                  <a:pt x="676021" y="1397000"/>
                </a:lnTo>
                <a:lnTo>
                  <a:pt x="660006" y="1384300"/>
                </a:lnTo>
                <a:lnTo>
                  <a:pt x="743737" y="1384300"/>
                </a:lnTo>
                <a:lnTo>
                  <a:pt x="760641" y="1397000"/>
                </a:lnTo>
                <a:close/>
              </a:path>
              <a:path w="2851784" h="1498600">
                <a:moveTo>
                  <a:pt x="968248" y="1397000"/>
                </a:moveTo>
                <a:lnTo>
                  <a:pt x="898880" y="1397000"/>
                </a:lnTo>
                <a:lnTo>
                  <a:pt x="916038" y="1384300"/>
                </a:lnTo>
                <a:lnTo>
                  <a:pt x="984707" y="1384300"/>
                </a:lnTo>
                <a:lnTo>
                  <a:pt x="968248" y="1397000"/>
                </a:lnTo>
                <a:close/>
              </a:path>
              <a:path w="2851784" h="1498600">
                <a:moveTo>
                  <a:pt x="1768348" y="1409700"/>
                </a:moveTo>
                <a:lnTo>
                  <a:pt x="1748459" y="1409700"/>
                </a:lnTo>
                <a:lnTo>
                  <a:pt x="1761248" y="1397000"/>
                </a:lnTo>
                <a:lnTo>
                  <a:pt x="1761058" y="1397000"/>
                </a:lnTo>
                <a:lnTo>
                  <a:pt x="1773389" y="1384300"/>
                </a:lnTo>
                <a:lnTo>
                  <a:pt x="1792884" y="1384300"/>
                </a:lnTo>
                <a:lnTo>
                  <a:pt x="1780857" y="1397000"/>
                </a:lnTo>
                <a:lnTo>
                  <a:pt x="1768348" y="1409700"/>
                </a:lnTo>
                <a:close/>
              </a:path>
              <a:path w="2851784" h="1498600">
                <a:moveTo>
                  <a:pt x="900226" y="1409700"/>
                </a:moveTo>
                <a:lnTo>
                  <a:pt x="759320" y="1409700"/>
                </a:lnTo>
                <a:lnTo>
                  <a:pt x="742264" y="1397000"/>
                </a:lnTo>
                <a:lnTo>
                  <a:pt x="917524" y="1397000"/>
                </a:lnTo>
                <a:lnTo>
                  <a:pt x="900226" y="1409700"/>
                </a:lnTo>
                <a:close/>
              </a:path>
              <a:path w="2851784" h="1498600">
                <a:moveTo>
                  <a:pt x="1173187" y="1409700"/>
                </a:moveTo>
                <a:lnTo>
                  <a:pt x="1146454" y="1409700"/>
                </a:lnTo>
                <a:lnTo>
                  <a:pt x="1136878" y="1397000"/>
                </a:lnTo>
                <a:lnTo>
                  <a:pt x="1163205" y="1397000"/>
                </a:lnTo>
                <a:lnTo>
                  <a:pt x="1173187" y="1409700"/>
                </a:lnTo>
                <a:close/>
              </a:path>
              <a:path w="2851784" h="1498600">
                <a:moveTo>
                  <a:pt x="1193647" y="1422400"/>
                </a:moveTo>
                <a:lnTo>
                  <a:pt x="1166444" y="1422400"/>
                </a:lnTo>
                <a:lnTo>
                  <a:pt x="1156309" y="1409700"/>
                </a:lnTo>
                <a:lnTo>
                  <a:pt x="1183144" y="1409700"/>
                </a:lnTo>
                <a:lnTo>
                  <a:pt x="1193647" y="1422400"/>
                </a:lnTo>
                <a:close/>
              </a:path>
              <a:path w="2851784" h="1498600">
                <a:moveTo>
                  <a:pt x="1728038" y="1435100"/>
                </a:moveTo>
                <a:lnTo>
                  <a:pt x="1693659" y="1435100"/>
                </a:lnTo>
                <a:lnTo>
                  <a:pt x="1708175" y="1422400"/>
                </a:lnTo>
                <a:lnTo>
                  <a:pt x="1721904" y="1422400"/>
                </a:lnTo>
                <a:lnTo>
                  <a:pt x="1735594" y="1409700"/>
                </a:lnTo>
                <a:lnTo>
                  <a:pt x="1755355" y="1409700"/>
                </a:lnTo>
                <a:lnTo>
                  <a:pt x="1741919" y="1422400"/>
                </a:lnTo>
                <a:lnTo>
                  <a:pt x="1728038" y="1435100"/>
                </a:lnTo>
                <a:close/>
              </a:path>
              <a:path w="2851784" h="1498600">
                <a:moveTo>
                  <a:pt x="1215110" y="1435100"/>
                </a:moveTo>
                <a:lnTo>
                  <a:pt x="1187488" y="1435100"/>
                </a:lnTo>
                <a:lnTo>
                  <a:pt x="1176832" y="1422400"/>
                </a:lnTo>
                <a:lnTo>
                  <a:pt x="1204112" y="1422400"/>
                </a:lnTo>
                <a:lnTo>
                  <a:pt x="1215110" y="1435100"/>
                </a:lnTo>
                <a:close/>
              </a:path>
              <a:path w="2851784" h="1498600">
                <a:moveTo>
                  <a:pt x="1249083" y="1447800"/>
                </a:moveTo>
                <a:lnTo>
                  <a:pt x="1209535" y="1447800"/>
                </a:lnTo>
                <a:lnTo>
                  <a:pt x="1198384" y="1435100"/>
                </a:lnTo>
                <a:lnTo>
                  <a:pt x="1237386" y="1435100"/>
                </a:lnTo>
                <a:lnTo>
                  <a:pt x="1249083" y="1447800"/>
                </a:lnTo>
                <a:close/>
              </a:path>
              <a:path w="2851784" h="1498600">
                <a:moveTo>
                  <a:pt x="1699031" y="1447800"/>
                </a:moveTo>
                <a:lnTo>
                  <a:pt x="1663827" y="1447800"/>
                </a:lnTo>
                <a:lnTo>
                  <a:pt x="1679117" y="1435100"/>
                </a:lnTo>
                <a:lnTo>
                  <a:pt x="1713738" y="1435100"/>
                </a:lnTo>
                <a:lnTo>
                  <a:pt x="1699031" y="1447800"/>
                </a:lnTo>
                <a:close/>
              </a:path>
              <a:path w="2851784" h="1498600">
                <a:moveTo>
                  <a:pt x="1272832" y="1460500"/>
                </a:moveTo>
                <a:lnTo>
                  <a:pt x="1244384" y="1460500"/>
                </a:lnTo>
                <a:lnTo>
                  <a:pt x="1232535" y="1447800"/>
                </a:lnTo>
                <a:lnTo>
                  <a:pt x="1260703" y="1447800"/>
                </a:lnTo>
                <a:lnTo>
                  <a:pt x="1272832" y="1460500"/>
                </a:lnTo>
                <a:close/>
              </a:path>
              <a:path w="2851784" h="1498600">
                <a:moveTo>
                  <a:pt x="1668449" y="1460500"/>
                </a:moveTo>
                <a:lnTo>
                  <a:pt x="1632546" y="1460500"/>
                </a:lnTo>
                <a:lnTo>
                  <a:pt x="1648548" y="1447800"/>
                </a:lnTo>
                <a:lnTo>
                  <a:pt x="1683931" y="1447800"/>
                </a:lnTo>
                <a:lnTo>
                  <a:pt x="1668449" y="1460500"/>
                </a:lnTo>
                <a:close/>
              </a:path>
              <a:path w="2851784" h="1498600">
                <a:moveTo>
                  <a:pt x="1322704" y="1473200"/>
                </a:moveTo>
                <a:lnTo>
                  <a:pt x="1281176" y="1473200"/>
                </a:lnTo>
                <a:lnTo>
                  <a:pt x="1268704" y="1460500"/>
                </a:lnTo>
                <a:lnTo>
                  <a:pt x="1309801" y="1460500"/>
                </a:lnTo>
                <a:lnTo>
                  <a:pt x="1322704" y="1473200"/>
                </a:lnTo>
                <a:close/>
              </a:path>
              <a:path w="2851784" h="1498600">
                <a:moveTo>
                  <a:pt x="1636407" y="1473200"/>
                </a:moveTo>
                <a:lnTo>
                  <a:pt x="1599920" y="1473200"/>
                </a:lnTo>
                <a:lnTo>
                  <a:pt x="1616583" y="1460500"/>
                </a:lnTo>
                <a:lnTo>
                  <a:pt x="1652600" y="1460500"/>
                </a:lnTo>
                <a:lnTo>
                  <a:pt x="1636407" y="1473200"/>
                </a:lnTo>
                <a:close/>
              </a:path>
              <a:path w="2851784" h="1498600">
                <a:moveTo>
                  <a:pt x="1388948" y="1485900"/>
                </a:moveTo>
                <a:lnTo>
                  <a:pt x="1319733" y="1485900"/>
                </a:lnTo>
                <a:lnTo>
                  <a:pt x="1306702" y="1473200"/>
                </a:lnTo>
                <a:lnTo>
                  <a:pt x="1375244" y="1473200"/>
                </a:lnTo>
                <a:lnTo>
                  <a:pt x="1388948" y="1485900"/>
                </a:lnTo>
                <a:close/>
              </a:path>
              <a:path w="2851784" h="1498600">
                <a:moveTo>
                  <a:pt x="1603032" y="1485900"/>
                </a:moveTo>
                <a:lnTo>
                  <a:pt x="1531226" y="1485900"/>
                </a:lnTo>
                <a:lnTo>
                  <a:pt x="1540141" y="1473200"/>
                </a:lnTo>
                <a:lnTo>
                  <a:pt x="1619872" y="1473200"/>
                </a:lnTo>
                <a:lnTo>
                  <a:pt x="1603032" y="1485900"/>
                </a:lnTo>
                <a:close/>
              </a:path>
              <a:path w="2851784" h="1498600">
                <a:moveTo>
                  <a:pt x="1523707" y="1498600"/>
                </a:moveTo>
                <a:lnTo>
                  <a:pt x="1387424" y="1498600"/>
                </a:lnTo>
                <a:lnTo>
                  <a:pt x="1373581" y="1485900"/>
                </a:lnTo>
                <a:lnTo>
                  <a:pt x="1532775" y="1485900"/>
                </a:lnTo>
                <a:lnTo>
                  <a:pt x="1523707" y="14986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41867" y="4546117"/>
            <a:ext cx="95446" cy="95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80876" y="4394669"/>
            <a:ext cx="177990" cy="17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00967" y="4227804"/>
            <a:ext cx="260985" cy="260350"/>
          </a:xfrm>
          <a:custGeom>
            <a:avLst/>
            <a:gdLst/>
            <a:ahLst/>
            <a:cxnLst/>
            <a:rect l="l" t="t" r="r" b="b"/>
            <a:pathLst>
              <a:path w="260985" h="260350">
                <a:moveTo>
                  <a:pt x="150355" y="259079"/>
                </a:moveTo>
                <a:lnTo>
                  <a:pt x="110629" y="259079"/>
                </a:lnTo>
                <a:lnTo>
                  <a:pt x="97891" y="256539"/>
                </a:lnTo>
                <a:lnTo>
                  <a:pt x="91693" y="254000"/>
                </a:lnTo>
                <a:lnTo>
                  <a:pt x="85623" y="252729"/>
                </a:lnTo>
                <a:lnTo>
                  <a:pt x="57530" y="237489"/>
                </a:lnTo>
                <a:lnTo>
                  <a:pt x="52412" y="234950"/>
                </a:lnTo>
                <a:lnTo>
                  <a:pt x="47485" y="231139"/>
                </a:lnTo>
                <a:lnTo>
                  <a:pt x="42748" y="226060"/>
                </a:lnTo>
                <a:lnTo>
                  <a:pt x="38226" y="222250"/>
                </a:lnTo>
                <a:lnTo>
                  <a:pt x="33896" y="217170"/>
                </a:lnTo>
                <a:lnTo>
                  <a:pt x="29806" y="213360"/>
                </a:lnTo>
                <a:lnTo>
                  <a:pt x="25933" y="208279"/>
                </a:lnTo>
                <a:lnTo>
                  <a:pt x="22288" y="203200"/>
                </a:lnTo>
                <a:lnTo>
                  <a:pt x="18897" y="198120"/>
                </a:lnTo>
                <a:lnTo>
                  <a:pt x="15747" y="191770"/>
                </a:lnTo>
                <a:lnTo>
                  <a:pt x="12865" y="186689"/>
                </a:lnTo>
                <a:lnTo>
                  <a:pt x="10261" y="180339"/>
                </a:lnTo>
                <a:lnTo>
                  <a:pt x="7924" y="175260"/>
                </a:lnTo>
                <a:lnTo>
                  <a:pt x="5867" y="168910"/>
                </a:lnTo>
                <a:lnTo>
                  <a:pt x="0" y="129539"/>
                </a:lnTo>
                <a:lnTo>
                  <a:pt x="165" y="123189"/>
                </a:lnTo>
                <a:lnTo>
                  <a:pt x="7924" y="85089"/>
                </a:lnTo>
                <a:lnTo>
                  <a:pt x="12865" y="73660"/>
                </a:lnTo>
                <a:lnTo>
                  <a:pt x="15747" y="67310"/>
                </a:lnTo>
                <a:lnTo>
                  <a:pt x="38226" y="38100"/>
                </a:lnTo>
                <a:lnTo>
                  <a:pt x="42748" y="33020"/>
                </a:lnTo>
                <a:lnTo>
                  <a:pt x="79692" y="10160"/>
                </a:lnTo>
                <a:lnTo>
                  <a:pt x="117157" y="0"/>
                </a:lnTo>
                <a:lnTo>
                  <a:pt x="143827" y="0"/>
                </a:lnTo>
                <a:lnTo>
                  <a:pt x="169290" y="5079"/>
                </a:lnTo>
                <a:lnTo>
                  <a:pt x="181292" y="10160"/>
                </a:lnTo>
                <a:lnTo>
                  <a:pt x="187070" y="12700"/>
                </a:lnTo>
                <a:lnTo>
                  <a:pt x="118605" y="12700"/>
                </a:lnTo>
                <a:lnTo>
                  <a:pt x="112382" y="13970"/>
                </a:lnTo>
                <a:lnTo>
                  <a:pt x="106908" y="13970"/>
                </a:lnTo>
                <a:lnTo>
                  <a:pt x="100901" y="15239"/>
                </a:lnTo>
                <a:lnTo>
                  <a:pt x="101206" y="15239"/>
                </a:lnTo>
                <a:lnTo>
                  <a:pt x="95313" y="17779"/>
                </a:lnTo>
                <a:lnTo>
                  <a:pt x="95618" y="17779"/>
                </a:lnTo>
                <a:lnTo>
                  <a:pt x="89839" y="19050"/>
                </a:lnTo>
                <a:lnTo>
                  <a:pt x="90144" y="19050"/>
                </a:lnTo>
                <a:lnTo>
                  <a:pt x="84505" y="21589"/>
                </a:lnTo>
                <a:lnTo>
                  <a:pt x="84785" y="21589"/>
                </a:lnTo>
                <a:lnTo>
                  <a:pt x="79286" y="24129"/>
                </a:lnTo>
                <a:lnTo>
                  <a:pt x="79565" y="24129"/>
                </a:lnTo>
                <a:lnTo>
                  <a:pt x="74218" y="26670"/>
                </a:lnTo>
                <a:lnTo>
                  <a:pt x="74485" y="26670"/>
                </a:lnTo>
                <a:lnTo>
                  <a:pt x="69291" y="29210"/>
                </a:lnTo>
                <a:lnTo>
                  <a:pt x="69545" y="29210"/>
                </a:lnTo>
                <a:lnTo>
                  <a:pt x="64515" y="31750"/>
                </a:lnTo>
                <a:lnTo>
                  <a:pt x="64769" y="31750"/>
                </a:lnTo>
                <a:lnTo>
                  <a:pt x="59893" y="35560"/>
                </a:lnTo>
                <a:lnTo>
                  <a:pt x="60147" y="35560"/>
                </a:lnTo>
                <a:lnTo>
                  <a:pt x="55448" y="39370"/>
                </a:lnTo>
                <a:lnTo>
                  <a:pt x="55689" y="39370"/>
                </a:lnTo>
                <a:lnTo>
                  <a:pt x="51180" y="43179"/>
                </a:lnTo>
                <a:lnTo>
                  <a:pt x="51409" y="43179"/>
                </a:lnTo>
                <a:lnTo>
                  <a:pt x="47091" y="46989"/>
                </a:lnTo>
                <a:lnTo>
                  <a:pt x="47307" y="46989"/>
                </a:lnTo>
                <a:lnTo>
                  <a:pt x="43192" y="50800"/>
                </a:lnTo>
                <a:lnTo>
                  <a:pt x="43395" y="50800"/>
                </a:lnTo>
                <a:lnTo>
                  <a:pt x="39496" y="54610"/>
                </a:lnTo>
                <a:lnTo>
                  <a:pt x="39687" y="54610"/>
                </a:lnTo>
                <a:lnTo>
                  <a:pt x="36004" y="59689"/>
                </a:lnTo>
                <a:lnTo>
                  <a:pt x="36194" y="59689"/>
                </a:lnTo>
                <a:lnTo>
                  <a:pt x="32727" y="63500"/>
                </a:lnTo>
                <a:lnTo>
                  <a:pt x="32892" y="63500"/>
                </a:lnTo>
                <a:lnTo>
                  <a:pt x="29667" y="68579"/>
                </a:lnTo>
                <a:lnTo>
                  <a:pt x="29832" y="68579"/>
                </a:lnTo>
                <a:lnTo>
                  <a:pt x="26835" y="73660"/>
                </a:lnTo>
                <a:lnTo>
                  <a:pt x="26987" y="73660"/>
                </a:lnTo>
                <a:lnTo>
                  <a:pt x="24244" y="78739"/>
                </a:lnTo>
                <a:lnTo>
                  <a:pt x="24383" y="78739"/>
                </a:lnTo>
                <a:lnTo>
                  <a:pt x="21894" y="83820"/>
                </a:lnTo>
                <a:lnTo>
                  <a:pt x="19786" y="88900"/>
                </a:lnTo>
                <a:lnTo>
                  <a:pt x="17945" y="95250"/>
                </a:lnTo>
                <a:lnTo>
                  <a:pt x="16370" y="100329"/>
                </a:lnTo>
                <a:lnTo>
                  <a:pt x="15339" y="105410"/>
                </a:lnTo>
                <a:lnTo>
                  <a:pt x="15125" y="105410"/>
                </a:lnTo>
                <a:lnTo>
                  <a:pt x="14033" y="111760"/>
                </a:lnTo>
                <a:lnTo>
                  <a:pt x="13296" y="118110"/>
                </a:lnTo>
                <a:lnTo>
                  <a:pt x="12936" y="123189"/>
                </a:lnTo>
                <a:lnTo>
                  <a:pt x="12700" y="129539"/>
                </a:lnTo>
                <a:lnTo>
                  <a:pt x="12865" y="135889"/>
                </a:lnTo>
                <a:lnTo>
                  <a:pt x="13322" y="142239"/>
                </a:lnTo>
                <a:lnTo>
                  <a:pt x="14084" y="148589"/>
                </a:lnTo>
                <a:lnTo>
                  <a:pt x="14251" y="148589"/>
                </a:lnTo>
                <a:lnTo>
                  <a:pt x="15125" y="153670"/>
                </a:lnTo>
                <a:lnTo>
                  <a:pt x="16446" y="160020"/>
                </a:lnTo>
                <a:lnTo>
                  <a:pt x="16705" y="160020"/>
                </a:lnTo>
                <a:lnTo>
                  <a:pt x="18046" y="165100"/>
                </a:lnTo>
                <a:lnTo>
                  <a:pt x="19900" y="170179"/>
                </a:lnTo>
                <a:lnTo>
                  <a:pt x="22009" y="175260"/>
                </a:lnTo>
                <a:lnTo>
                  <a:pt x="24383" y="181610"/>
                </a:lnTo>
                <a:lnTo>
                  <a:pt x="24792" y="181610"/>
                </a:lnTo>
                <a:lnTo>
                  <a:pt x="26987" y="186689"/>
                </a:lnTo>
                <a:lnTo>
                  <a:pt x="27584" y="186689"/>
                </a:lnTo>
                <a:lnTo>
                  <a:pt x="29832" y="190500"/>
                </a:lnTo>
                <a:lnTo>
                  <a:pt x="29667" y="190500"/>
                </a:lnTo>
                <a:lnTo>
                  <a:pt x="32892" y="195579"/>
                </a:lnTo>
                <a:lnTo>
                  <a:pt x="32727" y="195579"/>
                </a:lnTo>
                <a:lnTo>
                  <a:pt x="36194" y="200660"/>
                </a:lnTo>
                <a:lnTo>
                  <a:pt x="36004" y="200660"/>
                </a:lnTo>
                <a:lnTo>
                  <a:pt x="39687" y="204470"/>
                </a:lnTo>
                <a:lnTo>
                  <a:pt x="39496" y="204470"/>
                </a:lnTo>
                <a:lnTo>
                  <a:pt x="43395" y="209550"/>
                </a:lnTo>
                <a:lnTo>
                  <a:pt x="43192" y="209550"/>
                </a:lnTo>
                <a:lnTo>
                  <a:pt x="47307" y="213360"/>
                </a:lnTo>
                <a:lnTo>
                  <a:pt x="47091" y="213360"/>
                </a:lnTo>
                <a:lnTo>
                  <a:pt x="51409" y="217170"/>
                </a:lnTo>
                <a:lnTo>
                  <a:pt x="51180" y="217170"/>
                </a:lnTo>
                <a:lnTo>
                  <a:pt x="55689" y="220979"/>
                </a:lnTo>
                <a:lnTo>
                  <a:pt x="55448" y="220979"/>
                </a:lnTo>
                <a:lnTo>
                  <a:pt x="60147" y="224789"/>
                </a:lnTo>
                <a:lnTo>
                  <a:pt x="59893" y="224789"/>
                </a:lnTo>
                <a:lnTo>
                  <a:pt x="64769" y="227329"/>
                </a:lnTo>
                <a:lnTo>
                  <a:pt x="64515" y="227329"/>
                </a:lnTo>
                <a:lnTo>
                  <a:pt x="69545" y="231139"/>
                </a:lnTo>
                <a:lnTo>
                  <a:pt x="69291" y="231139"/>
                </a:lnTo>
                <a:lnTo>
                  <a:pt x="74485" y="233679"/>
                </a:lnTo>
                <a:lnTo>
                  <a:pt x="74218" y="233679"/>
                </a:lnTo>
                <a:lnTo>
                  <a:pt x="79565" y="236220"/>
                </a:lnTo>
                <a:lnTo>
                  <a:pt x="79286" y="236220"/>
                </a:lnTo>
                <a:lnTo>
                  <a:pt x="84785" y="238760"/>
                </a:lnTo>
                <a:lnTo>
                  <a:pt x="84505" y="238760"/>
                </a:lnTo>
                <a:lnTo>
                  <a:pt x="90144" y="240029"/>
                </a:lnTo>
                <a:lnTo>
                  <a:pt x="89839" y="240029"/>
                </a:lnTo>
                <a:lnTo>
                  <a:pt x="95618" y="242570"/>
                </a:lnTo>
                <a:lnTo>
                  <a:pt x="95313" y="242570"/>
                </a:lnTo>
                <a:lnTo>
                  <a:pt x="101206" y="243839"/>
                </a:lnTo>
                <a:lnTo>
                  <a:pt x="100901" y="243839"/>
                </a:lnTo>
                <a:lnTo>
                  <a:pt x="106908" y="245110"/>
                </a:lnTo>
                <a:lnTo>
                  <a:pt x="106591" y="245110"/>
                </a:lnTo>
                <a:lnTo>
                  <a:pt x="112699" y="246379"/>
                </a:lnTo>
                <a:lnTo>
                  <a:pt x="112382" y="246379"/>
                </a:lnTo>
                <a:lnTo>
                  <a:pt x="118605" y="247650"/>
                </a:lnTo>
                <a:lnTo>
                  <a:pt x="187070" y="247650"/>
                </a:lnTo>
                <a:lnTo>
                  <a:pt x="181292" y="250189"/>
                </a:lnTo>
                <a:lnTo>
                  <a:pt x="175361" y="252729"/>
                </a:lnTo>
                <a:lnTo>
                  <a:pt x="169290" y="254000"/>
                </a:lnTo>
                <a:lnTo>
                  <a:pt x="163106" y="256539"/>
                </a:lnTo>
                <a:lnTo>
                  <a:pt x="150355" y="259079"/>
                </a:lnTo>
                <a:close/>
              </a:path>
              <a:path w="260985" h="260350">
                <a:moveTo>
                  <a:pt x="245922" y="106679"/>
                </a:moveTo>
                <a:lnTo>
                  <a:pt x="244538" y="100329"/>
                </a:lnTo>
                <a:lnTo>
                  <a:pt x="242950" y="95250"/>
                </a:lnTo>
                <a:lnTo>
                  <a:pt x="241084" y="88900"/>
                </a:lnTo>
                <a:lnTo>
                  <a:pt x="238975" y="83820"/>
                </a:lnTo>
                <a:lnTo>
                  <a:pt x="236613" y="78739"/>
                </a:lnTo>
                <a:lnTo>
                  <a:pt x="233997" y="73660"/>
                </a:lnTo>
                <a:lnTo>
                  <a:pt x="234149" y="73660"/>
                </a:lnTo>
                <a:lnTo>
                  <a:pt x="231152" y="68579"/>
                </a:lnTo>
                <a:lnTo>
                  <a:pt x="231317" y="68579"/>
                </a:lnTo>
                <a:lnTo>
                  <a:pt x="228091" y="63500"/>
                </a:lnTo>
                <a:lnTo>
                  <a:pt x="228257" y="63500"/>
                </a:lnTo>
                <a:lnTo>
                  <a:pt x="224802" y="59689"/>
                </a:lnTo>
                <a:lnTo>
                  <a:pt x="224980" y="59689"/>
                </a:lnTo>
                <a:lnTo>
                  <a:pt x="221297" y="54610"/>
                </a:lnTo>
                <a:lnTo>
                  <a:pt x="221487" y="54610"/>
                </a:lnTo>
                <a:lnTo>
                  <a:pt x="217589" y="50800"/>
                </a:lnTo>
                <a:lnTo>
                  <a:pt x="217792" y="50800"/>
                </a:lnTo>
                <a:lnTo>
                  <a:pt x="213677" y="46989"/>
                </a:lnTo>
                <a:lnTo>
                  <a:pt x="213893" y="46989"/>
                </a:lnTo>
                <a:lnTo>
                  <a:pt x="209588" y="43179"/>
                </a:lnTo>
                <a:lnTo>
                  <a:pt x="209803" y="43179"/>
                </a:lnTo>
                <a:lnTo>
                  <a:pt x="205308" y="39370"/>
                </a:lnTo>
                <a:lnTo>
                  <a:pt x="205536" y="39370"/>
                </a:lnTo>
                <a:lnTo>
                  <a:pt x="200850" y="35560"/>
                </a:lnTo>
                <a:lnTo>
                  <a:pt x="201091" y="35560"/>
                </a:lnTo>
                <a:lnTo>
                  <a:pt x="196227" y="31750"/>
                </a:lnTo>
                <a:lnTo>
                  <a:pt x="196481" y="31750"/>
                </a:lnTo>
                <a:lnTo>
                  <a:pt x="191439" y="29210"/>
                </a:lnTo>
                <a:lnTo>
                  <a:pt x="191706" y="29210"/>
                </a:lnTo>
                <a:lnTo>
                  <a:pt x="186499" y="26670"/>
                </a:lnTo>
                <a:lnTo>
                  <a:pt x="186778" y="26670"/>
                </a:lnTo>
                <a:lnTo>
                  <a:pt x="181419" y="24129"/>
                </a:lnTo>
                <a:lnTo>
                  <a:pt x="181698" y="24129"/>
                </a:lnTo>
                <a:lnTo>
                  <a:pt x="176199" y="21589"/>
                </a:lnTo>
                <a:lnTo>
                  <a:pt x="176491" y="21589"/>
                </a:lnTo>
                <a:lnTo>
                  <a:pt x="170853" y="19050"/>
                </a:lnTo>
                <a:lnTo>
                  <a:pt x="171145" y="19050"/>
                </a:lnTo>
                <a:lnTo>
                  <a:pt x="165379" y="17779"/>
                </a:lnTo>
                <a:lnTo>
                  <a:pt x="165671" y="17779"/>
                </a:lnTo>
                <a:lnTo>
                  <a:pt x="159778" y="15239"/>
                </a:lnTo>
                <a:lnTo>
                  <a:pt x="160096" y="15239"/>
                </a:lnTo>
                <a:lnTo>
                  <a:pt x="154089" y="13970"/>
                </a:lnTo>
                <a:lnTo>
                  <a:pt x="148602" y="13970"/>
                </a:lnTo>
                <a:lnTo>
                  <a:pt x="142392" y="12700"/>
                </a:lnTo>
                <a:lnTo>
                  <a:pt x="187070" y="12700"/>
                </a:lnTo>
                <a:lnTo>
                  <a:pt x="192697" y="15239"/>
                </a:lnTo>
                <a:lnTo>
                  <a:pt x="222770" y="38100"/>
                </a:lnTo>
                <a:lnTo>
                  <a:pt x="227088" y="41910"/>
                </a:lnTo>
                <a:lnTo>
                  <a:pt x="248119" y="73660"/>
                </a:lnTo>
                <a:lnTo>
                  <a:pt x="250736" y="78739"/>
                </a:lnTo>
                <a:lnTo>
                  <a:pt x="258571" y="105410"/>
                </a:lnTo>
                <a:lnTo>
                  <a:pt x="245859" y="105410"/>
                </a:lnTo>
                <a:lnTo>
                  <a:pt x="245922" y="106679"/>
                </a:lnTo>
                <a:close/>
              </a:path>
              <a:path w="260985" h="260350">
                <a:moveTo>
                  <a:pt x="15062" y="106679"/>
                </a:moveTo>
                <a:lnTo>
                  <a:pt x="15125" y="105410"/>
                </a:lnTo>
                <a:lnTo>
                  <a:pt x="15339" y="105410"/>
                </a:lnTo>
                <a:lnTo>
                  <a:pt x="15062" y="106679"/>
                </a:lnTo>
                <a:close/>
              </a:path>
              <a:path w="260985" h="260350">
                <a:moveTo>
                  <a:pt x="259651" y="148589"/>
                </a:moveTo>
                <a:lnTo>
                  <a:pt x="246900" y="148589"/>
                </a:lnTo>
                <a:lnTo>
                  <a:pt x="247700" y="142239"/>
                </a:lnTo>
                <a:lnTo>
                  <a:pt x="248145" y="135889"/>
                </a:lnTo>
                <a:lnTo>
                  <a:pt x="248163" y="124460"/>
                </a:lnTo>
                <a:lnTo>
                  <a:pt x="248132" y="123189"/>
                </a:lnTo>
                <a:lnTo>
                  <a:pt x="247662" y="118110"/>
                </a:lnTo>
                <a:lnTo>
                  <a:pt x="246900" y="111760"/>
                </a:lnTo>
                <a:lnTo>
                  <a:pt x="245859" y="105410"/>
                </a:lnTo>
                <a:lnTo>
                  <a:pt x="258571" y="105410"/>
                </a:lnTo>
                <a:lnTo>
                  <a:pt x="259486" y="110489"/>
                </a:lnTo>
                <a:lnTo>
                  <a:pt x="260311" y="116839"/>
                </a:lnTo>
                <a:lnTo>
                  <a:pt x="260819" y="123189"/>
                </a:lnTo>
                <a:lnTo>
                  <a:pt x="260984" y="129539"/>
                </a:lnTo>
                <a:lnTo>
                  <a:pt x="260819" y="137160"/>
                </a:lnTo>
                <a:lnTo>
                  <a:pt x="260311" y="143510"/>
                </a:lnTo>
                <a:lnTo>
                  <a:pt x="259651" y="148589"/>
                </a:lnTo>
                <a:close/>
              </a:path>
              <a:path w="260985" h="260350">
                <a:moveTo>
                  <a:pt x="12839" y="124460"/>
                </a:moveTo>
                <a:lnTo>
                  <a:pt x="12865" y="123189"/>
                </a:lnTo>
                <a:lnTo>
                  <a:pt x="12839" y="124460"/>
                </a:lnTo>
                <a:close/>
              </a:path>
              <a:path w="260985" h="260350">
                <a:moveTo>
                  <a:pt x="248145" y="124460"/>
                </a:moveTo>
                <a:lnTo>
                  <a:pt x="248048" y="123189"/>
                </a:lnTo>
                <a:lnTo>
                  <a:pt x="248145" y="124460"/>
                </a:lnTo>
                <a:close/>
              </a:path>
              <a:path w="260985" h="260350">
                <a:moveTo>
                  <a:pt x="14251" y="148589"/>
                </a:moveTo>
                <a:lnTo>
                  <a:pt x="14084" y="148589"/>
                </a:lnTo>
                <a:lnTo>
                  <a:pt x="14033" y="147320"/>
                </a:lnTo>
                <a:lnTo>
                  <a:pt x="14251" y="148589"/>
                </a:lnTo>
                <a:close/>
              </a:path>
              <a:path w="260985" h="260350">
                <a:moveTo>
                  <a:pt x="257467" y="160020"/>
                </a:moveTo>
                <a:lnTo>
                  <a:pt x="244538" y="160020"/>
                </a:lnTo>
                <a:lnTo>
                  <a:pt x="245922" y="153670"/>
                </a:lnTo>
                <a:lnTo>
                  <a:pt x="246951" y="147320"/>
                </a:lnTo>
                <a:lnTo>
                  <a:pt x="246900" y="148589"/>
                </a:lnTo>
                <a:lnTo>
                  <a:pt x="259651" y="148589"/>
                </a:lnTo>
                <a:lnTo>
                  <a:pt x="259486" y="149860"/>
                </a:lnTo>
                <a:lnTo>
                  <a:pt x="258343" y="156210"/>
                </a:lnTo>
                <a:lnTo>
                  <a:pt x="257467" y="160020"/>
                </a:lnTo>
                <a:close/>
              </a:path>
              <a:path w="260985" h="260350">
                <a:moveTo>
                  <a:pt x="16705" y="160020"/>
                </a:moveTo>
                <a:lnTo>
                  <a:pt x="16446" y="160020"/>
                </a:lnTo>
                <a:lnTo>
                  <a:pt x="16370" y="158750"/>
                </a:lnTo>
                <a:lnTo>
                  <a:pt x="16705" y="160020"/>
                </a:lnTo>
                <a:close/>
              </a:path>
              <a:path w="260985" h="260350">
                <a:moveTo>
                  <a:pt x="250212" y="181610"/>
                </a:moveTo>
                <a:lnTo>
                  <a:pt x="236613" y="181610"/>
                </a:lnTo>
                <a:lnTo>
                  <a:pt x="239090" y="175260"/>
                </a:lnTo>
                <a:lnTo>
                  <a:pt x="241198" y="170179"/>
                </a:lnTo>
                <a:lnTo>
                  <a:pt x="243039" y="165100"/>
                </a:lnTo>
                <a:lnTo>
                  <a:pt x="244614" y="158750"/>
                </a:lnTo>
                <a:lnTo>
                  <a:pt x="244538" y="160020"/>
                </a:lnTo>
                <a:lnTo>
                  <a:pt x="257467" y="160020"/>
                </a:lnTo>
                <a:lnTo>
                  <a:pt x="256882" y="162560"/>
                </a:lnTo>
                <a:lnTo>
                  <a:pt x="255117" y="168910"/>
                </a:lnTo>
                <a:lnTo>
                  <a:pt x="253072" y="175260"/>
                </a:lnTo>
                <a:lnTo>
                  <a:pt x="250736" y="180339"/>
                </a:lnTo>
                <a:lnTo>
                  <a:pt x="250212" y="181610"/>
                </a:lnTo>
                <a:close/>
              </a:path>
              <a:path w="260985" h="260350">
                <a:moveTo>
                  <a:pt x="24792" y="181610"/>
                </a:moveTo>
                <a:lnTo>
                  <a:pt x="24383" y="181610"/>
                </a:lnTo>
                <a:lnTo>
                  <a:pt x="24244" y="180339"/>
                </a:lnTo>
                <a:lnTo>
                  <a:pt x="24792" y="181610"/>
                </a:lnTo>
                <a:close/>
              </a:path>
              <a:path w="260985" h="260350">
                <a:moveTo>
                  <a:pt x="248119" y="186689"/>
                </a:moveTo>
                <a:lnTo>
                  <a:pt x="233997" y="186689"/>
                </a:lnTo>
                <a:lnTo>
                  <a:pt x="236740" y="180339"/>
                </a:lnTo>
                <a:lnTo>
                  <a:pt x="236613" y="181610"/>
                </a:lnTo>
                <a:lnTo>
                  <a:pt x="250212" y="181610"/>
                </a:lnTo>
                <a:lnTo>
                  <a:pt x="248119" y="186689"/>
                </a:lnTo>
                <a:close/>
              </a:path>
              <a:path w="260985" h="260350">
                <a:moveTo>
                  <a:pt x="27584" y="186689"/>
                </a:moveTo>
                <a:lnTo>
                  <a:pt x="26987" y="186689"/>
                </a:lnTo>
                <a:lnTo>
                  <a:pt x="26835" y="185420"/>
                </a:lnTo>
                <a:lnTo>
                  <a:pt x="27584" y="186689"/>
                </a:lnTo>
                <a:close/>
              </a:path>
              <a:path w="260985" h="260350">
                <a:moveTo>
                  <a:pt x="187070" y="247650"/>
                </a:moveTo>
                <a:lnTo>
                  <a:pt x="142392" y="247650"/>
                </a:lnTo>
                <a:lnTo>
                  <a:pt x="148602" y="246379"/>
                </a:lnTo>
                <a:lnTo>
                  <a:pt x="148285" y="246379"/>
                </a:lnTo>
                <a:lnTo>
                  <a:pt x="154393" y="245110"/>
                </a:lnTo>
                <a:lnTo>
                  <a:pt x="154089" y="245110"/>
                </a:lnTo>
                <a:lnTo>
                  <a:pt x="160096" y="243839"/>
                </a:lnTo>
                <a:lnTo>
                  <a:pt x="159778" y="243839"/>
                </a:lnTo>
                <a:lnTo>
                  <a:pt x="165671" y="242570"/>
                </a:lnTo>
                <a:lnTo>
                  <a:pt x="165379" y="242570"/>
                </a:lnTo>
                <a:lnTo>
                  <a:pt x="171145" y="240029"/>
                </a:lnTo>
                <a:lnTo>
                  <a:pt x="170853" y="240029"/>
                </a:lnTo>
                <a:lnTo>
                  <a:pt x="176491" y="238760"/>
                </a:lnTo>
                <a:lnTo>
                  <a:pt x="176199" y="238760"/>
                </a:lnTo>
                <a:lnTo>
                  <a:pt x="181698" y="236220"/>
                </a:lnTo>
                <a:lnTo>
                  <a:pt x="181419" y="236220"/>
                </a:lnTo>
                <a:lnTo>
                  <a:pt x="186778" y="233679"/>
                </a:lnTo>
                <a:lnTo>
                  <a:pt x="186499" y="233679"/>
                </a:lnTo>
                <a:lnTo>
                  <a:pt x="191706" y="231139"/>
                </a:lnTo>
                <a:lnTo>
                  <a:pt x="191439" y="231139"/>
                </a:lnTo>
                <a:lnTo>
                  <a:pt x="196481" y="227329"/>
                </a:lnTo>
                <a:lnTo>
                  <a:pt x="196227" y="227329"/>
                </a:lnTo>
                <a:lnTo>
                  <a:pt x="201091" y="224789"/>
                </a:lnTo>
                <a:lnTo>
                  <a:pt x="200850" y="224789"/>
                </a:lnTo>
                <a:lnTo>
                  <a:pt x="205536" y="220979"/>
                </a:lnTo>
                <a:lnTo>
                  <a:pt x="205308" y="220979"/>
                </a:lnTo>
                <a:lnTo>
                  <a:pt x="209803" y="217170"/>
                </a:lnTo>
                <a:lnTo>
                  <a:pt x="209588" y="217170"/>
                </a:lnTo>
                <a:lnTo>
                  <a:pt x="213893" y="213360"/>
                </a:lnTo>
                <a:lnTo>
                  <a:pt x="213677" y="213360"/>
                </a:lnTo>
                <a:lnTo>
                  <a:pt x="217792" y="209550"/>
                </a:lnTo>
                <a:lnTo>
                  <a:pt x="217589" y="209550"/>
                </a:lnTo>
                <a:lnTo>
                  <a:pt x="221487" y="204470"/>
                </a:lnTo>
                <a:lnTo>
                  <a:pt x="221297" y="204470"/>
                </a:lnTo>
                <a:lnTo>
                  <a:pt x="224980" y="200660"/>
                </a:lnTo>
                <a:lnTo>
                  <a:pt x="224802" y="200660"/>
                </a:lnTo>
                <a:lnTo>
                  <a:pt x="228257" y="195579"/>
                </a:lnTo>
                <a:lnTo>
                  <a:pt x="228091" y="195579"/>
                </a:lnTo>
                <a:lnTo>
                  <a:pt x="231317" y="190500"/>
                </a:lnTo>
                <a:lnTo>
                  <a:pt x="231152" y="190500"/>
                </a:lnTo>
                <a:lnTo>
                  <a:pt x="234149" y="185420"/>
                </a:lnTo>
                <a:lnTo>
                  <a:pt x="233997" y="186689"/>
                </a:lnTo>
                <a:lnTo>
                  <a:pt x="248119" y="186689"/>
                </a:lnTo>
                <a:lnTo>
                  <a:pt x="245237" y="191770"/>
                </a:lnTo>
                <a:lnTo>
                  <a:pt x="242087" y="198120"/>
                </a:lnTo>
                <a:lnTo>
                  <a:pt x="238696" y="203200"/>
                </a:lnTo>
                <a:lnTo>
                  <a:pt x="235064" y="208279"/>
                </a:lnTo>
                <a:lnTo>
                  <a:pt x="231190" y="213360"/>
                </a:lnTo>
                <a:lnTo>
                  <a:pt x="227088" y="217170"/>
                </a:lnTo>
                <a:lnTo>
                  <a:pt x="222770" y="222250"/>
                </a:lnTo>
                <a:lnTo>
                  <a:pt x="218236" y="226060"/>
                </a:lnTo>
                <a:lnTo>
                  <a:pt x="213499" y="231139"/>
                </a:lnTo>
                <a:lnTo>
                  <a:pt x="208572" y="234950"/>
                </a:lnTo>
                <a:lnTo>
                  <a:pt x="203453" y="237489"/>
                </a:lnTo>
                <a:lnTo>
                  <a:pt x="198158" y="241300"/>
                </a:lnTo>
                <a:lnTo>
                  <a:pt x="192697" y="245110"/>
                </a:lnTo>
                <a:lnTo>
                  <a:pt x="187070" y="247650"/>
                </a:lnTo>
                <a:close/>
              </a:path>
              <a:path w="260985" h="260350">
                <a:moveTo>
                  <a:pt x="137198" y="260350"/>
                </a:moveTo>
                <a:lnTo>
                  <a:pt x="123786" y="260350"/>
                </a:lnTo>
                <a:lnTo>
                  <a:pt x="117157" y="259079"/>
                </a:lnTo>
                <a:lnTo>
                  <a:pt x="143827" y="259079"/>
                </a:lnTo>
                <a:lnTo>
                  <a:pt x="137198" y="26035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66777" y="3326485"/>
            <a:ext cx="2608821" cy="1276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40876" y="1292682"/>
            <a:ext cx="6145530" cy="3057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一、猜想和假</a:t>
            </a:r>
            <a:r>
              <a:rPr dirty="0" sz="2800" spc="-5">
                <a:latin typeface="黑体"/>
                <a:cs typeface="黑体"/>
              </a:rPr>
              <a:t>设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 marL="351155" marR="5080" indent="447675">
              <a:lnSpc>
                <a:spcPct val="100000"/>
              </a:lnSpc>
            </a:pPr>
            <a:r>
              <a:rPr dirty="0" sz="2800">
                <a:latin typeface="华文楷体"/>
                <a:cs typeface="华文楷体"/>
              </a:rPr>
              <a:t>加速度与力、质量之间可能具有</a:t>
            </a:r>
            <a:r>
              <a:rPr dirty="0" sz="2800" spc="-5">
                <a:latin typeface="华文楷体"/>
                <a:cs typeface="华文楷体"/>
              </a:rPr>
              <a:t>怎 </a:t>
            </a:r>
            <a:r>
              <a:rPr dirty="0" sz="2800">
                <a:latin typeface="华文楷体"/>
                <a:cs typeface="华文楷体"/>
              </a:rPr>
              <a:t>样的定量关系呢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4088129">
              <a:lnSpc>
                <a:spcPct val="100000"/>
              </a:lnSpc>
              <a:spcBef>
                <a:spcPts val="3160"/>
              </a:spcBef>
            </a:pPr>
            <a:r>
              <a:rPr dirty="0" sz="2800" spc="-5" b="1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00" b="1" i="1">
                <a:solidFill>
                  <a:srgbClr val="FFFF00"/>
                </a:solidFill>
                <a:latin typeface="华文楷体"/>
                <a:cs typeface="华文楷体"/>
              </a:rPr>
              <a:t>与</a:t>
            </a:r>
            <a:r>
              <a:rPr dirty="0" sz="2800" b="1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dirty="0" sz="2800" b="1" i="1">
                <a:solidFill>
                  <a:srgbClr val="FFFF00"/>
                </a:solidFill>
                <a:latin typeface="华文楷体"/>
                <a:cs typeface="华文楷体"/>
              </a:rPr>
              <a:t>成正</a:t>
            </a:r>
            <a:r>
              <a:rPr dirty="0" sz="2800" spc="-10" b="1" i="1">
                <a:solidFill>
                  <a:srgbClr val="FFFF00"/>
                </a:solidFill>
                <a:latin typeface="华文楷体"/>
                <a:cs typeface="华文楷体"/>
              </a:rPr>
              <a:t>比</a:t>
            </a:r>
            <a:endParaRPr sz="2800">
              <a:latin typeface="华文楷体"/>
              <a:cs typeface="华文楷体"/>
            </a:endParaRPr>
          </a:p>
          <a:p>
            <a:pPr marL="4088129">
              <a:lnSpc>
                <a:spcPct val="100000"/>
              </a:lnSpc>
            </a:pPr>
            <a:r>
              <a:rPr dirty="0" sz="2800" spc="-5" b="1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00" b="1" i="1">
                <a:solidFill>
                  <a:srgbClr val="FFFF00"/>
                </a:solidFill>
                <a:latin typeface="华文楷体"/>
                <a:cs typeface="华文楷体"/>
              </a:rPr>
              <a:t>与</a:t>
            </a:r>
            <a:r>
              <a:rPr dirty="0" sz="2800" b="1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00" b="1" i="1">
                <a:solidFill>
                  <a:srgbClr val="FFFF00"/>
                </a:solidFill>
                <a:latin typeface="华文楷体"/>
                <a:cs typeface="华文楷体"/>
              </a:rPr>
              <a:t>成反</a:t>
            </a:r>
            <a:r>
              <a:rPr dirty="0" sz="2800" spc="-10" b="1" i="1">
                <a:solidFill>
                  <a:srgbClr val="FFFF00"/>
                </a:solidFill>
                <a:latin typeface="华文楷体"/>
                <a:cs typeface="华文楷体"/>
              </a:rPr>
              <a:t>比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1550695"/>
            <a:ext cx="21583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二、实验方</a:t>
            </a:r>
            <a:r>
              <a:rPr dirty="0" spc="-5">
                <a:latin typeface="黑体"/>
                <a:cs typeface="黑体"/>
              </a:rPr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2532265" y="4290885"/>
            <a:ext cx="2014855" cy="558165"/>
          </a:xfrm>
          <a:custGeom>
            <a:avLst/>
            <a:gdLst/>
            <a:ahLst/>
            <a:cxnLst/>
            <a:rect l="l" t="t" r="r" b="b"/>
            <a:pathLst>
              <a:path w="2014854" h="558164">
                <a:moveTo>
                  <a:pt x="1997392" y="558164"/>
                </a:moveTo>
                <a:lnTo>
                  <a:pt x="17462" y="558164"/>
                </a:lnTo>
                <a:lnTo>
                  <a:pt x="14427" y="557898"/>
                </a:lnTo>
                <a:lnTo>
                  <a:pt x="0" y="540702"/>
                </a:lnTo>
                <a:lnTo>
                  <a:pt x="0" y="17462"/>
                </a:lnTo>
                <a:lnTo>
                  <a:pt x="17462" y="0"/>
                </a:lnTo>
                <a:lnTo>
                  <a:pt x="1997392" y="0"/>
                </a:lnTo>
                <a:lnTo>
                  <a:pt x="2014855" y="17462"/>
                </a:lnTo>
                <a:lnTo>
                  <a:pt x="34925" y="17462"/>
                </a:lnTo>
                <a:lnTo>
                  <a:pt x="17462" y="34925"/>
                </a:lnTo>
                <a:lnTo>
                  <a:pt x="34925" y="34925"/>
                </a:lnTo>
                <a:lnTo>
                  <a:pt x="34925" y="523239"/>
                </a:lnTo>
                <a:lnTo>
                  <a:pt x="17462" y="523239"/>
                </a:lnTo>
                <a:lnTo>
                  <a:pt x="34925" y="540702"/>
                </a:lnTo>
                <a:lnTo>
                  <a:pt x="2014855" y="540702"/>
                </a:lnTo>
                <a:lnTo>
                  <a:pt x="2014588" y="543737"/>
                </a:lnTo>
                <a:lnTo>
                  <a:pt x="2000427" y="557898"/>
                </a:lnTo>
                <a:lnTo>
                  <a:pt x="1997392" y="558164"/>
                </a:lnTo>
                <a:close/>
              </a:path>
              <a:path w="2014854" h="558164">
                <a:moveTo>
                  <a:pt x="34925" y="34925"/>
                </a:moveTo>
                <a:lnTo>
                  <a:pt x="17462" y="34925"/>
                </a:lnTo>
                <a:lnTo>
                  <a:pt x="34925" y="17462"/>
                </a:lnTo>
                <a:lnTo>
                  <a:pt x="34925" y="34925"/>
                </a:lnTo>
                <a:close/>
              </a:path>
              <a:path w="2014854" h="558164">
                <a:moveTo>
                  <a:pt x="1979930" y="34925"/>
                </a:moveTo>
                <a:lnTo>
                  <a:pt x="34925" y="34925"/>
                </a:lnTo>
                <a:lnTo>
                  <a:pt x="34925" y="17462"/>
                </a:lnTo>
                <a:lnTo>
                  <a:pt x="1979930" y="17462"/>
                </a:lnTo>
                <a:lnTo>
                  <a:pt x="1979930" y="34925"/>
                </a:lnTo>
                <a:close/>
              </a:path>
              <a:path w="2014854" h="558164">
                <a:moveTo>
                  <a:pt x="1979930" y="540702"/>
                </a:moveTo>
                <a:lnTo>
                  <a:pt x="1979930" y="17462"/>
                </a:lnTo>
                <a:lnTo>
                  <a:pt x="1997392" y="34925"/>
                </a:lnTo>
                <a:lnTo>
                  <a:pt x="2014855" y="34925"/>
                </a:lnTo>
                <a:lnTo>
                  <a:pt x="2014855" y="523239"/>
                </a:lnTo>
                <a:lnTo>
                  <a:pt x="1997392" y="523239"/>
                </a:lnTo>
                <a:lnTo>
                  <a:pt x="1979930" y="540702"/>
                </a:lnTo>
                <a:close/>
              </a:path>
              <a:path w="2014854" h="558164">
                <a:moveTo>
                  <a:pt x="2014855" y="34925"/>
                </a:moveTo>
                <a:lnTo>
                  <a:pt x="1997392" y="34925"/>
                </a:lnTo>
                <a:lnTo>
                  <a:pt x="1979930" y="17462"/>
                </a:lnTo>
                <a:lnTo>
                  <a:pt x="2014855" y="17462"/>
                </a:lnTo>
                <a:lnTo>
                  <a:pt x="2014855" y="34925"/>
                </a:lnTo>
                <a:close/>
              </a:path>
              <a:path w="2014854" h="558164">
                <a:moveTo>
                  <a:pt x="34925" y="540702"/>
                </a:moveTo>
                <a:lnTo>
                  <a:pt x="17462" y="523239"/>
                </a:lnTo>
                <a:lnTo>
                  <a:pt x="34925" y="523239"/>
                </a:lnTo>
                <a:lnTo>
                  <a:pt x="34925" y="540702"/>
                </a:lnTo>
                <a:close/>
              </a:path>
              <a:path w="2014854" h="558164">
                <a:moveTo>
                  <a:pt x="1979930" y="540702"/>
                </a:moveTo>
                <a:lnTo>
                  <a:pt x="34925" y="540702"/>
                </a:lnTo>
                <a:lnTo>
                  <a:pt x="34925" y="523239"/>
                </a:lnTo>
                <a:lnTo>
                  <a:pt x="1979930" y="523239"/>
                </a:lnTo>
                <a:lnTo>
                  <a:pt x="1979930" y="540702"/>
                </a:lnTo>
                <a:close/>
              </a:path>
              <a:path w="2014854" h="558164">
                <a:moveTo>
                  <a:pt x="2014855" y="540702"/>
                </a:moveTo>
                <a:lnTo>
                  <a:pt x="1979930" y="540702"/>
                </a:lnTo>
                <a:lnTo>
                  <a:pt x="1997392" y="523239"/>
                </a:lnTo>
                <a:lnTo>
                  <a:pt x="2014855" y="523239"/>
                </a:lnTo>
                <a:lnTo>
                  <a:pt x="2014855" y="5407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9725" y="3770185"/>
            <a:ext cx="3790950" cy="558165"/>
          </a:xfrm>
          <a:custGeom>
            <a:avLst/>
            <a:gdLst/>
            <a:ahLst/>
            <a:cxnLst/>
            <a:rect l="l" t="t" r="r" b="b"/>
            <a:pathLst>
              <a:path w="3790950" h="558164">
                <a:moveTo>
                  <a:pt x="3773487" y="558164"/>
                </a:moveTo>
                <a:lnTo>
                  <a:pt x="17462" y="558164"/>
                </a:lnTo>
                <a:lnTo>
                  <a:pt x="14427" y="557898"/>
                </a:lnTo>
                <a:lnTo>
                  <a:pt x="0" y="540702"/>
                </a:lnTo>
                <a:lnTo>
                  <a:pt x="0" y="17462"/>
                </a:lnTo>
                <a:lnTo>
                  <a:pt x="17462" y="0"/>
                </a:lnTo>
                <a:lnTo>
                  <a:pt x="3773487" y="0"/>
                </a:lnTo>
                <a:lnTo>
                  <a:pt x="3790950" y="17462"/>
                </a:lnTo>
                <a:lnTo>
                  <a:pt x="34925" y="17462"/>
                </a:lnTo>
                <a:lnTo>
                  <a:pt x="17462" y="34925"/>
                </a:lnTo>
                <a:lnTo>
                  <a:pt x="34925" y="34925"/>
                </a:lnTo>
                <a:lnTo>
                  <a:pt x="34925" y="523239"/>
                </a:lnTo>
                <a:lnTo>
                  <a:pt x="17462" y="523239"/>
                </a:lnTo>
                <a:lnTo>
                  <a:pt x="34925" y="540702"/>
                </a:lnTo>
                <a:lnTo>
                  <a:pt x="3790950" y="540702"/>
                </a:lnTo>
                <a:lnTo>
                  <a:pt x="3790683" y="543737"/>
                </a:lnTo>
                <a:lnTo>
                  <a:pt x="3776522" y="557898"/>
                </a:lnTo>
                <a:lnTo>
                  <a:pt x="3773487" y="558164"/>
                </a:lnTo>
                <a:close/>
              </a:path>
              <a:path w="3790950" h="558164">
                <a:moveTo>
                  <a:pt x="34925" y="34925"/>
                </a:moveTo>
                <a:lnTo>
                  <a:pt x="17462" y="34925"/>
                </a:lnTo>
                <a:lnTo>
                  <a:pt x="34925" y="17462"/>
                </a:lnTo>
                <a:lnTo>
                  <a:pt x="34925" y="34925"/>
                </a:lnTo>
                <a:close/>
              </a:path>
              <a:path w="3790950" h="558164">
                <a:moveTo>
                  <a:pt x="3756025" y="34925"/>
                </a:moveTo>
                <a:lnTo>
                  <a:pt x="34925" y="34925"/>
                </a:lnTo>
                <a:lnTo>
                  <a:pt x="34925" y="17462"/>
                </a:lnTo>
                <a:lnTo>
                  <a:pt x="3756025" y="17462"/>
                </a:lnTo>
                <a:lnTo>
                  <a:pt x="3756025" y="34925"/>
                </a:lnTo>
                <a:close/>
              </a:path>
              <a:path w="3790950" h="558164">
                <a:moveTo>
                  <a:pt x="3756025" y="540702"/>
                </a:moveTo>
                <a:lnTo>
                  <a:pt x="3756025" y="17462"/>
                </a:lnTo>
                <a:lnTo>
                  <a:pt x="3773487" y="34925"/>
                </a:lnTo>
                <a:lnTo>
                  <a:pt x="3790950" y="34925"/>
                </a:lnTo>
                <a:lnTo>
                  <a:pt x="3790950" y="523239"/>
                </a:lnTo>
                <a:lnTo>
                  <a:pt x="3773487" y="523239"/>
                </a:lnTo>
                <a:lnTo>
                  <a:pt x="3756025" y="540702"/>
                </a:lnTo>
                <a:close/>
              </a:path>
              <a:path w="3790950" h="558164">
                <a:moveTo>
                  <a:pt x="3790950" y="34925"/>
                </a:moveTo>
                <a:lnTo>
                  <a:pt x="3773487" y="34925"/>
                </a:lnTo>
                <a:lnTo>
                  <a:pt x="3756025" y="17462"/>
                </a:lnTo>
                <a:lnTo>
                  <a:pt x="3790950" y="17462"/>
                </a:lnTo>
                <a:lnTo>
                  <a:pt x="3790950" y="34925"/>
                </a:lnTo>
                <a:close/>
              </a:path>
              <a:path w="3790950" h="558164">
                <a:moveTo>
                  <a:pt x="34925" y="540702"/>
                </a:moveTo>
                <a:lnTo>
                  <a:pt x="17462" y="523239"/>
                </a:lnTo>
                <a:lnTo>
                  <a:pt x="34925" y="523239"/>
                </a:lnTo>
                <a:lnTo>
                  <a:pt x="34925" y="540702"/>
                </a:lnTo>
                <a:close/>
              </a:path>
              <a:path w="3790950" h="558164">
                <a:moveTo>
                  <a:pt x="3756025" y="540702"/>
                </a:moveTo>
                <a:lnTo>
                  <a:pt x="34925" y="540702"/>
                </a:lnTo>
                <a:lnTo>
                  <a:pt x="34925" y="523239"/>
                </a:lnTo>
                <a:lnTo>
                  <a:pt x="3756025" y="523239"/>
                </a:lnTo>
                <a:lnTo>
                  <a:pt x="3756025" y="540702"/>
                </a:lnTo>
                <a:close/>
              </a:path>
              <a:path w="3790950" h="558164">
                <a:moveTo>
                  <a:pt x="3790950" y="540702"/>
                </a:moveTo>
                <a:lnTo>
                  <a:pt x="3756025" y="540702"/>
                </a:lnTo>
                <a:lnTo>
                  <a:pt x="3773487" y="523239"/>
                </a:lnTo>
                <a:lnTo>
                  <a:pt x="3790950" y="523239"/>
                </a:lnTo>
                <a:lnTo>
                  <a:pt x="3790950" y="54070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95760" y="4888420"/>
            <a:ext cx="3790950" cy="558165"/>
          </a:xfrm>
          <a:custGeom>
            <a:avLst/>
            <a:gdLst/>
            <a:ahLst/>
            <a:cxnLst/>
            <a:rect l="l" t="t" r="r" b="b"/>
            <a:pathLst>
              <a:path w="3790950" h="558164">
                <a:moveTo>
                  <a:pt x="3773487" y="558164"/>
                </a:moveTo>
                <a:lnTo>
                  <a:pt x="17462" y="558164"/>
                </a:lnTo>
                <a:lnTo>
                  <a:pt x="14427" y="557898"/>
                </a:lnTo>
                <a:lnTo>
                  <a:pt x="0" y="540702"/>
                </a:lnTo>
                <a:lnTo>
                  <a:pt x="0" y="17462"/>
                </a:lnTo>
                <a:lnTo>
                  <a:pt x="17462" y="0"/>
                </a:lnTo>
                <a:lnTo>
                  <a:pt x="3773487" y="0"/>
                </a:lnTo>
                <a:lnTo>
                  <a:pt x="3790950" y="17462"/>
                </a:lnTo>
                <a:lnTo>
                  <a:pt x="34925" y="17462"/>
                </a:lnTo>
                <a:lnTo>
                  <a:pt x="17462" y="34925"/>
                </a:lnTo>
                <a:lnTo>
                  <a:pt x="34925" y="34925"/>
                </a:lnTo>
                <a:lnTo>
                  <a:pt x="34925" y="523239"/>
                </a:lnTo>
                <a:lnTo>
                  <a:pt x="17462" y="523239"/>
                </a:lnTo>
                <a:lnTo>
                  <a:pt x="34925" y="540702"/>
                </a:lnTo>
                <a:lnTo>
                  <a:pt x="3790950" y="540702"/>
                </a:lnTo>
                <a:lnTo>
                  <a:pt x="3790683" y="543737"/>
                </a:lnTo>
                <a:lnTo>
                  <a:pt x="3776522" y="557898"/>
                </a:lnTo>
                <a:lnTo>
                  <a:pt x="3773487" y="558164"/>
                </a:lnTo>
                <a:close/>
              </a:path>
              <a:path w="3790950" h="558164">
                <a:moveTo>
                  <a:pt x="34925" y="34925"/>
                </a:moveTo>
                <a:lnTo>
                  <a:pt x="17462" y="34925"/>
                </a:lnTo>
                <a:lnTo>
                  <a:pt x="34925" y="17462"/>
                </a:lnTo>
                <a:lnTo>
                  <a:pt x="34925" y="34925"/>
                </a:lnTo>
                <a:close/>
              </a:path>
              <a:path w="3790950" h="558164">
                <a:moveTo>
                  <a:pt x="3756025" y="34925"/>
                </a:moveTo>
                <a:lnTo>
                  <a:pt x="34925" y="34925"/>
                </a:lnTo>
                <a:lnTo>
                  <a:pt x="34925" y="17462"/>
                </a:lnTo>
                <a:lnTo>
                  <a:pt x="3756025" y="17462"/>
                </a:lnTo>
                <a:lnTo>
                  <a:pt x="3756025" y="34925"/>
                </a:lnTo>
                <a:close/>
              </a:path>
              <a:path w="3790950" h="558164">
                <a:moveTo>
                  <a:pt x="3756025" y="540702"/>
                </a:moveTo>
                <a:lnTo>
                  <a:pt x="3756025" y="17462"/>
                </a:lnTo>
                <a:lnTo>
                  <a:pt x="3773487" y="34925"/>
                </a:lnTo>
                <a:lnTo>
                  <a:pt x="3790950" y="34925"/>
                </a:lnTo>
                <a:lnTo>
                  <a:pt x="3790950" y="523239"/>
                </a:lnTo>
                <a:lnTo>
                  <a:pt x="3773487" y="523239"/>
                </a:lnTo>
                <a:lnTo>
                  <a:pt x="3756025" y="540702"/>
                </a:lnTo>
                <a:close/>
              </a:path>
              <a:path w="3790950" h="558164">
                <a:moveTo>
                  <a:pt x="3790950" y="34925"/>
                </a:moveTo>
                <a:lnTo>
                  <a:pt x="3773487" y="34925"/>
                </a:lnTo>
                <a:lnTo>
                  <a:pt x="3756025" y="17462"/>
                </a:lnTo>
                <a:lnTo>
                  <a:pt x="3790950" y="17462"/>
                </a:lnTo>
                <a:lnTo>
                  <a:pt x="3790950" y="34925"/>
                </a:lnTo>
                <a:close/>
              </a:path>
              <a:path w="3790950" h="558164">
                <a:moveTo>
                  <a:pt x="34925" y="540702"/>
                </a:moveTo>
                <a:lnTo>
                  <a:pt x="17462" y="523239"/>
                </a:lnTo>
                <a:lnTo>
                  <a:pt x="34925" y="523239"/>
                </a:lnTo>
                <a:lnTo>
                  <a:pt x="34925" y="540702"/>
                </a:lnTo>
                <a:close/>
              </a:path>
              <a:path w="3790950" h="558164">
                <a:moveTo>
                  <a:pt x="3756025" y="540702"/>
                </a:moveTo>
                <a:lnTo>
                  <a:pt x="34925" y="540702"/>
                </a:lnTo>
                <a:lnTo>
                  <a:pt x="34925" y="523239"/>
                </a:lnTo>
                <a:lnTo>
                  <a:pt x="3756025" y="523239"/>
                </a:lnTo>
                <a:lnTo>
                  <a:pt x="3756025" y="540702"/>
                </a:lnTo>
                <a:close/>
              </a:path>
              <a:path w="3790950" h="558164">
                <a:moveTo>
                  <a:pt x="3790950" y="540702"/>
                </a:moveTo>
                <a:lnTo>
                  <a:pt x="3756025" y="540702"/>
                </a:lnTo>
                <a:lnTo>
                  <a:pt x="3773487" y="523239"/>
                </a:lnTo>
                <a:lnTo>
                  <a:pt x="3790950" y="523239"/>
                </a:lnTo>
                <a:lnTo>
                  <a:pt x="3790950" y="54070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28468" y="3694811"/>
            <a:ext cx="6130925" cy="165925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550160">
              <a:lnSpc>
                <a:spcPct val="100000"/>
              </a:lnSpc>
              <a:spcBef>
                <a:spcPts val="800"/>
              </a:spcBef>
            </a:pPr>
            <a:r>
              <a:rPr dirty="0" sz="2800" b="1" i="1">
                <a:latin typeface="Times New Roman"/>
                <a:cs typeface="Times New Roman"/>
              </a:rPr>
              <a:t>m</a:t>
            </a:r>
            <a:r>
              <a:rPr dirty="0" sz="2800" b="1" i="1">
                <a:latin typeface="华文楷体"/>
                <a:cs typeface="华文楷体"/>
              </a:rPr>
              <a:t>一定时</a:t>
            </a:r>
            <a:r>
              <a:rPr dirty="0" sz="2800" spc="90" b="1">
                <a:latin typeface="NanumGothic"/>
                <a:cs typeface="NanumGothic"/>
              </a:rPr>
              <a:t>，</a:t>
            </a:r>
            <a:r>
              <a:rPr dirty="0" sz="2800" spc="90" b="1" i="1">
                <a:latin typeface="Times New Roman"/>
                <a:cs typeface="Times New Roman"/>
              </a:rPr>
              <a:t>a</a:t>
            </a:r>
            <a:r>
              <a:rPr dirty="0" sz="2800" b="1" i="1">
                <a:latin typeface="华文楷体"/>
                <a:cs typeface="华文楷体"/>
              </a:rPr>
              <a:t>与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b="1" i="1">
                <a:latin typeface="华文楷体"/>
                <a:cs typeface="华文楷体"/>
              </a:rPr>
              <a:t>的关</a:t>
            </a:r>
            <a:r>
              <a:rPr dirty="0" sz="2800" spc="-10" b="1" i="1">
                <a:latin typeface="华文楷体"/>
                <a:cs typeface="华文楷体"/>
              </a:rPr>
              <a:t>系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 b="1" i="1">
                <a:latin typeface="华文楷体"/>
                <a:cs typeface="华文楷体"/>
              </a:rPr>
              <a:t>控制变量</a:t>
            </a:r>
            <a:r>
              <a:rPr dirty="0" sz="2800" spc="-10" b="1" i="1">
                <a:latin typeface="华文楷体"/>
                <a:cs typeface="华文楷体"/>
              </a:rPr>
              <a:t>法</a:t>
            </a:r>
            <a:endParaRPr sz="2800">
              <a:latin typeface="华文楷体"/>
              <a:cs typeface="华文楷体"/>
            </a:endParaRPr>
          </a:p>
          <a:p>
            <a:pPr marL="2575560">
              <a:lnSpc>
                <a:spcPct val="100000"/>
              </a:lnSpc>
              <a:spcBef>
                <a:spcPts val="1385"/>
              </a:spcBef>
            </a:pP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b="1" i="1">
                <a:latin typeface="华文楷体"/>
                <a:cs typeface="华文楷体"/>
              </a:rPr>
              <a:t>一定时</a:t>
            </a:r>
            <a:r>
              <a:rPr dirty="0" sz="2800" spc="180" b="1">
                <a:latin typeface="NanumGothic"/>
                <a:cs typeface="NanumGothic"/>
              </a:rPr>
              <a:t>，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b="1" i="1">
                <a:latin typeface="华文楷体"/>
                <a:cs typeface="华文楷体"/>
              </a:rPr>
              <a:t>与</a:t>
            </a:r>
            <a:r>
              <a:rPr dirty="0" sz="2800" b="1" i="1">
                <a:latin typeface="Times New Roman"/>
                <a:cs typeface="Times New Roman"/>
              </a:rPr>
              <a:t>m</a:t>
            </a:r>
            <a:r>
              <a:rPr dirty="0" sz="2800" b="1" i="1">
                <a:latin typeface="华文楷体"/>
                <a:cs typeface="华文楷体"/>
              </a:rPr>
              <a:t>的关</a:t>
            </a:r>
            <a:r>
              <a:rPr dirty="0" sz="2800" spc="-10" b="1" i="1">
                <a:latin typeface="华文楷体"/>
                <a:cs typeface="华文楷体"/>
              </a:rPr>
              <a:t>系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2208" y="3923538"/>
            <a:ext cx="390042" cy="1307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86500" y="2561844"/>
            <a:ext cx="2435860" cy="160020"/>
          </a:xfrm>
          <a:custGeom>
            <a:avLst/>
            <a:gdLst/>
            <a:ahLst/>
            <a:cxnLst/>
            <a:rect l="l" t="t" r="r" b="b"/>
            <a:pathLst>
              <a:path w="2435859" h="160019">
                <a:moveTo>
                  <a:pt x="0" y="0"/>
                </a:moveTo>
                <a:lnTo>
                  <a:pt x="2435352" y="0"/>
                </a:lnTo>
                <a:lnTo>
                  <a:pt x="2435352" y="160019"/>
                </a:lnTo>
                <a:lnTo>
                  <a:pt x="0" y="160019"/>
                </a:lnTo>
                <a:lnTo>
                  <a:pt x="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84976" y="2721864"/>
            <a:ext cx="2435860" cy="160020"/>
          </a:xfrm>
          <a:custGeom>
            <a:avLst/>
            <a:gdLst/>
            <a:ahLst/>
            <a:cxnLst/>
            <a:rect l="l" t="t" r="r" b="b"/>
            <a:pathLst>
              <a:path w="2435859" h="160019">
                <a:moveTo>
                  <a:pt x="0" y="0"/>
                </a:moveTo>
                <a:lnTo>
                  <a:pt x="2435352" y="0"/>
                </a:lnTo>
                <a:lnTo>
                  <a:pt x="2435352" y="160019"/>
                </a:lnTo>
                <a:lnTo>
                  <a:pt x="0" y="160019"/>
                </a:lnTo>
                <a:lnTo>
                  <a:pt x="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17792" y="2831592"/>
            <a:ext cx="129539" cy="675640"/>
          </a:xfrm>
          <a:custGeom>
            <a:avLst/>
            <a:gdLst/>
            <a:ahLst/>
            <a:cxnLst/>
            <a:rect l="l" t="t" r="r" b="b"/>
            <a:pathLst>
              <a:path w="129540" h="675639">
                <a:moveTo>
                  <a:pt x="129539" y="0"/>
                </a:moveTo>
                <a:lnTo>
                  <a:pt x="129539" y="675131"/>
                </a:lnTo>
                <a:lnTo>
                  <a:pt x="0" y="675131"/>
                </a:lnTo>
                <a:lnTo>
                  <a:pt x="0" y="0"/>
                </a:lnTo>
                <a:lnTo>
                  <a:pt x="129539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33588" y="2871216"/>
            <a:ext cx="129539" cy="673735"/>
          </a:xfrm>
          <a:custGeom>
            <a:avLst/>
            <a:gdLst/>
            <a:ahLst/>
            <a:cxnLst/>
            <a:rect l="l" t="t" r="r" b="b"/>
            <a:pathLst>
              <a:path w="129540" h="673735">
                <a:moveTo>
                  <a:pt x="129539" y="0"/>
                </a:moveTo>
                <a:lnTo>
                  <a:pt x="129539" y="673607"/>
                </a:lnTo>
                <a:lnTo>
                  <a:pt x="0" y="673607"/>
                </a:lnTo>
                <a:lnTo>
                  <a:pt x="0" y="0"/>
                </a:lnTo>
                <a:lnTo>
                  <a:pt x="129539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13319" y="1961388"/>
            <a:ext cx="1146175" cy="439420"/>
          </a:xfrm>
          <a:custGeom>
            <a:avLst/>
            <a:gdLst/>
            <a:ahLst/>
            <a:cxnLst/>
            <a:rect l="l" t="t" r="r" b="b"/>
            <a:pathLst>
              <a:path w="1146175" h="439419">
                <a:moveTo>
                  <a:pt x="0" y="0"/>
                </a:moveTo>
                <a:lnTo>
                  <a:pt x="1146048" y="0"/>
                </a:lnTo>
                <a:lnTo>
                  <a:pt x="1146048" y="438912"/>
                </a:lnTo>
                <a:lnTo>
                  <a:pt x="0" y="438912"/>
                </a:lnTo>
                <a:lnTo>
                  <a:pt x="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93152" y="2262479"/>
            <a:ext cx="295910" cy="293370"/>
          </a:xfrm>
          <a:custGeom>
            <a:avLst/>
            <a:gdLst/>
            <a:ahLst/>
            <a:cxnLst/>
            <a:rect l="l" t="t" r="r" b="b"/>
            <a:pathLst>
              <a:path w="295909" h="293369">
                <a:moveTo>
                  <a:pt x="148158" y="293230"/>
                </a:moveTo>
                <a:lnTo>
                  <a:pt x="101528" y="285755"/>
                </a:lnTo>
                <a:lnTo>
                  <a:pt x="60984" y="264941"/>
                </a:lnTo>
                <a:lnTo>
                  <a:pt x="28977" y="233277"/>
                </a:lnTo>
                <a:lnTo>
                  <a:pt x="7842" y="193133"/>
                </a:lnTo>
                <a:lnTo>
                  <a:pt x="0" y="146964"/>
                </a:lnTo>
                <a:lnTo>
                  <a:pt x="7842" y="100453"/>
                </a:lnTo>
                <a:lnTo>
                  <a:pt x="28977" y="60103"/>
                </a:lnTo>
                <a:lnTo>
                  <a:pt x="61006" y="28311"/>
                </a:lnTo>
                <a:lnTo>
                  <a:pt x="101550" y="7475"/>
                </a:lnTo>
                <a:lnTo>
                  <a:pt x="148158" y="0"/>
                </a:lnTo>
                <a:lnTo>
                  <a:pt x="194783" y="7477"/>
                </a:lnTo>
                <a:lnTo>
                  <a:pt x="235289" y="28311"/>
                </a:lnTo>
                <a:lnTo>
                  <a:pt x="267196" y="60029"/>
                </a:lnTo>
                <a:lnTo>
                  <a:pt x="288136" y="100278"/>
                </a:lnTo>
                <a:lnTo>
                  <a:pt x="295655" y="146621"/>
                </a:lnTo>
                <a:lnTo>
                  <a:pt x="288136" y="192958"/>
                </a:lnTo>
                <a:lnTo>
                  <a:pt x="267196" y="233203"/>
                </a:lnTo>
                <a:lnTo>
                  <a:pt x="235267" y="264941"/>
                </a:lnTo>
                <a:lnTo>
                  <a:pt x="194760" y="285758"/>
                </a:lnTo>
                <a:lnTo>
                  <a:pt x="148158" y="29323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95259" y="2378163"/>
            <a:ext cx="72085" cy="72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01228" y="2267864"/>
            <a:ext cx="295275" cy="293370"/>
          </a:xfrm>
          <a:custGeom>
            <a:avLst/>
            <a:gdLst/>
            <a:ahLst/>
            <a:cxnLst/>
            <a:rect l="l" t="t" r="r" b="b"/>
            <a:pathLst>
              <a:path w="295275" h="293369">
                <a:moveTo>
                  <a:pt x="147535" y="293217"/>
                </a:moveTo>
                <a:lnTo>
                  <a:pt x="100881" y="285740"/>
                </a:lnTo>
                <a:lnTo>
                  <a:pt x="60367" y="264902"/>
                </a:lnTo>
                <a:lnTo>
                  <a:pt x="28427" y="233097"/>
                </a:lnTo>
                <a:lnTo>
                  <a:pt x="7493" y="192716"/>
                </a:lnTo>
                <a:lnTo>
                  <a:pt x="0" y="146151"/>
                </a:lnTo>
                <a:lnTo>
                  <a:pt x="7493" y="100032"/>
                </a:lnTo>
                <a:lnTo>
                  <a:pt x="28427" y="59922"/>
                </a:lnTo>
                <a:lnTo>
                  <a:pt x="60367" y="28256"/>
                </a:lnTo>
                <a:lnTo>
                  <a:pt x="100881" y="7470"/>
                </a:lnTo>
                <a:lnTo>
                  <a:pt x="147535" y="0"/>
                </a:lnTo>
                <a:lnTo>
                  <a:pt x="194190" y="7473"/>
                </a:lnTo>
                <a:lnTo>
                  <a:pt x="234708" y="28285"/>
                </a:lnTo>
                <a:lnTo>
                  <a:pt x="266658" y="60021"/>
                </a:lnTo>
                <a:lnTo>
                  <a:pt x="287611" y="100267"/>
                </a:lnTo>
                <a:lnTo>
                  <a:pt x="295135" y="146608"/>
                </a:lnTo>
                <a:lnTo>
                  <a:pt x="287611" y="192950"/>
                </a:lnTo>
                <a:lnTo>
                  <a:pt x="266658" y="233196"/>
                </a:lnTo>
                <a:lnTo>
                  <a:pt x="234708" y="264932"/>
                </a:lnTo>
                <a:lnTo>
                  <a:pt x="194190" y="285743"/>
                </a:lnTo>
                <a:lnTo>
                  <a:pt x="147535" y="293217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23147" y="2385758"/>
            <a:ext cx="71107" cy="72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4047" y="3624071"/>
            <a:ext cx="1466088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46534" y="2837319"/>
            <a:ext cx="1392398" cy="743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22552" y="2926410"/>
            <a:ext cx="713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想一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想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83231" y="1688020"/>
            <a:ext cx="46475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探究加速度与力、质量的关</a:t>
            </a:r>
            <a:r>
              <a:rPr dirty="0" spc="-5">
                <a:latin typeface="黑体"/>
                <a:cs typeface="黑体"/>
              </a:rPr>
              <a:t>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96159" y="2353538"/>
            <a:ext cx="21615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华文楷体"/>
                <a:cs typeface="华文楷体"/>
              </a:rPr>
              <a:t>制定实验方</a:t>
            </a:r>
            <a:r>
              <a:rPr dirty="0" sz="2800" spc="-10" b="1" i="1">
                <a:latin typeface="华文楷体"/>
                <a:cs typeface="华文楷体"/>
              </a:rPr>
              <a:t>案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5951" y="3014903"/>
            <a:ext cx="49142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1.</a:t>
            </a:r>
            <a:r>
              <a:rPr dirty="0" sz="2800">
                <a:latin typeface="华文楷体"/>
                <a:cs typeface="华文楷体"/>
              </a:rPr>
              <a:t>实验中需要测量哪些物理量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5951" y="3441623"/>
            <a:ext cx="5625465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5"/>
              </a:spcBef>
              <a:buSzPct val="96428"/>
              <a:buFont typeface="Times New Roman"/>
              <a:buAutoNum type="arabicPeriod" startAt="2"/>
              <a:tabLst>
                <a:tab pos="280035" algn="l"/>
              </a:tabLst>
            </a:pPr>
            <a:r>
              <a:rPr dirty="0" sz="2800">
                <a:latin typeface="华文楷体"/>
                <a:cs typeface="华文楷体"/>
              </a:rPr>
              <a:t>用什么测量工具，如何进行测量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279400" indent="-266700">
              <a:lnSpc>
                <a:spcPct val="100000"/>
              </a:lnSpc>
              <a:buSzPct val="96428"/>
              <a:buFont typeface="Times New Roman"/>
              <a:buAutoNum type="arabicPeriod" startAt="2"/>
              <a:tabLst>
                <a:tab pos="280035" algn="l"/>
              </a:tabLst>
            </a:pPr>
            <a:r>
              <a:rPr dirty="0" sz="2800">
                <a:latin typeface="华文楷体"/>
                <a:cs typeface="华文楷体"/>
              </a:rPr>
              <a:t>实验过程中，需要记录哪些数据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279400" indent="-266700">
              <a:lnSpc>
                <a:spcPct val="100000"/>
              </a:lnSpc>
              <a:buSzPct val="96428"/>
              <a:buFont typeface="Times New Roman"/>
              <a:buAutoNum type="arabicPeriod" startAt="2"/>
              <a:tabLst>
                <a:tab pos="280035" algn="l"/>
              </a:tabLst>
            </a:pPr>
            <a:r>
              <a:rPr dirty="0" sz="2800">
                <a:latin typeface="华文楷体"/>
                <a:cs typeface="华文楷体"/>
              </a:rPr>
              <a:t>如何分析测量得到的数据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284" y="1607502"/>
            <a:ext cx="39363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三、物理量的测量—</a:t>
            </a:r>
            <a:r>
              <a:rPr dirty="0"/>
              <a:t>质</a:t>
            </a:r>
            <a:r>
              <a:rPr dirty="0" spc="-5"/>
              <a:t>量</a:t>
            </a:r>
          </a:p>
        </p:txBody>
      </p:sp>
      <p:sp>
        <p:nvSpPr>
          <p:cNvPr id="3" name="object 3"/>
          <p:cNvSpPr/>
          <p:nvPr/>
        </p:nvSpPr>
        <p:spPr>
          <a:xfrm>
            <a:off x="3290315" y="2906267"/>
            <a:ext cx="3191256" cy="2394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38771" y="2422169"/>
            <a:ext cx="2007107" cy="2674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4167" y="1823567"/>
            <a:ext cx="42919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三、物理量的测量—</a:t>
            </a:r>
            <a:r>
              <a:rPr dirty="0"/>
              <a:t>加速</a:t>
            </a:r>
            <a:r>
              <a:rPr dirty="0" spc="-5"/>
              <a:t>度</a:t>
            </a:r>
          </a:p>
        </p:txBody>
      </p:sp>
      <p:sp>
        <p:nvSpPr>
          <p:cNvPr id="3" name="object 3"/>
          <p:cNvSpPr/>
          <p:nvPr/>
        </p:nvSpPr>
        <p:spPr>
          <a:xfrm>
            <a:off x="6783057" y="3353155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 h="0">
                <a:moveTo>
                  <a:pt x="0" y="0"/>
                </a:moveTo>
                <a:lnTo>
                  <a:pt x="188721" y="0"/>
                </a:lnTo>
              </a:path>
            </a:pathLst>
          </a:custGeom>
          <a:ln w="157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5267" y="2834805"/>
            <a:ext cx="189230" cy="92329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500" spc="-5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r>
              <a:rPr dirty="0" sz="2500" spc="-5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11796" y="3080778"/>
            <a:ext cx="17011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222" sz="3750" spc="-7" i="1">
                <a:latin typeface="Times New Roman"/>
                <a:cs typeface="Times New Roman"/>
              </a:rPr>
              <a:t>at</a:t>
            </a:r>
            <a:r>
              <a:rPr dirty="0" baseline="2222" sz="3750" spc="-622" i="1">
                <a:latin typeface="Times New Roman"/>
                <a:cs typeface="Times New Roman"/>
              </a:rPr>
              <a:t> </a:t>
            </a:r>
            <a:r>
              <a:rPr dirty="0" baseline="47892" sz="2175" spc="-7">
                <a:latin typeface="Times New Roman"/>
                <a:cs typeface="Times New Roman"/>
              </a:rPr>
              <a:t>2</a:t>
            </a:r>
            <a:r>
              <a:rPr dirty="0" baseline="47892" sz="2175" spc="112">
                <a:latin typeface="Times New Roman"/>
                <a:cs typeface="Times New Roman"/>
              </a:rPr>
              <a:t> </a:t>
            </a:r>
            <a:r>
              <a:rPr dirty="0" sz="2800">
                <a:latin typeface="华文楷体"/>
                <a:cs typeface="华文楷体"/>
              </a:rPr>
              <a:t>计算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1053" y="2648978"/>
            <a:ext cx="3975735" cy="883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001F5F"/>
                </a:solidFill>
                <a:latin typeface="华文楷体"/>
                <a:cs typeface="华文楷体"/>
              </a:rPr>
              <a:t>方法</a:t>
            </a:r>
            <a:r>
              <a:rPr dirty="0" sz="2800" spc="-5" b="1" i="1">
                <a:solidFill>
                  <a:srgbClr val="001F5F"/>
                </a:solidFill>
                <a:latin typeface="华文楷体"/>
                <a:cs typeface="华文楷体"/>
              </a:rPr>
              <a:t>1：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800">
                <a:latin typeface="华文楷体"/>
                <a:cs typeface="华文楷体"/>
              </a:rPr>
              <a:t>测量位移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sz="2800">
                <a:latin typeface="华文楷体"/>
                <a:cs typeface="华文楷体"/>
              </a:rPr>
              <a:t>及时间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华文楷体"/>
                <a:cs typeface="华文楷体"/>
              </a:rPr>
              <a:t>，由</a:t>
            </a:r>
            <a:r>
              <a:rPr dirty="0" sz="2800" spc="45">
                <a:latin typeface="华文楷体"/>
                <a:cs typeface="华文楷体"/>
              </a:rPr>
              <a:t> </a:t>
            </a:r>
            <a:r>
              <a:rPr dirty="0" baseline="2222" sz="3750" spc="-7" i="1">
                <a:latin typeface="Times New Roman"/>
                <a:cs typeface="Times New Roman"/>
              </a:rPr>
              <a:t>x</a:t>
            </a:r>
            <a:r>
              <a:rPr dirty="0" baseline="2222" sz="3750" spc="-75" i="1">
                <a:latin typeface="Times New Roman"/>
                <a:cs typeface="Times New Roman"/>
              </a:rPr>
              <a:t> </a:t>
            </a:r>
            <a:r>
              <a:rPr dirty="0" baseline="2222" sz="3750" spc="-7">
                <a:latin typeface="Symbol"/>
                <a:cs typeface="Symbol"/>
              </a:rPr>
              <a:t></a:t>
            </a:r>
            <a:endParaRPr baseline="2222" sz="37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711200">
              <a:lnSpc>
                <a:spcPct val="100000"/>
              </a:lnSpc>
              <a:spcBef>
                <a:spcPts val="95"/>
              </a:spcBef>
            </a:pPr>
            <a:r>
              <a:rPr dirty="0"/>
              <a:t>一个物体做初速度为</a:t>
            </a:r>
            <a:r>
              <a:rPr dirty="0" spc="-5">
                <a:latin typeface="Times New Roman"/>
                <a:cs typeface="Times New Roman"/>
              </a:rPr>
              <a:t>0</a:t>
            </a:r>
            <a:r>
              <a:rPr dirty="0"/>
              <a:t>、加速度为</a:t>
            </a:r>
            <a:r>
              <a:rPr dirty="0" spc="-5" i="1">
                <a:latin typeface="Times New Roman"/>
                <a:cs typeface="Times New Roman"/>
              </a:rPr>
              <a:t>a</a:t>
            </a:r>
            <a:r>
              <a:rPr dirty="0" spc="-5"/>
              <a:t>的 </a:t>
            </a:r>
            <a:r>
              <a:rPr dirty="0"/>
              <a:t>匀加速直线运动。在各个连续相等的时</a:t>
            </a:r>
            <a:r>
              <a:rPr dirty="0" spc="-5"/>
              <a:t>间 </a:t>
            </a:r>
            <a:r>
              <a:rPr dirty="0"/>
              <a:t>间隔</a:t>
            </a:r>
            <a:r>
              <a:rPr dirty="0" spc="-5" i="1">
                <a:latin typeface="Times New Roman"/>
                <a:cs typeface="Times New Roman"/>
              </a:rPr>
              <a:t>T</a:t>
            </a:r>
            <a:r>
              <a:rPr dirty="0"/>
              <a:t>内的位移分别为</a:t>
            </a:r>
            <a:r>
              <a:rPr dirty="0" spc="-5" i="1">
                <a:latin typeface="Times New Roman"/>
                <a:cs typeface="Times New Roman"/>
              </a:rPr>
              <a:t>s</a:t>
            </a:r>
            <a:r>
              <a:rPr dirty="0" baseline="-16975" sz="2700" spc="7">
                <a:latin typeface="Times New Roman"/>
                <a:cs typeface="Times New Roman"/>
              </a:rPr>
              <a:t>1</a:t>
            </a:r>
            <a:r>
              <a:rPr dirty="0" sz="2800"/>
              <a:t>，</a:t>
            </a:r>
            <a:r>
              <a:rPr dirty="0" sz="2800" spc="-5" i="1">
                <a:latin typeface="Times New Roman"/>
                <a:cs typeface="Times New Roman"/>
              </a:rPr>
              <a:t>s</a:t>
            </a:r>
            <a:r>
              <a:rPr dirty="0" baseline="-16975" sz="2700" spc="7">
                <a:latin typeface="Times New Roman"/>
                <a:cs typeface="Times New Roman"/>
              </a:rPr>
              <a:t>2</a:t>
            </a:r>
            <a:r>
              <a:rPr dirty="0" sz="2800"/>
              <a:t>，</a:t>
            </a:r>
            <a:r>
              <a:rPr dirty="0" sz="2800" spc="-5" i="1">
                <a:latin typeface="Times New Roman"/>
                <a:cs typeface="Times New Roman"/>
              </a:rPr>
              <a:t>s</a:t>
            </a:r>
            <a:r>
              <a:rPr dirty="0" baseline="-16975" sz="2700" spc="7">
                <a:latin typeface="Times New Roman"/>
                <a:cs typeface="Times New Roman"/>
              </a:rPr>
              <a:t>3</a:t>
            </a:r>
            <a:r>
              <a:rPr dirty="0" sz="2800"/>
              <a:t>，</a:t>
            </a:r>
            <a:r>
              <a:rPr dirty="0" sz="2800">
                <a:latin typeface="Times New Roman"/>
                <a:cs typeface="Times New Roman"/>
              </a:rPr>
              <a:t>…</a:t>
            </a:r>
            <a:r>
              <a:rPr dirty="0" sz="2800"/>
              <a:t>，</a:t>
            </a:r>
            <a:r>
              <a:rPr dirty="0" sz="2800" spc="-5" i="1">
                <a:latin typeface="Times New Roman"/>
                <a:cs typeface="Times New Roman"/>
              </a:rPr>
              <a:t>s</a:t>
            </a:r>
            <a:r>
              <a:rPr dirty="0" baseline="-16975" sz="2700" spc="7" i="1">
                <a:latin typeface="Times New Roman"/>
                <a:cs typeface="Times New Roman"/>
              </a:rPr>
              <a:t>n</a:t>
            </a:r>
            <a:r>
              <a:rPr dirty="0" sz="2800" spc="-5"/>
              <a:t>，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0940" y="2947289"/>
            <a:ext cx="354774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53104" algn="l"/>
              </a:tabLst>
            </a:pPr>
            <a:r>
              <a:rPr dirty="0" sz="1450" spc="-30">
                <a:latin typeface="Times New Roman"/>
                <a:cs typeface="Times New Roman"/>
              </a:rPr>
              <a:t>2</a:t>
            </a:r>
            <a:r>
              <a:rPr dirty="0" sz="1450" spc="-30">
                <a:latin typeface="Times New Roman"/>
                <a:cs typeface="Times New Roman"/>
              </a:rPr>
              <a:t>	</a:t>
            </a:r>
            <a:r>
              <a:rPr dirty="0" sz="1450" spc="70" i="1">
                <a:latin typeface="Times New Roman"/>
                <a:cs typeface="Times New Roman"/>
              </a:rPr>
              <a:t>n</a:t>
            </a:r>
            <a:r>
              <a:rPr dirty="0" sz="1450" spc="-85">
                <a:latin typeface="Symbol"/>
                <a:cs typeface="Symbol"/>
              </a:rPr>
              <a:t></a:t>
            </a:r>
            <a:r>
              <a:rPr dirty="0" sz="1450" spc="-3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6724" y="2662199"/>
            <a:ext cx="23679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可以证明</a:t>
            </a:r>
            <a:r>
              <a:rPr dirty="0" sz="2800" spc="-540">
                <a:latin typeface="华文楷体"/>
                <a:cs typeface="华文楷体"/>
              </a:rPr>
              <a:t>：</a:t>
            </a:r>
            <a:r>
              <a:rPr dirty="0" baseline="-5555" sz="3750" spc="-810">
                <a:latin typeface="Symbol"/>
                <a:cs typeface="Symbol"/>
              </a:rPr>
              <a:t></a:t>
            </a:r>
            <a:r>
              <a:rPr dirty="0" baseline="-5555" sz="3750" spc="-810" i="1">
                <a:latin typeface="Times New Roman"/>
                <a:cs typeface="Times New Roman"/>
              </a:rPr>
              <a:t>s </a:t>
            </a:r>
            <a:r>
              <a:rPr dirty="0" baseline="-5555" sz="3750" spc="-67">
                <a:latin typeface="Symbol"/>
                <a:cs typeface="Symbol"/>
              </a:rPr>
              <a:t></a:t>
            </a:r>
            <a:r>
              <a:rPr dirty="0" baseline="-5555" sz="3750" spc="-44">
                <a:latin typeface="Times New Roman"/>
                <a:cs typeface="Times New Roman"/>
              </a:rPr>
              <a:t> </a:t>
            </a:r>
            <a:r>
              <a:rPr dirty="0" baseline="-5555" sz="3750" spc="-52" i="1">
                <a:latin typeface="Times New Roman"/>
                <a:cs typeface="Times New Roman"/>
              </a:rPr>
              <a:t>s</a:t>
            </a:r>
            <a:endParaRPr baseline="-5555" sz="3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5540" y="2725102"/>
            <a:ext cx="4177665" cy="413384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ts val="819"/>
              </a:lnSpc>
              <a:spcBef>
                <a:spcPts val="150"/>
              </a:spcBef>
              <a:tabLst>
                <a:tab pos="3451225" algn="l"/>
              </a:tabLst>
            </a:pPr>
            <a:r>
              <a:rPr dirty="0" sz="2500" spc="-45">
                <a:latin typeface="Symbol"/>
                <a:cs typeface="Symbol"/>
              </a:rPr>
              <a:t>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100" i="1">
                <a:latin typeface="Times New Roman"/>
                <a:cs typeface="Times New Roman"/>
              </a:rPr>
              <a:t>s</a:t>
            </a:r>
            <a:r>
              <a:rPr dirty="0" baseline="-24904" sz="2175" spc="-150">
                <a:latin typeface="Times New Roman"/>
                <a:cs typeface="Times New Roman"/>
              </a:rPr>
              <a:t>1   </a:t>
            </a:r>
            <a:r>
              <a:rPr dirty="0" sz="2500" spc="-45">
                <a:latin typeface="Symbol"/>
                <a:cs typeface="Symbol"/>
              </a:rPr>
              <a:t>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45" i="1">
                <a:latin typeface="Times New Roman"/>
                <a:cs typeface="Times New Roman"/>
              </a:rPr>
              <a:t>s</a:t>
            </a:r>
            <a:r>
              <a:rPr dirty="0" baseline="-24904" sz="2175" spc="-67">
                <a:latin typeface="Times New Roman"/>
                <a:cs typeface="Times New Roman"/>
              </a:rPr>
              <a:t>3  </a:t>
            </a:r>
            <a:r>
              <a:rPr dirty="0" sz="2500" spc="-45">
                <a:latin typeface="Symbol"/>
                <a:cs typeface="Symbol"/>
              </a:rPr>
              <a:t>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25" i="1">
                <a:latin typeface="Times New Roman"/>
                <a:cs typeface="Times New Roman"/>
              </a:rPr>
              <a:t>s</a:t>
            </a:r>
            <a:r>
              <a:rPr dirty="0" baseline="-24904" sz="2175" spc="-37">
                <a:latin typeface="Times New Roman"/>
                <a:cs typeface="Times New Roman"/>
              </a:rPr>
              <a:t>2  </a:t>
            </a:r>
            <a:r>
              <a:rPr dirty="0" sz="2500" spc="-45">
                <a:latin typeface="Symbol"/>
                <a:cs typeface="Symbol"/>
              </a:rPr>
              <a:t>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110">
                <a:latin typeface="Symbol"/>
                <a:cs typeface="Symbol"/>
              </a:rPr>
              <a:t></a:t>
            </a:r>
            <a:r>
              <a:rPr dirty="0" sz="2500" spc="110">
                <a:latin typeface="Times New Roman"/>
                <a:cs typeface="Times New Roman"/>
              </a:rPr>
              <a:t> </a:t>
            </a:r>
            <a:r>
              <a:rPr dirty="0" sz="2500" spc="-45">
                <a:latin typeface="Symbol"/>
                <a:cs typeface="Symbol"/>
              </a:rPr>
              <a:t>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-25" i="1">
                <a:latin typeface="Times New Roman"/>
                <a:cs typeface="Times New Roman"/>
              </a:rPr>
              <a:t>s</a:t>
            </a:r>
            <a:r>
              <a:rPr dirty="0" baseline="-24904" sz="2175" spc="-37" i="1">
                <a:latin typeface="Times New Roman"/>
                <a:cs typeface="Times New Roman"/>
              </a:rPr>
              <a:t>n</a:t>
            </a:r>
            <a:r>
              <a:rPr dirty="0" baseline="-24904" sz="2175" spc="-22" i="1">
                <a:latin typeface="Times New Roman"/>
                <a:cs typeface="Times New Roman"/>
              </a:rPr>
              <a:t> </a:t>
            </a:r>
            <a:r>
              <a:rPr dirty="0" sz="2500" spc="-45">
                <a:latin typeface="Symbol"/>
                <a:cs typeface="Symbol"/>
              </a:rPr>
              <a:t></a:t>
            </a:r>
            <a:r>
              <a:rPr dirty="0" sz="2500" spc="-140">
                <a:latin typeface="Times New Roman"/>
                <a:cs typeface="Times New Roman"/>
              </a:rPr>
              <a:t> </a:t>
            </a:r>
            <a:r>
              <a:rPr dirty="0" sz="2500" spc="-35" i="1">
                <a:latin typeface="Times New Roman"/>
                <a:cs typeface="Times New Roman"/>
              </a:rPr>
              <a:t>s	</a:t>
            </a:r>
            <a:r>
              <a:rPr dirty="0" sz="2500" spc="-45">
                <a:latin typeface="Symbol"/>
                <a:cs typeface="Symbol"/>
              </a:rPr>
              <a:t></a:t>
            </a:r>
            <a:r>
              <a:rPr dirty="0" sz="2500" spc="-65">
                <a:latin typeface="Times New Roman"/>
                <a:cs typeface="Times New Roman"/>
              </a:rPr>
              <a:t> </a:t>
            </a:r>
            <a:r>
              <a:rPr dirty="0" sz="2500" spc="-35" i="1">
                <a:latin typeface="Times New Roman"/>
                <a:cs typeface="Times New Roman"/>
              </a:rPr>
              <a:t>aT</a:t>
            </a:r>
            <a:endParaRPr sz="2500">
              <a:latin typeface="Times New Roman"/>
              <a:cs typeface="Times New Roman"/>
            </a:endParaRPr>
          </a:p>
          <a:p>
            <a:pPr algn="r" marR="5080">
              <a:lnSpc>
                <a:spcPts val="860"/>
              </a:lnSpc>
            </a:pPr>
            <a:r>
              <a:rPr dirty="0" sz="1450" spc="-3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6084" y="5051983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 h="0">
                <a:moveTo>
                  <a:pt x="0" y="0"/>
                </a:moveTo>
                <a:lnTo>
                  <a:pt x="151142" y="0"/>
                </a:lnTo>
              </a:path>
            </a:pathLst>
          </a:custGeom>
          <a:ln w="12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70370" y="5051983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0" y="0"/>
                </a:moveTo>
                <a:lnTo>
                  <a:pt x="151142" y="0"/>
                </a:lnTo>
              </a:path>
            </a:pathLst>
          </a:custGeom>
          <a:ln w="12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10029" y="5051983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 h="0">
                <a:moveTo>
                  <a:pt x="0" y="0"/>
                </a:moveTo>
                <a:lnTo>
                  <a:pt x="151142" y="0"/>
                </a:lnTo>
              </a:path>
            </a:pathLst>
          </a:custGeom>
          <a:ln w="12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56532" y="4842878"/>
            <a:ext cx="30918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05455" algn="l"/>
              </a:tabLst>
            </a:pPr>
            <a:r>
              <a:rPr dirty="0" sz="1150">
                <a:latin typeface="Times New Roman"/>
                <a:cs typeface="Times New Roman"/>
              </a:rPr>
              <a:t>2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1795" y="4842878"/>
            <a:ext cx="9906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5309" y="4689424"/>
            <a:ext cx="31451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5455" algn="l"/>
              </a:tabLst>
            </a:pPr>
            <a:r>
              <a:rPr dirty="0" sz="2000" spc="-5">
                <a:latin typeface="Times New Roman"/>
                <a:cs typeface="Times New Roman"/>
              </a:rPr>
              <a:t>1</a:t>
            </a:r>
            <a:r>
              <a:rPr dirty="0" sz="2000" spc="-5"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90573" y="4689424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9297" y="5049265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30" y="5049265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4560" y="5049265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8929" y="5022799"/>
            <a:ext cx="9906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31873" y="4850091"/>
            <a:ext cx="82994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8640" algn="l"/>
              </a:tabLst>
            </a:pPr>
            <a:r>
              <a:rPr dirty="0" sz="2000" spc="-10" i="1">
                <a:latin typeface="Book Antiqua"/>
                <a:cs typeface="Book Antiqua"/>
              </a:rPr>
              <a:t>T</a:t>
            </a:r>
            <a:r>
              <a:rPr dirty="0" sz="2000" spc="-5" i="1">
                <a:latin typeface="Book Antiqua"/>
                <a:cs typeface="Book Antiqua"/>
              </a:rPr>
              <a:t>+</a:t>
            </a:r>
            <a:r>
              <a:rPr dirty="0" sz="2000" i="1">
                <a:latin typeface="Book Antiqua"/>
                <a:cs typeface="Book Antiqua"/>
              </a:rPr>
              <a:t>	</a:t>
            </a:r>
            <a:r>
              <a:rPr dirty="0" sz="2000" spc="-5" i="1">
                <a:latin typeface="Times New Roman"/>
                <a:cs typeface="Times New Roman"/>
              </a:rPr>
              <a:t>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7221" y="4850091"/>
            <a:ext cx="16294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020" algn="l"/>
                <a:tab pos="1348105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 i="1"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Symbol"/>
                <a:cs typeface="Symbol"/>
              </a:rPr>
              <a:t>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sz="2000" spc="35" i="1">
                <a:latin typeface="Book Antiqua"/>
                <a:cs typeface="Book Antiqua"/>
              </a:rPr>
              <a:t> </a:t>
            </a:r>
            <a:r>
              <a:rPr dirty="0" sz="2000" spc="-10" i="1">
                <a:latin typeface="Book Antiqua"/>
                <a:cs typeface="Book Antiqua"/>
              </a:rPr>
              <a:t>T</a:t>
            </a:r>
            <a:r>
              <a:rPr dirty="0" sz="2000" spc="-5" i="1">
                <a:latin typeface="Book Antiqua"/>
                <a:cs typeface="Book Antiqua"/>
              </a:rPr>
              <a:t>+</a:t>
            </a:r>
            <a:r>
              <a:rPr dirty="0" sz="2000" i="1">
                <a:latin typeface="Book Antiqua"/>
                <a:cs typeface="Book Antiqua"/>
              </a:rPr>
              <a:t>	</a:t>
            </a:r>
            <a:r>
              <a:rPr dirty="0" sz="2000" spc="-5" i="1">
                <a:latin typeface="Times New Roman"/>
                <a:cs typeface="Times New Roman"/>
              </a:rPr>
              <a:t>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3246" y="5395925"/>
            <a:ext cx="1958975" cy="33718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ts val="650"/>
              </a:lnSpc>
              <a:spcBef>
                <a:spcPts val="150"/>
              </a:spcBef>
            </a:pPr>
            <a:r>
              <a:rPr dirty="0" sz="2000" spc="-5">
                <a:latin typeface="Symbol"/>
                <a:cs typeface="Symbol"/>
              </a:rPr>
              <a:t></a:t>
            </a:r>
            <a:r>
              <a:rPr dirty="0" sz="2000" spc="-5" i="1">
                <a:latin typeface="Times New Roman"/>
                <a:cs typeface="Times New Roman"/>
              </a:rPr>
              <a:t>s </a:t>
            </a:r>
            <a:r>
              <a:rPr dirty="0" sz="2000" spc="-5">
                <a:latin typeface="Symbol"/>
                <a:cs typeface="Symbol"/>
              </a:rPr>
              <a:t>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 i="1">
                <a:latin typeface="Times New Roman"/>
                <a:cs typeface="Times New Roman"/>
              </a:rPr>
              <a:t>s</a:t>
            </a:r>
            <a:r>
              <a:rPr dirty="0" baseline="-24154" sz="1725" spc="7" i="1">
                <a:latin typeface="Times New Roman"/>
                <a:cs typeface="Times New Roman"/>
              </a:rPr>
              <a:t>n</a:t>
            </a:r>
            <a:r>
              <a:rPr dirty="0" baseline="-24154" sz="1725" spc="7">
                <a:latin typeface="Symbol"/>
                <a:cs typeface="Symbol"/>
              </a:rPr>
              <a:t></a:t>
            </a:r>
            <a:r>
              <a:rPr dirty="0" baseline="-24154" sz="1725" spc="7">
                <a:latin typeface="Times New Roman"/>
                <a:cs typeface="Times New Roman"/>
              </a:rPr>
              <a:t>1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 i="1">
                <a:latin typeface="Times New Roman"/>
                <a:cs typeface="Times New Roman"/>
              </a:rPr>
              <a:t>s</a:t>
            </a:r>
            <a:r>
              <a:rPr dirty="0" baseline="-24154" sz="1725" spc="7" i="1">
                <a:latin typeface="Times New Roman"/>
                <a:cs typeface="Times New Roman"/>
              </a:rPr>
              <a:t>n </a:t>
            </a:r>
            <a:r>
              <a:rPr dirty="0" sz="2000" spc="-5">
                <a:latin typeface="Symbol"/>
                <a:cs typeface="Symbol"/>
              </a:rPr>
              <a:t></a:t>
            </a:r>
            <a:r>
              <a:rPr dirty="0" sz="2000" spc="-29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aT</a:t>
            </a:r>
            <a:endParaRPr sz="2000">
              <a:latin typeface="Times New Roman"/>
              <a:cs typeface="Times New Roman"/>
            </a:endParaRPr>
          </a:p>
          <a:p>
            <a:pPr algn="r" marR="5080">
              <a:lnSpc>
                <a:spcPts val="680"/>
              </a:lnSpc>
            </a:pPr>
            <a:r>
              <a:rPr dirty="0" sz="115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5989" y="5022799"/>
            <a:ext cx="74485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5160" algn="l"/>
              </a:tabLst>
            </a:pPr>
            <a:r>
              <a:rPr dirty="0" sz="1150" spc="75" i="1">
                <a:latin typeface="Times New Roman"/>
                <a:cs typeface="Times New Roman"/>
              </a:rPr>
              <a:t>n</a:t>
            </a:r>
            <a:r>
              <a:rPr dirty="0" sz="1150" spc="-55">
                <a:latin typeface="Symbol"/>
                <a:cs typeface="Symbol"/>
              </a:rPr>
              <a:t></a:t>
            </a:r>
            <a:r>
              <a:rPr dirty="0" sz="1150">
                <a:latin typeface="Times New Roman"/>
                <a:cs typeface="Times New Roman"/>
              </a:rPr>
              <a:t>1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>
                <a:latin typeface="微软雅黑"/>
                <a:cs typeface="微软雅黑"/>
              </a:rPr>
              <a:t>0</a:t>
            </a:r>
            <a:endParaRPr sz="115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3561" y="5022799"/>
            <a:ext cx="11176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微软雅黑"/>
                <a:cs typeface="微软雅黑"/>
              </a:rPr>
              <a:t>0</a:t>
            </a:r>
            <a:endParaRPr sz="115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49534" y="4850091"/>
            <a:ext cx="38207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2890" algn="l"/>
                <a:tab pos="2399030" algn="l"/>
                <a:tab pos="2799715" algn="l"/>
              </a:tabLst>
            </a:pPr>
            <a:r>
              <a:rPr dirty="0" sz="2000">
                <a:latin typeface="微软雅黑"/>
                <a:cs typeface="微软雅黑"/>
              </a:rPr>
              <a:t>同理可得</a:t>
            </a:r>
            <a:r>
              <a:rPr dirty="0" sz="2000" spc="-50">
                <a:latin typeface="微软雅黑"/>
                <a:cs typeface="微软雅黑"/>
              </a:rPr>
              <a:t>：</a:t>
            </a:r>
            <a:r>
              <a:rPr dirty="0" sz="2000" spc="-50" i="1">
                <a:latin typeface="Times New Roman"/>
                <a:cs typeface="Times New Roman"/>
              </a:rPr>
              <a:t>s	</a:t>
            </a:r>
            <a:r>
              <a:rPr dirty="0" sz="2000" spc="-5">
                <a:latin typeface="Symbol"/>
                <a:cs typeface="Symbol"/>
              </a:rPr>
              <a:t>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Book Antiqua"/>
                <a:cs typeface="Book Antiqua"/>
              </a:rPr>
              <a:t>vT+	</a:t>
            </a:r>
            <a:r>
              <a:rPr dirty="0" sz="2000" spc="-5" i="1">
                <a:latin typeface="Times New Roman"/>
                <a:cs typeface="Times New Roman"/>
              </a:rPr>
              <a:t>aT	</a:t>
            </a:r>
            <a:r>
              <a:rPr dirty="0" sz="2000" spc="25" i="1">
                <a:latin typeface="Book Antiqua"/>
                <a:cs typeface="Book Antiqua"/>
              </a:rPr>
              <a:t>=</a:t>
            </a:r>
            <a:r>
              <a:rPr dirty="0" sz="2000" spc="25">
                <a:latin typeface="Times New Roman"/>
                <a:cs typeface="Times New Roman"/>
              </a:rPr>
              <a:t>(</a:t>
            </a:r>
            <a:r>
              <a:rPr dirty="0" sz="2000" spc="25" i="1">
                <a:latin typeface="Book Antiqua"/>
                <a:cs typeface="Book Antiqua"/>
              </a:rPr>
              <a:t>v </a:t>
            </a:r>
            <a:r>
              <a:rPr dirty="0" sz="2000" spc="-20" i="1">
                <a:latin typeface="Book Antiqua"/>
                <a:cs typeface="Book Antiqua"/>
              </a:rPr>
              <a:t>+</a:t>
            </a:r>
            <a:r>
              <a:rPr dirty="0" sz="2000" spc="-20" i="1">
                <a:latin typeface="Times New Roman"/>
                <a:cs typeface="Times New Roman"/>
              </a:rPr>
              <a:t>aT</a:t>
            </a:r>
            <a:r>
              <a:rPr dirty="0" sz="2000" spc="30" i="1">
                <a:latin typeface="Times New Roman"/>
                <a:cs typeface="Times New Roman"/>
              </a:rPr>
              <a:t> </a:t>
            </a:r>
            <a:r>
              <a:rPr dirty="0" sz="2000" spc="-204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8745" y="4289297"/>
            <a:ext cx="6826250" cy="1525905"/>
          </a:xfrm>
          <a:custGeom>
            <a:avLst/>
            <a:gdLst/>
            <a:ahLst/>
            <a:cxnLst/>
            <a:rect l="l" t="t" r="r" b="b"/>
            <a:pathLst>
              <a:path w="6826250" h="1525904">
                <a:moveTo>
                  <a:pt x="6825996" y="1525524"/>
                </a:moveTo>
                <a:lnTo>
                  <a:pt x="0" y="1525524"/>
                </a:lnTo>
                <a:lnTo>
                  <a:pt x="0" y="0"/>
                </a:lnTo>
                <a:lnTo>
                  <a:pt x="6825996" y="0"/>
                </a:lnTo>
                <a:lnTo>
                  <a:pt x="6825996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1506474"/>
                </a:lnTo>
                <a:lnTo>
                  <a:pt x="9525" y="1506474"/>
                </a:lnTo>
                <a:lnTo>
                  <a:pt x="19050" y="1515999"/>
                </a:lnTo>
                <a:lnTo>
                  <a:pt x="6825996" y="1515999"/>
                </a:lnTo>
                <a:lnTo>
                  <a:pt x="6825996" y="1525524"/>
                </a:lnTo>
                <a:close/>
              </a:path>
              <a:path w="6826250" h="1525904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6826250" h="1525904">
                <a:moveTo>
                  <a:pt x="6806946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6806946" y="9525"/>
                </a:lnTo>
                <a:lnTo>
                  <a:pt x="6806946" y="19050"/>
                </a:lnTo>
                <a:close/>
              </a:path>
              <a:path w="6826250" h="1525904">
                <a:moveTo>
                  <a:pt x="6806946" y="1515999"/>
                </a:moveTo>
                <a:lnTo>
                  <a:pt x="6806946" y="9525"/>
                </a:lnTo>
                <a:lnTo>
                  <a:pt x="6816471" y="19050"/>
                </a:lnTo>
                <a:lnTo>
                  <a:pt x="6825996" y="19050"/>
                </a:lnTo>
                <a:lnTo>
                  <a:pt x="6825996" y="1506474"/>
                </a:lnTo>
                <a:lnTo>
                  <a:pt x="6816471" y="1506474"/>
                </a:lnTo>
                <a:lnTo>
                  <a:pt x="6806946" y="1515999"/>
                </a:lnTo>
                <a:close/>
              </a:path>
              <a:path w="6826250" h="1525904">
                <a:moveTo>
                  <a:pt x="6825996" y="19050"/>
                </a:moveTo>
                <a:lnTo>
                  <a:pt x="6816471" y="19050"/>
                </a:lnTo>
                <a:lnTo>
                  <a:pt x="6806946" y="9525"/>
                </a:lnTo>
                <a:lnTo>
                  <a:pt x="6825996" y="9525"/>
                </a:lnTo>
                <a:lnTo>
                  <a:pt x="6825996" y="19050"/>
                </a:lnTo>
                <a:close/>
              </a:path>
              <a:path w="6826250" h="1525904">
                <a:moveTo>
                  <a:pt x="19050" y="1515999"/>
                </a:moveTo>
                <a:lnTo>
                  <a:pt x="9525" y="1506474"/>
                </a:lnTo>
                <a:lnTo>
                  <a:pt x="19050" y="1506474"/>
                </a:lnTo>
                <a:lnTo>
                  <a:pt x="19050" y="1515999"/>
                </a:lnTo>
                <a:close/>
              </a:path>
              <a:path w="6826250" h="1525904">
                <a:moveTo>
                  <a:pt x="6806946" y="1515999"/>
                </a:moveTo>
                <a:lnTo>
                  <a:pt x="19050" y="1515999"/>
                </a:lnTo>
                <a:lnTo>
                  <a:pt x="19050" y="1506474"/>
                </a:lnTo>
                <a:lnTo>
                  <a:pt x="6806946" y="1506474"/>
                </a:lnTo>
                <a:lnTo>
                  <a:pt x="6806946" y="1515999"/>
                </a:lnTo>
                <a:close/>
              </a:path>
              <a:path w="6826250" h="1525904">
                <a:moveTo>
                  <a:pt x="6825996" y="1515999"/>
                </a:moveTo>
                <a:lnTo>
                  <a:pt x="6806946" y="1515999"/>
                </a:lnTo>
                <a:lnTo>
                  <a:pt x="6816471" y="1506474"/>
                </a:lnTo>
                <a:lnTo>
                  <a:pt x="6825996" y="1506474"/>
                </a:lnTo>
                <a:lnTo>
                  <a:pt x="6825996" y="15159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03206" y="3858069"/>
            <a:ext cx="4968240" cy="76200"/>
          </a:xfrm>
          <a:custGeom>
            <a:avLst/>
            <a:gdLst/>
            <a:ahLst/>
            <a:cxnLst/>
            <a:rect l="l" t="t" r="r" b="b"/>
            <a:pathLst>
              <a:path w="4968240" h="76200">
                <a:moveTo>
                  <a:pt x="4891595" y="76200"/>
                </a:moveTo>
                <a:lnTo>
                  <a:pt x="4891595" y="0"/>
                </a:lnTo>
                <a:lnTo>
                  <a:pt x="4948745" y="28575"/>
                </a:lnTo>
                <a:lnTo>
                  <a:pt x="4910645" y="28575"/>
                </a:lnTo>
                <a:lnTo>
                  <a:pt x="4910645" y="47625"/>
                </a:lnTo>
                <a:lnTo>
                  <a:pt x="4948745" y="47625"/>
                </a:lnTo>
                <a:lnTo>
                  <a:pt x="4891595" y="76200"/>
                </a:lnTo>
                <a:close/>
              </a:path>
              <a:path w="4968240" h="76200">
                <a:moveTo>
                  <a:pt x="4891595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4891595" y="28575"/>
                </a:lnTo>
                <a:lnTo>
                  <a:pt x="4891595" y="47625"/>
                </a:lnTo>
                <a:close/>
              </a:path>
              <a:path w="4968240" h="76200">
                <a:moveTo>
                  <a:pt x="4948745" y="47625"/>
                </a:moveTo>
                <a:lnTo>
                  <a:pt x="4910645" y="47625"/>
                </a:lnTo>
                <a:lnTo>
                  <a:pt x="4910645" y="28575"/>
                </a:lnTo>
                <a:lnTo>
                  <a:pt x="4948745" y="28575"/>
                </a:lnTo>
                <a:lnTo>
                  <a:pt x="4967795" y="38100"/>
                </a:lnTo>
                <a:lnTo>
                  <a:pt x="4948745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67008" y="3713848"/>
            <a:ext cx="59728" cy="214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23244" y="3713822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875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68809" y="3713822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875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04913" y="3711612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875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199258" y="3842205"/>
            <a:ext cx="5982335" cy="78676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791210">
              <a:lnSpc>
                <a:spcPct val="100000"/>
              </a:lnSpc>
              <a:spcBef>
                <a:spcPts val="780"/>
              </a:spcBef>
              <a:tabLst>
                <a:tab pos="2247900" algn="l"/>
                <a:tab pos="3637915" algn="l"/>
                <a:tab pos="5050790" algn="l"/>
                <a:tab pos="5721985" algn="l"/>
              </a:tabLst>
            </a:pPr>
            <a:r>
              <a:rPr dirty="0" baseline="1543" sz="2700" i="1">
                <a:latin typeface="Times New Roman"/>
                <a:cs typeface="Times New Roman"/>
              </a:rPr>
              <a:t>O	T	</a:t>
            </a:r>
            <a:r>
              <a:rPr dirty="0" baseline="6172" sz="2700">
                <a:latin typeface="Times New Roman"/>
                <a:cs typeface="Times New Roman"/>
              </a:rPr>
              <a:t>2</a:t>
            </a:r>
            <a:r>
              <a:rPr dirty="0" baseline="6172" sz="2700" i="1">
                <a:latin typeface="Times New Roman"/>
                <a:cs typeface="Times New Roman"/>
              </a:rPr>
              <a:t>T	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i="1">
                <a:latin typeface="Times New Roman"/>
                <a:cs typeface="Times New Roman"/>
              </a:rPr>
              <a:t>T	</a:t>
            </a:r>
            <a:r>
              <a:rPr dirty="0" baseline="3086" sz="2700" i="1">
                <a:latin typeface="Times New Roman"/>
                <a:cs typeface="Times New Roman"/>
              </a:rPr>
              <a:t>t</a:t>
            </a:r>
            <a:endParaRPr baseline="3086"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000">
                <a:latin typeface="微软雅黑"/>
                <a:cs typeface="微软雅黑"/>
              </a:rPr>
              <a:t>在</a:t>
            </a:r>
            <a:r>
              <a:rPr dirty="0" sz="2000" spc="-155">
                <a:latin typeface="微软雅黑"/>
                <a:cs typeface="微软雅黑"/>
              </a:rPr>
              <a:t>第</a:t>
            </a:r>
            <a:r>
              <a:rPr dirty="0" sz="2000" spc="25">
                <a:latin typeface="Times New Roman"/>
                <a:cs typeface="Times New Roman"/>
              </a:rPr>
              <a:t>(</a:t>
            </a:r>
            <a:r>
              <a:rPr dirty="0" sz="2000" spc="25" i="1">
                <a:latin typeface="Times New Roman"/>
                <a:cs typeface="Times New Roman"/>
              </a:rPr>
              <a:t>n</a:t>
            </a:r>
            <a:r>
              <a:rPr dirty="0" sz="2000" spc="-190" i="1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Symbol"/>
                <a:cs typeface="Symbol"/>
              </a:rPr>
              <a:t></a:t>
            </a:r>
            <a:r>
              <a:rPr dirty="0" sz="2000" spc="-50">
                <a:latin typeface="Times New Roman"/>
                <a:cs typeface="Times New Roman"/>
              </a:rPr>
              <a:t>1)</a:t>
            </a:r>
            <a:r>
              <a:rPr dirty="0" sz="2000">
                <a:latin typeface="微软雅黑"/>
                <a:cs typeface="微软雅黑"/>
              </a:rPr>
              <a:t>个时间间隔内，物体的初速度</a:t>
            </a:r>
            <a:r>
              <a:rPr dirty="0" sz="2000" spc="-120" i="1">
                <a:latin typeface="Book Antiqua"/>
                <a:cs typeface="Book Antiqua"/>
              </a:rPr>
              <a:t>v</a:t>
            </a:r>
            <a:r>
              <a:rPr dirty="0" baseline="-24154" sz="1725" spc="-179">
                <a:latin typeface="微软雅黑"/>
                <a:cs typeface="微软雅黑"/>
              </a:rPr>
              <a:t>0</a:t>
            </a:r>
            <a:r>
              <a:rPr dirty="0" sz="2000" spc="-120">
                <a:latin typeface="微软雅黑"/>
                <a:cs typeface="微软雅黑"/>
              </a:rPr>
              <a:t>，</a:t>
            </a:r>
            <a:r>
              <a:rPr dirty="0" sz="2000">
                <a:latin typeface="微软雅黑"/>
                <a:cs typeface="微软雅黑"/>
              </a:rPr>
              <a:t>末速度</a:t>
            </a:r>
            <a:r>
              <a:rPr dirty="0" sz="2000" spc="-45">
                <a:latin typeface="微软雅黑"/>
                <a:cs typeface="微软雅黑"/>
              </a:rPr>
              <a:t>为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92640" y="3489007"/>
            <a:ext cx="1430655" cy="76200"/>
          </a:xfrm>
          <a:custGeom>
            <a:avLst/>
            <a:gdLst/>
            <a:ahLst/>
            <a:cxnLst/>
            <a:rect l="l" t="t" r="r" b="b"/>
            <a:pathLst>
              <a:path w="143065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1430654" h="76200">
                <a:moveTo>
                  <a:pt x="1354404" y="76200"/>
                </a:moveTo>
                <a:lnTo>
                  <a:pt x="1354404" y="0"/>
                </a:lnTo>
                <a:lnTo>
                  <a:pt x="1417904" y="31750"/>
                </a:lnTo>
                <a:lnTo>
                  <a:pt x="1373454" y="31750"/>
                </a:lnTo>
                <a:lnTo>
                  <a:pt x="1373454" y="44450"/>
                </a:lnTo>
                <a:lnTo>
                  <a:pt x="1417904" y="44450"/>
                </a:lnTo>
                <a:lnTo>
                  <a:pt x="1354404" y="76200"/>
                </a:lnTo>
                <a:close/>
              </a:path>
              <a:path w="1430654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1430654" h="76200">
                <a:moveTo>
                  <a:pt x="1354404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1354404" y="31750"/>
                </a:lnTo>
                <a:lnTo>
                  <a:pt x="1354404" y="44450"/>
                </a:lnTo>
                <a:close/>
              </a:path>
              <a:path w="1430654" h="76200">
                <a:moveTo>
                  <a:pt x="1417904" y="44450"/>
                </a:moveTo>
                <a:lnTo>
                  <a:pt x="1373454" y="44450"/>
                </a:lnTo>
                <a:lnTo>
                  <a:pt x="1373454" y="31750"/>
                </a:lnTo>
                <a:lnTo>
                  <a:pt x="1417904" y="31750"/>
                </a:lnTo>
                <a:lnTo>
                  <a:pt x="1430604" y="38100"/>
                </a:lnTo>
                <a:lnTo>
                  <a:pt x="1417904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90468" y="3376663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1804" y="3376663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1804" y="3489007"/>
            <a:ext cx="1430655" cy="76200"/>
          </a:xfrm>
          <a:custGeom>
            <a:avLst/>
            <a:gdLst/>
            <a:ahLst/>
            <a:cxnLst/>
            <a:rect l="l" t="t" r="r" b="b"/>
            <a:pathLst>
              <a:path w="143065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1430654" h="76200">
                <a:moveTo>
                  <a:pt x="1354404" y="76200"/>
                </a:moveTo>
                <a:lnTo>
                  <a:pt x="1354404" y="0"/>
                </a:lnTo>
                <a:lnTo>
                  <a:pt x="1417904" y="31750"/>
                </a:lnTo>
                <a:lnTo>
                  <a:pt x="1373454" y="31750"/>
                </a:lnTo>
                <a:lnTo>
                  <a:pt x="1373454" y="44450"/>
                </a:lnTo>
                <a:lnTo>
                  <a:pt x="1417904" y="44450"/>
                </a:lnTo>
                <a:lnTo>
                  <a:pt x="1354404" y="76200"/>
                </a:lnTo>
                <a:close/>
              </a:path>
              <a:path w="1430654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1430654" h="76200">
                <a:moveTo>
                  <a:pt x="1354404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1354404" y="31750"/>
                </a:lnTo>
                <a:lnTo>
                  <a:pt x="1354404" y="44450"/>
                </a:lnTo>
                <a:close/>
              </a:path>
              <a:path w="1430654" h="76200">
                <a:moveTo>
                  <a:pt x="1417904" y="44450"/>
                </a:moveTo>
                <a:lnTo>
                  <a:pt x="1373454" y="44450"/>
                </a:lnTo>
                <a:lnTo>
                  <a:pt x="1373454" y="31750"/>
                </a:lnTo>
                <a:lnTo>
                  <a:pt x="1417904" y="31750"/>
                </a:lnTo>
                <a:lnTo>
                  <a:pt x="1430604" y="38100"/>
                </a:lnTo>
                <a:lnTo>
                  <a:pt x="1417904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70968" y="3376663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68847" y="3488715"/>
            <a:ext cx="1430655" cy="76200"/>
          </a:xfrm>
          <a:custGeom>
            <a:avLst/>
            <a:gdLst/>
            <a:ahLst/>
            <a:cxnLst/>
            <a:rect l="l" t="t" r="r" b="b"/>
            <a:pathLst>
              <a:path w="143065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1430654" h="76200">
                <a:moveTo>
                  <a:pt x="1354391" y="76200"/>
                </a:moveTo>
                <a:lnTo>
                  <a:pt x="1354391" y="0"/>
                </a:lnTo>
                <a:lnTo>
                  <a:pt x="1417891" y="31750"/>
                </a:lnTo>
                <a:lnTo>
                  <a:pt x="1373441" y="31750"/>
                </a:lnTo>
                <a:lnTo>
                  <a:pt x="1373441" y="44450"/>
                </a:lnTo>
                <a:lnTo>
                  <a:pt x="1417891" y="44450"/>
                </a:lnTo>
                <a:lnTo>
                  <a:pt x="1354391" y="76200"/>
                </a:lnTo>
                <a:close/>
              </a:path>
              <a:path w="1430654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1430654" h="76200">
                <a:moveTo>
                  <a:pt x="1354391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1354391" y="31750"/>
                </a:lnTo>
                <a:lnTo>
                  <a:pt x="1354391" y="44450"/>
                </a:lnTo>
                <a:close/>
              </a:path>
              <a:path w="1430654" h="76200">
                <a:moveTo>
                  <a:pt x="1417891" y="44450"/>
                </a:moveTo>
                <a:lnTo>
                  <a:pt x="1373441" y="44450"/>
                </a:lnTo>
                <a:lnTo>
                  <a:pt x="1373441" y="31750"/>
                </a:lnTo>
                <a:lnTo>
                  <a:pt x="1417891" y="31750"/>
                </a:lnTo>
                <a:lnTo>
                  <a:pt x="1430591" y="38100"/>
                </a:lnTo>
                <a:lnTo>
                  <a:pt x="1417891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07998" y="3376371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628644" y="3313176"/>
            <a:ext cx="360045" cy="40132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111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</a:pPr>
            <a:r>
              <a:rPr dirty="0" sz="2000" i="1">
                <a:latin typeface="Times New Roman"/>
                <a:cs typeface="Times New Roman"/>
              </a:rPr>
              <a:t>s</a:t>
            </a:r>
            <a:r>
              <a:rPr dirty="0" baseline="-16908" sz="1725">
                <a:latin typeface="Times New Roman"/>
                <a:cs typeface="Times New Roman"/>
              </a:rPr>
              <a:t>1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067300" y="3300984"/>
            <a:ext cx="360045" cy="40132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2000" i="1">
                <a:latin typeface="Times New Roman"/>
                <a:cs typeface="Times New Roman"/>
              </a:rPr>
              <a:t>s</a:t>
            </a:r>
            <a:r>
              <a:rPr dirty="0" baseline="-16908" sz="1725">
                <a:latin typeface="Times New Roman"/>
                <a:cs typeface="Times New Roman"/>
              </a:rPr>
              <a:t>2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98335" y="3291840"/>
            <a:ext cx="360045" cy="39941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98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dirty="0" sz="2000" i="1">
                <a:latin typeface="Times New Roman"/>
                <a:cs typeface="Times New Roman"/>
              </a:rPr>
              <a:t>s</a:t>
            </a:r>
            <a:r>
              <a:rPr dirty="0" baseline="-16908" sz="1725">
                <a:latin typeface="Times New Roman"/>
                <a:cs typeface="Times New Roman"/>
              </a:rPr>
              <a:t>3</a:t>
            </a:r>
            <a:endParaRPr baseline="-16908" sz="17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2025-04-17T09:42:40Z</dcterms:created>
  <dcterms:modified xsi:type="dcterms:W3CDTF">2025-04-17T09:42:40Z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