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40495" y="2250617"/>
            <a:ext cx="5060315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53132" y="2185669"/>
            <a:ext cx="7685735" cy="3268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9039" y="6180632"/>
            <a:ext cx="104203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Relationship Id="rId3" Type="http://schemas.openxmlformats.org/officeDocument/2006/relationships/image" Target="../media/image34.jpg"/><Relationship Id="rId4" Type="http://schemas.openxmlformats.org/officeDocument/2006/relationships/image" Target="../media/image35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Relationship Id="rId3" Type="http://schemas.openxmlformats.org/officeDocument/2006/relationships/image" Target="../media/image38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jpg"/><Relationship Id="rId4" Type="http://schemas.openxmlformats.org/officeDocument/2006/relationships/image" Target="../media/image43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Relationship Id="rId3" Type="http://schemas.openxmlformats.org/officeDocument/2006/relationships/image" Target="../media/image2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98" y="805497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FFFF"/>
                </a:solidFill>
                <a:latin typeface="微软雅黑"/>
                <a:cs typeface="微软雅黑"/>
              </a:rPr>
              <a:t>国家中小学课程资源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254182" y="2073452"/>
            <a:ext cx="36830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FFFFFF"/>
                </a:solidFill>
                <a:latin typeface="微软雅黑"/>
                <a:cs typeface="微软雅黑"/>
              </a:rPr>
              <a:t>牛顿第一定律</a:t>
            </a:r>
            <a:endParaRPr sz="4800">
              <a:latin typeface="微软雅黑"/>
              <a:cs typeface="微软雅黑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34705" y="3569668"/>
          <a:ext cx="9333865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9890"/>
                <a:gridCol w="1207769"/>
                <a:gridCol w="5196840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一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主讲人：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张</a:t>
                      </a:r>
                      <a:r>
                        <a:rPr dirty="0" sz="2800" spc="-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健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27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校：北京师范大学第二附属中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3574" y="2227452"/>
            <a:ext cx="180530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="1">
                <a:solidFill>
                  <a:srgbClr val="FF0000"/>
                </a:solidFill>
                <a:latin typeface="华文楷体"/>
                <a:cs typeface="华文楷体"/>
              </a:rPr>
              <a:t>猜想与假</a:t>
            </a:r>
            <a:r>
              <a:rPr dirty="0" spc="-10" b="1">
                <a:solidFill>
                  <a:srgbClr val="FF0000"/>
                </a:solidFill>
                <a:latin typeface="华文楷体"/>
                <a:cs typeface="华文楷体"/>
              </a:rPr>
              <a:t>设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9606" y="2759303"/>
            <a:ext cx="6425565" cy="130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11200">
              <a:lnSpc>
                <a:spcPct val="150000"/>
              </a:lnSpc>
              <a:spcBef>
                <a:spcPts val="100"/>
              </a:spcBef>
            </a:pPr>
            <a:r>
              <a:rPr dirty="0" sz="2800">
                <a:latin typeface="华文楷体"/>
                <a:cs typeface="华文楷体"/>
              </a:rPr>
              <a:t>如果没有摩擦作用，在水平面上运</a:t>
            </a:r>
            <a:r>
              <a:rPr dirty="0" sz="2800" spc="-5">
                <a:latin typeface="华文楷体"/>
                <a:cs typeface="华文楷体"/>
              </a:rPr>
              <a:t>动 </a:t>
            </a:r>
            <a:r>
              <a:rPr dirty="0" sz="2800">
                <a:latin typeface="华文楷体"/>
                <a:cs typeface="华文楷体"/>
              </a:rPr>
              <a:t>的物体将会一直运动下去</a:t>
            </a:r>
            <a:r>
              <a:rPr dirty="0" sz="2800" spc="-5">
                <a:latin typeface="华文楷体"/>
                <a:cs typeface="华文楷体"/>
              </a:rPr>
              <a:t>！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75532" y="5012435"/>
            <a:ext cx="3232404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21658" y="4806594"/>
            <a:ext cx="221361" cy="2214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36083" y="4806594"/>
            <a:ext cx="221361" cy="2214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564327" y="4807064"/>
            <a:ext cx="221361" cy="2214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89103" y="4809388"/>
            <a:ext cx="221361" cy="2214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93540" y="4649393"/>
            <a:ext cx="382270" cy="127000"/>
          </a:xfrm>
          <a:custGeom>
            <a:avLst/>
            <a:gdLst/>
            <a:ahLst/>
            <a:cxnLst/>
            <a:rect l="l" t="t" r="r" b="b"/>
            <a:pathLst>
              <a:path w="382270" h="127000">
                <a:moveTo>
                  <a:pt x="254762" y="127000"/>
                </a:moveTo>
                <a:lnTo>
                  <a:pt x="254762" y="0"/>
                </a:lnTo>
                <a:lnTo>
                  <a:pt x="356362" y="50800"/>
                </a:lnTo>
                <a:lnTo>
                  <a:pt x="302387" y="50800"/>
                </a:lnTo>
                <a:lnTo>
                  <a:pt x="302387" y="76200"/>
                </a:lnTo>
                <a:lnTo>
                  <a:pt x="356362" y="76200"/>
                </a:lnTo>
                <a:lnTo>
                  <a:pt x="254762" y="127000"/>
                </a:lnTo>
                <a:close/>
              </a:path>
              <a:path w="382270" h="127000">
                <a:moveTo>
                  <a:pt x="254762" y="76200"/>
                </a:moveTo>
                <a:lnTo>
                  <a:pt x="0" y="76200"/>
                </a:lnTo>
                <a:lnTo>
                  <a:pt x="0" y="50800"/>
                </a:lnTo>
                <a:lnTo>
                  <a:pt x="254762" y="50800"/>
                </a:lnTo>
                <a:lnTo>
                  <a:pt x="254762" y="76200"/>
                </a:lnTo>
                <a:close/>
              </a:path>
              <a:path w="382270" h="127000">
                <a:moveTo>
                  <a:pt x="356362" y="76200"/>
                </a:moveTo>
                <a:lnTo>
                  <a:pt x="302387" y="76200"/>
                </a:lnTo>
                <a:lnTo>
                  <a:pt x="302387" y="50800"/>
                </a:lnTo>
                <a:lnTo>
                  <a:pt x="356362" y="50800"/>
                </a:lnTo>
                <a:lnTo>
                  <a:pt x="381762" y="63500"/>
                </a:lnTo>
                <a:lnTo>
                  <a:pt x="35636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8331" y="1551457"/>
            <a:ext cx="322516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黑体"/>
                <a:cs typeface="黑体"/>
              </a:rPr>
              <a:t>三、理想实验的魅</a:t>
            </a:r>
            <a:r>
              <a:rPr dirty="0" spc="-5">
                <a:latin typeface="黑体"/>
                <a:cs typeface="黑体"/>
              </a:rPr>
              <a:t>力</a:t>
            </a:r>
          </a:p>
        </p:txBody>
      </p:sp>
      <p:sp>
        <p:nvSpPr>
          <p:cNvPr id="3" name="object 3"/>
          <p:cNvSpPr/>
          <p:nvPr/>
        </p:nvSpPr>
        <p:spPr>
          <a:xfrm>
            <a:off x="2156460" y="2452116"/>
            <a:ext cx="6816852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1844" y="1783079"/>
            <a:ext cx="6408420" cy="3605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9235" y="1467611"/>
            <a:ext cx="6696456" cy="140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69235" y="2983992"/>
            <a:ext cx="6696456" cy="1353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69235" y="4445508"/>
            <a:ext cx="6696456" cy="13883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18274" y="1748675"/>
            <a:ext cx="1836420" cy="0"/>
          </a:xfrm>
          <a:custGeom>
            <a:avLst/>
            <a:gdLst/>
            <a:ahLst/>
            <a:cxnLst/>
            <a:rect l="l" t="t" r="r" b="b"/>
            <a:pathLst>
              <a:path w="1836420" h="0">
                <a:moveTo>
                  <a:pt x="0" y="0"/>
                </a:moveTo>
                <a:lnTo>
                  <a:pt x="1836000" y="0"/>
                </a:lnTo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09802" y="2139175"/>
            <a:ext cx="1352550" cy="0"/>
          </a:xfrm>
          <a:custGeom>
            <a:avLst/>
            <a:gdLst/>
            <a:ahLst/>
            <a:cxnLst/>
            <a:rect l="l" t="t" r="r" b="b"/>
            <a:pathLst>
              <a:path w="1352550" h="0">
                <a:moveTo>
                  <a:pt x="0" y="0"/>
                </a:moveTo>
                <a:lnTo>
                  <a:pt x="1352092" y="0"/>
                </a:lnTo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22083" y="3230765"/>
            <a:ext cx="1836420" cy="0"/>
          </a:xfrm>
          <a:custGeom>
            <a:avLst/>
            <a:gdLst/>
            <a:ahLst/>
            <a:cxnLst/>
            <a:rect l="l" t="t" r="r" b="b"/>
            <a:pathLst>
              <a:path w="1836420" h="0">
                <a:moveTo>
                  <a:pt x="0" y="0"/>
                </a:moveTo>
                <a:lnTo>
                  <a:pt x="1836000" y="0"/>
                </a:lnTo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22083" y="4682375"/>
            <a:ext cx="1836420" cy="0"/>
          </a:xfrm>
          <a:custGeom>
            <a:avLst/>
            <a:gdLst/>
            <a:ahLst/>
            <a:cxnLst/>
            <a:rect l="l" t="t" r="r" b="b"/>
            <a:pathLst>
              <a:path w="1836420" h="0">
                <a:moveTo>
                  <a:pt x="0" y="0"/>
                </a:moveTo>
                <a:lnTo>
                  <a:pt x="1836000" y="0"/>
                </a:lnTo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560790" y="4834623"/>
            <a:ext cx="404495" cy="0"/>
          </a:xfrm>
          <a:custGeom>
            <a:avLst/>
            <a:gdLst/>
            <a:ahLst/>
            <a:cxnLst/>
            <a:rect l="l" t="t" r="r" b="b"/>
            <a:pathLst>
              <a:path w="404495" h="0">
                <a:moveTo>
                  <a:pt x="0" y="0"/>
                </a:moveTo>
                <a:lnTo>
                  <a:pt x="404050" y="0"/>
                </a:lnTo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834248" y="3587000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 h="0">
                <a:moveTo>
                  <a:pt x="0" y="0"/>
                </a:moveTo>
                <a:lnTo>
                  <a:pt x="1120025" y="0"/>
                </a:lnTo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25444" y="1865280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81019" y="1864633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36594" y="1863985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92169" y="1863337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47731" y="1862689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9001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03306" y="1862042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9001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58881" y="1861394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9001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14456" y="1860746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70031" y="1860099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25606" y="1859451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81181" y="1858803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136756" y="1858155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92331" y="1857508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447906" y="1856860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603468" y="1856206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9001" y="0"/>
                </a:lnTo>
              </a:path>
            </a:pathLst>
          </a:custGeom>
          <a:ln w="226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759043" y="1855558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9001" y="0"/>
                </a:lnTo>
              </a:path>
            </a:pathLst>
          </a:custGeom>
          <a:ln w="226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914618" y="1854911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6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070193" y="1854257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225768" y="1853609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81343" y="1852961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536918" y="1852314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692493" y="1851666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848068" y="1851018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003630" y="1850370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9001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159205" y="1838477"/>
            <a:ext cx="75565" cy="22860"/>
          </a:xfrm>
          <a:custGeom>
            <a:avLst/>
            <a:gdLst/>
            <a:ahLst/>
            <a:cxnLst/>
            <a:rect l="l" t="t" r="r" b="b"/>
            <a:pathLst>
              <a:path w="75565" h="22860">
                <a:moveTo>
                  <a:pt x="101" y="22542"/>
                </a:moveTo>
                <a:lnTo>
                  <a:pt x="0" y="317"/>
                </a:lnTo>
                <a:lnTo>
                  <a:pt x="74968" y="0"/>
                </a:lnTo>
                <a:lnTo>
                  <a:pt x="75056" y="22225"/>
                </a:lnTo>
                <a:lnTo>
                  <a:pt x="101" y="2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634435" y="1952536"/>
            <a:ext cx="564515" cy="290830"/>
          </a:xfrm>
          <a:custGeom>
            <a:avLst/>
            <a:gdLst/>
            <a:ahLst/>
            <a:cxnLst/>
            <a:rect l="l" t="t" r="r" b="b"/>
            <a:pathLst>
              <a:path w="564514" h="290830">
                <a:moveTo>
                  <a:pt x="445206" y="245323"/>
                </a:moveTo>
                <a:lnTo>
                  <a:pt x="0" y="22720"/>
                </a:lnTo>
                <a:lnTo>
                  <a:pt x="11366" y="0"/>
                </a:lnTo>
                <a:lnTo>
                  <a:pt x="456567" y="222600"/>
                </a:lnTo>
                <a:lnTo>
                  <a:pt x="445206" y="245323"/>
                </a:lnTo>
                <a:close/>
              </a:path>
              <a:path w="564514" h="290830">
                <a:moveTo>
                  <a:pt x="546389" y="266623"/>
                </a:moveTo>
                <a:lnTo>
                  <a:pt x="487807" y="266623"/>
                </a:lnTo>
                <a:lnTo>
                  <a:pt x="499173" y="243903"/>
                </a:lnTo>
                <a:lnTo>
                  <a:pt x="456567" y="222600"/>
                </a:lnTo>
                <a:lnTo>
                  <a:pt x="479285" y="177165"/>
                </a:lnTo>
                <a:lnTo>
                  <a:pt x="546389" y="266623"/>
                </a:lnTo>
                <a:close/>
              </a:path>
              <a:path w="564514" h="290830">
                <a:moveTo>
                  <a:pt x="487807" y="266623"/>
                </a:moveTo>
                <a:lnTo>
                  <a:pt x="445206" y="245323"/>
                </a:lnTo>
                <a:lnTo>
                  <a:pt x="456567" y="222600"/>
                </a:lnTo>
                <a:lnTo>
                  <a:pt x="499173" y="243903"/>
                </a:lnTo>
                <a:lnTo>
                  <a:pt x="487807" y="266623"/>
                </a:lnTo>
                <a:close/>
              </a:path>
              <a:path w="564514" h="290830">
                <a:moveTo>
                  <a:pt x="564489" y="290753"/>
                </a:moveTo>
                <a:lnTo>
                  <a:pt x="422490" y="290753"/>
                </a:lnTo>
                <a:lnTo>
                  <a:pt x="445206" y="245323"/>
                </a:lnTo>
                <a:lnTo>
                  <a:pt x="487807" y="266623"/>
                </a:lnTo>
                <a:lnTo>
                  <a:pt x="546389" y="266623"/>
                </a:lnTo>
                <a:lnTo>
                  <a:pt x="564489" y="29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425020" y="2421089"/>
            <a:ext cx="514350" cy="271780"/>
          </a:xfrm>
          <a:custGeom>
            <a:avLst/>
            <a:gdLst/>
            <a:ahLst/>
            <a:cxnLst/>
            <a:rect l="l" t="t" r="r" b="b"/>
            <a:pathLst>
              <a:path w="514350" h="271780">
                <a:moveTo>
                  <a:pt x="394984" y="46623"/>
                </a:moveTo>
                <a:lnTo>
                  <a:pt x="371817" y="1422"/>
                </a:lnTo>
                <a:lnTo>
                  <a:pt x="513803" y="0"/>
                </a:lnTo>
                <a:lnTo>
                  <a:pt x="495510" y="24904"/>
                </a:lnTo>
                <a:lnTo>
                  <a:pt x="437362" y="24904"/>
                </a:lnTo>
                <a:lnTo>
                  <a:pt x="394984" y="46623"/>
                </a:lnTo>
                <a:close/>
              </a:path>
              <a:path w="514350" h="271780">
                <a:moveTo>
                  <a:pt x="406572" y="69232"/>
                </a:moveTo>
                <a:lnTo>
                  <a:pt x="394984" y="46623"/>
                </a:lnTo>
                <a:lnTo>
                  <a:pt x="437362" y="24904"/>
                </a:lnTo>
                <a:lnTo>
                  <a:pt x="448957" y="47510"/>
                </a:lnTo>
                <a:lnTo>
                  <a:pt x="406572" y="69232"/>
                </a:lnTo>
                <a:close/>
              </a:path>
              <a:path w="514350" h="271780">
                <a:moveTo>
                  <a:pt x="429742" y="114439"/>
                </a:moveTo>
                <a:lnTo>
                  <a:pt x="406572" y="69232"/>
                </a:lnTo>
                <a:lnTo>
                  <a:pt x="448957" y="47510"/>
                </a:lnTo>
                <a:lnTo>
                  <a:pt x="437362" y="24904"/>
                </a:lnTo>
                <a:lnTo>
                  <a:pt x="495510" y="24904"/>
                </a:lnTo>
                <a:lnTo>
                  <a:pt x="429742" y="114439"/>
                </a:lnTo>
                <a:close/>
              </a:path>
              <a:path w="514350" h="271780">
                <a:moveTo>
                  <a:pt x="11595" y="271652"/>
                </a:moveTo>
                <a:lnTo>
                  <a:pt x="0" y="249059"/>
                </a:lnTo>
                <a:lnTo>
                  <a:pt x="394984" y="46623"/>
                </a:lnTo>
                <a:lnTo>
                  <a:pt x="406572" y="69232"/>
                </a:lnTo>
                <a:lnTo>
                  <a:pt x="11595" y="2716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288550" y="1952459"/>
            <a:ext cx="131445" cy="852805"/>
          </a:xfrm>
          <a:custGeom>
            <a:avLst/>
            <a:gdLst/>
            <a:ahLst/>
            <a:cxnLst/>
            <a:rect l="l" t="t" r="r" b="b"/>
            <a:pathLst>
              <a:path w="131445" h="852805">
                <a:moveTo>
                  <a:pt x="0" y="127431"/>
                </a:moveTo>
                <a:lnTo>
                  <a:pt x="62649" y="0"/>
                </a:lnTo>
                <a:lnTo>
                  <a:pt x="86823" y="47561"/>
                </a:lnTo>
                <a:lnTo>
                  <a:pt x="74079" y="47561"/>
                </a:lnTo>
                <a:lnTo>
                  <a:pt x="51854" y="47701"/>
                </a:lnTo>
                <a:lnTo>
                  <a:pt x="52034" y="74684"/>
                </a:lnTo>
                <a:lnTo>
                  <a:pt x="0" y="127431"/>
                </a:lnTo>
                <a:close/>
              </a:path>
              <a:path w="131445" h="852805">
                <a:moveTo>
                  <a:pt x="52034" y="74684"/>
                </a:moveTo>
                <a:lnTo>
                  <a:pt x="51854" y="47701"/>
                </a:lnTo>
                <a:lnTo>
                  <a:pt x="74079" y="47561"/>
                </a:lnTo>
                <a:lnTo>
                  <a:pt x="74185" y="63500"/>
                </a:lnTo>
                <a:lnTo>
                  <a:pt x="63068" y="63500"/>
                </a:lnTo>
                <a:lnTo>
                  <a:pt x="52034" y="74684"/>
                </a:lnTo>
                <a:close/>
              </a:path>
              <a:path w="131445" h="852805">
                <a:moveTo>
                  <a:pt x="126987" y="126580"/>
                </a:moveTo>
                <a:lnTo>
                  <a:pt x="74259" y="74544"/>
                </a:lnTo>
                <a:lnTo>
                  <a:pt x="74079" y="47561"/>
                </a:lnTo>
                <a:lnTo>
                  <a:pt x="86823" y="47561"/>
                </a:lnTo>
                <a:lnTo>
                  <a:pt x="126987" y="126580"/>
                </a:lnTo>
                <a:close/>
              </a:path>
              <a:path w="131445" h="852805">
                <a:moveTo>
                  <a:pt x="67932" y="789317"/>
                </a:moveTo>
                <a:lnTo>
                  <a:pt x="56740" y="778273"/>
                </a:lnTo>
                <a:lnTo>
                  <a:pt x="52034" y="74684"/>
                </a:lnTo>
                <a:lnTo>
                  <a:pt x="63068" y="63500"/>
                </a:lnTo>
                <a:lnTo>
                  <a:pt x="74259" y="74544"/>
                </a:lnTo>
                <a:lnTo>
                  <a:pt x="78965" y="778133"/>
                </a:lnTo>
                <a:lnTo>
                  <a:pt x="67932" y="789317"/>
                </a:lnTo>
                <a:close/>
              </a:path>
              <a:path w="131445" h="852805">
                <a:moveTo>
                  <a:pt x="74259" y="74544"/>
                </a:moveTo>
                <a:lnTo>
                  <a:pt x="63068" y="63500"/>
                </a:lnTo>
                <a:lnTo>
                  <a:pt x="74185" y="63500"/>
                </a:lnTo>
                <a:lnTo>
                  <a:pt x="74259" y="74544"/>
                </a:lnTo>
                <a:close/>
              </a:path>
              <a:path w="131445" h="852805">
                <a:moveTo>
                  <a:pt x="91738" y="805256"/>
                </a:moveTo>
                <a:lnTo>
                  <a:pt x="56921" y="805256"/>
                </a:lnTo>
                <a:lnTo>
                  <a:pt x="79146" y="805116"/>
                </a:lnTo>
                <a:lnTo>
                  <a:pt x="78965" y="778133"/>
                </a:lnTo>
                <a:lnTo>
                  <a:pt x="131000" y="725385"/>
                </a:lnTo>
                <a:lnTo>
                  <a:pt x="91738" y="805256"/>
                </a:lnTo>
                <a:close/>
              </a:path>
              <a:path w="131445" h="852805">
                <a:moveTo>
                  <a:pt x="68364" y="852805"/>
                </a:moveTo>
                <a:lnTo>
                  <a:pt x="4013" y="726236"/>
                </a:lnTo>
                <a:lnTo>
                  <a:pt x="56740" y="778273"/>
                </a:lnTo>
                <a:lnTo>
                  <a:pt x="56921" y="805256"/>
                </a:lnTo>
                <a:lnTo>
                  <a:pt x="91738" y="805256"/>
                </a:lnTo>
                <a:lnTo>
                  <a:pt x="68364" y="852805"/>
                </a:lnTo>
                <a:close/>
              </a:path>
              <a:path w="131445" h="852805">
                <a:moveTo>
                  <a:pt x="79040" y="789317"/>
                </a:moveTo>
                <a:lnTo>
                  <a:pt x="67932" y="789317"/>
                </a:lnTo>
                <a:lnTo>
                  <a:pt x="78965" y="778133"/>
                </a:lnTo>
                <a:lnTo>
                  <a:pt x="79040" y="789317"/>
                </a:lnTo>
                <a:close/>
              </a:path>
              <a:path w="131445" h="852805">
                <a:moveTo>
                  <a:pt x="56921" y="805256"/>
                </a:moveTo>
                <a:lnTo>
                  <a:pt x="56740" y="778273"/>
                </a:lnTo>
                <a:lnTo>
                  <a:pt x="67932" y="789317"/>
                </a:lnTo>
                <a:lnTo>
                  <a:pt x="79040" y="789317"/>
                </a:lnTo>
                <a:lnTo>
                  <a:pt x="79146" y="805116"/>
                </a:lnTo>
                <a:lnTo>
                  <a:pt x="56921" y="805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424758" y="3278155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9001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580333" y="3277508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9001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735908" y="3276860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891483" y="3276212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047058" y="3275564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02633" y="3274917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358208" y="3274269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13783" y="3273621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669358" y="3272974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824920" y="3272326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9001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980495" y="3271678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9001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136070" y="3271030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291645" y="3270383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447220" y="3269735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602795" y="3269081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6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758370" y="3268433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6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913945" y="3267786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6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069520" y="3267131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225082" y="3266484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9001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380657" y="3265836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9001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536232" y="3265189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9001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691807" y="3264541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847382" y="3263893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002957" y="3263245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158532" y="3251352"/>
            <a:ext cx="75565" cy="22860"/>
          </a:xfrm>
          <a:custGeom>
            <a:avLst/>
            <a:gdLst/>
            <a:ahLst/>
            <a:cxnLst/>
            <a:rect l="l" t="t" r="r" b="b"/>
            <a:pathLst>
              <a:path w="75565" h="22860">
                <a:moveTo>
                  <a:pt x="88" y="22542"/>
                </a:moveTo>
                <a:lnTo>
                  <a:pt x="0" y="317"/>
                </a:lnTo>
                <a:lnTo>
                  <a:pt x="74955" y="0"/>
                </a:lnTo>
                <a:lnTo>
                  <a:pt x="75056" y="22225"/>
                </a:lnTo>
                <a:lnTo>
                  <a:pt x="88" y="2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633761" y="3365411"/>
            <a:ext cx="564515" cy="290830"/>
          </a:xfrm>
          <a:custGeom>
            <a:avLst/>
            <a:gdLst/>
            <a:ahLst/>
            <a:cxnLst/>
            <a:rect l="l" t="t" r="r" b="b"/>
            <a:pathLst>
              <a:path w="564514" h="290829">
                <a:moveTo>
                  <a:pt x="445206" y="245323"/>
                </a:moveTo>
                <a:lnTo>
                  <a:pt x="0" y="22720"/>
                </a:lnTo>
                <a:lnTo>
                  <a:pt x="11353" y="0"/>
                </a:lnTo>
                <a:lnTo>
                  <a:pt x="456565" y="222605"/>
                </a:lnTo>
                <a:lnTo>
                  <a:pt x="445206" y="245323"/>
                </a:lnTo>
                <a:close/>
              </a:path>
              <a:path w="564514" h="290829">
                <a:moveTo>
                  <a:pt x="546379" y="266623"/>
                </a:moveTo>
                <a:lnTo>
                  <a:pt x="487807" y="266623"/>
                </a:lnTo>
                <a:lnTo>
                  <a:pt x="499160" y="243903"/>
                </a:lnTo>
                <a:lnTo>
                  <a:pt x="456565" y="222605"/>
                </a:lnTo>
                <a:lnTo>
                  <a:pt x="479285" y="177164"/>
                </a:lnTo>
                <a:lnTo>
                  <a:pt x="546379" y="266623"/>
                </a:lnTo>
                <a:close/>
              </a:path>
              <a:path w="564514" h="290829">
                <a:moveTo>
                  <a:pt x="487807" y="266623"/>
                </a:moveTo>
                <a:lnTo>
                  <a:pt x="445206" y="245323"/>
                </a:lnTo>
                <a:lnTo>
                  <a:pt x="456565" y="222605"/>
                </a:lnTo>
                <a:lnTo>
                  <a:pt x="499160" y="243903"/>
                </a:lnTo>
                <a:lnTo>
                  <a:pt x="487807" y="266623"/>
                </a:lnTo>
                <a:close/>
              </a:path>
              <a:path w="564514" h="290829">
                <a:moveTo>
                  <a:pt x="564476" y="290753"/>
                </a:moveTo>
                <a:lnTo>
                  <a:pt x="422490" y="290753"/>
                </a:lnTo>
                <a:lnTo>
                  <a:pt x="445206" y="245323"/>
                </a:lnTo>
                <a:lnTo>
                  <a:pt x="487807" y="266623"/>
                </a:lnTo>
                <a:lnTo>
                  <a:pt x="546379" y="266623"/>
                </a:lnTo>
                <a:lnTo>
                  <a:pt x="564476" y="29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868847" y="3618064"/>
            <a:ext cx="514350" cy="271780"/>
          </a:xfrm>
          <a:custGeom>
            <a:avLst/>
            <a:gdLst/>
            <a:ahLst/>
            <a:cxnLst/>
            <a:rect l="l" t="t" r="r" b="b"/>
            <a:pathLst>
              <a:path w="514350" h="271779">
                <a:moveTo>
                  <a:pt x="394974" y="46629"/>
                </a:moveTo>
                <a:lnTo>
                  <a:pt x="371805" y="1422"/>
                </a:lnTo>
                <a:lnTo>
                  <a:pt x="513791" y="0"/>
                </a:lnTo>
                <a:lnTo>
                  <a:pt x="495497" y="24904"/>
                </a:lnTo>
                <a:lnTo>
                  <a:pt x="437362" y="24904"/>
                </a:lnTo>
                <a:lnTo>
                  <a:pt x="394974" y="46629"/>
                </a:lnTo>
                <a:close/>
              </a:path>
              <a:path w="514350" h="271779">
                <a:moveTo>
                  <a:pt x="406559" y="69232"/>
                </a:moveTo>
                <a:lnTo>
                  <a:pt x="394974" y="46629"/>
                </a:lnTo>
                <a:lnTo>
                  <a:pt x="437362" y="24904"/>
                </a:lnTo>
                <a:lnTo>
                  <a:pt x="448945" y="47510"/>
                </a:lnTo>
                <a:lnTo>
                  <a:pt x="406559" y="69232"/>
                </a:lnTo>
                <a:close/>
              </a:path>
              <a:path w="514350" h="271779">
                <a:moveTo>
                  <a:pt x="429729" y="114439"/>
                </a:moveTo>
                <a:lnTo>
                  <a:pt x="406559" y="69232"/>
                </a:lnTo>
                <a:lnTo>
                  <a:pt x="448945" y="47510"/>
                </a:lnTo>
                <a:lnTo>
                  <a:pt x="437362" y="24904"/>
                </a:lnTo>
                <a:lnTo>
                  <a:pt x="495497" y="24904"/>
                </a:lnTo>
                <a:lnTo>
                  <a:pt x="429729" y="114439"/>
                </a:lnTo>
                <a:close/>
              </a:path>
              <a:path w="514350" h="271779">
                <a:moveTo>
                  <a:pt x="11582" y="271652"/>
                </a:moveTo>
                <a:lnTo>
                  <a:pt x="0" y="249059"/>
                </a:lnTo>
                <a:lnTo>
                  <a:pt x="394974" y="46629"/>
                </a:lnTo>
                <a:lnTo>
                  <a:pt x="406559" y="69232"/>
                </a:lnTo>
                <a:lnTo>
                  <a:pt x="11582" y="2716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287864" y="3365334"/>
            <a:ext cx="131445" cy="852805"/>
          </a:xfrm>
          <a:custGeom>
            <a:avLst/>
            <a:gdLst/>
            <a:ahLst/>
            <a:cxnLst/>
            <a:rect l="l" t="t" r="r" b="b"/>
            <a:pathLst>
              <a:path w="131445" h="852804">
                <a:moveTo>
                  <a:pt x="0" y="127431"/>
                </a:moveTo>
                <a:lnTo>
                  <a:pt x="62649" y="0"/>
                </a:lnTo>
                <a:lnTo>
                  <a:pt x="86828" y="47561"/>
                </a:lnTo>
                <a:lnTo>
                  <a:pt x="74079" y="47561"/>
                </a:lnTo>
                <a:lnTo>
                  <a:pt x="51854" y="47701"/>
                </a:lnTo>
                <a:lnTo>
                  <a:pt x="52035" y="74694"/>
                </a:lnTo>
                <a:lnTo>
                  <a:pt x="0" y="127431"/>
                </a:lnTo>
                <a:close/>
              </a:path>
              <a:path w="131445" h="852804">
                <a:moveTo>
                  <a:pt x="52035" y="74694"/>
                </a:moveTo>
                <a:lnTo>
                  <a:pt x="51854" y="47701"/>
                </a:lnTo>
                <a:lnTo>
                  <a:pt x="74079" y="47561"/>
                </a:lnTo>
                <a:lnTo>
                  <a:pt x="74185" y="63500"/>
                </a:lnTo>
                <a:lnTo>
                  <a:pt x="63080" y="63500"/>
                </a:lnTo>
                <a:lnTo>
                  <a:pt x="52035" y="74694"/>
                </a:lnTo>
                <a:close/>
              </a:path>
              <a:path w="131445" h="852804">
                <a:moveTo>
                  <a:pt x="127000" y="126580"/>
                </a:moveTo>
                <a:lnTo>
                  <a:pt x="74259" y="74532"/>
                </a:lnTo>
                <a:lnTo>
                  <a:pt x="74079" y="47561"/>
                </a:lnTo>
                <a:lnTo>
                  <a:pt x="86828" y="47561"/>
                </a:lnTo>
                <a:lnTo>
                  <a:pt x="127000" y="126580"/>
                </a:lnTo>
                <a:close/>
              </a:path>
              <a:path w="131445" h="852804">
                <a:moveTo>
                  <a:pt x="67945" y="789317"/>
                </a:moveTo>
                <a:lnTo>
                  <a:pt x="56753" y="778274"/>
                </a:lnTo>
                <a:lnTo>
                  <a:pt x="52035" y="74694"/>
                </a:lnTo>
                <a:lnTo>
                  <a:pt x="63080" y="63500"/>
                </a:lnTo>
                <a:lnTo>
                  <a:pt x="74259" y="74532"/>
                </a:lnTo>
                <a:lnTo>
                  <a:pt x="78978" y="778133"/>
                </a:lnTo>
                <a:lnTo>
                  <a:pt x="67945" y="789317"/>
                </a:lnTo>
                <a:close/>
              </a:path>
              <a:path w="131445" h="852804">
                <a:moveTo>
                  <a:pt x="74259" y="74532"/>
                </a:moveTo>
                <a:lnTo>
                  <a:pt x="63080" y="63500"/>
                </a:lnTo>
                <a:lnTo>
                  <a:pt x="74185" y="63500"/>
                </a:lnTo>
                <a:lnTo>
                  <a:pt x="74259" y="74532"/>
                </a:lnTo>
                <a:close/>
              </a:path>
              <a:path w="131445" h="852804">
                <a:moveTo>
                  <a:pt x="91742" y="805256"/>
                </a:moveTo>
                <a:lnTo>
                  <a:pt x="56934" y="805256"/>
                </a:lnTo>
                <a:lnTo>
                  <a:pt x="79159" y="805116"/>
                </a:lnTo>
                <a:lnTo>
                  <a:pt x="78978" y="778133"/>
                </a:lnTo>
                <a:lnTo>
                  <a:pt x="131013" y="725385"/>
                </a:lnTo>
                <a:lnTo>
                  <a:pt x="91742" y="805256"/>
                </a:lnTo>
                <a:close/>
              </a:path>
              <a:path w="131445" h="852804">
                <a:moveTo>
                  <a:pt x="68364" y="852804"/>
                </a:moveTo>
                <a:lnTo>
                  <a:pt x="4013" y="726236"/>
                </a:lnTo>
                <a:lnTo>
                  <a:pt x="56753" y="778274"/>
                </a:lnTo>
                <a:lnTo>
                  <a:pt x="56934" y="805256"/>
                </a:lnTo>
                <a:lnTo>
                  <a:pt x="91742" y="805256"/>
                </a:lnTo>
                <a:lnTo>
                  <a:pt x="68364" y="852804"/>
                </a:lnTo>
                <a:close/>
              </a:path>
              <a:path w="131445" h="852804">
                <a:moveTo>
                  <a:pt x="79053" y="789317"/>
                </a:moveTo>
                <a:lnTo>
                  <a:pt x="67945" y="789317"/>
                </a:lnTo>
                <a:lnTo>
                  <a:pt x="78978" y="778133"/>
                </a:lnTo>
                <a:lnTo>
                  <a:pt x="79053" y="789317"/>
                </a:lnTo>
                <a:close/>
              </a:path>
              <a:path w="131445" h="852804">
                <a:moveTo>
                  <a:pt x="56934" y="805256"/>
                </a:moveTo>
                <a:lnTo>
                  <a:pt x="56753" y="778274"/>
                </a:lnTo>
                <a:lnTo>
                  <a:pt x="67945" y="789317"/>
                </a:lnTo>
                <a:lnTo>
                  <a:pt x="79053" y="789317"/>
                </a:lnTo>
                <a:lnTo>
                  <a:pt x="79159" y="805116"/>
                </a:lnTo>
                <a:lnTo>
                  <a:pt x="56934" y="805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468941" y="4718970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624516" y="4718323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780091" y="4717675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935666" y="4717027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091241" y="4716379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246803" y="4715732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9001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402378" y="4715084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9001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557953" y="4714437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713528" y="4713789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869103" y="4713141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024678" y="4712493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180253" y="4711846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335828" y="4711198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491403" y="4710550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646966" y="4709896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9001" y="0"/>
                </a:lnTo>
              </a:path>
            </a:pathLst>
          </a:custGeom>
          <a:ln w="226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802541" y="4709248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9001" y="0"/>
                </a:lnTo>
              </a:path>
            </a:pathLst>
          </a:custGeom>
          <a:ln w="226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958116" y="4708601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6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113691" y="4707947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269266" y="4707299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424841" y="4706651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580416" y="4706004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735991" y="4705356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891566" y="4704708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047128" y="4704060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9001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202703" y="4692167"/>
            <a:ext cx="75565" cy="22860"/>
          </a:xfrm>
          <a:custGeom>
            <a:avLst/>
            <a:gdLst/>
            <a:ahLst/>
            <a:cxnLst/>
            <a:rect l="l" t="t" r="r" b="b"/>
            <a:pathLst>
              <a:path w="75565" h="22860">
                <a:moveTo>
                  <a:pt x="101" y="22542"/>
                </a:moveTo>
                <a:lnTo>
                  <a:pt x="0" y="317"/>
                </a:lnTo>
                <a:lnTo>
                  <a:pt x="74968" y="0"/>
                </a:lnTo>
                <a:lnTo>
                  <a:pt x="75056" y="22225"/>
                </a:lnTo>
                <a:lnTo>
                  <a:pt x="101" y="2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677932" y="4806226"/>
            <a:ext cx="564515" cy="290830"/>
          </a:xfrm>
          <a:custGeom>
            <a:avLst/>
            <a:gdLst/>
            <a:ahLst/>
            <a:cxnLst/>
            <a:rect l="l" t="t" r="r" b="b"/>
            <a:pathLst>
              <a:path w="564514" h="290829">
                <a:moveTo>
                  <a:pt x="445206" y="245323"/>
                </a:moveTo>
                <a:lnTo>
                  <a:pt x="0" y="22720"/>
                </a:lnTo>
                <a:lnTo>
                  <a:pt x="11366" y="0"/>
                </a:lnTo>
                <a:lnTo>
                  <a:pt x="456567" y="222600"/>
                </a:lnTo>
                <a:lnTo>
                  <a:pt x="445206" y="245323"/>
                </a:lnTo>
                <a:close/>
              </a:path>
              <a:path w="564514" h="290829">
                <a:moveTo>
                  <a:pt x="546389" y="266623"/>
                </a:moveTo>
                <a:lnTo>
                  <a:pt x="487807" y="266623"/>
                </a:lnTo>
                <a:lnTo>
                  <a:pt x="499173" y="243903"/>
                </a:lnTo>
                <a:lnTo>
                  <a:pt x="456567" y="222600"/>
                </a:lnTo>
                <a:lnTo>
                  <a:pt x="479285" y="177164"/>
                </a:lnTo>
                <a:lnTo>
                  <a:pt x="546389" y="266623"/>
                </a:lnTo>
                <a:close/>
              </a:path>
              <a:path w="564514" h="290829">
                <a:moveTo>
                  <a:pt x="487807" y="266623"/>
                </a:moveTo>
                <a:lnTo>
                  <a:pt x="445206" y="245323"/>
                </a:lnTo>
                <a:lnTo>
                  <a:pt x="456567" y="222600"/>
                </a:lnTo>
                <a:lnTo>
                  <a:pt x="499173" y="243903"/>
                </a:lnTo>
                <a:lnTo>
                  <a:pt x="487807" y="266623"/>
                </a:lnTo>
                <a:close/>
              </a:path>
              <a:path w="564514" h="290829">
                <a:moveTo>
                  <a:pt x="564489" y="290753"/>
                </a:moveTo>
                <a:lnTo>
                  <a:pt x="422490" y="290753"/>
                </a:lnTo>
                <a:lnTo>
                  <a:pt x="445206" y="245323"/>
                </a:lnTo>
                <a:lnTo>
                  <a:pt x="487807" y="266623"/>
                </a:lnTo>
                <a:lnTo>
                  <a:pt x="546389" y="266623"/>
                </a:lnTo>
                <a:lnTo>
                  <a:pt x="564489" y="290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451498" y="4780750"/>
            <a:ext cx="514350" cy="271780"/>
          </a:xfrm>
          <a:custGeom>
            <a:avLst/>
            <a:gdLst/>
            <a:ahLst/>
            <a:cxnLst/>
            <a:rect l="l" t="t" r="r" b="b"/>
            <a:pathLst>
              <a:path w="514350" h="271779">
                <a:moveTo>
                  <a:pt x="394984" y="46623"/>
                </a:moveTo>
                <a:lnTo>
                  <a:pt x="371817" y="1422"/>
                </a:lnTo>
                <a:lnTo>
                  <a:pt x="513803" y="0"/>
                </a:lnTo>
                <a:lnTo>
                  <a:pt x="495510" y="24904"/>
                </a:lnTo>
                <a:lnTo>
                  <a:pt x="437362" y="24904"/>
                </a:lnTo>
                <a:lnTo>
                  <a:pt x="394984" y="46623"/>
                </a:lnTo>
                <a:close/>
              </a:path>
              <a:path w="514350" h="271779">
                <a:moveTo>
                  <a:pt x="406572" y="69232"/>
                </a:moveTo>
                <a:lnTo>
                  <a:pt x="394984" y="46623"/>
                </a:lnTo>
                <a:lnTo>
                  <a:pt x="437362" y="24904"/>
                </a:lnTo>
                <a:lnTo>
                  <a:pt x="448957" y="47510"/>
                </a:lnTo>
                <a:lnTo>
                  <a:pt x="406572" y="69232"/>
                </a:lnTo>
                <a:close/>
              </a:path>
              <a:path w="514350" h="271779">
                <a:moveTo>
                  <a:pt x="429742" y="114439"/>
                </a:moveTo>
                <a:lnTo>
                  <a:pt x="406572" y="69232"/>
                </a:lnTo>
                <a:lnTo>
                  <a:pt x="448957" y="47510"/>
                </a:lnTo>
                <a:lnTo>
                  <a:pt x="437362" y="24904"/>
                </a:lnTo>
                <a:lnTo>
                  <a:pt x="495510" y="24904"/>
                </a:lnTo>
                <a:lnTo>
                  <a:pt x="429742" y="114439"/>
                </a:lnTo>
                <a:close/>
              </a:path>
              <a:path w="514350" h="271779">
                <a:moveTo>
                  <a:pt x="11595" y="271652"/>
                </a:moveTo>
                <a:lnTo>
                  <a:pt x="0" y="249059"/>
                </a:lnTo>
                <a:lnTo>
                  <a:pt x="394984" y="46623"/>
                </a:lnTo>
                <a:lnTo>
                  <a:pt x="406572" y="69232"/>
                </a:lnTo>
                <a:lnTo>
                  <a:pt x="11595" y="2716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332048" y="4806150"/>
            <a:ext cx="131445" cy="852805"/>
          </a:xfrm>
          <a:custGeom>
            <a:avLst/>
            <a:gdLst/>
            <a:ahLst/>
            <a:cxnLst/>
            <a:rect l="l" t="t" r="r" b="b"/>
            <a:pathLst>
              <a:path w="131445" h="852804">
                <a:moveTo>
                  <a:pt x="0" y="127431"/>
                </a:moveTo>
                <a:lnTo>
                  <a:pt x="62649" y="0"/>
                </a:lnTo>
                <a:lnTo>
                  <a:pt x="86823" y="47561"/>
                </a:lnTo>
                <a:lnTo>
                  <a:pt x="74079" y="47561"/>
                </a:lnTo>
                <a:lnTo>
                  <a:pt x="51854" y="47701"/>
                </a:lnTo>
                <a:lnTo>
                  <a:pt x="52034" y="74684"/>
                </a:lnTo>
                <a:lnTo>
                  <a:pt x="0" y="127431"/>
                </a:lnTo>
                <a:close/>
              </a:path>
              <a:path w="131445" h="852804">
                <a:moveTo>
                  <a:pt x="52034" y="74684"/>
                </a:moveTo>
                <a:lnTo>
                  <a:pt x="51854" y="47701"/>
                </a:lnTo>
                <a:lnTo>
                  <a:pt x="74079" y="47561"/>
                </a:lnTo>
                <a:lnTo>
                  <a:pt x="74185" y="63500"/>
                </a:lnTo>
                <a:lnTo>
                  <a:pt x="63068" y="63500"/>
                </a:lnTo>
                <a:lnTo>
                  <a:pt x="52034" y="74684"/>
                </a:lnTo>
                <a:close/>
              </a:path>
              <a:path w="131445" h="852804">
                <a:moveTo>
                  <a:pt x="126987" y="126580"/>
                </a:moveTo>
                <a:lnTo>
                  <a:pt x="74259" y="74544"/>
                </a:lnTo>
                <a:lnTo>
                  <a:pt x="74079" y="47561"/>
                </a:lnTo>
                <a:lnTo>
                  <a:pt x="86823" y="47561"/>
                </a:lnTo>
                <a:lnTo>
                  <a:pt x="126987" y="126580"/>
                </a:lnTo>
                <a:close/>
              </a:path>
              <a:path w="131445" h="852804">
                <a:moveTo>
                  <a:pt x="67932" y="789317"/>
                </a:moveTo>
                <a:lnTo>
                  <a:pt x="56740" y="778273"/>
                </a:lnTo>
                <a:lnTo>
                  <a:pt x="52034" y="74684"/>
                </a:lnTo>
                <a:lnTo>
                  <a:pt x="63068" y="63500"/>
                </a:lnTo>
                <a:lnTo>
                  <a:pt x="74259" y="74544"/>
                </a:lnTo>
                <a:lnTo>
                  <a:pt x="78965" y="778133"/>
                </a:lnTo>
                <a:lnTo>
                  <a:pt x="67932" y="789317"/>
                </a:lnTo>
                <a:close/>
              </a:path>
              <a:path w="131445" h="852804">
                <a:moveTo>
                  <a:pt x="74259" y="74544"/>
                </a:moveTo>
                <a:lnTo>
                  <a:pt x="63068" y="63500"/>
                </a:lnTo>
                <a:lnTo>
                  <a:pt x="74185" y="63500"/>
                </a:lnTo>
                <a:lnTo>
                  <a:pt x="74259" y="74544"/>
                </a:lnTo>
                <a:close/>
              </a:path>
              <a:path w="131445" h="852804">
                <a:moveTo>
                  <a:pt x="91738" y="805256"/>
                </a:moveTo>
                <a:lnTo>
                  <a:pt x="56921" y="805256"/>
                </a:lnTo>
                <a:lnTo>
                  <a:pt x="79146" y="805116"/>
                </a:lnTo>
                <a:lnTo>
                  <a:pt x="78965" y="778133"/>
                </a:lnTo>
                <a:lnTo>
                  <a:pt x="131000" y="725385"/>
                </a:lnTo>
                <a:lnTo>
                  <a:pt x="91738" y="805256"/>
                </a:lnTo>
                <a:close/>
              </a:path>
              <a:path w="131445" h="852804">
                <a:moveTo>
                  <a:pt x="68364" y="852804"/>
                </a:moveTo>
                <a:lnTo>
                  <a:pt x="4013" y="726236"/>
                </a:lnTo>
                <a:lnTo>
                  <a:pt x="56740" y="778273"/>
                </a:lnTo>
                <a:lnTo>
                  <a:pt x="56921" y="805256"/>
                </a:lnTo>
                <a:lnTo>
                  <a:pt x="91738" y="805256"/>
                </a:lnTo>
                <a:lnTo>
                  <a:pt x="68364" y="852804"/>
                </a:lnTo>
                <a:close/>
              </a:path>
              <a:path w="131445" h="852804">
                <a:moveTo>
                  <a:pt x="79040" y="789317"/>
                </a:moveTo>
                <a:lnTo>
                  <a:pt x="67932" y="789317"/>
                </a:lnTo>
                <a:lnTo>
                  <a:pt x="78965" y="778133"/>
                </a:lnTo>
                <a:lnTo>
                  <a:pt x="79040" y="789317"/>
                </a:lnTo>
                <a:close/>
              </a:path>
              <a:path w="131445" h="852804">
                <a:moveTo>
                  <a:pt x="56921" y="805256"/>
                </a:moveTo>
                <a:lnTo>
                  <a:pt x="56740" y="778273"/>
                </a:lnTo>
                <a:lnTo>
                  <a:pt x="67932" y="789317"/>
                </a:lnTo>
                <a:lnTo>
                  <a:pt x="79040" y="789317"/>
                </a:lnTo>
                <a:lnTo>
                  <a:pt x="79146" y="805116"/>
                </a:lnTo>
                <a:lnTo>
                  <a:pt x="56921" y="805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9755" y="1885188"/>
            <a:ext cx="6336792" cy="3564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31856" y="1924691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787431" y="1924043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42994" y="1923395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9001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98569" y="1922748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9001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54144" y="1922094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6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09719" y="1921446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6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65294" y="1920798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6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20869" y="1920144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76444" y="1919496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032019" y="1918849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187594" y="1918201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343156" y="1917553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9001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98731" y="1916906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9001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54306" y="1916258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809881" y="1915610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65456" y="1914963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121031" y="1914315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276606" y="1913667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32181" y="1913020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587756" y="1912372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743318" y="1911724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9001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898893" y="1911070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9001" y="0"/>
                </a:lnTo>
              </a:path>
            </a:pathLst>
          </a:custGeom>
          <a:ln w="226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054468" y="1910422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9001" y="0"/>
                </a:lnTo>
              </a:path>
            </a:pathLst>
          </a:custGeom>
          <a:ln w="226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210043" y="1909775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6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365618" y="1897888"/>
            <a:ext cx="75565" cy="22860"/>
          </a:xfrm>
          <a:custGeom>
            <a:avLst/>
            <a:gdLst/>
            <a:ahLst/>
            <a:cxnLst/>
            <a:rect l="l" t="t" r="r" b="b"/>
            <a:pathLst>
              <a:path w="75565" h="22860">
                <a:moveTo>
                  <a:pt x="88" y="22529"/>
                </a:moveTo>
                <a:lnTo>
                  <a:pt x="0" y="304"/>
                </a:lnTo>
                <a:lnTo>
                  <a:pt x="74968" y="0"/>
                </a:lnTo>
                <a:lnTo>
                  <a:pt x="75056" y="22225"/>
                </a:lnTo>
                <a:lnTo>
                  <a:pt x="88" y="22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40848" y="2011933"/>
            <a:ext cx="564515" cy="290830"/>
          </a:xfrm>
          <a:custGeom>
            <a:avLst/>
            <a:gdLst/>
            <a:ahLst/>
            <a:cxnLst/>
            <a:rect l="l" t="t" r="r" b="b"/>
            <a:pathLst>
              <a:path w="564514" h="290830">
                <a:moveTo>
                  <a:pt x="445211" y="245325"/>
                </a:moveTo>
                <a:lnTo>
                  <a:pt x="0" y="22720"/>
                </a:lnTo>
                <a:lnTo>
                  <a:pt x="11366" y="0"/>
                </a:lnTo>
                <a:lnTo>
                  <a:pt x="456570" y="222607"/>
                </a:lnTo>
                <a:lnTo>
                  <a:pt x="445211" y="245325"/>
                </a:lnTo>
                <a:close/>
              </a:path>
              <a:path w="564514" h="290830">
                <a:moveTo>
                  <a:pt x="546369" y="266623"/>
                </a:moveTo>
                <a:lnTo>
                  <a:pt x="487807" y="266623"/>
                </a:lnTo>
                <a:lnTo>
                  <a:pt x="499160" y="243903"/>
                </a:lnTo>
                <a:lnTo>
                  <a:pt x="456570" y="222607"/>
                </a:lnTo>
                <a:lnTo>
                  <a:pt x="479285" y="177177"/>
                </a:lnTo>
                <a:lnTo>
                  <a:pt x="546369" y="266623"/>
                </a:lnTo>
                <a:close/>
              </a:path>
              <a:path w="564514" h="290830">
                <a:moveTo>
                  <a:pt x="487807" y="266623"/>
                </a:moveTo>
                <a:lnTo>
                  <a:pt x="445211" y="245325"/>
                </a:lnTo>
                <a:lnTo>
                  <a:pt x="456570" y="222607"/>
                </a:lnTo>
                <a:lnTo>
                  <a:pt x="499160" y="243903"/>
                </a:lnTo>
                <a:lnTo>
                  <a:pt x="487807" y="266623"/>
                </a:lnTo>
                <a:close/>
              </a:path>
              <a:path w="564514" h="290830">
                <a:moveTo>
                  <a:pt x="564476" y="290766"/>
                </a:moveTo>
                <a:lnTo>
                  <a:pt x="422490" y="290766"/>
                </a:lnTo>
                <a:lnTo>
                  <a:pt x="445211" y="245325"/>
                </a:lnTo>
                <a:lnTo>
                  <a:pt x="487807" y="266623"/>
                </a:lnTo>
                <a:lnTo>
                  <a:pt x="546369" y="266623"/>
                </a:lnTo>
                <a:lnTo>
                  <a:pt x="564476" y="290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614414" y="1986470"/>
            <a:ext cx="514350" cy="271780"/>
          </a:xfrm>
          <a:custGeom>
            <a:avLst/>
            <a:gdLst/>
            <a:ahLst/>
            <a:cxnLst/>
            <a:rect l="l" t="t" r="r" b="b"/>
            <a:pathLst>
              <a:path w="514350" h="271780">
                <a:moveTo>
                  <a:pt x="394979" y="46625"/>
                </a:moveTo>
                <a:lnTo>
                  <a:pt x="371805" y="1409"/>
                </a:lnTo>
                <a:lnTo>
                  <a:pt x="513791" y="0"/>
                </a:lnTo>
                <a:lnTo>
                  <a:pt x="495495" y="24904"/>
                </a:lnTo>
                <a:lnTo>
                  <a:pt x="437362" y="24904"/>
                </a:lnTo>
                <a:lnTo>
                  <a:pt x="394979" y="46625"/>
                </a:lnTo>
                <a:close/>
              </a:path>
              <a:path w="514350" h="271780">
                <a:moveTo>
                  <a:pt x="406560" y="69220"/>
                </a:moveTo>
                <a:lnTo>
                  <a:pt x="394979" y="46625"/>
                </a:lnTo>
                <a:lnTo>
                  <a:pt x="437362" y="24904"/>
                </a:lnTo>
                <a:lnTo>
                  <a:pt x="448944" y="47498"/>
                </a:lnTo>
                <a:lnTo>
                  <a:pt x="406560" y="69220"/>
                </a:lnTo>
                <a:close/>
              </a:path>
              <a:path w="514350" h="271780">
                <a:moveTo>
                  <a:pt x="429729" y="114427"/>
                </a:moveTo>
                <a:lnTo>
                  <a:pt x="406560" y="69220"/>
                </a:lnTo>
                <a:lnTo>
                  <a:pt x="448944" y="47498"/>
                </a:lnTo>
                <a:lnTo>
                  <a:pt x="437362" y="24904"/>
                </a:lnTo>
                <a:lnTo>
                  <a:pt x="495495" y="24904"/>
                </a:lnTo>
                <a:lnTo>
                  <a:pt x="429729" y="114427"/>
                </a:lnTo>
                <a:close/>
              </a:path>
              <a:path w="514350" h="271780">
                <a:moveTo>
                  <a:pt x="11582" y="271653"/>
                </a:moveTo>
                <a:lnTo>
                  <a:pt x="0" y="249047"/>
                </a:lnTo>
                <a:lnTo>
                  <a:pt x="394979" y="46625"/>
                </a:lnTo>
                <a:lnTo>
                  <a:pt x="406560" y="69220"/>
                </a:lnTo>
                <a:lnTo>
                  <a:pt x="11582" y="2716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494951" y="2011870"/>
            <a:ext cx="131445" cy="852805"/>
          </a:xfrm>
          <a:custGeom>
            <a:avLst/>
            <a:gdLst/>
            <a:ahLst/>
            <a:cxnLst/>
            <a:rect l="l" t="t" r="r" b="b"/>
            <a:pathLst>
              <a:path w="131445" h="852805">
                <a:moveTo>
                  <a:pt x="0" y="127419"/>
                </a:moveTo>
                <a:lnTo>
                  <a:pt x="62649" y="0"/>
                </a:lnTo>
                <a:lnTo>
                  <a:pt x="86824" y="47548"/>
                </a:lnTo>
                <a:lnTo>
                  <a:pt x="74079" y="47548"/>
                </a:lnTo>
                <a:lnTo>
                  <a:pt x="51854" y="47701"/>
                </a:lnTo>
                <a:lnTo>
                  <a:pt x="52035" y="74692"/>
                </a:lnTo>
                <a:lnTo>
                  <a:pt x="0" y="127419"/>
                </a:lnTo>
                <a:close/>
              </a:path>
              <a:path w="131445" h="852805">
                <a:moveTo>
                  <a:pt x="52035" y="74692"/>
                </a:moveTo>
                <a:lnTo>
                  <a:pt x="51854" y="47701"/>
                </a:lnTo>
                <a:lnTo>
                  <a:pt x="74079" y="47548"/>
                </a:lnTo>
                <a:lnTo>
                  <a:pt x="74186" y="63500"/>
                </a:lnTo>
                <a:lnTo>
                  <a:pt x="63080" y="63500"/>
                </a:lnTo>
                <a:lnTo>
                  <a:pt x="52035" y="74692"/>
                </a:lnTo>
                <a:close/>
              </a:path>
              <a:path w="131445" h="852805">
                <a:moveTo>
                  <a:pt x="127000" y="126568"/>
                </a:moveTo>
                <a:lnTo>
                  <a:pt x="74260" y="74530"/>
                </a:lnTo>
                <a:lnTo>
                  <a:pt x="74079" y="47548"/>
                </a:lnTo>
                <a:lnTo>
                  <a:pt x="86824" y="47548"/>
                </a:lnTo>
                <a:lnTo>
                  <a:pt x="127000" y="126568"/>
                </a:lnTo>
                <a:close/>
              </a:path>
              <a:path w="131445" h="852805">
                <a:moveTo>
                  <a:pt x="67945" y="789305"/>
                </a:moveTo>
                <a:lnTo>
                  <a:pt x="56753" y="778264"/>
                </a:lnTo>
                <a:lnTo>
                  <a:pt x="52035" y="74692"/>
                </a:lnTo>
                <a:lnTo>
                  <a:pt x="63080" y="63500"/>
                </a:lnTo>
                <a:lnTo>
                  <a:pt x="74260" y="74530"/>
                </a:lnTo>
                <a:lnTo>
                  <a:pt x="78978" y="778122"/>
                </a:lnTo>
                <a:lnTo>
                  <a:pt x="67945" y="789305"/>
                </a:lnTo>
                <a:close/>
              </a:path>
              <a:path w="131445" h="852805">
                <a:moveTo>
                  <a:pt x="74260" y="74530"/>
                </a:moveTo>
                <a:lnTo>
                  <a:pt x="63080" y="63500"/>
                </a:lnTo>
                <a:lnTo>
                  <a:pt x="74186" y="63500"/>
                </a:lnTo>
                <a:lnTo>
                  <a:pt x="74260" y="74530"/>
                </a:lnTo>
                <a:close/>
              </a:path>
              <a:path w="131445" h="852805">
                <a:moveTo>
                  <a:pt x="91742" y="805256"/>
                </a:moveTo>
                <a:lnTo>
                  <a:pt x="56934" y="805256"/>
                </a:lnTo>
                <a:lnTo>
                  <a:pt x="79159" y="805103"/>
                </a:lnTo>
                <a:lnTo>
                  <a:pt x="78978" y="778122"/>
                </a:lnTo>
                <a:lnTo>
                  <a:pt x="131013" y="725385"/>
                </a:lnTo>
                <a:lnTo>
                  <a:pt x="91742" y="805256"/>
                </a:lnTo>
                <a:close/>
              </a:path>
              <a:path w="131445" h="852805">
                <a:moveTo>
                  <a:pt x="68364" y="852805"/>
                </a:moveTo>
                <a:lnTo>
                  <a:pt x="4013" y="726236"/>
                </a:lnTo>
                <a:lnTo>
                  <a:pt x="56753" y="778264"/>
                </a:lnTo>
                <a:lnTo>
                  <a:pt x="56934" y="805256"/>
                </a:lnTo>
                <a:lnTo>
                  <a:pt x="91742" y="805256"/>
                </a:lnTo>
                <a:lnTo>
                  <a:pt x="68364" y="852805"/>
                </a:lnTo>
                <a:close/>
              </a:path>
              <a:path w="131445" h="852805">
                <a:moveTo>
                  <a:pt x="79053" y="789305"/>
                </a:moveTo>
                <a:lnTo>
                  <a:pt x="67945" y="789305"/>
                </a:lnTo>
                <a:lnTo>
                  <a:pt x="78978" y="778122"/>
                </a:lnTo>
                <a:lnTo>
                  <a:pt x="79053" y="789305"/>
                </a:lnTo>
                <a:close/>
              </a:path>
              <a:path w="131445" h="852805">
                <a:moveTo>
                  <a:pt x="56934" y="805256"/>
                </a:moveTo>
                <a:lnTo>
                  <a:pt x="56753" y="778264"/>
                </a:lnTo>
                <a:lnTo>
                  <a:pt x="67945" y="789305"/>
                </a:lnTo>
                <a:lnTo>
                  <a:pt x="79053" y="789305"/>
                </a:lnTo>
                <a:lnTo>
                  <a:pt x="79159" y="805103"/>
                </a:lnTo>
                <a:lnTo>
                  <a:pt x="56934" y="805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707917" y="3376485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863492" y="3375914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76" y="0"/>
                </a:lnTo>
              </a:path>
            </a:pathLst>
          </a:custGeom>
          <a:ln w="225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019067" y="3375342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76" y="0"/>
                </a:lnTo>
              </a:path>
            </a:pathLst>
          </a:custGeom>
          <a:ln w="225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174642" y="3374771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76" y="0"/>
                </a:lnTo>
              </a:path>
            </a:pathLst>
          </a:custGeom>
          <a:ln w="225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330217" y="3374199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76" y="0"/>
                </a:lnTo>
              </a:path>
            </a:pathLst>
          </a:custGeom>
          <a:ln w="225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485792" y="3373628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76" y="0"/>
                </a:lnTo>
              </a:path>
            </a:pathLst>
          </a:custGeom>
          <a:ln w="225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641367" y="3373056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76" y="0"/>
                </a:lnTo>
              </a:path>
            </a:pathLst>
          </a:custGeom>
          <a:ln w="225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796942" y="3372484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76" y="0"/>
                </a:lnTo>
              </a:path>
            </a:pathLst>
          </a:custGeom>
          <a:ln w="225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952504" y="3371913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108079" y="3371341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263654" y="3370770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419229" y="3370198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574804" y="3369633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76" y="0"/>
                </a:lnTo>
              </a:path>
            </a:pathLst>
          </a:custGeom>
          <a:ln w="22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730379" y="3369055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76" y="0"/>
                </a:lnTo>
              </a:path>
            </a:pathLst>
          </a:custGeom>
          <a:ln w="225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885954" y="3368490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76" y="0"/>
                </a:lnTo>
              </a:path>
            </a:pathLst>
          </a:custGeom>
          <a:ln w="22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041529" y="3367919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76" y="0"/>
                </a:lnTo>
              </a:path>
            </a:pathLst>
          </a:custGeom>
          <a:ln w="22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197104" y="3367347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76" y="0"/>
                </a:lnTo>
              </a:path>
            </a:pathLst>
          </a:custGeom>
          <a:ln w="22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352679" y="3366776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76" y="0"/>
                </a:lnTo>
              </a:path>
            </a:pathLst>
          </a:custGeom>
          <a:ln w="22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508254" y="3366204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8976" y="0"/>
                </a:lnTo>
              </a:path>
            </a:pathLst>
          </a:custGeom>
          <a:ln w="22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663829" y="3365633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8976" y="0"/>
                </a:lnTo>
              </a:path>
            </a:pathLst>
          </a:custGeom>
          <a:ln w="22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819392" y="3365062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974967" y="3364490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130542" y="3363918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286117" y="3363347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8988" y="0"/>
                </a:lnTo>
              </a:path>
            </a:pathLst>
          </a:custGeom>
          <a:ln w="22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441692" y="3362775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8976" y="0"/>
                </a:lnTo>
              </a:path>
            </a:pathLst>
          </a:custGeom>
          <a:ln w="22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597267" y="3362204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8976" y="0"/>
                </a:lnTo>
              </a:path>
            </a:pathLst>
          </a:custGeom>
          <a:ln w="22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752842" y="3361632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8976" y="0"/>
                </a:lnTo>
              </a:path>
            </a:pathLst>
          </a:custGeom>
          <a:ln w="22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908417" y="3361061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8976" y="0"/>
                </a:lnTo>
              </a:path>
            </a:pathLst>
          </a:custGeom>
          <a:ln w="22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946397" y="3463455"/>
            <a:ext cx="639445" cy="298450"/>
          </a:xfrm>
          <a:custGeom>
            <a:avLst/>
            <a:gdLst/>
            <a:ahLst/>
            <a:cxnLst/>
            <a:rect l="l" t="t" r="r" b="b"/>
            <a:pathLst>
              <a:path w="639445" h="298450">
                <a:moveTo>
                  <a:pt x="517918" y="251437"/>
                </a:moveTo>
                <a:lnTo>
                  <a:pt x="0" y="23240"/>
                </a:lnTo>
                <a:lnTo>
                  <a:pt x="10248" y="0"/>
                </a:lnTo>
                <a:lnTo>
                  <a:pt x="528159" y="228193"/>
                </a:lnTo>
                <a:lnTo>
                  <a:pt x="517918" y="251437"/>
                </a:lnTo>
                <a:close/>
              </a:path>
              <a:path w="639445" h="298450">
                <a:moveTo>
                  <a:pt x="622357" y="270637"/>
                </a:moveTo>
                <a:lnTo>
                  <a:pt x="561492" y="270637"/>
                </a:lnTo>
                <a:lnTo>
                  <a:pt x="571741" y="247395"/>
                </a:lnTo>
                <a:lnTo>
                  <a:pt x="528159" y="228193"/>
                </a:lnTo>
                <a:lnTo>
                  <a:pt x="548639" y="181711"/>
                </a:lnTo>
                <a:lnTo>
                  <a:pt x="622357" y="270637"/>
                </a:lnTo>
                <a:close/>
              </a:path>
              <a:path w="639445" h="298450">
                <a:moveTo>
                  <a:pt x="561492" y="270637"/>
                </a:moveTo>
                <a:lnTo>
                  <a:pt x="517918" y="251437"/>
                </a:lnTo>
                <a:lnTo>
                  <a:pt x="528159" y="228193"/>
                </a:lnTo>
                <a:lnTo>
                  <a:pt x="571741" y="247395"/>
                </a:lnTo>
                <a:lnTo>
                  <a:pt x="561492" y="270637"/>
                </a:lnTo>
                <a:close/>
              </a:path>
              <a:path w="639445" h="298450">
                <a:moveTo>
                  <a:pt x="497433" y="297929"/>
                </a:moveTo>
                <a:lnTo>
                  <a:pt x="517918" y="251437"/>
                </a:lnTo>
                <a:lnTo>
                  <a:pt x="561492" y="270637"/>
                </a:lnTo>
                <a:lnTo>
                  <a:pt x="622357" y="270637"/>
                </a:lnTo>
                <a:lnTo>
                  <a:pt x="639254" y="291020"/>
                </a:lnTo>
                <a:lnTo>
                  <a:pt x="497433" y="297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093877" y="3432644"/>
            <a:ext cx="582295" cy="278130"/>
          </a:xfrm>
          <a:custGeom>
            <a:avLst/>
            <a:gdLst/>
            <a:ahLst/>
            <a:cxnLst/>
            <a:rect l="l" t="t" r="r" b="b"/>
            <a:pathLst>
              <a:path w="582295" h="278129">
                <a:moveTo>
                  <a:pt x="460735" y="46298"/>
                </a:moveTo>
                <a:lnTo>
                  <a:pt x="439826" y="0"/>
                </a:lnTo>
                <a:lnTo>
                  <a:pt x="581710" y="5600"/>
                </a:lnTo>
                <a:lnTo>
                  <a:pt x="564549" y="26695"/>
                </a:lnTo>
                <a:lnTo>
                  <a:pt x="504139" y="26695"/>
                </a:lnTo>
                <a:lnTo>
                  <a:pt x="460735" y="46298"/>
                </a:lnTo>
                <a:close/>
              </a:path>
              <a:path w="582295" h="278129">
                <a:moveTo>
                  <a:pt x="471189" y="69447"/>
                </a:moveTo>
                <a:lnTo>
                  <a:pt x="460735" y="46298"/>
                </a:lnTo>
                <a:lnTo>
                  <a:pt x="504139" y="26695"/>
                </a:lnTo>
                <a:lnTo>
                  <a:pt x="514591" y="49847"/>
                </a:lnTo>
                <a:lnTo>
                  <a:pt x="471189" y="69447"/>
                </a:lnTo>
                <a:close/>
              </a:path>
              <a:path w="582295" h="278129">
                <a:moveTo>
                  <a:pt x="492099" y="115747"/>
                </a:moveTo>
                <a:lnTo>
                  <a:pt x="471189" y="69447"/>
                </a:lnTo>
                <a:lnTo>
                  <a:pt x="514591" y="49847"/>
                </a:lnTo>
                <a:lnTo>
                  <a:pt x="504139" y="26695"/>
                </a:lnTo>
                <a:lnTo>
                  <a:pt x="564549" y="26695"/>
                </a:lnTo>
                <a:lnTo>
                  <a:pt x="492099" y="115747"/>
                </a:lnTo>
                <a:close/>
              </a:path>
              <a:path w="582295" h="278129">
                <a:moveTo>
                  <a:pt x="10452" y="277520"/>
                </a:moveTo>
                <a:lnTo>
                  <a:pt x="0" y="254381"/>
                </a:lnTo>
                <a:lnTo>
                  <a:pt x="460735" y="46298"/>
                </a:lnTo>
                <a:lnTo>
                  <a:pt x="471189" y="69447"/>
                </a:lnTo>
                <a:lnTo>
                  <a:pt x="10452" y="277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561118" y="3463645"/>
            <a:ext cx="132080" cy="852805"/>
          </a:xfrm>
          <a:custGeom>
            <a:avLst/>
            <a:gdLst/>
            <a:ahLst/>
            <a:cxnLst/>
            <a:rect l="l" t="t" r="r" b="b"/>
            <a:pathLst>
              <a:path w="132079" h="852804">
                <a:moveTo>
                  <a:pt x="0" y="127482"/>
                </a:moveTo>
                <a:lnTo>
                  <a:pt x="62534" y="0"/>
                </a:lnTo>
                <a:lnTo>
                  <a:pt x="86756" y="47536"/>
                </a:lnTo>
                <a:lnTo>
                  <a:pt x="74002" y="47536"/>
                </a:lnTo>
                <a:lnTo>
                  <a:pt x="51777" y="47713"/>
                </a:lnTo>
                <a:lnTo>
                  <a:pt x="51983" y="74703"/>
                </a:lnTo>
                <a:lnTo>
                  <a:pt x="0" y="127482"/>
                </a:lnTo>
                <a:close/>
              </a:path>
              <a:path w="132079" h="852804">
                <a:moveTo>
                  <a:pt x="51983" y="74703"/>
                </a:moveTo>
                <a:lnTo>
                  <a:pt x="51777" y="47713"/>
                </a:lnTo>
                <a:lnTo>
                  <a:pt x="74002" y="47536"/>
                </a:lnTo>
                <a:lnTo>
                  <a:pt x="74124" y="63500"/>
                </a:lnTo>
                <a:lnTo>
                  <a:pt x="63017" y="63500"/>
                </a:lnTo>
                <a:lnTo>
                  <a:pt x="51983" y="74703"/>
                </a:lnTo>
                <a:close/>
              </a:path>
              <a:path w="132079" h="852804">
                <a:moveTo>
                  <a:pt x="127000" y="126517"/>
                </a:moveTo>
                <a:lnTo>
                  <a:pt x="74208" y="74522"/>
                </a:lnTo>
                <a:lnTo>
                  <a:pt x="74002" y="47536"/>
                </a:lnTo>
                <a:lnTo>
                  <a:pt x="86756" y="47536"/>
                </a:lnTo>
                <a:lnTo>
                  <a:pt x="127000" y="126517"/>
                </a:lnTo>
                <a:close/>
              </a:path>
              <a:path w="132079" h="852804">
                <a:moveTo>
                  <a:pt x="68529" y="789304"/>
                </a:moveTo>
                <a:lnTo>
                  <a:pt x="57338" y="778282"/>
                </a:lnTo>
                <a:lnTo>
                  <a:pt x="51983" y="74703"/>
                </a:lnTo>
                <a:lnTo>
                  <a:pt x="63017" y="63500"/>
                </a:lnTo>
                <a:lnTo>
                  <a:pt x="74208" y="74522"/>
                </a:lnTo>
                <a:lnTo>
                  <a:pt x="79563" y="778102"/>
                </a:lnTo>
                <a:lnTo>
                  <a:pt x="68529" y="789304"/>
                </a:lnTo>
                <a:close/>
              </a:path>
              <a:path w="132079" h="852804">
                <a:moveTo>
                  <a:pt x="74208" y="74522"/>
                </a:moveTo>
                <a:lnTo>
                  <a:pt x="63017" y="63500"/>
                </a:lnTo>
                <a:lnTo>
                  <a:pt x="74124" y="63500"/>
                </a:lnTo>
                <a:lnTo>
                  <a:pt x="74208" y="74522"/>
                </a:lnTo>
                <a:close/>
              </a:path>
              <a:path w="132079" h="852804">
                <a:moveTo>
                  <a:pt x="92329" y="805268"/>
                </a:moveTo>
                <a:lnTo>
                  <a:pt x="57543" y="805268"/>
                </a:lnTo>
                <a:lnTo>
                  <a:pt x="79768" y="805103"/>
                </a:lnTo>
                <a:lnTo>
                  <a:pt x="79563" y="778102"/>
                </a:lnTo>
                <a:lnTo>
                  <a:pt x="131546" y="725322"/>
                </a:lnTo>
                <a:lnTo>
                  <a:pt x="92329" y="805268"/>
                </a:lnTo>
                <a:close/>
              </a:path>
              <a:path w="132079" h="852804">
                <a:moveTo>
                  <a:pt x="69011" y="852804"/>
                </a:moveTo>
                <a:lnTo>
                  <a:pt x="4546" y="726287"/>
                </a:lnTo>
                <a:lnTo>
                  <a:pt x="57338" y="778282"/>
                </a:lnTo>
                <a:lnTo>
                  <a:pt x="57543" y="805268"/>
                </a:lnTo>
                <a:lnTo>
                  <a:pt x="92329" y="805268"/>
                </a:lnTo>
                <a:lnTo>
                  <a:pt x="69011" y="852804"/>
                </a:lnTo>
                <a:close/>
              </a:path>
              <a:path w="132079" h="852804">
                <a:moveTo>
                  <a:pt x="79648" y="789304"/>
                </a:moveTo>
                <a:lnTo>
                  <a:pt x="68529" y="789304"/>
                </a:lnTo>
                <a:lnTo>
                  <a:pt x="79563" y="778102"/>
                </a:lnTo>
                <a:lnTo>
                  <a:pt x="79648" y="789304"/>
                </a:lnTo>
                <a:close/>
              </a:path>
              <a:path w="132079" h="852804">
                <a:moveTo>
                  <a:pt x="57543" y="805268"/>
                </a:moveTo>
                <a:lnTo>
                  <a:pt x="57338" y="778282"/>
                </a:lnTo>
                <a:lnTo>
                  <a:pt x="68529" y="789304"/>
                </a:lnTo>
                <a:lnTo>
                  <a:pt x="79648" y="789304"/>
                </a:lnTo>
                <a:lnTo>
                  <a:pt x="79768" y="805103"/>
                </a:lnTo>
                <a:lnTo>
                  <a:pt x="57543" y="805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714013" y="4809064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76" y="0"/>
                </a:lnTo>
              </a:path>
            </a:pathLst>
          </a:custGeom>
          <a:ln w="225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869588" y="4808556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76" y="0"/>
                </a:lnTo>
              </a:path>
            </a:pathLst>
          </a:custGeom>
          <a:ln w="225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025163" y="4808048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76" y="0"/>
                </a:lnTo>
              </a:path>
            </a:pathLst>
          </a:custGeom>
          <a:ln w="225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180738" y="4807540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76" y="0"/>
                </a:lnTo>
              </a:path>
            </a:pathLst>
          </a:custGeom>
          <a:ln w="225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336313" y="4807032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76" y="0"/>
                </a:lnTo>
              </a:path>
            </a:pathLst>
          </a:custGeom>
          <a:ln w="225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491888" y="4806524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76" y="0"/>
                </a:lnTo>
              </a:path>
            </a:pathLst>
          </a:custGeom>
          <a:ln w="225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647463" y="4806016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76" y="0"/>
                </a:lnTo>
              </a:path>
            </a:pathLst>
          </a:custGeom>
          <a:ln w="225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803038" y="4805508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76" y="0"/>
                </a:lnTo>
              </a:path>
            </a:pathLst>
          </a:custGeom>
          <a:ln w="225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958613" y="4805000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76" y="0"/>
                </a:lnTo>
              </a:path>
            </a:pathLst>
          </a:custGeom>
          <a:ln w="225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114188" y="4804492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76" y="0"/>
                </a:lnTo>
              </a:path>
            </a:pathLst>
          </a:custGeom>
          <a:ln w="225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269763" y="4803984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63" y="0"/>
                </a:lnTo>
              </a:path>
            </a:pathLst>
          </a:custGeom>
          <a:ln w="225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425338" y="4803476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63" y="0"/>
                </a:lnTo>
              </a:path>
            </a:pathLst>
          </a:custGeom>
          <a:ln w="225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580913" y="4802968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63" y="0"/>
                </a:lnTo>
              </a:path>
            </a:pathLst>
          </a:custGeom>
          <a:ln w="225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736488" y="4802460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63" y="0"/>
                </a:lnTo>
              </a:path>
            </a:pathLst>
          </a:custGeom>
          <a:ln w="225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892050" y="4801952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76" y="0"/>
                </a:lnTo>
              </a:path>
            </a:pathLst>
          </a:custGeom>
          <a:ln w="225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047625" y="4801444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76" y="0"/>
                </a:lnTo>
              </a:path>
            </a:pathLst>
          </a:custGeom>
          <a:ln w="225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203200" y="4800936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76" y="0"/>
                </a:lnTo>
              </a:path>
            </a:pathLst>
          </a:custGeom>
          <a:ln w="225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358775" y="4800428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8976" y="0"/>
                </a:lnTo>
              </a:path>
            </a:pathLst>
          </a:custGeom>
          <a:ln w="225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514350" y="4799920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8976" y="0"/>
                </a:lnTo>
              </a:path>
            </a:pathLst>
          </a:custGeom>
          <a:ln w="225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669925" y="4799419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8976" y="0"/>
                </a:lnTo>
              </a:path>
            </a:pathLst>
          </a:custGeom>
          <a:ln w="225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825500" y="4798910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8976" y="0"/>
                </a:lnTo>
              </a:path>
            </a:pathLst>
          </a:custGeom>
          <a:ln w="225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981075" y="4798402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8976" y="0"/>
                </a:lnTo>
              </a:path>
            </a:pathLst>
          </a:custGeom>
          <a:ln w="225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136650" y="4797894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8976" y="0"/>
                </a:lnTo>
              </a:path>
            </a:pathLst>
          </a:custGeom>
          <a:ln w="225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292225" y="4797387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8976" y="0"/>
                </a:lnTo>
              </a:path>
            </a:pathLst>
          </a:custGeom>
          <a:ln w="225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447800" y="4796878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8976" y="0"/>
                </a:lnTo>
              </a:path>
            </a:pathLst>
          </a:custGeom>
          <a:ln w="225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603375" y="4796370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8963" y="0"/>
                </a:lnTo>
              </a:path>
            </a:pathLst>
          </a:custGeom>
          <a:ln w="225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758950" y="4795863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8963" y="0"/>
                </a:lnTo>
              </a:path>
            </a:pathLst>
          </a:custGeom>
          <a:ln w="225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914525" y="4795354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8963" y="0"/>
                </a:lnTo>
              </a:path>
            </a:pathLst>
          </a:custGeom>
          <a:ln w="225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070100" y="4794846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8963" y="0"/>
                </a:lnTo>
              </a:path>
            </a:pathLst>
          </a:custGeom>
          <a:ln w="225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225663" y="4794338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8976" y="0"/>
                </a:lnTo>
              </a:path>
            </a:pathLst>
          </a:custGeom>
          <a:ln w="225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381238" y="4793831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8976" y="0"/>
                </a:lnTo>
              </a:path>
            </a:pathLst>
          </a:custGeom>
          <a:ln w="225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536813" y="4782223"/>
            <a:ext cx="40640" cy="22860"/>
          </a:xfrm>
          <a:custGeom>
            <a:avLst/>
            <a:gdLst/>
            <a:ahLst/>
            <a:cxnLst/>
            <a:rect l="l" t="t" r="r" b="b"/>
            <a:pathLst>
              <a:path w="40640" h="22860">
                <a:moveTo>
                  <a:pt x="76" y="22364"/>
                </a:moveTo>
                <a:lnTo>
                  <a:pt x="0" y="139"/>
                </a:lnTo>
                <a:lnTo>
                  <a:pt x="40538" y="0"/>
                </a:lnTo>
                <a:lnTo>
                  <a:pt x="40601" y="22225"/>
                </a:lnTo>
                <a:lnTo>
                  <a:pt x="76" y="22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952494" y="4896015"/>
            <a:ext cx="639445" cy="298450"/>
          </a:xfrm>
          <a:custGeom>
            <a:avLst/>
            <a:gdLst/>
            <a:ahLst/>
            <a:cxnLst/>
            <a:rect l="l" t="t" r="r" b="b"/>
            <a:pathLst>
              <a:path w="639445" h="298450">
                <a:moveTo>
                  <a:pt x="517918" y="251437"/>
                </a:moveTo>
                <a:lnTo>
                  <a:pt x="0" y="23241"/>
                </a:lnTo>
                <a:lnTo>
                  <a:pt x="10248" y="0"/>
                </a:lnTo>
                <a:lnTo>
                  <a:pt x="528159" y="228193"/>
                </a:lnTo>
                <a:lnTo>
                  <a:pt x="517918" y="251437"/>
                </a:lnTo>
                <a:close/>
              </a:path>
              <a:path w="639445" h="298450">
                <a:moveTo>
                  <a:pt x="622357" y="270637"/>
                </a:moveTo>
                <a:lnTo>
                  <a:pt x="561492" y="270637"/>
                </a:lnTo>
                <a:lnTo>
                  <a:pt x="571741" y="247396"/>
                </a:lnTo>
                <a:lnTo>
                  <a:pt x="528159" y="228193"/>
                </a:lnTo>
                <a:lnTo>
                  <a:pt x="548639" y="181711"/>
                </a:lnTo>
                <a:lnTo>
                  <a:pt x="622357" y="270637"/>
                </a:lnTo>
                <a:close/>
              </a:path>
              <a:path w="639445" h="298450">
                <a:moveTo>
                  <a:pt x="561492" y="270637"/>
                </a:moveTo>
                <a:lnTo>
                  <a:pt x="517918" y="251437"/>
                </a:lnTo>
                <a:lnTo>
                  <a:pt x="528159" y="228193"/>
                </a:lnTo>
                <a:lnTo>
                  <a:pt x="571741" y="247396"/>
                </a:lnTo>
                <a:lnTo>
                  <a:pt x="561492" y="270637"/>
                </a:lnTo>
                <a:close/>
              </a:path>
              <a:path w="639445" h="298450">
                <a:moveTo>
                  <a:pt x="497433" y="297929"/>
                </a:moveTo>
                <a:lnTo>
                  <a:pt x="517918" y="251437"/>
                </a:lnTo>
                <a:lnTo>
                  <a:pt x="561492" y="270637"/>
                </a:lnTo>
                <a:lnTo>
                  <a:pt x="622357" y="270637"/>
                </a:lnTo>
                <a:lnTo>
                  <a:pt x="639254" y="291020"/>
                </a:lnTo>
                <a:lnTo>
                  <a:pt x="497433" y="297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305000" y="5371185"/>
            <a:ext cx="570865" cy="127000"/>
          </a:xfrm>
          <a:custGeom>
            <a:avLst/>
            <a:gdLst/>
            <a:ahLst/>
            <a:cxnLst/>
            <a:rect l="l" t="t" r="r" b="b"/>
            <a:pathLst>
              <a:path w="570865" h="127000">
                <a:moveTo>
                  <a:pt x="443712" y="127000"/>
                </a:moveTo>
                <a:lnTo>
                  <a:pt x="443712" y="0"/>
                </a:lnTo>
                <a:lnTo>
                  <a:pt x="545312" y="50800"/>
                </a:lnTo>
                <a:lnTo>
                  <a:pt x="491337" y="50800"/>
                </a:lnTo>
                <a:lnTo>
                  <a:pt x="491337" y="76200"/>
                </a:lnTo>
                <a:lnTo>
                  <a:pt x="545312" y="76200"/>
                </a:lnTo>
                <a:lnTo>
                  <a:pt x="443712" y="127000"/>
                </a:lnTo>
                <a:close/>
              </a:path>
              <a:path w="570865" h="127000">
                <a:moveTo>
                  <a:pt x="443712" y="76200"/>
                </a:moveTo>
                <a:lnTo>
                  <a:pt x="0" y="76200"/>
                </a:lnTo>
                <a:lnTo>
                  <a:pt x="0" y="50800"/>
                </a:lnTo>
                <a:lnTo>
                  <a:pt x="443712" y="50800"/>
                </a:lnTo>
                <a:lnTo>
                  <a:pt x="443712" y="76200"/>
                </a:lnTo>
                <a:close/>
              </a:path>
              <a:path w="570865" h="127000">
                <a:moveTo>
                  <a:pt x="545312" y="76200"/>
                </a:moveTo>
                <a:lnTo>
                  <a:pt x="491337" y="76200"/>
                </a:lnTo>
                <a:lnTo>
                  <a:pt x="491337" y="50800"/>
                </a:lnTo>
                <a:lnTo>
                  <a:pt x="545312" y="50800"/>
                </a:lnTo>
                <a:lnTo>
                  <a:pt x="570712" y="63500"/>
                </a:lnTo>
                <a:lnTo>
                  <a:pt x="54531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567214" y="4896205"/>
            <a:ext cx="132080" cy="852805"/>
          </a:xfrm>
          <a:custGeom>
            <a:avLst/>
            <a:gdLst/>
            <a:ahLst/>
            <a:cxnLst/>
            <a:rect l="l" t="t" r="r" b="b"/>
            <a:pathLst>
              <a:path w="132079" h="852804">
                <a:moveTo>
                  <a:pt x="0" y="127482"/>
                </a:moveTo>
                <a:lnTo>
                  <a:pt x="62534" y="0"/>
                </a:lnTo>
                <a:lnTo>
                  <a:pt x="86756" y="47536"/>
                </a:lnTo>
                <a:lnTo>
                  <a:pt x="74002" y="47536"/>
                </a:lnTo>
                <a:lnTo>
                  <a:pt x="51777" y="47713"/>
                </a:lnTo>
                <a:lnTo>
                  <a:pt x="51983" y="74703"/>
                </a:lnTo>
                <a:lnTo>
                  <a:pt x="0" y="127482"/>
                </a:lnTo>
                <a:close/>
              </a:path>
              <a:path w="132079" h="852804">
                <a:moveTo>
                  <a:pt x="51983" y="74703"/>
                </a:moveTo>
                <a:lnTo>
                  <a:pt x="51777" y="47713"/>
                </a:lnTo>
                <a:lnTo>
                  <a:pt x="74002" y="47536"/>
                </a:lnTo>
                <a:lnTo>
                  <a:pt x="74124" y="63500"/>
                </a:lnTo>
                <a:lnTo>
                  <a:pt x="63017" y="63500"/>
                </a:lnTo>
                <a:lnTo>
                  <a:pt x="51983" y="74703"/>
                </a:lnTo>
                <a:close/>
              </a:path>
              <a:path w="132079" h="852804">
                <a:moveTo>
                  <a:pt x="127000" y="126517"/>
                </a:moveTo>
                <a:lnTo>
                  <a:pt x="74208" y="74522"/>
                </a:lnTo>
                <a:lnTo>
                  <a:pt x="74002" y="47536"/>
                </a:lnTo>
                <a:lnTo>
                  <a:pt x="86756" y="47536"/>
                </a:lnTo>
                <a:lnTo>
                  <a:pt x="127000" y="126517"/>
                </a:lnTo>
                <a:close/>
              </a:path>
              <a:path w="132079" h="852804">
                <a:moveTo>
                  <a:pt x="68529" y="789304"/>
                </a:moveTo>
                <a:lnTo>
                  <a:pt x="57338" y="778282"/>
                </a:lnTo>
                <a:lnTo>
                  <a:pt x="51983" y="74703"/>
                </a:lnTo>
                <a:lnTo>
                  <a:pt x="63017" y="63500"/>
                </a:lnTo>
                <a:lnTo>
                  <a:pt x="74208" y="74522"/>
                </a:lnTo>
                <a:lnTo>
                  <a:pt x="79563" y="778102"/>
                </a:lnTo>
                <a:lnTo>
                  <a:pt x="68529" y="789304"/>
                </a:lnTo>
                <a:close/>
              </a:path>
              <a:path w="132079" h="852804">
                <a:moveTo>
                  <a:pt x="74208" y="74522"/>
                </a:moveTo>
                <a:lnTo>
                  <a:pt x="63017" y="63500"/>
                </a:lnTo>
                <a:lnTo>
                  <a:pt x="74124" y="63500"/>
                </a:lnTo>
                <a:lnTo>
                  <a:pt x="74208" y="74522"/>
                </a:lnTo>
                <a:close/>
              </a:path>
              <a:path w="132079" h="852804">
                <a:moveTo>
                  <a:pt x="92329" y="805268"/>
                </a:moveTo>
                <a:lnTo>
                  <a:pt x="57543" y="805268"/>
                </a:lnTo>
                <a:lnTo>
                  <a:pt x="79768" y="805103"/>
                </a:lnTo>
                <a:lnTo>
                  <a:pt x="79563" y="778102"/>
                </a:lnTo>
                <a:lnTo>
                  <a:pt x="131546" y="725322"/>
                </a:lnTo>
                <a:lnTo>
                  <a:pt x="92329" y="805268"/>
                </a:lnTo>
                <a:close/>
              </a:path>
              <a:path w="132079" h="852804">
                <a:moveTo>
                  <a:pt x="69011" y="852804"/>
                </a:moveTo>
                <a:lnTo>
                  <a:pt x="4546" y="726287"/>
                </a:lnTo>
                <a:lnTo>
                  <a:pt x="57338" y="778282"/>
                </a:lnTo>
                <a:lnTo>
                  <a:pt x="57543" y="805268"/>
                </a:lnTo>
                <a:lnTo>
                  <a:pt x="92329" y="805268"/>
                </a:lnTo>
                <a:lnTo>
                  <a:pt x="69011" y="852804"/>
                </a:lnTo>
                <a:close/>
              </a:path>
              <a:path w="132079" h="852804">
                <a:moveTo>
                  <a:pt x="79648" y="789304"/>
                </a:moveTo>
                <a:lnTo>
                  <a:pt x="68529" y="789304"/>
                </a:lnTo>
                <a:lnTo>
                  <a:pt x="79563" y="778102"/>
                </a:lnTo>
                <a:lnTo>
                  <a:pt x="79648" y="789304"/>
                </a:lnTo>
                <a:close/>
              </a:path>
              <a:path w="132079" h="852804">
                <a:moveTo>
                  <a:pt x="57543" y="805268"/>
                </a:moveTo>
                <a:lnTo>
                  <a:pt x="57338" y="778282"/>
                </a:lnTo>
                <a:lnTo>
                  <a:pt x="68529" y="789304"/>
                </a:lnTo>
                <a:lnTo>
                  <a:pt x="79648" y="789304"/>
                </a:lnTo>
                <a:lnTo>
                  <a:pt x="79768" y="805103"/>
                </a:lnTo>
                <a:lnTo>
                  <a:pt x="57543" y="805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8089" y="1914499"/>
            <a:ext cx="6208395" cy="2052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结</a:t>
            </a:r>
            <a:r>
              <a:rPr dirty="0" sz="2800" spc="-10" b="1">
                <a:solidFill>
                  <a:srgbClr val="FF0000"/>
                </a:solidFill>
                <a:latin typeface="华文楷体"/>
                <a:cs typeface="华文楷体"/>
              </a:rPr>
              <a:t>论</a:t>
            </a:r>
            <a:endParaRPr sz="2800">
              <a:latin typeface="华文楷体"/>
              <a:cs typeface="华文楷体"/>
            </a:endParaRPr>
          </a:p>
          <a:p>
            <a:pPr marL="138430" marR="5080" indent="358140">
              <a:lnSpc>
                <a:spcPct val="150000"/>
              </a:lnSpc>
              <a:spcBef>
                <a:spcPts val="2520"/>
              </a:spcBef>
            </a:pPr>
            <a:r>
              <a:rPr dirty="0" sz="2800" b="1">
                <a:latin typeface="华文楷体"/>
                <a:cs typeface="华文楷体"/>
              </a:rPr>
              <a:t>如果没有摩擦作用的影响，在水平</a:t>
            </a:r>
            <a:r>
              <a:rPr dirty="0" sz="2800" spc="-5" b="1">
                <a:latin typeface="华文楷体"/>
                <a:cs typeface="华文楷体"/>
              </a:rPr>
              <a:t>面 </a:t>
            </a:r>
            <a:r>
              <a:rPr dirty="0" sz="2800" b="1">
                <a:latin typeface="华文楷体"/>
                <a:cs typeface="华文楷体"/>
              </a:rPr>
              <a:t>上运动的物体会一直运动下去</a:t>
            </a:r>
            <a:r>
              <a:rPr dirty="0" sz="2800" spc="-10" b="1">
                <a:latin typeface="华文楷体"/>
                <a:cs typeface="华文楷体"/>
              </a:rPr>
              <a:t>！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2435" y="1465795"/>
            <a:ext cx="10915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黑体"/>
                <a:cs typeface="黑体"/>
              </a:rPr>
              <a:t>想一</a:t>
            </a:r>
            <a:r>
              <a:rPr dirty="0" sz="2800" spc="-5">
                <a:latin typeface="黑体"/>
                <a:cs typeface="黑体"/>
              </a:rPr>
              <a:t>想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3076" y="2956877"/>
            <a:ext cx="3936365" cy="87312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5080" indent="355600">
              <a:lnSpc>
                <a:spcPts val="3320"/>
              </a:lnSpc>
              <a:spcBef>
                <a:spcPts val="235"/>
              </a:spcBef>
            </a:pPr>
            <a:r>
              <a:rPr dirty="0" sz="2800">
                <a:latin typeface="华文楷体"/>
                <a:cs typeface="华文楷体"/>
              </a:rPr>
              <a:t>伽利略的斜面实验为</a:t>
            </a:r>
            <a:r>
              <a:rPr dirty="0" sz="2800" spc="-5">
                <a:latin typeface="华文楷体"/>
                <a:cs typeface="华文楷体"/>
              </a:rPr>
              <a:t>什 </a:t>
            </a:r>
            <a:r>
              <a:rPr dirty="0" sz="2800">
                <a:latin typeface="华文楷体"/>
                <a:cs typeface="华文楷体"/>
              </a:rPr>
              <a:t>么是一个“理想实验”</a:t>
            </a:r>
            <a:r>
              <a:rPr dirty="0" sz="2800" spc="-5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87751" y="2799588"/>
            <a:ext cx="1964436" cy="2229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1999" y="3198596"/>
            <a:ext cx="930275" cy="556895"/>
          </a:xfrm>
          <a:custGeom>
            <a:avLst/>
            <a:gdLst/>
            <a:ahLst/>
            <a:cxnLst/>
            <a:rect l="l" t="t" r="r" b="b"/>
            <a:pathLst>
              <a:path w="930275" h="556895">
                <a:moveTo>
                  <a:pt x="912812" y="556895"/>
                </a:moveTo>
                <a:lnTo>
                  <a:pt x="17462" y="556895"/>
                </a:lnTo>
                <a:lnTo>
                  <a:pt x="14427" y="556628"/>
                </a:lnTo>
                <a:lnTo>
                  <a:pt x="0" y="539432"/>
                </a:lnTo>
                <a:lnTo>
                  <a:pt x="0" y="17462"/>
                </a:lnTo>
                <a:lnTo>
                  <a:pt x="17462" y="0"/>
                </a:lnTo>
                <a:lnTo>
                  <a:pt x="912812" y="0"/>
                </a:lnTo>
                <a:lnTo>
                  <a:pt x="930275" y="17462"/>
                </a:lnTo>
                <a:lnTo>
                  <a:pt x="34925" y="17462"/>
                </a:lnTo>
                <a:lnTo>
                  <a:pt x="17462" y="34925"/>
                </a:lnTo>
                <a:lnTo>
                  <a:pt x="34925" y="34925"/>
                </a:lnTo>
                <a:lnTo>
                  <a:pt x="34925" y="521970"/>
                </a:lnTo>
                <a:lnTo>
                  <a:pt x="17462" y="521970"/>
                </a:lnTo>
                <a:lnTo>
                  <a:pt x="34925" y="539432"/>
                </a:lnTo>
                <a:lnTo>
                  <a:pt x="930275" y="539432"/>
                </a:lnTo>
                <a:lnTo>
                  <a:pt x="930008" y="542467"/>
                </a:lnTo>
                <a:lnTo>
                  <a:pt x="915847" y="556628"/>
                </a:lnTo>
                <a:lnTo>
                  <a:pt x="912812" y="556895"/>
                </a:lnTo>
                <a:close/>
              </a:path>
              <a:path w="930275" h="556895">
                <a:moveTo>
                  <a:pt x="34925" y="34925"/>
                </a:moveTo>
                <a:lnTo>
                  <a:pt x="17462" y="34925"/>
                </a:lnTo>
                <a:lnTo>
                  <a:pt x="34925" y="17462"/>
                </a:lnTo>
                <a:lnTo>
                  <a:pt x="34925" y="34925"/>
                </a:lnTo>
                <a:close/>
              </a:path>
              <a:path w="930275" h="556895">
                <a:moveTo>
                  <a:pt x="895350" y="34925"/>
                </a:moveTo>
                <a:lnTo>
                  <a:pt x="34925" y="34925"/>
                </a:lnTo>
                <a:lnTo>
                  <a:pt x="34925" y="17462"/>
                </a:lnTo>
                <a:lnTo>
                  <a:pt x="895350" y="17462"/>
                </a:lnTo>
                <a:lnTo>
                  <a:pt x="895350" y="34925"/>
                </a:lnTo>
                <a:close/>
              </a:path>
              <a:path w="930275" h="556895">
                <a:moveTo>
                  <a:pt x="895350" y="539432"/>
                </a:moveTo>
                <a:lnTo>
                  <a:pt x="895350" y="17462"/>
                </a:lnTo>
                <a:lnTo>
                  <a:pt x="912812" y="34925"/>
                </a:lnTo>
                <a:lnTo>
                  <a:pt x="930275" y="34925"/>
                </a:lnTo>
                <a:lnTo>
                  <a:pt x="930275" y="521970"/>
                </a:lnTo>
                <a:lnTo>
                  <a:pt x="912812" y="521970"/>
                </a:lnTo>
                <a:lnTo>
                  <a:pt x="895350" y="539432"/>
                </a:lnTo>
                <a:close/>
              </a:path>
              <a:path w="930275" h="556895">
                <a:moveTo>
                  <a:pt x="930275" y="34925"/>
                </a:moveTo>
                <a:lnTo>
                  <a:pt x="912812" y="34925"/>
                </a:lnTo>
                <a:lnTo>
                  <a:pt x="895350" y="17462"/>
                </a:lnTo>
                <a:lnTo>
                  <a:pt x="930275" y="17462"/>
                </a:lnTo>
                <a:lnTo>
                  <a:pt x="930275" y="34925"/>
                </a:lnTo>
                <a:close/>
              </a:path>
              <a:path w="930275" h="556895">
                <a:moveTo>
                  <a:pt x="34925" y="539432"/>
                </a:moveTo>
                <a:lnTo>
                  <a:pt x="17462" y="521970"/>
                </a:lnTo>
                <a:lnTo>
                  <a:pt x="34925" y="521970"/>
                </a:lnTo>
                <a:lnTo>
                  <a:pt x="34925" y="539432"/>
                </a:lnTo>
                <a:close/>
              </a:path>
              <a:path w="930275" h="556895">
                <a:moveTo>
                  <a:pt x="895350" y="539432"/>
                </a:moveTo>
                <a:lnTo>
                  <a:pt x="34925" y="539432"/>
                </a:lnTo>
                <a:lnTo>
                  <a:pt x="34925" y="521970"/>
                </a:lnTo>
                <a:lnTo>
                  <a:pt x="895350" y="521970"/>
                </a:lnTo>
                <a:lnTo>
                  <a:pt x="895350" y="539432"/>
                </a:lnTo>
                <a:close/>
              </a:path>
              <a:path w="930275" h="556895">
                <a:moveTo>
                  <a:pt x="930275" y="539432"/>
                </a:moveTo>
                <a:lnTo>
                  <a:pt x="895350" y="539432"/>
                </a:lnTo>
                <a:lnTo>
                  <a:pt x="912812" y="521970"/>
                </a:lnTo>
                <a:lnTo>
                  <a:pt x="930275" y="521970"/>
                </a:lnTo>
                <a:lnTo>
                  <a:pt x="930275" y="5394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442904" y="3198596"/>
            <a:ext cx="930275" cy="556895"/>
          </a:xfrm>
          <a:custGeom>
            <a:avLst/>
            <a:gdLst/>
            <a:ahLst/>
            <a:cxnLst/>
            <a:rect l="l" t="t" r="r" b="b"/>
            <a:pathLst>
              <a:path w="930275" h="556895">
                <a:moveTo>
                  <a:pt x="912812" y="556895"/>
                </a:moveTo>
                <a:lnTo>
                  <a:pt x="17462" y="556895"/>
                </a:lnTo>
                <a:lnTo>
                  <a:pt x="14427" y="556628"/>
                </a:lnTo>
                <a:lnTo>
                  <a:pt x="0" y="539432"/>
                </a:lnTo>
                <a:lnTo>
                  <a:pt x="0" y="17462"/>
                </a:lnTo>
                <a:lnTo>
                  <a:pt x="17462" y="0"/>
                </a:lnTo>
                <a:lnTo>
                  <a:pt x="912812" y="0"/>
                </a:lnTo>
                <a:lnTo>
                  <a:pt x="930275" y="17462"/>
                </a:lnTo>
                <a:lnTo>
                  <a:pt x="34925" y="17462"/>
                </a:lnTo>
                <a:lnTo>
                  <a:pt x="17462" y="34925"/>
                </a:lnTo>
                <a:lnTo>
                  <a:pt x="34925" y="34925"/>
                </a:lnTo>
                <a:lnTo>
                  <a:pt x="34925" y="521970"/>
                </a:lnTo>
                <a:lnTo>
                  <a:pt x="17462" y="521970"/>
                </a:lnTo>
                <a:lnTo>
                  <a:pt x="34925" y="539432"/>
                </a:lnTo>
                <a:lnTo>
                  <a:pt x="930275" y="539432"/>
                </a:lnTo>
                <a:lnTo>
                  <a:pt x="930008" y="542467"/>
                </a:lnTo>
                <a:lnTo>
                  <a:pt x="915847" y="556628"/>
                </a:lnTo>
                <a:lnTo>
                  <a:pt x="912812" y="556895"/>
                </a:lnTo>
                <a:close/>
              </a:path>
              <a:path w="930275" h="556895">
                <a:moveTo>
                  <a:pt x="34925" y="34925"/>
                </a:moveTo>
                <a:lnTo>
                  <a:pt x="17462" y="34925"/>
                </a:lnTo>
                <a:lnTo>
                  <a:pt x="34925" y="17462"/>
                </a:lnTo>
                <a:lnTo>
                  <a:pt x="34925" y="34925"/>
                </a:lnTo>
                <a:close/>
              </a:path>
              <a:path w="930275" h="556895">
                <a:moveTo>
                  <a:pt x="895350" y="34925"/>
                </a:moveTo>
                <a:lnTo>
                  <a:pt x="34925" y="34925"/>
                </a:lnTo>
                <a:lnTo>
                  <a:pt x="34925" y="17462"/>
                </a:lnTo>
                <a:lnTo>
                  <a:pt x="895350" y="17462"/>
                </a:lnTo>
                <a:lnTo>
                  <a:pt x="895350" y="34925"/>
                </a:lnTo>
                <a:close/>
              </a:path>
              <a:path w="930275" h="556895">
                <a:moveTo>
                  <a:pt x="895350" y="539432"/>
                </a:moveTo>
                <a:lnTo>
                  <a:pt x="895350" y="17462"/>
                </a:lnTo>
                <a:lnTo>
                  <a:pt x="912812" y="34925"/>
                </a:lnTo>
                <a:lnTo>
                  <a:pt x="930275" y="34925"/>
                </a:lnTo>
                <a:lnTo>
                  <a:pt x="930275" y="521970"/>
                </a:lnTo>
                <a:lnTo>
                  <a:pt x="912812" y="521970"/>
                </a:lnTo>
                <a:lnTo>
                  <a:pt x="895350" y="539432"/>
                </a:lnTo>
                <a:close/>
              </a:path>
              <a:path w="930275" h="556895">
                <a:moveTo>
                  <a:pt x="930275" y="34925"/>
                </a:moveTo>
                <a:lnTo>
                  <a:pt x="912812" y="34925"/>
                </a:lnTo>
                <a:lnTo>
                  <a:pt x="895350" y="17462"/>
                </a:lnTo>
                <a:lnTo>
                  <a:pt x="930275" y="17462"/>
                </a:lnTo>
                <a:lnTo>
                  <a:pt x="930275" y="34925"/>
                </a:lnTo>
                <a:close/>
              </a:path>
              <a:path w="930275" h="556895">
                <a:moveTo>
                  <a:pt x="34925" y="539432"/>
                </a:moveTo>
                <a:lnTo>
                  <a:pt x="17462" y="521970"/>
                </a:lnTo>
                <a:lnTo>
                  <a:pt x="34925" y="521970"/>
                </a:lnTo>
                <a:lnTo>
                  <a:pt x="34925" y="539432"/>
                </a:lnTo>
                <a:close/>
              </a:path>
              <a:path w="930275" h="556895">
                <a:moveTo>
                  <a:pt x="895350" y="539432"/>
                </a:moveTo>
                <a:lnTo>
                  <a:pt x="34925" y="539432"/>
                </a:lnTo>
                <a:lnTo>
                  <a:pt x="34925" y="521970"/>
                </a:lnTo>
                <a:lnTo>
                  <a:pt x="895350" y="521970"/>
                </a:lnTo>
                <a:lnTo>
                  <a:pt x="895350" y="539432"/>
                </a:lnTo>
                <a:close/>
              </a:path>
              <a:path w="930275" h="556895">
                <a:moveTo>
                  <a:pt x="930275" y="539432"/>
                </a:moveTo>
                <a:lnTo>
                  <a:pt x="895350" y="539432"/>
                </a:lnTo>
                <a:lnTo>
                  <a:pt x="912812" y="521970"/>
                </a:lnTo>
                <a:lnTo>
                  <a:pt x="930275" y="521970"/>
                </a:lnTo>
                <a:lnTo>
                  <a:pt x="930275" y="5394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588569" y="3198596"/>
            <a:ext cx="930275" cy="556895"/>
          </a:xfrm>
          <a:custGeom>
            <a:avLst/>
            <a:gdLst/>
            <a:ahLst/>
            <a:cxnLst/>
            <a:rect l="l" t="t" r="r" b="b"/>
            <a:pathLst>
              <a:path w="930275" h="556895">
                <a:moveTo>
                  <a:pt x="912812" y="556895"/>
                </a:moveTo>
                <a:lnTo>
                  <a:pt x="17462" y="556895"/>
                </a:lnTo>
                <a:lnTo>
                  <a:pt x="14427" y="556628"/>
                </a:lnTo>
                <a:lnTo>
                  <a:pt x="0" y="539432"/>
                </a:lnTo>
                <a:lnTo>
                  <a:pt x="0" y="17462"/>
                </a:lnTo>
                <a:lnTo>
                  <a:pt x="17462" y="0"/>
                </a:lnTo>
                <a:lnTo>
                  <a:pt x="912812" y="0"/>
                </a:lnTo>
                <a:lnTo>
                  <a:pt x="930275" y="17462"/>
                </a:lnTo>
                <a:lnTo>
                  <a:pt x="34925" y="17462"/>
                </a:lnTo>
                <a:lnTo>
                  <a:pt x="17462" y="34925"/>
                </a:lnTo>
                <a:lnTo>
                  <a:pt x="34925" y="34925"/>
                </a:lnTo>
                <a:lnTo>
                  <a:pt x="34925" y="521970"/>
                </a:lnTo>
                <a:lnTo>
                  <a:pt x="17462" y="521970"/>
                </a:lnTo>
                <a:lnTo>
                  <a:pt x="34925" y="539432"/>
                </a:lnTo>
                <a:lnTo>
                  <a:pt x="930275" y="539432"/>
                </a:lnTo>
                <a:lnTo>
                  <a:pt x="930008" y="542467"/>
                </a:lnTo>
                <a:lnTo>
                  <a:pt x="915847" y="556628"/>
                </a:lnTo>
                <a:lnTo>
                  <a:pt x="912812" y="556895"/>
                </a:lnTo>
                <a:close/>
              </a:path>
              <a:path w="930275" h="556895">
                <a:moveTo>
                  <a:pt x="34925" y="34925"/>
                </a:moveTo>
                <a:lnTo>
                  <a:pt x="17462" y="34925"/>
                </a:lnTo>
                <a:lnTo>
                  <a:pt x="34925" y="17462"/>
                </a:lnTo>
                <a:lnTo>
                  <a:pt x="34925" y="34925"/>
                </a:lnTo>
                <a:close/>
              </a:path>
              <a:path w="930275" h="556895">
                <a:moveTo>
                  <a:pt x="895350" y="34925"/>
                </a:moveTo>
                <a:lnTo>
                  <a:pt x="34925" y="34925"/>
                </a:lnTo>
                <a:lnTo>
                  <a:pt x="34925" y="17462"/>
                </a:lnTo>
                <a:lnTo>
                  <a:pt x="895350" y="17462"/>
                </a:lnTo>
                <a:lnTo>
                  <a:pt x="895350" y="34925"/>
                </a:lnTo>
                <a:close/>
              </a:path>
              <a:path w="930275" h="556895">
                <a:moveTo>
                  <a:pt x="895350" y="539432"/>
                </a:moveTo>
                <a:lnTo>
                  <a:pt x="895350" y="17462"/>
                </a:lnTo>
                <a:lnTo>
                  <a:pt x="912812" y="34925"/>
                </a:lnTo>
                <a:lnTo>
                  <a:pt x="930275" y="34925"/>
                </a:lnTo>
                <a:lnTo>
                  <a:pt x="930275" y="521970"/>
                </a:lnTo>
                <a:lnTo>
                  <a:pt x="912812" y="521970"/>
                </a:lnTo>
                <a:lnTo>
                  <a:pt x="895350" y="539432"/>
                </a:lnTo>
                <a:close/>
              </a:path>
              <a:path w="930275" h="556895">
                <a:moveTo>
                  <a:pt x="930275" y="34925"/>
                </a:moveTo>
                <a:lnTo>
                  <a:pt x="912812" y="34925"/>
                </a:lnTo>
                <a:lnTo>
                  <a:pt x="895350" y="17462"/>
                </a:lnTo>
                <a:lnTo>
                  <a:pt x="930275" y="17462"/>
                </a:lnTo>
                <a:lnTo>
                  <a:pt x="930275" y="34925"/>
                </a:lnTo>
                <a:close/>
              </a:path>
              <a:path w="930275" h="556895">
                <a:moveTo>
                  <a:pt x="34925" y="539432"/>
                </a:moveTo>
                <a:lnTo>
                  <a:pt x="17462" y="521970"/>
                </a:lnTo>
                <a:lnTo>
                  <a:pt x="34925" y="521970"/>
                </a:lnTo>
                <a:lnTo>
                  <a:pt x="34925" y="539432"/>
                </a:lnTo>
                <a:close/>
              </a:path>
              <a:path w="930275" h="556895">
                <a:moveTo>
                  <a:pt x="895350" y="539432"/>
                </a:moveTo>
                <a:lnTo>
                  <a:pt x="34925" y="539432"/>
                </a:lnTo>
                <a:lnTo>
                  <a:pt x="34925" y="521970"/>
                </a:lnTo>
                <a:lnTo>
                  <a:pt x="895350" y="521970"/>
                </a:lnTo>
                <a:lnTo>
                  <a:pt x="895350" y="539432"/>
                </a:lnTo>
                <a:close/>
              </a:path>
              <a:path w="930275" h="556895">
                <a:moveTo>
                  <a:pt x="930275" y="539432"/>
                </a:moveTo>
                <a:lnTo>
                  <a:pt x="895350" y="539432"/>
                </a:lnTo>
                <a:lnTo>
                  <a:pt x="912812" y="521970"/>
                </a:lnTo>
                <a:lnTo>
                  <a:pt x="930275" y="521970"/>
                </a:lnTo>
                <a:lnTo>
                  <a:pt x="930275" y="5394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03676" y="3310128"/>
            <a:ext cx="730250" cy="347980"/>
          </a:xfrm>
          <a:custGeom>
            <a:avLst/>
            <a:gdLst/>
            <a:ahLst/>
            <a:cxnLst/>
            <a:rect l="l" t="t" r="r" b="b"/>
            <a:pathLst>
              <a:path w="730250" h="347979">
                <a:moveTo>
                  <a:pt x="10668" y="260604"/>
                </a:moveTo>
                <a:lnTo>
                  <a:pt x="0" y="260604"/>
                </a:lnTo>
                <a:lnTo>
                  <a:pt x="0" y="86868"/>
                </a:lnTo>
                <a:lnTo>
                  <a:pt x="10668" y="86868"/>
                </a:lnTo>
                <a:lnTo>
                  <a:pt x="10668" y="260604"/>
                </a:lnTo>
                <a:close/>
              </a:path>
              <a:path w="730250" h="347979">
                <a:moveTo>
                  <a:pt x="42672" y="260604"/>
                </a:moveTo>
                <a:lnTo>
                  <a:pt x="21336" y="260604"/>
                </a:lnTo>
                <a:lnTo>
                  <a:pt x="21336" y="86868"/>
                </a:lnTo>
                <a:lnTo>
                  <a:pt x="42672" y="86868"/>
                </a:lnTo>
                <a:lnTo>
                  <a:pt x="42672" y="260604"/>
                </a:lnTo>
                <a:close/>
              </a:path>
              <a:path w="730250" h="347979">
                <a:moveTo>
                  <a:pt x="556260" y="347472"/>
                </a:moveTo>
                <a:lnTo>
                  <a:pt x="556260" y="260604"/>
                </a:lnTo>
                <a:lnTo>
                  <a:pt x="54863" y="260604"/>
                </a:lnTo>
                <a:lnTo>
                  <a:pt x="54863" y="86868"/>
                </a:lnTo>
                <a:lnTo>
                  <a:pt x="556260" y="86868"/>
                </a:lnTo>
                <a:lnTo>
                  <a:pt x="556260" y="0"/>
                </a:lnTo>
                <a:lnTo>
                  <a:pt x="729996" y="173736"/>
                </a:lnTo>
                <a:lnTo>
                  <a:pt x="556260" y="34747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97071" y="3294075"/>
            <a:ext cx="746125" cy="379730"/>
          </a:xfrm>
          <a:custGeom>
            <a:avLst/>
            <a:gdLst/>
            <a:ahLst/>
            <a:cxnLst/>
            <a:rect l="l" t="t" r="r" b="b"/>
            <a:pathLst>
              <a:path w="746125" h="379729">
                <a:moveTo>
                  <a:pt x="555942" y="102489"/>
                </a:moveTo>
                <a:lnTo>
                  <a:pt x="555942" y="0"/>
                </a:lnTo>
                <a:lnTo>
                  <a:pt x="571271" y="15328"/>
                </a:lnTo>
                <a:lnTo>
                  <a:pt x="568642" y="15328"/>
                </a:lnTo>
                <a:lnTo>
                  <a:pt x="557796" y="19824"/>
                </a:lnTo>
                <a:lnTo>
                  <a:pt x="568642" y="30670"/>
                </a:lnTo>
                <a:lnTo>
                  <a:pt x="568642" y="96139"/>
                </a:lnTo>
                <a:lnTo>
                  <a:pt x="562292" y="96139"/>
                </a:lnTo>
                <a:lnTo>
                  <a:pt x="555942" y="102489"/>
                </a:lnTo>
                <a:close/>
              </a:path>
              <a:path w="746125" h="379729">
                <a:moveTo>
                  <a:pt x="568642" y="30670"/>
                </a:moveTo>
                <a:lnTo>
                  <a:pt x="557796" y="19824"/>
                </a:lnTo>
                <a:lnTo>
                  <a:pt x="568642" y="15328"/>
                </a:lnTo>
                <a:lnTo>
                  <a:pt x="568642" y="30670"/>
                </a:lnTo>
                <a:close/>
              </a:path>
              <a:path w="746125" h="379729">
                <a:moveTo>
                  <a:pt x="727614" y="189642"/>
                </a:moveTo>
                <a:lnTo>
                  <a:pt x="568642" y="30670"/>
                </a:lnTo>
                <a:lnTo>
                  <a:pt x="568642" y="15328"/>
                </a:lnTo>
                <a:lnTo>
                  <a:pt x="571271" y="15328"/>
                </a:lnTo>
                <a:lnTo>
                  <a:pt x="741095" y="185153"/>
                </a:lnTo>
                <a:lnTo>
                  <a:pt x="732104" y="185153"/>
                </a:lnTo>
                <a:lnTo>
                  <a:pt x="727614" y="189642"/>
                </a:lnTo>
                <a:close/>
              </a:path>
              <a:path w="746125" h="379729">
                <a:moveTo>
                  <a:pt x="21793" y="283146"/>
                </a:moveTo>
                <a:lnTo>
                  <a:pt x="0" y="283146"/>
                </a:lnTo>
                <a:lnTo>
                  <a:pt x="0" y="96139"/>
                </a:lnTo>
                <a:lnTo>
                  <a:pt x="21793" y="96139"/>
                </a:lnTo>
                <a:lnTo>
                  <a:pt x="21793" y="102489"/>
                </a:lnTo>
                <a:lnTo>
                  <a:pt x="10896" y="102489"/>
                </a:lnTo>
                <a:lnTo>
                  <a:pt x="10896" y="104292"/>
                </a:lnTo>
                <a:lnTo>
                  <a:pt x="6350" y="108839"/>
                </a:lnTo>
                <a:lnTo>
                  <a:pt x="10896" y="108839"/>
                </a:lnTo>
                <a:lnTo>
                  <a:pt x="10896" y="270446"/>
                </a:lnTo>
                <a:lnTo>
                  <a:pt x="6350" y="270446"/>
                </a:lnTo>
                <a:lnTo>
                  <a:pt x="10896" y="274993"/>
                </a:lnTo>
                <a:lnTo>
                  <a:pt x="10896" y="276796"/>
                </a:lnTo>
                <a:lnTo>
                  <a:pt x="21793" y="276796"/>
                </a:lnTo>
                <a:lnTo>
                  <a:pt x="21793" y="283146"/>
                </a:lnTo>
                <a:close/>
              </a:path>
              <a:path w="746125" h="379729">
                <a:moveTo>
                  <a:pt x="23596" y="283146"/>
                </a:moveTo>
                <a:lnTo>
                  <a:pt x="21793" y="283146"/>
                </a:lnTo>
                <a:lnTo>
                  <a:pt x="21793" y="96139"/>
                </a:lnTo>
                <a:lnTo>
                  <a:pt x="23596" y="96139"/>
                </a:lnTo>
                <a:lnTo>
                  <a:pt x="23596" y="283146"/>
                </a:lnTo>
                <a:close/>
              </a:path>
              <a:path w="746125" h="379729">
                <a:moveTo>
                  <a:pt x="54470" y="283146"/>
                </a:moveTo>
                <a:lnTo>
                  <a:pt x="23596" y="283146"/>
                </a:lnTo>
                <a:lnTo>
                  <a:pt x="23596" y="96139"/>
                </a:lnTo>
                <a:lnTo>
                  <a:pt x="54470" y="96139"/>
                </a:lnTo>
                <a:lnTo>
                  <a:pt x="54470" y="102489"/>
                </a:lnTo>
                <a:lnTo>
                  <a:pt x="34493" y="102489"/>
                </a:lnTo>
                <a:lnTo>
                  <a:pt x="28143" y="108839"/>
                </a:lnTo>
                <a:lnTo>
                  <a:pt x="34493" y="108839"/>
                </a:lnTo>
                <a:lnTo>
                  <a:pt x="34493" y="270446"/>
                </a:lnTo>
                <a:lnTo>
                  <a:pt x="28143" y="270446"/>
                </a:lnTo>
                <a:lnTo>
                  <a:pt x="34493" y="276796"/>
                </a:lnTo>
                <a:lnTo>
                  <a:pt x="54470" y="276796"/>
                </a:lnTo>
                <a:lnTo>
                  <a:pt x="54470" y="283146"/>
                </a:lnTo>
                <a:close/>
              </a:path>
              <a:path w="746125" h="379729">
                <a:moveTo>
                  <a:pt x="56273" y="283146"/>
                </a:moveTo>
                <a:lnTo>
                  <a:pt x="54470" y="283146"/>
                </a:lnTo>
                <a:lnTo>
                  <a:pt x="54470" y="96139"/>
                </a:lnTo>
                <a:lnTo>
                  <a:pt x="56273" y="96139"/>
                </a:lnTo>
                <a:lnTo>
                  <a:pt x="56273" y="283146"/>
                </a:lnTo>
                <a:close/>
              </a:path>
              <a:path w="746125" h="379729">
                <a:moveTo>
                  <a:pt x="555942" y="283146"/>
                </a:moveTo>
                <a:lnTo>
                  <a:pt x="56273" y="283146"/>
                </a:lnTo>
                <a:lnTo>
                  <a:pt x="56273" y="96139"/>
                </a:lnTo>
                <a:lnTo>
                  <a:pt x="555942" y="96139"/>
                </a:lnTo>
                <a:lnTo>
                  <a:pt x="555942" y="102489"/>
                </a:lnTo>
                <a:lnTo>
                  <a:pt x="67170" y="102489"/>
                </a:lnTo>
                <a:lnTo>
                  <a:pt x="60820" y="108839"/>
                </a:lnTo>
                <a:lnTo>
                  <a:pt x="67170" y="108839"/>
                </a:lnTo>
                <a:lnTo>
                  <a:pt x="67170" y="270446"/>
                </a:lnTo>
                <a:lnTo>
                  <a:pt x="60820" y="270446"/>
                </a:lnTo>
                <a:lnTo>
                  <a:pt x="67170" y="276796"/>
                </a:lnTo>
                <a:lnTo>
                  <a:pt x="555942" y="276796"/>
                </a:lnTo>
                <a:lnTo>
                  <a:pt x="555942" y="283146"/>
                </a:lnTo>
                <a:close/>
              </a:path>
              <a:path w="746125" h="379729">
                <a:moveTo>
                  <a:pt x="568642" y="108839"/>
                </a:moveTo>
                <a:lnTo>
                  <a:pt x="67170" y="108839"/>
                </a:lnTo>
                <a:lnTo>
                  <a:pt x="67170" y="102489"/>
                </a:lnTo>
                <a:lnTo>
                  <a:pt x="555942" y="102489"/>
                </a:lnTo>
                <a:lnTo>
                  <a:pt x="562292" y="96139"/>
                </a:lnTo>
                <a:lnTo>
                  <a:pt x="568642" y="96139"/>
                </a:lnTo>
                <a:lnTo>
                  <a:pt x="568642" y="108839"/>
                </a:lnTo>
                <a:close/>
              </a:path>
              <a:path w="746125" h="379729">
                <a:moveTo>
                  <a:pt x="10896" y="104292"/>
                </a:moveTo>
                <a:lnTo>
                  <a:pt x="10896" y="102489"/>
                </a:lnTo>
                <a:lnTo>
                  <a:pt x="11798" y="103390"/>
                </a:lnTo>
                <a:lnTo>
                  <a:pt x="10896" y="104292"/>
                </a:lnTo>
                <a:close/>
              </a:path>
              <a:path w="746125" h="379729">
                <a:moveTo>
                  <a:pt x="11798" y="103390"/>
                </a:moveTo>
                <a:lnTo>
                  <a:pt x="10896" y="102489"/>
                </a:lnTo>
                <a:lnTo>
                  <a:pt x="12700" y="102489"/>
                </a:lnTo>
                <a:lnTo>
                  <a:pt x="11798" y="103390"/>
                </a:lnTo>
                <a:close/>
              </a:path>
              <a:path w="746125" h="379729">
                <a:moveTo>
                  <a:pt x="12700" y="104292"/>
                </a:moveTo>
                <a:lnTo>
                  <a:pt x="11798" y="103390"/>
                </a:lnTo>
                <a:lnTo>
                  <a:pt x="12700" y="102489"/>
                </a:lnTo>
                <a:lnTo>
                  <a:pt x="12700" y="104292"/>
                </a:lnTo>
                <a:close/>
              </a:path>
              <a:path w="746125" h="379729">
                <a:moveTo>
                  <a:pt x="21793" y="108839"/>
                </a:moveTo>
                <a:lnTo>
                  <a:pt x="17246" y="108839"/>
                </a:lnTo>
                <a:lnTo>
                  <a:pt x="12700" y="104292"/>
                </a:lnTo>
                <a:lnTo>
                  <a:pt x="12700" y="102489"/>
                </a:lnTo>
                <a:lnTo>
                  <a:pt x="21793" y="102489"/>
                </a:lnTo>
                <a:lnTo>
                  <a:pt x="21793" y="108839"/>
                </a:lnTo>
                <a:close/>
              </a:path>
              <a:path w="746125" h="379729">
                <a:moveTo>
                  <a:pt x="34493" y="108839"/>
                </a:moveTo>
                <a:lnTo>
                  <a:pt x="28143" y="108839"/>
                </a:lnTo>
                <a:lnTo>
                  <a:pt x="34493" y="102489"/>
                </a:lnTo>
                <a:lnTo>
                  <a:pt x="34493" y="108839"/>
                </a:lnTo>
                <a:close/>
              </a:path>
              <a:path w="746125" h="379729">
                <a:moveTo>
                  <a:pt x="43573" y="108839"/>
                </a:moveTo>
                <a:lnTo>
                  <a:pt x="34493" y="108839"/>
                </a:lnTo>
                <a:lnTo>
                  <a:pt x="34493" y="102489"/>
                </a:lnTo>
                <a:lnTo>
                  <a:pt x="43573" y="102489"/>
                </a:lnTo>
                <a:lnTo>
                  <a:pt x="43573" y="108839"/>
                </a:lnTo>
                <a:close/>
              </a:path>
              <a:path w="746125" h="379729">
                <a:moveTo>
                  <a:pt x="43573" y="276796"/>
                </a:moveTo>
                <a:lnTo>
                  <a:pt x="43573" y="102489"/>
                </a:lnTo>
                <a:lnTo>
                  <a:pt x="49923" y="108839"/>
                </a:lnTo>
                <a:lnTo>
                  <a:pt x="54470" y="108839"/>
                </a:lnTo>
                <a:lnTo>
                  <a:pt x="54470" y="270446"/>
                </a:lnTo>
                <a:lnTo>
                  <a:pt x="49923" y="270446"/>
                </a:lnTo>
                <a:lnTo>
                  <a:pt x="43573" y="276796"/>
                </a:lnTo>
                <a:close/>
              </a:path>
              <a:path w="746125" h="379729">
                <a:moveTo>
                  <a:pt x="54470" y="108839"/>
                </a:moveTo>
                <a:lnTo>
                  <a:pt x="49923" y="108839"/>
                </a:lnTo>
                <a:lnTo>
                  <a:pt x="43573" y="102489"/>
                </a:lnTo>
                <a:lnTo>
                  <a:pt x="54470" y="102489"/>
                </a:lnTo>
                <a:lnTo>
                  <a:pt x="54470" y="108839"/>
                </a:lnTo>
                <a:close/>
              </a:path>
              <a:path w="746125" h="379729">
                <a:moveTo>
                  <a:pt x="67170" y="108839"/>
                </a:moveTo>
                <a:lnTo>
                  <a:pt x="60820" y="108839"/>
                </a:lnTo>
                <a:lnTo>
                  <a:pt x="67170" y="102489"/>
                </a:lnTo>
                <a:lnTo>
                  <a:pt x="67170" y="108839"/>
                </a:lnTo>
                <a:close/>
              </a:path>
              <a:path w="746125" h="379729">
                <a:moveTo>
                  <a:pt x="11798" y="275894"/>
                </a:moveTo>
                <a:lnTo>
                  <a:pt x="10896" y="274993"/>
                </a:lnTo>
                <a:lnTo>
                  <a:pt x="10896" y="104292"/>
                </a:lnTo>
                <a:lnTo>
                  <a:pt x="11798" y="103390"/>
                </a:lnTo>
                <a:lnTo>
                  <a:pt x="12700" y="104292"/>
                </a:lnTo>
                <a:lnTo>
                  <a:pt x="12700" y="274993"/>
                </a:lnTo>
                <a:lnTo>
                  <a:pt x="11798" y="275894"/>
                </a:lnTo>
                <a:close/>
              </a:path>
              <a:path w="746125" h="379729">
                <a:moveTo>
                  <a:pt x="10896" y="108839"/>
                </a:moveTo>
                <a:lnTo>
                  <a:pt x="6350" y="108839"/>
                </a:lnTo>
                <a:lnTo>
                  <a:pt x="10896" y="104292"/>
                </a:lnTo>
                <a:lnTo>
                  <a:pt x="10896" y="108839"/>
                </a:lnTo>
                <a:close/>
              </a:path>
              <a:path w="746125" h="379729">
                <a:moveTo>
                  <a:pt x="12700" y="274993"/>
                </a:moveTo>
                <a:lnTo>
                  <a:pt x="12700" y="104292"/>
                </a:lnTo>
                <a:lnTo>
                  <a:pt x="17246" y="108839"/>
                </a:lnTo>
                <a:lnTo>
                  <a:pt x="21793" y="108839"/>
                </a:lnTo>
                <a:lnTo>
                  <a:pt x="21793" y="270446"/>
                </a:lnTo>
                <a:lnTo>
                  <a:pt x="17246" y="270446"/>
                </a:lnTo>
                <a:lnTo>
                  <a:pt x="12700" y="274993"/>
                </a:lnTo>
                <a:close/>
              </a:path>
              <a:path w="746125" h="379729">
                <a:moveTo>
                  <a:pt x="732104" y="194132"/>
                </a:moveTo>
                <a:lnTo>
                  <a:pt x="727621" y="189636"/>
                </a:lnTo>
                <a:lnTo>
                  <a:pt x="732104" y="185153"/>
                </a:lnTo>
                <a:lnTo>
                  <a:pt x="732104" y="194132"/>
                </a:lnTo>
                <a:close/>
              </a:path>
              <a:path w="746125" h="379729">
                <a:moveTo>
                  <a:pt x="741083" y="194132"/>
                </a:moveTo>
                <a:lnTo>
                  <a:pt x="732104" y="194132"/>
                </a:lnTo>
                <a:lnTo>
                  <a:pt x="732104" y="185153"/>
                </a:lnTo>
                <a:lnTo>
                  <a:pt x="741095" y="185153"/>
                </a:lnTo>
                <a:lnTo>
                  <a:pt x="745572" y="189642"/>
                </a:lnTo>
                <a:lnTo>
                  <a:pt x="741083" y="194132"/>
                </a:lnTo>
                <a:close/>
              </a:path>
              <a:path w="746125" h="379729">
                <a:moveTo>
                  <a:pt x="571271" y="363943"/>
                </a:moveTo>
                <a:lnTo>
                  <a:pt x="568642" y="363943"/>
                </a:lnTo>
                <a:lnTo>
                  <a:pt x="568642" y="348615"/>
                </a:lnTo>
                <a:lnTo>
                  <a:pt x="727614" y="189642"/>
                </a:lnTo>
                <a:lnTo>
                  <a:pt x="732104" y="194132"/>
                </a:lnTo>
                <a:lnTo>
                  <a:pt x="741083" y="194132"/>
                </a:lnTo>
                <a:lnTo>
                  <a:pt x="571271" y="363943"/>
                </a:lnTo>
                <a:close/>
              </a:path>
              <a:path w="746125" h="379729">
                <a:moveTo>
                  <a:pt x="10896" y="274993"/>
                </a:moveTo>
                <a:lnTo>
                  <a:pt x="6350" y="270446"/>
                </a:lnTo>
                <a:lnTo>
                  <a:pt x="10896" y="270446"/>
                </a:lnTo>
                <a:lnTo>
                  <a:pt x="10896" y="274993"/>
                </a:lnTo>
                <a:close/>
              </a:path>
              <a:path w="746125" h="379729">
                <a:moveTo>
                  <a:pt x="21793" y="276796"/>
                </a:moveTo>
                <a:lnTo>
                  <a:pt x="12700" y="276796"/>
                </a:lnTo>
                <a:lnTo>
                  <a:pt x="12700" y="274993"/>
                </a:lnTo>
                <a:lnTo>
                  <a:pt x="17246" y="270446"/>
                </a:lnTo>
                <a:lnTo>
                  <a:pt x="21793" y="270446"/>
                </a:lnTo>
                <a:lnTo>
                  <a:pt x="21793" y="276796"/>
                </a:lnTo>
                <a:close/>
              </a:path>
              <a:path w="746125" h="379729">
                <a:moveTo>
                  <a:pt x="34493" y="276796"/>
                </a:moveTo>
                <a:lnTo>
                  <a:pt x="28143" y="270446"/>
                </a:lnTo>
                <a:lnTo>
                  <a:pt x="34493" y="270446"/>
                </a:lnTo>
                <a:lnTo>
                  <a:pt x="34493" y="276796"/>
                </a:lnTo>
                <a:close/>
              </a:path>
              <a:path w="746125" h="379729">
                <a:moveTo>
                  <a:pt x="43573" y="276796"/>
                </a:moveTo>
                <a:lnTo>
                  <a:pt x="34493" y="276796"/>
                </a:lnTo>
                <a:lnTo>
                  <a:pt x="34493" y="270446"/>
                </a:lnTo>
                <a:lnTo>
                  <a:pt x="43573" y="270446"/>
                </a:lnTo>
                <a:lnTo>
                  <a:pt x="43573" y="276796"/>
                </a:lnTo>
                <a:close/>
              </a:path>
              <a:path w="746125" h="379729">
                <a:moveTo>
                  <a:pt x="54470" y="276796"/>
                </a:moveTo>
                <a:lnTo>
                  <a:pt x="43573" y="276796"/>
                </a:lnTo>
                <a:lnTo>
                  <a:pt x="49923" y="270446"/>
                </a:lnTo>
                <a:lnTo>
                  <a:pt x="54470" y="270446"/>
                </a:lnTo>
                <a:lnTo>
                  <a:pt x="54470" y="276796"/>
                </a:lnTo>
                <a:close/>
              </a:path>
              <a:path w="746125" h="379729">
                <a:moveTo>
                  <a:pt x="67170" y="276796"/>
                </a:moveTo>
                <a:lnTo>
                  <a:pt x="60820" y="270446"/>
                </a:lnTo>
                <a:lnTo>
                  <a:pt x="67170" y="270446"/>
                </a:lnTo>
                <a:lnTo>
                  <a:pt x="67170" y="276796"/>
                </a:lnTo>
                <a:close/>
              </a:path>
              <a:path w="746125" h="379729">
                <a:moveTo>
                  <a:pt x="568642" y="283146"/>
                </a:moveTo>
                <a:lnTo>
                  <a:pt x="562292" y="283146"/>
                </a:lnTo>
                <a:lnTo>
                  <a:pt x="555942" y="276796"/>
                </a:lnTo>
                <a:lnTo>
                  <a:pt x="67170" y="276796"/>
                </a:lnTo>
                <a:lnTo>
                  <a:pt x="67170" y="270446"/>
                </a:lnTo>
                <a:lnTo>
                  <a:pt x="568642" y="270446"/>
                </a:lnTo>
                <a:lnTo>
                  <a:pt x="568642" y="283146"/>
                </a:lnTo>
                <a:close/>
              </a:path>
              <a:path w="746125" h="379729">
                <a:moveTo>
                  <a:pt x="10896" y="276796"/>
                </a:moveTo>
                <a:lnTo>
                  <a:pt x="10896" y="274993"/>
                </a:lnTo>
                <a:lnTo>
                  <a:pt x="11798" y="275894"/>
                </a:lnTo>
                <a:lnTo>
                  <a:pt x="10896" y="276796"/>
                </a:lnTo>
                <a:close/>
              </a:path>
              <a:path w="746125" h="379729">
                <a:moveTo>
                  <a:pt x="12700" y="276796"/>
                </a:moveTo>
                <a:lnTo>
                  <a:pt x="11798" y="275894"/>
                </a:lnTo>
                <a:lnTo>
                  <a:pt x="12700" y="274993"/>
                </a:lnTo>
                <a:lnTo>
                  <a:pt x="12700" y="276796"/>
                </a:lnTo>
                <a:close/>
              </a:path>
              <a:path w="746125" h="379729">
                <a:moveTo>
                  <a:pt x="12700" y="276796"/>
                </a:moveTo>
                <a:lnTo>
                  <a:pt x="10896" y="276796"/>
                </a:lnTo>
                <a:lnTo>
                  <a:pt x="11798" y="275894"/>
                </a:lnTo>
                <a:lnTo>
                  <a:pt x="12700" y="276796"/>
                </a:lnTo>
                <a:close/>
              </a:path>
              <a:path w="746125" h="379729">
                <a:moveTo>
                  <a:pt x="555942" y="379272"/>
                </a:moveTo>
                <a:lnTo>
                  <a:pt x="555942" y="276796"/>
                </a:lnTo>
                <a:lnTo>
                  <a:pt x="562292" y="283146"/>
                </a:lnTo>
                <a:lnTo>
                  <a:pt x="568642" y="283146"/>
                </a:lnTo>
                <a:lnTo>
                  <a:pt x="568642" y="348615"/>
                </a:lnTo>
                <a:lnTo>
                  <a:pt x="557796" y="359460"/>
                </a:lnTo>
                <a:lnTo>
                  <a:pt x="568642" y="363943"/>
                </a:lnTo>
                <a:lnTo>
                  <a:pt x="571271" y="363943"/>
                </a:lnTo>
                <a:lnTo>
                  <a:pt x="555942" y="379272"/>
                </a:lnTo>
                <a:close/>
              </a:path>
              <a:path w="746125" h="379729">
                <a:moveTo>
                  <a:pt x="568642" y="363943"/>
                </a:moveTo>
                <a:lnTo>
                  <a:pt x="557796" y="359460"/>
                </a:lnTo>
                <a:lnTo>
                  <a:pt x="568642" y="348615"/>
                </a:lnTo>
                <a:lnTo>
                  <a:pt x="568642" y="363943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524500" y="3310128"/>
            <a:ext cx="730250" cy="347980"/>
          </a:xfrm>
          <a:custGeom>
            <a:avLst/>
            <a:gdLst/>
            <a:ahLst/>
            <a:cxnLst/>
            <a:rect l="l" t="t" r="r" b="b"/>
            <a:pathLst>
              <a:path w="730250" h="347979">
                <a:moveTo>
                  <a:pt x="10667" y="260604"/>
                </a:moveTo>
                <a:lnTo>
                  <a:pt x="0" y="260604"/>
                </a:lnTo>
                <a:lnTo>
                  <a:pt x="0" y="86868"/>
                </a:lnTo>
                <a:lnTo>
                  <a:pt x="10667" y="86868"/>
                </a:lnTo>
                <a:lnTo>
                  <a:pt x="10667" y="260604"/>
                </a:lnTo>
                <a:close/>
              </a:path>
              <a:path w="730250" h="347979">
                <a:moveTo>
                  <a:pt x="42672" y="260604"/>
                </a:moveTo>
                <a:lnTo>
                  <a:pt x="21336" y="260604"/>
                </a:lnTo>
                <a:lnTo>
                  <a:pt x="21336" y="86868"/>
                </a:lnTo>
                <a:lnTo>
                  <a:pt x="42672" y="86868"/>
                </a:lnTo>
                <a:lnTo>
                  <a:pt x="42672" y="260604"/>
                </a:lnTo>
                <a:close/>
              </a:path>
              <a:path w="730250" h="347979">
                <a:moveTo>
                  <a:pt x="554736" y="347472"/>
                </a:moveTo>
                <a:lnTo>
                  <a:pt x="554736" y="260604"/>
                </a:lnTo>
                <a:lnTo>
                  <a:pt x="53339" y="260604"/>
                </a:lnTo>
                <a:lnTo>
                  <a:pt x="53339" y="86868"/>
                </a:lnTo>
                <a:lnTo>
                  <a:pt x="554736" y="86868"/>
                </a:lnTo>
                <a:lnTo>
                  <a:pt x="554736" y="0"/>
                </a:lnTo>
                <a:lnTo>
                  <a:pt x="729996" y="173736"/>
                </a:lnTo>
                <a:lnTo>
                  <a:pt x="554736" y="34747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517641" y="3294075"/>
            <a:ext cx="746125" cy="379730"/>
          </a:xfrm>
          <a:custGeom>
            <a:avLst/>
            <a:gdLst/>
            <a:ahLst/>
            <a:cxnLst/>
            <a:rect l="l" t="t" r="r" b="b"/>
            <a:pathLst>
              <a:path w="746125" h="379729">
                <a:moveTo>
                  <a:pt x="555942" y="102489"/>
                </a:moveTo>
                <a:lnTo>
                  <a:pt x="555942" y="0"/>
                </a:lnTo>
                <a:lnTo>
                  <a:pt x="571271" y="15328"/>
                </a:lnTo>
                <a:lnTo>
                  <a:pt x="568642" y="15328"/>
                </a:lnTo>
                <a:lnTo>
                  <a:pt x="557796" y="19824"/>
                </a:lnTo>
                <a:lnTo>
                  <a:pt x="568642" y="30670"/>
                </a:lnTo>
                <a:lnTo>
                  <a:pt x="568642" y="96139"/>
                </a:lnTo>
                <a:lnTo>
                  <a:pt x="562292" y="96139"/>
                </a:lnTo>
                <a:lnTo>
                  <a:pt x="555942" y="102489"/>
                </a:lnTo>
                <a:close/>
              </a:path>
              <a:path w="746125" h="379729">
                <a:moveTo>
                  <a:pt x="568642" y="30670"/>
                </a:moveTo>
                <a:lnTo>
                  <a:pt x="557796" y="19824"/>
                </a:lnTo>
                <a:lnTo>
                  <a:pt x="568642" y="15328"/>
                </a:lnTo>
                <a:lnTo>
                  <a:pt x="568642" y="30670"/>
                </a:lnTo>
                <a:close/>
              </a:path>
              <a:path w="746125" h="379729">
                <a:moveTo>
                  <a:pt x="727614" y="189642"/>
                </a:moveTo>
                <a:lnTo>
                  <a:pt x="568642" y="30670"/>
                </a:lnTo>
                <a:lnTo>
                  <a:pt x="568642" y="15328"/>
                </a:lnTo>
                <a:lnTo>
                  <a:pt x="571271" y="15328"/>
                </a:lnTo>
                <a:lnTo>
                  <a:pt x="741095" y="185153"/>
                </a:lnTo>
                <a:lnTo>
                  <a:pt x="732104" y="185153"/>
                </a:lnTo>
                <a:lnTo>
                  <a:pt x="727614" y="189642"/>
                </a:lnTo>
                <a:close/>
              </a:path>
              <a:path w="746125" h="379729">
                <a:moveTo>
                  <a:pt x="21793" y="283146"/>
                </a:moveTo>
                <a:lnTo>
                  <a:pt x="0" y="283146"/>
                </a:lnTo>
                <a:lnTo>
                  <a:pt x="0" y="96139"/>
                </a:lnTo>
                <a:lnTo>
                  <a:pt x="21793" y="96139"/>
                </a:lnTo>
                <a:lnTo>
                  <a:pt x="21793" y="102489"/>
                </a:lnTo>
                <a:lnTo>
                  <a:pt x="10896" y="102489"/>
                </a:lnTo>
                <a:lnTo>
                  <a:pt x="10896" y="104292"/>
                </a:lnTo>
                <a:lnTo>
                  <a:pt x="6350" y="108839"/>
                </a:lnTo>
                <a:lnTo>
                  <a:pt x="10896" y="108839"/>
                </a:lnTo>
                <a:lnTo>
                  <a:pt x="10896" y="270446"/>
                </a:lnTo>
                <a:lnTo>
                  <a:pt x="6350" y="270446"/>
                </a:lnTo>
                <a:lnTo>
                  <a:pt x="10896" y="274993"/>
                </a:lnTo>
                <a:lnTo>
                  <a:pt x="10896" y="276796"/>
                </a:lnTo>
                <a:lnTo>
                  <a:pt x="21793" y="276796"/>
                </a:lnTo>
                <a:lnTo>
                  <a:pt x="21793" y="283146"/>
                </a:lnTo>
                <a:close/>
              </a:path>
              <a:path w="746125" h="379729">
                <a:moveTo>
                  <a:pt x="23596" y="283146"/>
                </a:moveTo>
                <a:lnTo>
                  <a:pt x="21793" y="283146"/>
                </a:lnTo>
                <a:lnTo>
                  <a:pt x="21793" y="96139"/>
                </a:lnTo>
                <a:lnTo>
                  <a:pt x="23596" y="96139"/>
                </a:lnTo>
                <a:lnTo>
                  <a:pt x="23596" y="283146"/>
                </a:lnTo>
                <a:close/>
              </a:path>
              <a:path w="746125" h="379729">
                <a:moveTo>
                  <a:pt x="54470" y="283146"/>
                </a:moveTo>
                <a:lnTo>
                  <a:pt x="23596" y="283146"/>
                </a:lnTo>
                <a:lnTo>
                  <a:pt x="23596" y="96139"/>
                </a:lnTo>
                <a:lnTo>
                  <a:pt x="54470" y="96139"/>
                </a:lnTo>
                <a:lnTo>
                  <a:pt x="54470" y="102489"/>
                </a:lnTo>
                <a:lnTo>
                  <a:pt x="34493" y="102489"/>
                </a:lnTo>
                <a:lnTo>
                  <a:pt x="28143" y="108839"/>
                </a:lnTo>
                <a:lnTo>
                  <a:pt x="34493" y="108839"/>
                </a:lnTo>
                <a:lnTo>
                  <a:pt x="34493" y="270446"/>
                </a:lnTo>
                <a:lnTo>
                  <a:pt x="28143" y="270446"/>
                </a:lnTo>
                <a:lnTo>
                  <a:pt x="34493" y="276796"/>
                </a:lnTo>
                <a:lnTo>
                  <a:pt x="54470" y="276796"/>
                </a:lnTo>
                <a:lnTo>
                  <a:pt x="54470" y="283146"/>
                </a:lnTo>
                <a:close/>
              </a:path>
              <a:path w="746125" h="379729">
                <a:moveTo>
                  <a:pt x="56273" y="283146"/>
                </a:moveTo>
                <a:lnTo>
                  <a:pt x="54470" y="283146"/>
                </a:lnTo>
                <a:lnTo>
                  <a:pt x="54470" y="96139"/>
                </a:lnTo>
                <a:lnTo>
                  <a:pt x="56273" y="96139"/>
                </a:lnTo>
                <a:lnTo>
                  <a:pt x="56273" y="283146"/>
                </a:lnTo>
                <a:close/>
              </a:path>
              <a:path w="746125" h="379729">
                <a:moveTo>
                  <a:pt x="555942" y="283146"/>
                </a:moveTo>
                <a:lnTo>
                  <a:pt x="56273" y="283146"/>
                </a:lnTo>
                <a:lnTo>
                  <a:pt x="56273" y="96139"/>
                </a:lnTo>
                <a:lnTo>
                  <a:pt x="555942" y="96139"/>
                </a:lnTo>
                <a:lnTo>
                  <a:pt x="555942" y="102489"/>
                </a:lnTo>
                <a:lnTo>
                  <a:pt x="67170" y="102489"/>
                </a:lnTo>
                <a:lnTo>
                  <a:pt x="60820" y="108839"/>
                </a:lnTo>
                <a:lnTo>
                  <a:pt x="67170" y="108839"/>
                </a:lnTo>
                <a:lnTo>
                  <a:pt x="67170" y="270446"/>
                </a:lnTo>
                <a:lnTo>
                  <a:pt x="60820" y="270446"/>
                </a:lnTo>
                <a:lnTo>
                  <a:pt x="67170" y="276796"/>
                </a:lnTo>
                <a:lnTo>
                  <a:pt x="555942" y="276796"/>
                </a:lnTo>
                <a:lnTo>
                  <a:pt x="555942" y="283146"/>
                </a:lnTo>
                <a:close/>
              </a:path>
              <a:path w="746125" h="379729">
                <a:moveTo>
                  <a:pt x="568642" y="108839"/>
                </a:moveTo>
                <a:lnTo>
                  <a:pt x="67170" y="108839"/>
                </a:lnTo>
                <a:lnTo>
                  <a:pt x="67170" y="102489"/>
                </a:lnTo>
                <a:lnTo>
                  <a:pt x="555942" y="102489"/>
                </a:lnTo>
                <a:lnTo>
                  <a:pt x="562292" y="96139"/>
                </a:lnTo>
                <a:lnTo>
                  <a:pt x="568642" y="96139"/>
                </a:lnTo>
                <a:lnTo>
                  <a:pt x="568642" y="108839"/>
                </a:lnTo>
                <a:close/>
              </a:path>
              <a:path w="746125" h="379729">
                <a:moveTo>
                  <a:pt x="10896" y="104292"/>
                </a:moveTo>
                <a:lnTo>
                  <a:pt x="10896" y="102489"/>
                </a:lnTo>
                <a:lnTo>
                  <a:pt x="11798" y="103390"/>
                </a:lnTo>
                <a:lnTo>
                  <a:pt x="10896" y="104292"/>
                </a:lnTo>
                <a:close/>
              </a:path>
              <a:path w="746125" h="379729">
                <a:moveTo>
                  <a:pt x="11798" y="103390"/>
                </a:moveTo>
                <a:lnTo>
                  <a:pt x="10896" y="102489"/>
                </a:lnTo>
                <a:lnTo>
                  <a:pt x="12700" y="102489"/>
                </a:lnTo>
                <a:lnTo>
                  <a:pt x="11798" y="103390"/>
                </a:lnTo>
                <a:close/>
              </a:path>
              <a:path w="746125" h="379729">
                <a:moveTo>
                  <a:pt x="12700" y="104292"/>
                </a:moveTo>
                <a:lnTo>
                  <a:pt x="11798" y="103390"/>
                </a:lnTo>
                <a:lnTo>
                  <a:pt x="12700" y="102489"/>
                </a:lnTo>
                <a:lnTo>
                  <a:pt x="12700" y="104292"/>
                </a:lnTo>
                <a:close/>
              </a:path>
              <a:path w="746125" h="379729">
                <a:moveTo>
                  <a:pt x="21793" y="108839"/>
                </a:moveTo>
                <a:lnTo>
                  <a:pt x="17246" y="108839"/>
                </a:lnTo>
                <a:lnTo>
                  <a:pt x="12700" y="104292"/>
                </a:lnTo>
                <a:lnTo>
                  <a:pt x="12700" y="102489"/>
                </a:lnTo>
                <a:lnTo>
                  <a:pt x="21793" y="102489"/>
                </a:lnTo>
                <a:lnTo>
                  <a:pt x="21793" y="108839"/>
                </a:lnTo>
                <a:close/>
              </a:path>
              <a:path w="746125" h="379729">
                <a:moveTo>
                  <a:pt x="34493" y="108839"/>
                </a:moveTo>
                <a:lnTo>
                  <a:pt x="28143" y="108839"/>
                </a:lnTo>
                <a:lnTo>
                  <a:pt x="34493" y="102489"/>
                </a:lnTo>
                <a:lnTo>
                  <a:pt x="34493" y="108839"/>
                </a:lnTo>
                <a:close/>
              </a:path>
              <a:path w="746125" h="379729">
                <a:moveTo>
                  <a:pt x="43573" y="108839"/>
                </a:moveTo>
                <a:lnTo>
                  <a:pt x="34493" y="108839"/>
                </a:lnTo>
                <a:lnTo>
                  <a:pt x="34493" y="102489"/>
                </a:lnTo>
                <a:lnTo>
                  <a:pt x="43573" y="102489"/>
                </a:lnTo>
                <a:lnTo>
                  <a:pt x="43573" y="108839"/>
                </a:lnTo>
                <a:close/>
              </a:path>
              <a:path w="746125" h="379729">
                <a:moveTo>
                  <a:pt x="43573" y="276796"/>
                </a:moveTo>
                <a:lnTo>
                  <a:pt x="43573" y="102489"/>
                </a:lnTo>
                <a:lnTo>
                  <a:pt x="49923" y="108839"/>
                </a:lnTo>
                <a:lnTo>
                  <a:pt x="54470" y="108839"/>
                </a:lnTo>
                <a:lnTo>
                  <a:pt x="54470" y="270446"/>
                </a:lnTo>
                <a:lnTo>
                  <a:pt x="49923" y="270446"/>
                </a:lnTo>
                <a:lnTo>
                  <a:pt x="43573" y="276796"/>
                </a:lnTo>
                <a:close/>
              </a:path>
              <a:path w="746125" h="379729">
                <a:moveTo>
                  <a:pt x="54470" y="108839"/>
                </a:moveTo>
                <a:lnTo>
                  <a:pt x="49923" y="108839"/>
                </a:lnTo>
                <a:lnTo>
                  <a:pt x="43573" y="102489"/>
                </a:lnTo>
                <a:lnTo>
                  <a:pt x="54470" y="102489"/>
                </a:lnTo>
                <a:lnTo>
                  <a:pt x="54470" y="108839"/>
                </a:lnTo>
                <a:close/>
              </a:path>
              <a:path w="746125" h="379729">
                <a:moveTo>
                  <a:pt x="67170" y="108839"/>
                </a:moveTo>
                <a:lnTo>
                  <a:pt x="60820" y="108839"/>
                </a:lnTo>
                <a:lnTo>
                  <a:pt x="67170" y="102489"/>
                </a:lnTo>
                <a:lnTo>
                  <a:pt x="67170" y="108839"/>
                </a:lnTo>
                <a:close/>
              </a:path>
              <a:path w="746125" h="379729">
                <a:moveTo>
                  <a:pt x="11798" y="275894"/>
                </a:moveTo>
                <a:lnTo>
                  <a:pt x="10896" y="274993"/>
                </a:lnTo>
                <a:lnTo>
                  <a:pt x="10896" y="104292"/>
                </a:lnTo>
                <a:lnTo>
                  <a:pt x="11798" y="103390"/>
                </a:lnTo>
                <a:lnTo>
                  <a:pt x="12700" y="104292"/>
                </a:lnTo>
                <a:lnTo>
                  <a:pt x="12700" y="274993"/>
                </a:lnTo>
                <a:lnTo>
                  <a:pt x="11798" y="275894"/>
                </a:lnTo>
                <a:close/>
              </a:path>
              <a:path w="746125" h="379729">
                <a:moveTo>
                  <a:pt x="10896" y="108839"/>
                </a:moveTo>
                <a:lnTo>
                  <a:pt x="6350" y="108839"/>
                </a:lnTo>
                <a:lnTo>
                  <a:pt x="10896" y="104292"/>
                </a:lnTo>
                <a:lnTo>
                  <a:pt x="10896" y="108839"/>
                </a:lnTo>
                <a:close/>
              </a:path>
              <a:path w="746125" h="379729">
                <a:moveTo>
                  <a:pt x="12700" y="274993"/>
                </a:moveTo>
                <a:lnTo>
                  <a:pt x="12700" y="104292"/>
                </a:lnTo>
                <a:lnTo>
                  <a:pt x="17246" y="108839"/>
                </a:lnTo>
                <a:lnTo>
                  <a:pt x="21793" y="108839"/>
                </a:lnTo>
                <a:lnTo>
                  <a:pt x="21793" y="270446"/>
                </a:lnTo>
                <a:lnTo>
                  <a:pt x="17246" y="270446"/>
                </a:lnTo>
                <a:lnTo>
                  <a:pt x="12700" y="274993"/>
                </a:lnTo>
                <a:close/>
              </a:path>
              <a:path w="746125" h="379729">
                <a:moveTo>
                  <a:pt x="732104" y="194132"/>
                </a:moveTo>
                <a:lnTo>
                  <a:pt x="727621" y="189636"/>
                </a:lnTo>
                <a:lnTo>
                  <a:pt x="732104" y="185153"/>
                </a:lnTo>
                <a:lnTo>
                  <a:pt x="732104" y="194132"/>
                </a:lnTo>
                <a:close/>
              </a:path>
              <a:path w="746125" h="379729">
                <a:moveTo>
                  <a:pt x="741083" y="194132"/>
                </a:moveTo>
                <a:lnTo>
                  <a:pt x="732104" y="194132"/>
                </a:lnTo>
                <a:lnTo>
                  <a:pt x="732104" y="185153"/>
                </a:lnTo>
                <a:lnTo>
                  <a:pt x="741095" y="185153"/>
                </a:lnTo>
                <a:lnTo>
                  <a:pt x="745572" y="189642"/>
                </a:lnTo>
                <a:lnTo>
                  <a:pt x="741083" y="194132"/>
                </a:lnTo>
                <a:close/>
              </a:path>
              <a:path w="746125" h="379729">
                <a:moveTo>
                  <a:pt x="571271" y="363943"/>
                </a:moveTo>
                <a:lnTo>
                  <a:pt x="568642" y="363943"/>
                </a:lnTo>
                <a:lnTo>
                  <a:pt x="568642" y="348614"/>
                </a:lnTo>
                <a:lnTo>
                  <a:pt x="727614" y="189642"/>
                </a:lnTo>
                <a:lnTo>
                  <a:pt x="732104" y="194132"/>
                </a:lnTo>
                <a:lnTo>
                  <a:pt x="741083" y="194132"/>
                </a:lnTo>
                <a:lnTo>
                  <a:pt x="571271" y="363943"/>
                </a:lnTo>
                <a:close/>
              </a:path>
              <a:path w="746125" h="379729">
                <a:moveTo>
                  <a:pt x="10896" y="274993"/>
                </a:moveTo>
                <a:lnTo>
                  <a:pt x="6350" y="270446"/>
                </a:lnTo>
                <a:lnTo>
                  <a:pt x="10896" y="270446"/>
                </a:lnTo>
                <a:lnTo>
                  <a:pt x="10896" y="274993"/>
                </a:lnTo>
                <a:close/>
              </a:path>
              <a:path w="746125" h="379729">
                <a:moveTo>
                  <a:pt x="21793" y="276796"/>
                </a:moveTo>
                <a:lnTo>
                  <a:pt x="12700" y="276796"/>
                </a:lnTo>
                <a:lnTo>
                  <a:pt x="12700" y="274993"/>
                </a:lnTo>
                <a:lnTo>
                  <a:pt x="17246" y="270446"/>
                </a:lnTo>
                <a:lnTo>
                  <a:pt x="21793" y="270446"/>
                </a:lnTo>
                <a:lnTo>
                  <a:pt x="21793" y="276796"/>
                </a:lnTo>
                <a:close/>
              </a:path>
              <a:path w="746125" h="379729">
                <a:moveTo>
                  <a:pt x="34493" y="276796"/>
                </a:moveTo>
                <a:lnTo>
                  <a:pt x="28143" y="270446"/>
                </a:lnTo>
                <a:lnTo>
                  <a:pt x="34493" y="270446"/>
                </a:lnTo>
                <a:lnTo>
                  <a:pt x="34493" y="276796"/>
                </a:lnTo>
                <a:close/>
              </a:path>
              <a:path w="746125" h="379729">
                <a:moveTo>
                  <a:pt x="43573" y="276796"/>
                </a:moveTo>
                <a:lnTo>
                  <a:pt x="34493" y="276796"/>
                </a:lnTo>
                <a:lnTo>
                  <a:pt x="34493" y="270446"/>
                </a:lnTo>
                <a:lnTo>
                  <a:pt x="43573" y="270446"/>
                </a:lnTo>
                <a:lnTo>
                  <a:pt x="43573" y="276796"/>
                </a:lnTo>
                <a:close/>
              </a:path>
              <a:path w="746125" h="379729">
                <a:moveTo>
                  <a:pt x="54470" y="276796"/>
                </a:moveTo>
                <a:lnTo>
                  <a:pt x="43573" y="276796"/>
                </a:lnTo>
                <a:lnTo>
                  <a:pt x="49923" y="270446"/>
                </a:lnTo>
                <a:lnTo>
                  <a:pt x="54470" y="270446"/>
                </a:lnTo>
                <a:lnTo>
                  <a:pt x="54470" y="276796"/>
                </a:lnTo>
                <a:close/>
              </a:path>
              <a:path w="746125" h="379729">
                <a:moveTo>
                  <a:pt x="67170" y="276796"/>
                </a:moveTo>
                <a:lnTo>
                  <a:pt x="60820" y="270446"/>
                </a:lnTo>
                <a:lnTo>
                  <a:pt x="67170" y="270446"/>
                </a:lnTo>
                <a:lnTo>
                  <a:pt x="67170" y="276796"/>
                </a:lnTo>
                <a:close/>
              </a:path>
              <a:path w="746125" h="379729">
                <a:moveTo>
                  <a:pt x="568642" y="283146"/>
                </a:moveTo>
                <a:lnTo>
                  <a:pt x="562292" y="283146"/>
                </a:lnTo>
                <a:lnTo>
                  <a:pt x="555942" y="276796"/>
                </a:lnTo>
                <a:lnTo>
                  <a:pt x="67170" y="276796"/>
                </a:lnTo>
                <a:lnTo>
                  <a:pt x="67170" y="270446"/>
                </a:lnTo>
                <a:lnTo>
                  <a:pt x="568642" y="270446"/>
                </a:lnTo>
                <a:lnTo>
                  <a:pt x="568642" y="283146"/>
                </a:lnTo>
                <a:close/>
              </a:path>
              <a:path w="746125" h="379729">
                <a:moveTo>
                  <a:pt x="10896" y="276796"/>
                </a:moveTo>
                <a:lnTo>
                  <a:pt x="10896" y="274993"/>
                </a:lnTo>
                <a:lnTo>
                  <a:pt x="11798" y="275894"/>
                </a:lnTo>
                <a:lnTo>
                  <a:pt x="10896" y="276796"/>
                </a:lnTo>
                <a:close/>
              </a:path>
              <a:path w="746125" h="379729">
                <a:moveTo>
                  <a:pt x="12700" y="276796"/>
                </a:moveTo>
                <a:lnTo>
                  <a:pt x="11798" y="275894"/>
                </a:lnTo>
                <a:lnTo>
                  <a:pt x="12700" y="274993"/>
                </a:lnTo>
                <a:lnTo>
                  <a:pt x="12700" y="276796"/>
                </a:lnTo>
                <a:close/>
              </a:path>
              <a:path w="746125" h="379729">
                <a:moveTo>
                  <a:pt x="12700" y="276796"/>
                </a:moveTo>
                <a:lnTo>
                  <a:pt x="10896" y="276796"/>
                </a:lnTo>
                <a:lnTo>
                  <a:pt x="11798" y="275894"/>
                </a:lnTo>
                <a:lnTo>
                  <a:pt x="12700" y="276796"/>
                </a:lnTo>
                <a:close/>
              </a:path>
              <a:path w="746125" h="379729">
                <a:moveTo>
                  <a:pt x="555942" y="379272"/>
                </a:moveTo>
                <a:lnTo>
                  <a:pt x="555942" y="276796"/>
                </a:lnTo>
                <a:lnTo>
                  <a:pt x="562292" y="283146"/>
                </a:lnTo>
                <a:lnTo>
                  <a:pt x="568642" y="283146"/>
                </a:lnTo>
                <a:lnTo>
                  <a:pt x="568642" y="348614"/>
                </a:lnTo>
                <a:lnTo>
                  <a:pt x="557796" y="359460"/>
                </a:lnTo>
                <a:lnTo>
                  <a:pt x="568642" y="363943"/>
                </a:lnTo>
                <a:lnTo>
                  <a:pt x="571271" y="363943"/>
                </a:lnTo>
                <a:lnTo>
                  <a:pt x="555942" y="379272"/>
                </a:lnTo>
                <a:close/>
              </a:path>
              <a:path w="746125" h="379729">
                <a:moveTo>
                  <a:pt x="568642" y="363943"/>
                </a:moveTo>
                <a:lnTo>
                  <a:pt x="557796" y="359460"/>
                </a:lnTo>
                <a:lnTo>
                  <a:pt x="568642" y="348614"/>
                </a:lnTo>
                <a:lnTo>
                  <a:pt x="568642" y="363943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219451" y="1632140"/>
            <a:ext cx="6792595" cy="202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0" marR="5080" indent="-158750">
              <a:lnSpc>
                <a:spcPct val="145200"/>
              </a:lnSpc>
              <a:spcBef>
                <a:spcPts val="100"/>
              </a:spcBef>
            </a:pPr>
            <a:r>
              <a:rPr dirty="0" sz="2800" b="1">
                <a:latin typeface="华文楷体"/>
                <a:cs typeface="华文楷体"/>
              </a:rPr>
              <a:t>伽利略的研究方法与亚里士多德有何不同</a:t>
            </a:r>
            <a:r>
              <a:rPr dirty="0" sz="2800" spc="-5" b="1">
                <a:latin typeface="华文楷体"/>
                <a:cs typeface="华文楷体"/>
              </a:rPr>
              <a:t>？ </a:t>
            </a:r>
            <a:r>
              <a:rPr dirty="0" sz="2800">
                <a:latin typeface="华文楷体"/>
                <a:cs typeface="华文楷体"/>
              </a:rPr>
              <a:t>亚里士多</a:t>
            </a:r>
            <a:r>
              <a:rPr dirty="0" sz="2800" spc="-5">
                <a:latin typeface="华文楷体"/>
                <a:cs typeface="华文楷体"/>
              </a:rPr>
              <a:t>德</a:t>
            </a:r>
            <a:endParaRPr sz="2800">
              <a:latin typeface="华文楷体"/>
              <a:cs typeface="华文楷体"/>
            </a:endParaRPr>
          </a:p>
          <a:p>
            <a:pPr marL="171450">
              <a:lnSpc>
                <a:spcPct val="100000"/>
              </a:lnSpc>
              <a:spcBef>
                <a:spcPts val="2640"/>
              </a:spcBef>
              <a:tabLst>
                <a:tab pos="2331720" algn="l"/>
                <a:tab pos="4477385" algn="l"/>
              </a:tabLst>
            </a:pPr>
            <a:r>
              <a:rPr dirty="0" sz="2800" b="1">
                <a:latin typeface="华文楷体"/>
                <a:cs typeface="华文楷体"/>
              </a:rPr>
              <a:t>观</a:t>
            </a:r>
            <a:r>
              <a:rPr dirty="0" sz="2800" spc="-10" b="1">
                <a:latin typeface="华文楷体"/>
                <a:cs typeface="华文楷体"/>
              </a:rPr>
              <a:t>察	</a:t>
            </a:r>
            <a:r>
              <a:rPr dirty="0" sz="2800" b="1">
                <a:latin typeface="华文楷体"/>
                <a:cs typeface="华文楷体"/>
              </a:rPr>
              <a:t>思</a:t>
            </a:r>
            <a:r>
              <a:rPr dirty="0" sz="2800" spc="-10" b="1">
                <a:latin typeface="华文楷体"/>
                <a:cs typeface="华文楷体"/>
              </a:rPr>
              <a:t>考	</a:t>
            </a:r>
            <a:r>
              <a:rPr dirty="0" sz="2800" b="1">
                <a:latin typeface="华文楷体"/>
                <a:cs typeface="华文楷体"/>
              </a:rPr>
              <a:t>结</a:t>
            </a:r>
            <a:r>
              <a:rPr dirty="0" sz="2800" spc="-10" b="1">
                <a:latin typeface="华文楷体"/>
                <a:cs typeface="华文楷体"/>
              </a:rPr>
              <a:t>论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52688" y="4784623"/>
            <a:ext cx="930275" cy="556895"/>
          </a:xfrm>
          <a:custGeom>
            <a:avLst/>
            <a:gdLst/>
            <a:ahLst/>
            <a:cxnLst/>
            <a:rect l="l" t="t" r="r" b="b"/>
            <a:pathLst>
              <a:path w="930275" h="556895">
                <a:moveTo>
                  <a:pt x="912812" y="556894"/>
                </a:moveTo>
                <a:lnTo>
                  <a:pt x="17462" y="556894"/>
                </a:lnTo>
                <a:lnTo>
                  <a:pt x="14427" y="556628"/>
                </a:lnTo>
                <a:lnTo>
                  <a:pt x="0" y="539432"/>
                </a:lnTo>
                <a:lnTo>
                  <a:pt x="0" y="17462"/>
                </a:lnTo>
                <a:lnTo>
                  <a:pt x="17462" y="0"/>
                </a:lnTo>
                <a:lnTo>
                  <a:pt x="912812" y="0"/>
                </a:lnTo>
                <a:lnTo>
                  <a:pt x="930275" y="17462"/>
                </a:lnTo>
                <a:lnTo>
                  <a:pt x="34925" y="17462"/>
                </a:lnTo>
                <a:lnTo>
                  <a:pt x="17462" y="34925"/>
                </a:lnTo>
                <a:lnTo>
                  <a:pt x="34925" y="34925"/>
                </a:lnTo>
                <a:lnTo>
                  <a:pt x="34925" y="521969"/>
                </a:lnTo>
                <a:lnTo>
                  <a:pt x="17462" y="521969"/>
                </a:lnTo>
                <a:lnTo>
                  <a:pt x="34925" y="539432"/>
                </a:lnTo>
                <a:lnTo>
                  <a:pt x="930275" y="539432"/>
                </a:lnTo>
                <a:lnTo>
                  <a:pt x="930008" y="542467"/>
                </a:lnTo>
                <a:lnTo>
                  <a:pt x="915835" y="556628"/>
                </a:lnTo>
                <a:lnTo>
                  <a:pt x="912812" y="556894"/>
                </a:lnTo>
                <a:close/>
              </a:path>
              <a:path w="930275" h="556895">
                <a:moveTo>
                  <a:pt x="34925" y="34925"/>
                </a:moveTo>
                <a:lnTo>
                  <a:pt x="17462" y="34925"/>
                </a:lnTo>
                <a:lnTo>
                  <a:pt x="34925" y="17462"/>
                </a:lnTo>
                <a:lnTo>
                  <a:pt x="34925" y="34925"/>
                </a:lnTo>
                <a:close/>
              </a:path>
              <a:path w="930275" h="556895">
                <a:moveTo>
                  <a:pt x="895350" y="34925"/>
                </a:moveTo>
                <a:lnTo>
                  <a:pt x="34925" y="34925"/>
                </a:lnTo>
                <a:lnTo>
                  <a:pt x="34925" y="17462"/>
                </a:lnTo>
                <a:lnTo>
                  <a:pt x="895350" y="17462"/>
                </a:lnTo>
                <a:lnTo>
                  <a:pt x="895350" y="34925"/>
                </a:lnTo>
                <a:close/>
              </a:path>
              <a:path w="930275" h="556895">
                <a:moveTo>
                  <a:pt x="895350" y="539432"/>
                </a:moveTo>
                <a:lnTo>
                  <a:pt x="895350" y="17462"/>
                </a:lnTo>
                <a:lnTo>
                  <a:pt x="912812" y="34925"/>
                </a:lnTo>
                <a:lnTo>
                  <a:pt x="930275" y="34925"/>
                </a:lnTo>
                <a:lnTo>
                  <a:pt x="930275" y="521969"/>
                </a:lnTo>
                <a:lnTo>
                  <a:pt x="912812" y="521969"/>
                </a:lnTo>
                <a:lnTo>
                  <a:pt x="895350" y="539432"/>
                </a:lnTo>
                <a:close/>
              </a:path>
              <a:path w="930275" h="556895">
                <a:moveTo>
                  <a:pt x="930275" y="34925"/>
                </a:moveTo>
                <a:lnTo>
                  <a:pt x="912812" y="34925"/>
                </a:lnTo>
                <a:lnTo>
                  <a:pt x="895350" y="17462"/>
                </a:lnTo>
                <a:lnTo>
                  <a:pt x="930275" y="17462"/>
                </a:lnTo>
                <a:lnTo>
                  <a:pt x="930275" y="34925"/>
                </a:lnTo>
                <a:close/>
              </a:path>
              <a:path w="930275" h="556895">
                <a:moveTo>
                  <a:pt x="34925" y="539432"/>
                </a:moveTo>
                <a:lnTo>
                  <a:pt x="17462" y="521969"/>
                </a:lnTo>
                <a:lnTo>
                  <a:pt x="34925" y="521969"/>
                </a:lnTo>
                <a:lnTo>
                  <a:pt x="34925" y="539432"/>
                </a:lnTo>
                <a:close/>
              </a:path>
              <a:path w="930275" h="556895">
                <a:moveTo>
                  <a:pt x="895350" y="539432"/>
                </a:moveTo>
                <a:lnTo>
                  <a:pt x="34925" y="539432"/>
                </a:lnTo>
                <a:lnTo>
                  <a:pt x="34925" y="521969"/>
                </a:lnTo>
                <a:lnTo>
                  <a:pt x="895350" y="521969"/>
                </a:lnTo>
                <a:lnTo>
                  <a:pt x="895350" y="539432"/>
                </a:lnTo>
                <a:close/>
              </a:path>
              <a:path w="930275" h="556895">
                <a:moveTo>
                  <a:pt x="930275" y="539432"/>
                </a:moveTo>
                <a:lnTo>
                  <a:pt x="895350" y="539432"/>
                </a:lnTo>
                <a:lnTo>
                  <a:pt x="912812" y="521969"/>
                </a:lnTo>
                <a:lnTo>
                  <a:pt x="930275" y="521969"/>
                </a:lnTo>
                <a:lnTo>
                  <a:pt x="930275" y="5394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27793" y="4784623"/>
            <a:ext cx="930275" cy="556895"/>
          </a:xfrm>
          <a:custGeom>
            <a:avLst/>
            <a:gdLst/>
            <a:ahLst/>
            <a:cxnLst/>
            <a:rect l="l" t="t" r="r" b="b"/>
            <a:pathLst>
              <a:path w="930275" h="556895">
                <a:moveTo>
                  <a:pt x="912812" y="556894"/>
                </a:moveTo>
                <a:lnTo>
                  <a:pt x="17462" y="556894"/>
                </a:lnTo>
                <a:lnTo>
                  <a:pt x="14427" y="556628"/>
                </a:lnTo>
                <a:lnTo>
                  <a:pt x="0" y="539432"/>
                </a:lnTo>
                <a:lnTo>
                  <a:pt x="0" y="17462"/>
                </a:lnTo>
                <a:lnTo>
                  <a:pt x="17462" y="0"/>
                </a:lnTo>
                <a:lnTo>
                  <a:pt x="912812" y="0"/>
                </a:lnTo>
                <a:lnTo>
                  <a:pt x="930275" y="17462"/>
                </a:lnTo>
                <a:lnTo>
                  <a:pt x="34925" y="17462"/>
                </a:lnTo>
                <a:lnTo>
                  <a:pt x="17462" y="34925"/>
                </a:lnTo>
                <a:lnTo>
                  <a:pt x="34925" y="34925"/>
                </a:lnTo>
                <a:lnTo>
                  <a:pt x="34925" y="521969"/>
                </a:lnTo>
                <a:lnTo>
                  <a:pt x="17462" y="521969"/>
                </a:lnTo>
                <a:lnTo>
                  <a:pt x="34925" y="539432"/>
                </a:lnTo>
                <a:lnTo>
                  <a:pt x="930275" y="539432"/>
                </a:lnTo>
                <a:lnTo>
                  <a:pt x="930008" y="542467"/>
                </a:lnTo>
                <a:lnTo>
                  <a:pt x="915835" y="556628"/>
                </a:lnTo>
                <a:lnTo>
                  <a:pt x="912812" y="556894"/>
                </a:lnTo>
                <a:close/>
              </a:path>
              <a:path w="930275" h="556895">
                <a:moveTo>
                  <a:pt x="34925" y="34925"/>
                </a:moveTo>
                <a:lnTo>
                  <a:pt x="17462" y="34925"/>
                </a:lnTo>
                <a:lnTo>
                  <a:pt x="34925" y="17462"/>
                </a:lnTo>
                <a:lnTo>
                  <a:pt x="34925" y="34925"/>
                </a:lnTo>
                <a:close/>
              </a:path>
              <a:path w="930275" h="556895">
                <a:moveTo>
                  <a:pt x="895350" y="34925"/>
                </a:moveTo>
                <a:lnTo>
                  <a:pt x="34925" y="34925"/>
                </a:lnTo>
                <a:lnTo>
                  <a:pt x="34925" y="17462"/>
                </a:lnTo>
                <a:lnTo>
                  <a:pt x="895350" y="17462"/>
                </a:lnTo>
                <a:lnTo>
                  <a:pt x="895350" y="34925"/>
                </a:lnTo>
                <a:close/>
              </a:path>
              <a:path w="930275" h="556895">
                <a:moveTo>
                  <a:pt x="895350" y="539432"/>
                </a:moveTo>
                <a:lnTo>
                  <a:pt x="895350" y="17462"/>
                </a:lnTo>
                <a:lnTo>
                  <a:pt x="912812" y="34925"/>
                </a:lnTo>
                <a:lnTo>
                  <a:pt x="930275" y="34925"/>
                </a:lnTo>
                <a:lnTo>
                  <a:pt x="930275" y="521969"/>
                </a:lnTo>
                <a:lnTo>
                  <a:pt x="912812" y="521969"/>
                </a:lnTo>
                <a:lnTo>
                  <a:pt x="895350" y="539432"/>
                </a:lnTo>
                <a:close/>
              </a:path>
              <a:path w="930275" h="556895">
                <a:moveTo>
                  <a:pt x="930275" y="34925"/>
                </a:moveTo>
                <a:lnTo>
                  <a:pt x="912812" y="34925"/>
                </a:lnTo>
                <a:lnTo>
                  <a:pt x="895350" y="17462"/>
                </a:lnTo>
                <a:lnTo>
                  <a:pt x="930275" y="17462"/>
                </a:lnTo>
                <a:lnTo>
                  <a:pt x="930275" y="34925"/>
                </a:lnTo>
                <a:close/>
              </a:path>
              <a:path w="930275" h="556895">
                <a:moveTo>
                  <a:pt x="34925" y="539432"/>
                </a:moveTo>
                <a:lnTo>
                  <a:pt x="17462" y="521969"/>
                </a:lnTo>
                <a:lnTo>
                  <a:pt x="34925" y="521969"/>
                </a:lnTo>
                <a:lnTo>
                  <a:pt x="34925" y="539432"/>
                </a:lnTo>
                <a:close/>
              </a:path>
              <a:path w="930275" h="556895">
                <a:moveTo>
                  <a:pt x="895350" y="539432"/>
                </a:moveTo>
                <a:lnTo>
                  <a:pt x="34925" y="539432"/>
                </a:lnTo>
                <a:lnTo>
                  <a:pt x="34925" y="521969"/>
                </a:lnTo>
                <a:lnTo>
                  <a:pt x="895350" y="521969"/>
                </a:lnTo>
                <a:lnTo>
                  <a:pt x="895350" y="539432"/>
                </a:lnTo>
                <a:close/>
              </a:path>
              <a:path w="930275" h="556895">
                <a:moveTo>
                  <a:pt x="930275" y="539432"/>
                </a:moveTo>
                <a:lnTo>
                  <a:pt x="895350" y="539432"/>
                </a:lnTo>
                <a:lnTo>
                  <a:pt x="912812" y="521969"/>
                </a:lnTo>
                <a:lnTo>
                  <a:pt x="930275" y="521969"/>
                </a:lnTo>
                <a:lnTo>
                  <a:pt x="930275" y="5394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102898" y="4784623"/>
            <a:ext cx="930275" cy="556895"/>
          </a:xfrm>
          <a:custGeom>
            <a:avLst/>
            <a:gdLst/>
            <a:ahLst/>
            <a:cxnLst/>
            <a:rect l="l" t="t" r="r" b="b"/>
            <a:pathLst>
              <a:path w="930275" h="556895">
                <a:moveTo>
                  <a:pt x="912812" y="556894"/>
                </a:moveTo>
                <a:lnTo>
                  <a:pt x="17462" y="556894"/>
                </a:lnTo>
                <a:lnTo>
                  <a:pt x="14427" y="556628"/>
                </a:lnTo>
                <a:lnTo>
                  <a:pt x="0" y="539432"/>
                </a:lnTo>
                <a:lnTo>
                  <a:pt x="0" y="17462"/>
                </a:lnTo>
                <a:lnTo>
                  <a:pt x="17462" y="0"/>
                </a:lnTo>
                <a:lnTo>
                  <a:pt x="912812" y="0"/>
                </a:lnTo>
                <a:lnTo>
                  <a:pt x="930275" y="17462"/>
                </a:lnTo>
                <a:lnTo>
                  <a:pt x="34925" y="17462"/>
                </a:lnTo>
                <a:lnTo>
                  <a:pt x="17462" y="34925"/>
                </a:lnTo>
                <a:lnTo>
                  <a:pt x="34925" y="34925"/>
                </a:lnTo>
                <a:lnTo>
                  <a:pt x="34925" y="521969"/>
                </a:lnTo>
                <a:lnTo>
                  <a:pt x="17462" y="521969"/>
                </a:lnTo>
                <a:lnTo>
                  <a:pt x="34925" y="539432"/>
                </a:lnTo>
                <a:lnTo>
                  <a:pt x="930275" y="539432"/>
                </a:lnTo>
                <a:lnTo>
                  <a:pt x="930008" y="542467"/>
                </a:lnTo>
                <a:lnTo>
                  <a:pt x="915835" y="556628"/>
                </a:lnTo>
                <a:lnTo>
                  <a:pt x="912812" y="556894"/>
                </a:lnTo>
                <a:close/>
              </a:path>
              <a:path w="930275" h="556895">
                <a:moveTo>
                  <a:pt x="34925" y="34925"/>
                </a:moveTo>
                <a:lnTo>
                  <a:pt x="17462" y="34925"/>
                </a:lnTo>
                <a:lnTo>
                  <a:pt x="34925" y="17462"/>
                </a:lnTo>
                <a:lnTo>
                  <a:pt x="34925" y="34925"/>
                </a:lnTo>
                <a:close/>
              </a:path>
              <a:path w="930275" h="556895">
                <a:moveTo>
                  <a:pt x="895350" y="34925"/>
                </a:moveTo>
                <a:lnTo>
                  <a:pt x="34925" y="34925"/>
                </a:lnTo>
                <a:lnTo>
                  <a:pt x="34925" y="17462"/>
                </a:lnTo>
                <a:lnTo>
                  <a:pt x="895350" y="17462"/>
                </a:lnTo>
                <a:lnTo>
                  <a:pt x="895350" y="34925"/>
                </a:lnTo>
                <a:close/>
              </a:path>
              <a:path w="930275" h="556895">
                <a:moveTo>
                  <a:pt x="895350" y="539432"/>
                </a:moveTo>
                <a:lnTo>
                  <a:pt x="895350" y="17462"/>
                </a:lnTo>
                <a:lnTo>
                  <a:pt x="912812" y="34925"/>
                </a:lnTo>
                <a:lnTo>
                  <a:pt x="930275" y="34925"/>
                </a:lnTo>
                <a:lnTo>
                  <a:pt x="930275" y="521969"/>
                </a:lnTo>
                <a:lnTo>
                  <a:pt x="912812" y="521969"/>
                </a:lnTo>
                <a:lnTo>
                  <a:pt x="895350" y="539432"/>
                </a:lnTo>
                <a:close/>
              </a:path>
              <a:path w="930275" h="556895">
                <a:moveTo>
                  <a:pt x="930275" y="34925"/>
                </a:moveTo>
                <a:lnTo>
                  <a:pt x="912812" y="34925"/>
                </a:lnTo>
                <a:lnTo>
                  <a:pt x="895350" y="17462"/>
                </a:lnTo>
                <a:lnTo>
                  <a:pt x="930275" y="17462"/>
                </a:lnTo>
                <a:lnTo>
                  <a:pt x="930275" y="34925"/>
                </a:lnTo>
                <a:close/>
              </a:path>
              <a:path w="930275" h="556895">
                <a:moveTo>
                  <a:pt x="34925" y="539432"/>
                </a:moveTo>
                <a:lnTo>
                  <a:pt x="17462" y="521969"/>
                </a:lnTo>
                <a:lnTo>
                  <a:pt x="34925" y="521969"/>
                </a:lnTo>
                <a:lnTo>
                  <a:pt x="34925" y="539432"/>
                </a:lnTo>
                <a:close/>
              </a:path>
              <a:path w="930275" h="556895">
                <a:moveTo>
                  <a:pt x="895350" y="539432"/>
                </a:moveTo>
                <a:lnTo>
                  <a:pt x="34925" y="539432"/>
                </a:lnTo>
                <a:lnTo>
                  <a:pt x="34925" y="521969"/>
                </a:lnTo>
                <a:lnTo>
                  <a:pt x="895350" y="521969"/>
                </a:lnTo>
                <a:lnTo>
                  <a:pt x="895350" y="539432"/>
                </a:lnTo>
                <a:close/>
              </a:path>
              <a:path w="930275" h="556895">
                <a:moveTo>
                  <a:pt x="930275" y="539432"/>
                </a:moveTo>
                <a:lnTo>
                  <a:pt x="895350" y="539432"/>
                </a:lnTo>
                <a:lnTo>
                  <a:pt x="912812" y="521969"/>
                </a:lnTo>
                <a:lnTo>
                  <a:pt x="930275" y="521969"/>
                </a:lnTo>
                <a:lnTo>
                  <a:pt x="930275" y="5394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25723" y="4895088"/>
            <a:ext cx="447040" cy="349250"/>
          </a:xfrm>
          <a:custGeom>
            <a:avLst/>
            <a:gdLst/>
            <a:ahLst/>
            <a:cxnLst/>
            <a:rect l="l" t="t" r="r" b="b"/>
            <a:pathLst>
              <a:path w="447039" h="349250">
                <a:moveTo>
                  <a:pt x="10668" y="262127"/>
                </a:moveTo>
                <a:lnTo>
                  <a:pt x="0" y="262127"/>
                </a:lnTo>
                <a:lnTo>
                  <a:pt x="0" y="86867"/>
                </a:lnTo>
                <a:lnTo>
                  <a:pt x="10668" y="86867"/>
                </a:lnTo>
                <a:lnTo>
                  <a:pt x="10668" y="262127"/>
                </a:lnTo>
                <a:close/>
              </a:path>
              <a:path w="447039" h="349250">
                <a:moveTo>
                  <a:pt x="42671" y="262127"/>
                </a:moveTo>
                <a:lnTo>
                  <a:pt x="21336" y="262127"/>
                </a:lnTo>
                <a:lnTo>
                  <a:pt x="21336" y="86867"/>
                </a:lnTo>
                <a:lnTo>
                  <a:pt x="42671" y="86867"/>
                </a:lnTo>
                <a:lnTo>
                  <a:pt x="42671" y="262127"/>
                </a:lnTo>
                <a:close/>
              </a:path>
              <a:path w="447039" h="349250">
                <a:moveTo>
                  <a:pt x="272796" y="348996"/>
                </a:moveTo>
                <a:lnTo>
                  <a:pt x="272796" y="262127"/>
                </a:lnTo>
                <a:lnTo>
                  <a:pt x="53339" y="262127"/>
                </a:lnTo>
                <a:lnTo>
                  <a:pt x="53339" y="86867"/>
                </a:lnTo>
                <a:lnTo>
                  <a:pt x="272796" y="86867"/>
                </a:lnTo>
                <a:lnTo>
                  <a:pt x="272796" y="0"/>
                </a:lnTo>
                <a:lnTo>
                  <a:pt x="446531" y="175260"/>
                </a:lnTo>
                <a:lnTo>
                  <a:pt x="272796" y="34899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18840" y="4880102"/>
            <a:ext cx="462915" cy="379730"/>
          </a:xfrm>
          <a:custGeom>
            <a:avLst/>
            <a:gdLst/>
            <a:ahLst/>
            <a:cxnLst/>
            <a:rect l="l" t="t" r="r" b="b"/>
            <a:pathLst>
              <a:path w="462914" h="379729">
                <a:moveTo>
                  <a:pt x="272732" y="102476"/>
                </a:moveTo>
                <a:lnTo>
                  <a:pt x="272732" y="0"/>
                </a:lnTo>
                <a:lnTo>
                  <a:pt x="288061" y="15328"/>
                </a:lnTo>
                <a:lnTo>
                  <a:pt x="285432" y="15328"/>
                </a:lnTo>
                <a:lnTo>
                  <a:pt x="274586" y="19824"/>
                </a:lnTo>
                <a:lnTo>
                  <a:pt x="285432" y="30670"/>
                </a:lnTo>
                <a:lnTo>
                  <a:pt x="285432" y="96126"/>
                </a:lnTo>
                <a:lnTo>
                  <a:pt x="279082" y="96126"/>
                </a:lnTo>
                <a:lnTo>
                  <a:pt x="272732" y="102476"/>
                </a:lnTo>
                <a:close/>
              </a:path>
              <a:path w="462914" h="379729">
                <a:moveTo>
                  <a:pt x="285432" y="30670"/>
                </a:moveTo>
                <a:lnTo>
                  <a:pt x="274586" y="19824"/>
                </a:lnTo>
                <a:lnTo>
                  <a:pt x="285432" y="15328"/>
                </a:lnTo>
                <a:lnTo>
                  <a:pt x="285432" y="30670"/>
                </a:lnTo>
                <a:close/>
              </a:path>
              <a:path w="462914" h="379729">
                <a:moveTo>
                  <a:pt x="444398" y="189636"/>
                </a:moveTo>
                <a:lnTo>
                  <a:pt x="285432" y="30670"/>
                </a:lnTo>
                <a:lnTo>
                  <a:pt x="285432" y="15328"/>
                </a:lnTo>
                <a:lnTo>
                  <a:pt x="288061" y="15328"/>
                </a:lnTo>
                <a:lnTo>
                  <a:pt x="457873" y="185140"/>
                </a:lnTo>
                <a:lnTo>
                  <a:pt x="448894" y="185140"/>
                </a:lnTo>
                <a:lnTo>
                  <a:pt x="444398" y="189636"/>
                </a:lnTo>
                <a:close/>
              </a:path>
              <a:path w="462914" h="379729">
                <a:moveTo>
                  <a:pt x="21780" y="283146"/>
                </a:moveTo>
                <a:lnTo>
                  <a:pt x="0" y="283146"/>
                </a:lnTo>
                <a:lnTo>
                  <a:pt x="0" y="96126"/>
                </a:lnTo>
                <a:lnTo>
                  <a:pt x="21780" y="96126"/>
                </a:lnTo>
                <a:lnTo>
                  <a:pt x="21780" y="102476"/>
                </a:lnTo>
                <a:lnTo>
                  <a:pt x="10896" y="102476"/>
                </a:lnTo>
                <a:lnTo>
                  <a:pt x="10896" y="104279"/>
                </a:lnTo>
                <a:lnTo>
                  <a:pt x="6350" y="108826"/>
                </a:lnTo>
                <a:lnTo>
                  <a:pt x="10896" y="108826"/>
                </a:lnTo>
                <a:lnTo>
                  <a:pt x="10896" y="270446"/>
                </a:lnTo>
                <a:lnTo>
                  <a:pt x="6350" y="270446"/>
                </a:lnTo>
                <a:lnTo>
                  <a:pt x="10896" y="274993"/>
                </a:lnTo>
                <a:lnTo>
                  <a:pt x="10896" y="276796"/>
                </a:lnTo>
                <a:lnTo>
                  <a:pt x="21780" y="276796"/>
                </a:lnTo>
                <a:lnTo>
                  <a:pt x="21780" y="283146"/>
                </a:lnTo>
                <a:close/>
              </a:path>
              <a:path w="462914" h="379729">
                <a:moveTo>
                  <a:pt x="23596" y="283146"/>
                </a:moveTo>
                <a:lnTo>
                  <a:pt x="21780" y="283146"/>
                </a:lnTo>
                <a:lnTo>
                  <a:pt x="21780" y="96126"/>
                </a:lnTo>
                <a:lnTo>
                  <a:pt x="23596" y="96126"/>
                </a:lnTo>
                <a:lnTo>
                  <a:pt x="23596" y="283146"/>
                </a:lnTo>
                <a:close/>
              </a:path>
              <a:path w="462914" h="379729">
                <a:moveTo>
                  <a:pt x="54470" y="283146"/>
                </a:moveTo>
                <a:lnTo>
                  <a:pt x="23596" y="283146"/>
                </a:lnTo>
                <a:lnTo>
                  <a:pt x="23596" y="96126"/>
                </a:lnTo>
                <a:lnTo>
                  <a:pt x="54470" y="96126"/>
                </a:lnTo>
                <a:lnTo>
                  <a:pt x="54470" y="102476"/>
                </a:lnTo>
                <a:lnTo>
                  <a:pt x="34480" y="102476"/>
                </a:lnTo>
                <a:lnTo>
                  <a:pt x="28130" y="108826"/>
                </a:lnTo>
                <a:lnTo>
                  <a:pt x="34480" y="108826"/>
                </a:lnTo>
                <a:lnTo>
                  <a:pt x="34480" y="270446"/>
                </a:lnTo>
                <a:lnTo>
                  <a:pt x="28130" y="270446"/>
                </a:lnTo>
                <a:lnTo>
                  <a:pt x="34480" y="276796"/>
                </a:lnTo>
                <a:lnTo>
                  <a:pt x="54470" y="276796"/>
                </a:lnTo>
                <a:lnTo>
                  <a:pt x="54470" y="283146"/>
                </a:lnTo>
                <a:close/>
              </a:path>
              <a:path w="462914" h="379729">
                <a:moveTo>
                  <a:pt x="56273" y="283146"/>
                </a:moveTo>
                <a:lnTo>
                  <a:pt x="54470" y="283146"/>
                </a:lnTo>
                <a:lnTo>
                  <a:pt x="54470" y="96126"/>
                </a:lnTo>
                <a:lnTo>
                  <a:pt x="56273" y="96126"/>
                </a:lnTo>
                <a:lnTo>
                  <a:pt x="56273" y="283146"/>
                </a:lnTo>
                <a:close/>
              </a:path>
              <a:path w="462914" h="379729">
                <a:moveTo>
                  <a:pt x="272732" y="283146"/>
                </a:moveTo>
                <a:lnTo>
                  <a:pt x="56273" y="283146"/>
                </a:lnTo>
                <a:lnTo>
                  <a:pt x="56273" y="96126"/>
                </a:lnTo>
                <a:lnTo>
                  <a:pt x="272732" y="96126"/>
                </a:lnTo>
                <a:lnTo>
                  <a:pt x="272732" y="102476"/>
                </a:lnTo>
                <a:lnTo>
                  <a:pt x="67170" y="102476"/>
                </a:lnTo>
                <a:lnTo>
                  <a:pt x="60820" y="108826"/>
                </a:lnTo>
                <a:lnTo>
                  <a:pt x="67170" y="108826"/>
                </a:lnTo>
                <a:lnTo>
                  <a:pt x="67170" y="270446"/>
                </a:lnTo>
                <a:lnTo>
                  <a:pt x="60820" y="270446"/>
                </a:lnTo>
                <a:lnTo>
                  <a:pt x="67170" y="276796"/>
                </a:lnTo>
                <a:lnTo>
                  <a:pt x="272732" y="276796"/>
                </a:lnTo>
                <a:lnTo>
                  <a:pt x="272732" y="283146"/>
                </a:lnTo>
                <a:close/>
              </a:path>
              <a:path w="462914" h="379729">
                <a:moveTo>
                  <a:pt x="285432" y="108826"/>
                </a:moveTo>
                <a:lnTo>
                  <a:pt x="67170" y="108826"/>
                </a:lnTo>
                <a:lnTo>
                  <a:pt x="67170" y="102476"/>
                </a:lnTo>
                <a:lnTo>
                  <a:pt x="272732" y="102476"/>
                </a:lnTo>
                <a:lnTo>
                  <a:pt x="279082" y="96126"/>
                </a:lnTo>
                <a:lnTo>
                  <a:pt x="285432" y="96126"/>
                </a:lnTo>
                <a:lnTo>
                  <a:pt x="285432" y="108826"/>
                </a:lnTo>
                <a:close/>
              </a:path>
              <a:path w="462914" h="379729">
                <a:moveTo>
                  <a:pt x="10896" y="104279"/>
                </a:moveTo>
                <a:lnTo>
                  <a:pt x="10896" y="102476"/>
                </a:lnTo>
                <a:lnTo>
                  <a:pt x="11798" y="103377"/>
                </a:lnTo>
                <a:lnTo>
                  <a:pt x="10896" y="104279"/>
                </a:lnTo>
                <a:close/>
              </a:path>
              <a:path w="462914" h="379729">
                <a:moveTo>
                  <a:pt x="11798" y="103377"/>
                </a:moveTo>
                <a:lnTo>
                  <a:pt x="10896" y="102476"/>
                </a:lnTo>
                <a:lnTo>
                  <a:pt x="12700" y="102476"/>
                </a:lnTo>
                <a:lnTo>
                  <a:pt x="11798" y="103377"/>
                </a:lnTo>
                <a:close/>
              </a:path>
              <a:path w="462914" h="379729">
                <a:moveTo>
                  <a:pt x="12700" y="104279"/>
                </a:moveTo>
                <a:lnTo>
                  <a:pt x="11798" y="103377"/>
                </a:lnTo>
                <a:lnTo>
                  <a:pt x="12700" y="102476"/>
                </a:lnTo>
                <a:lnTo>
                  <a:pt x="12700" y="104279"/>
                </a:lnTo>
                <a:close/>
              </a:path>
              <a:path w="462914" h="379729">
                <a:moveTo>
                  <a:pt x="21780" y="108826"/>
                </a:moveTo>
                <a:lnTo>
                  <a:pt x="17246" y="108826"/>
                </a:lnTo>
                <a:lnTo>
                  <a:pt x="12700" y="104279"/>
                </a:lnTo>
                <a:lnTo>
                  <a:pt x="12700" y="102476"/>
                </a:lnTo>
                <a:lnTo>
                  <a:pt x="21780" y="102476"/>
                </a:lnTo>
                <a:lnTo>
                  <a:pt x="21780" y="108826"/>
                </a:lnTo>
                <a:close/>
              </a:path>
              <a:path w="462914" h="379729">
                <a:moveTo>
                  <a:pt x="34480" y="108826"/>
                </a:moveTo>
                <a:lnTo>
                  <a:pt x="28130" y="108826"/>
                </a:lnTo>
                <a:lnTo>
                  <a:pt x="34480" y="102476"/>
                </a:lnTo>
                <a:lnTo>
                  <a:pt x="34480" y="108826"/>
                </a:lnTo>
                <a:close/>
              </a:path>
              <a:path w="462914" h="379729">
                <a:moveTo>
                  <a:pt x="43573" y="108826"/>
                </a:moveTo>
                <a:lnTo>
                  <a:pt x="34480" y="108826"/>
                </a:lnTo>
                <a:lnTo>
                  <a:pt x="34480" y="102476"/>
                </a:lnTo>
                <a:lnTo>
                  <a:pt x="43573" y="102476"/>
                </a:lnTo>
                <a:lnTo>
                  <a:pt x="43573" y="108826"/>
                </a:lnTo>
                <a:close/>
              </a:path>
              <a:path w="462914" h="379729">
                <a:moveTo>
                  <a:pt x="43573" y="276796"/>
                </a:moveTo>
                <a:lnTo>
                  <a:pt x="43573" y="102476"/>
                </a:lnTo>
                <a:lnTo>
                  <a:pt x="49923" y="108826"/>
                </a:lnTo>
                <a:lnTo>
                  <a:pt x="54470" y="108826"/>
                </a:lnTo>
                <a:lnTo>
                  <a:pt x="54470" y="270446"/>
                </a:lnTo>
                <a:lnTo>
                  <a:pt x="49923" y="270446"/>
                </a:lnTo>
                <a:lnTo>
                  <a:pt x="43573" y="276796"/>
                </a:lnTo>
                <a:close/>
              </a:path>
              <a:path w="462914" h="379729">
                <a:moveTo>
                  <a:pt x="54470" y="108826"/>
                </a:moveTo>
                <a:lnTo>
                  <a:pt x="49923" y="108826"/>
                </a:lnTo>
                <a:lnTo>
                  <a:pt x="43573" y="102476"/>
                </a:lnTo>
                <a:lnTo>
                  <a:pt x="54470" y="102476"/>
                </a:lnTo>
                <a:lnTo>
                  <a:pt x="54470" y="108826"/>
                </a:lnTo>
                <a:close/>
              </a:path>
              <a:path w="462914" h="379729">
                <a:moveTo>
                  <a:pt x="67170" y="108826"/>
                </a:moveTo>
                <a:lnTo>
                  <a:pt x="60820" y="108826"/>
                </a:lnTo>
                <a:lnTo>
                  <a:pt x="67170" y="102476"/>
                </a:lnTo>
                <a:lnTo>
                  <a:pt x="67170" y="108826"/>
                </a:lnTo>
                <a:close/>
              </a:path>
              <a:path w="462914" h="379729">
                <a:moveTo>
                  <a:pt x="11798" y="275894"/>
                </a:moveTo>
                <a:lnTo>
                  <a:pt x="10896" y="274993"/>
                </a:lnTo>
                <a:lnTo>
                  <a:pt x="10896" y="104279"/>
                </a:lnTo>
                <a:lnTo>
                  <a:pt x="11798" y="103377"/>
                </a:lnTo>
                <a:lnTo>
                  <a:pt x="12700" y="104279"/>
                </a:lnTo>
                <a:lnTo>
                  <a:pt x="12700" y="274993"/>
                </a:lnTo>
                <a:lnTo>
                  <a:pt x="11798" y="275894"/>
                </a:lnTo>
                <a:close/>
              </a:path>
              <a:path w="462914" h="379729">
                <a:moveTo>
                  <a:pt x="10896" y="108826"/>
                </a:moveTo>
                <a:lnTo>
                  <a:pt x="6350" y="108826"/>
                </a:lnTo>
                <a:lnTo>
                  <a:pt x="10896" y="104279"/>
                </a:lnTo>
                <a:lnTo>
                  <a:pt x="10896" y="108826"/>
                </a:lnTo>
                <a:close/>
              </a:path>
              <a:path w="462914" h="379729">
                <a:moveTo>
                  <a:pt x="12700" y="274993"/>
                </a:moveTo>
                <a:lnTo>
                  <a:pt x="12700" y="104279"/>
                </a:lnTo>
                <a:lnTo>
                  <a:pt x="17246" y="108826"/>
                </a:lnTo>
                <a:lnTo>
                  <a:pt x="21780" y="108826"/>
                </a:lnTo>
                <a:lnTo>
                  <a:pt x="21780" y="270446"/>
                </a:lnTo>
                <a:lnTo>
                  <a:pt x="17246" y="270446"/>
                </a:lnTo>
                <a:lnTo>
                  <a:pt x="12700" y="274993"/>
                </a:lnTo>
                <a:close/>
              </a:path>
              <a:path w="462914" h="379729">
                <a:moveTo>
                  <a:pt x="448894" y="194132"/>
                </a:moveTo>
                <a:lnTo>
                  <a:pt x="444398" y="189636"/>
                </a:lnTo>
                <a:lnTo>
                  <a:pt x="448894" y="185140"/>
                </a:lnTo>
                <a:lnTo>
                  <a:pt x="448894" y="194132"/>
                </a:lnTo>
                <a:close/>
              </a:path>
              <a:path w="462914" h="379729">
                <a:moveTo>
                  <a:pt x="457873" y="194132"/>
                </a:moveTo>
                <a:lnTo>
                  <a:pt x="448894" y="194132"/>
                </a:lnTo>
                <a:lnTo>
                  <a:pt x="448894" y="185140"/>
                </a:lnTo>
                <a:lnTo>
                  <a:pt x="457873" y="185140"/>
                </a:lnTo>
                <a:lnTo>
                  <a:pt x="462368" y="189636"/>
                </a:lnTo>
                <a:lnTo>
                  <a:pt x="457873" y="194132"/>
                </a:lnTo>
                <a:close/>
              </a:path>
              <a:path w="462914" h="379729">
                <a:moveTo>
                  <a:pt x="288061" y="363943"/>
                </a:moveTo>
                <a:lnTo>
                  <a:pt x="285432" y="363943"/>
                </a:lnTo>
                <a:lnTo>
                  <a:pt x="285432" y="348602"/>
                </a:lnTo>
                <a:lnTo>
                  <a:pt x="444398" y="189636"/>
                </a:lnTo>
                <a:lnTo>
                  <a:pt x="448894" y="194132"/>
                </a:lnTo>
                <a:lnTo>
                  <a:pt x="457873" y="194132"/>
                </a:lnTo>
                <a:lnTo>
                  <a:pt x="288061" y="363943"/>
                </a:lnTo>
                <a:close/>
              </a:path>
              <a:path w="462914" h="379729">
                <a:moveTo>
                  <a:pt x="10896" y="274993"/>
                </a:moveTo>
                <a:lnTo>
                  <a:pt x="6350" y="270446"/>
                </a:lnTo>
                <a:lnTo>
                  <a:pt x="10896" y="270446"/>
                </a:lnTo>
                <a:lnTo>
                  <a:pt x="10896" y="274993"/>
                </a:lnTo>
                <a:close/>
              </a:path>
              <a:path w="462914" h="379729">
                <a:moveTo>
                  <a:pt x="21780" y="276796"/>
                </a:moveTo>
                <a:lnTo>
                  <a:pt x="12700" y="276796"/>
                </a:lnTo>
                <a:lnTo>
                  <a:pt x="12700" y="274993"/>
                </a:lnTo>
                <a:lnTo>
                  <a:pt x="17246" y="270446"/>
                </a:lnTo>
                <a:lnTo>
                  <a:pt x="21780" y="270446"/>
                </a:lnTo>
                <a:lnTo>
                  <a:pt x="21780" y="276796"/>
                </a:lnTo>
                <a:close/>
              </a:path>
              <a:path w="462914" h="379729">
                <a:moveTo>
                  <a:pt x="34480" y="276796"/>
                </a:moveTo>
                <a:lnTo>
                  <a:pt x="28130" y="270446"/>
                </a:lnTo>
                <a:lnTo>
                  <a:pt x="34480" y="270446"/>
                </a:lnTo>
                <a:lnTo>
                  <a:pt x="34480" y="276796"/>
                </a:lnTo>
                <a:close/>
              </a:path>
              <a:path w="462914" h="379729">
                <a:moveTo>
                  <a:pt x="43573" y="276796"/>
                </a:moveTo>
                <a:lnTo>
                  <a:pt x="34480" y="276796"/>
                </a:lnTo>
                <a:lnTo>
                  <a:pt x="34480" y="270446"/>
                </a:lnTo>
                <a:lnTo>
                  <a:pt x="43573" y="270446"/>
                </a:lnTo>
                <a:lnTo>
                  <a:pt x="43573" y="276796"/>
                </a:lnTo>
                <a:close/>
              </a:path>
              <a:path w="462914" h="379729">
                <a:moveTo>
                  <a:pt x="54470" y="276796"/>
                </a:moveTo>
                <a:lnTo>
                  <a:pt x="43573" y="276796"/>
                </a:lnTo>
                <a:lnTo>
                  <a:pt x="49923" y="270446"/>
                </a:lnTo>
                <a:lnTo>
                  <a:pt x="54470" y="270446"/>
                </a:lnTo>
                <a:lnTo>
                  <a:pt x="54470" y="276796"/>
                </a:lnTo>
                <a:close/>
              </a:path>
              <a:path w="462914" h="379729">
                <a:moveTo>
                  <a:pt x="67170" y="276796"/>
                </a:moveTo>
                <a:lnTo>
                  <a:pt x="60820" y="270446"/>
                </a:lnTo>
                <a:lnTo>
                  <a:pt x="67170" y="270446"/>
                </a:lnTo>
                <a:lnTo>
                  <a:pt x="67170" y="276796"/>
                </a:lnTo>
                <a:close/>
              </a:path>
              <a:path w="462914" h="379729">
                <a:moveTo>
                  <a:pt x="285432" y="283146"/>
                </a:moveTo>
                <a:lnTo>
                  <a:pt x="279082" y="283146"/>
                </a:lnTo>
                <a:lnTo>
                  <a:pt x="272732" y="276796"/>
                </a:lnTo>
                <a:lnTo>
                  <a:pt x="67170" y="276796"/>
                </a:lnTo>
                <a:lnTo>
                  <a:pt x="67170" y="270446"/>
                </a:lnTo>
                <a:lnTo>
                  <a:pt x="285432" y="270446"/>
                </a:lnTo>
                <a:lnTo>
                  <a:pt x="285432" y="283146"/>
                </a:lnTo>
                <a:close/>
              </a:path>
              <a:path w="462914" h="379729">
                <a:moveTo>
                  <a:pt x="10896" y="276796"/>
                </a:moveTo>
                <a:lnTo>
                  <a:pt x="10896" y="274993"/>
                </a:lnTo>
                <a:lnTo>
                  <a:pt x="11798" y="275894"/>
                </a:lnTo>
                <a:lnTo>
                  <a:pt x="10896" y="276796"/>
                </a:lnTo>
                <a:close/>
              </a:path>
              <a:path w="462914" h="379729">
                <a:moveTo>
                  <a:pt x="12700" y="276796"/>
                </a:moveTo>
                <a:lnTo>
                  <a:pt x="11798" y="275894"/>
                </a:lnTo>
                <a:lnTo>
                  <a:pt x="12700" y="274993"/>
                </a:lnTo>
                <a:lnTo>
                  <a:pt x="12700" y="276796"/>
                </a:lnTo>
                <a:close/>
              </a:path>
              <a:path w="462914" h="379729">
                <a:moveTo>
                  <a:pt x="12700" y="276796"/>
                </a:moveTo>
                <a:lnTo>
                  <a:pt x="10896" y="276796"/>
                </a:lnTo>
                <a:lnTo>
                  <a:pt x="11798" y="275894"/>
                </a:lnTo>
                <a:lnTo>
                  <a:pt x="12700" y="276796"/>
                </a:lnTo>
                <a:close/>
              </a:path>
              <a:path w="462914" h="379729">
                <a:moveTo>
                  <a:pt x="272732" y="379272"/>
                </a:moveTo>
                <a:lnTo>
                  <a:pt x="272732" y="276796"/>
                </a:lnTo>
                <a:lnTo>
                  <a:pt x="279082" y="283146"/>
                </a:lnTo>
                <a:lnTo>
                  <a:pt x="285432" y="283146"/>
                </a:lnTo>
                <a:lnTo>
                  <a:pt x="285432" y="348602"/>
                </a:lnTo>
                <a:lnTo>
                  <a:pt x="274586" y="359448"/>
                </a:lnTo>
                <a:lnTo>
                  <a:pt x="285432" y="363943"/>
                </a:lnTo>
                <a:lnTo>
                  <a:pt x="288061" y="363943"/>
                </a:lnTo>
                <a:lnTo>
                  <a:pt x="272732" y="379272"/>
                </a:lnTo>
                <a:close/>
              </a:path>
              <a:path w="462914" h="379729">
                <a:moveTo>
                  <a:pt x="285432" y="363943"/>
                </a:moveTo>
                <a:lnTo>
                  <a:pt x="274586" y="359448"/>
                </a:lnTo>
                <a:lnTo>
                  <a:pt x="285432" y="348602"/>
                </a:lnTo>
                <a:lnTo>
                  <a:pt x="285432" y="363943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573558" y="4783988"/>
            <a:ext cx="930275" cy="556895"/>
          </a:xfrm>
          <a:custGeom>
            <a:avLst/>
            <a:gdLst/>
            <a:ahLst/>
            <a:cxnLst/>
            <a:rect l="l" t="t" r="r" b="b"/>
            <a:pathLst>
              <a:path w="930275" h="556895">
                <a:moveTo>
                  <a:pt x="912812" y="556894"/>
                </a:moveTo>
                <a:lnTo>
                  <a:pt x="17462" y="556894"/>
                </a:lnTo>
                <a:lnTo>
                  <a:pt x="14427" y="556628"/>
                </a:lnTo>
                <a:lnTo>
                  <a:pt x="0" y="539432"/>
                </a:lnTo>
                <a:lnTo>
                  <a:pt x="0" y="17462"/>
                </a:lnTo>
                <a:lnTo>
                  <a:pt x="17462" y="0"/>
                </a:lnTo>
                <a:lnTo>
                  <a:pt x="912812" y="0"/>
                </a:lnTo>
                <a:lnTo>
                  <a:pt x="930275" y="17462"/>
                </a:lnTo>
                <a:lnTo>
                  <a:pt x="34925" y="17462"/>
                </a:lnTo>
                <a:lnTo>
                  <a:pt x="17462" y="34925"/>
                </a:lnTo>
                <a:lnTo>
                  <a:pt x="34925" y="34925"/>
                </a:lnTo>
                <a:lnTo>
                  <a:pt x="34925" y="521969"/>
                </a:lnTo>
                <a:lnTo>
                  <a:pt x="17462" y="521969"/>
                </a:lnTo>
                <a:lnTo>
                  <a:pt x="34925" y="539432"/>
                </a:lnTo>
                <a:lnTo>
                  <a:pt x="930275" y="539432"/>
                </a:lnTo>
                <a:lnTo>
                  <a:pt x="930008" y="542467"/>
                </a:lnTo>
                <a:lnTo>
                  <a:pt x="915835" y="556628"/>
                </a:lnTo>
                <a:lnTo>
                  <a:pt x="912812" y="556894"/>
                </a:lnTo>
                <a:close/>
              </a:path>
              <a:path w="930275" h="556895">
                <a:moveTo>
                  <a:pt x="34925" y="34925"/>
                </a:moveTo>
                <a:lnTo>
                  <a:pt x="17462" y="34925"/>
                </a:lnTo>
                <a:lnTo>
                  <a:pt x="34925" y="17462"/>
                </a:lnTo>
                <a:lnTo>
                  <a:pt x="34925" y="34925"/>
                </a:lnTo>
                <a:close/>
              </a:path>
              <a:path w="930275" h="556895">
                <a:moveTo>
                  <a:pt x="895350" y="34925"/>
                </a:moveTo>
                <a:lnTo>
                  <a:pt x="34925" y="34925"/>
                </a:lnTo>
                <a:lnTo>
                  <a:pt x="34925" y="17462"/>
                </a:lnTo>
                <a:lnTo>
                  <a:pt x="895350" y="17462"/>
                </a:lnTo>
                <a:lnTo>
                  <a:pt x="895350" y="34925"/>
                </a:lnTo>
                <a:close/>
              </a:path>
              <a:path w="930275" h="556895">
                <a:moveTo>
                  <a:pt x="895350" y="539432"/>
                </a:moveTo>
                <a:lnTo>
                  <a:pt x="895350" y="17462"/>
                </a:lnTo>
                <a:lnTo>
                  <a:pt x="912812" y="34925"/>
                </a:lnTo>
                <a:lnTo>
                  <a:pt x="930275" y="34925"/>
                </a:lnTo>
                <a:lnTo>
                  <a:pt x="930275" y="521969"/>
                </a:lnTo>
                <a:lnTo>
                  <a:pt x="912812" y="521969"/>
                </a:lnTo>
                <a:lnTo>
                  <a:pt x="895350" y="539432"/>
                </a:lnTo>
                <a:close/>
              </a:path>
              <a:path w="930275" h="556895">
                <a:moveTo>
                  <a:pt x="930275" y="34925"/>
                </a:moveTo>
                <a:lnTo>
                  <a:pt x="912812" y="34925"/>
                </a:lnTo>
                <a:lnTo>
                  <a:pt x="895350" y="17462"/>
                </a:lnTo>
                <a:lnTo>
                  <a:pt x="930275" y="17462"/>
                </a:lnTo>
                <a:lnTo>
                  <a:pt x="930275" y="34925"/>
                </a:lnTo>
                <a:close/>
              </a:path>
              <a:path w="930275" h="556895">
                <a:moveTo>
                  <a:pt x="34925" y="539432"/>
                </a:moveTo>
                <a:lnTo>
                  <a:pt x="17462" y="521969"/>
                </a:lnTo>
                <a:lnTo>
                  <a:pt x="34925" y="521969"/>
                </a:lnTo>
                <a:lnTo>
                  <a:pt x="34925" y="539432"/>
                </a:lnTo>
                <a:close/>
              </a:path>
              <a:path w="930275" h="556895">
                <a:moveTo>
                  <a:pt x="895350" y="539432"/>
                </a:moveTo>
                <a:lnTo>
                  <a:pt x="34925" y="539432"/>
                </a:lnTo>
                <a:lnTo>
                  <a:pt x="34925" y="521969"/>
                </a:lnTo>
                <a:lnTo>
                  <a:pt x="895350" y="521969"/>
                </a:lnTo>
                <a:lnTo>
                  <a:pt x="895350" y="539432"/>
                </a:lnTo>
                <a:close/>
              </a:path>
              <a:path w="930275" h="556895">
                <a:moveTo>
                  <a:pt x="930275" y="539432"/>
                </a:moveTo>
                <a:lnTo>
                  <a:pt x="895350" y="539432"/>
                </a:lnTo>
                <a:lnTo>
                  <a:pt x="912812" y="521969"/>
                </a:lnTo>
                <a:lnTo>
                  <a:pt x="930275" y="521969"/>
                </a:lnTo>
                <a:lnTo>
                  <a:pt x="930275" y="5394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241270" y="4113745"/>
            <a:ext cx="5165090" cy="1131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华文楷体"/>
                <a:cs typeface="华文楷体"/>
              </a:rPr>
              <a:t>伽利</a:t>
            </a:r>
            <a:r>
              <a:rPr dirty="0" sz="2800" spc="-5">
                <a:latin typeface="华文楷体"/>
                <a:cs typeface="华文楷体"/>
              </a:rPr>
              <a:t>略</a:t>
            </a:r>
            <a:endParaRPr sz="2800">
              <a:latin typeface="华文楷体"/>
              <a:cs typeface="华文楷体"/>
            </a:endParaRPr>
          </a:p>
          <a:p>
            <a:pPr marL="19685">
              <a:lnSpc>
                <a:spcPct val="100000"/>
              </a:lnSpc>
              <a:spcBef>
                <a:spcPts val="1995"/>
              </a:spcBef>
              <a:tabLst>
                <a:tab pos="1494790" algn="l"/>
                <a:tab pos="2969895" algn="l"/>
                <a:tab pos="4440555" algn="l"/>
              </a:tabLst>
            </a:pPr>
            <a:r>
              <a:rPr dirty="0" sz="2800" b="1">
                <a:latin typeface="华文楷体"/>
                <a:cs typeface="华文楷体"/>
              </a:rPr>
              <a:t>观</a:t>
            </a:r>
            <a:r>
              <a:rPr dirty="0" sz="2800" spc="-10" b="1">
                <a:latin typeface="华文楷体"/>
                <a:cs typeface="华文楷体"/>
              </a:rPr>
              <a:t>察</a:t>
            </a:r>
            <a:r>
              <a:rPr dirty="0" sz="2800" b="1">
                <a:latin typeface="华文楷体"/>
                <a:cs typeface="华文楷体"/>
              </a:rPr>
              <a:t>	</a:t>
            </a:r>
            <a:r>
              <a:rPr dirty="0" sz="2800" b="1">
                <a:latin typeface="华文楷体"/>
                <a:cs typeface="华文楷体"/>
              </a:rPr>
              <a:t>猜</a:t>
            </a:r>
            <a:r>
              <a:rPr dirty="0" sz="2800" spc="-10" b="1">
                <a:latin typeface="华文楷体"/>
                <a:cs typeface="华文楷体"/>
              </a:rPr>
              <a:t>想</a:t>
            </a:r>
            <a:r>
              <a:rPr dirty="0" sz="2800" b="1">
                <a:latin typeface="华文楷体"/>
                <a:cs typeface="华文楷体"/>
              </a:rPr>
              <a:t>	</a:t>
            </a:r>
            <a:r>
              <a:rPr dirty="0" sz="2800" b="1">
                <a:latin typeface="华文楷体"/>
                <a:cs typeface="华文楷体"/>
              </a:rPr>
              <a:t>实</a:t>
            </a:r>
            <a:r>
              <a:rPr dirty="0" sz="2800" spc="-10" b="1">
                <a:latin typeface="华文楷体"/>
                <a:cs typeface="华文楷体"/>
              </a:rPr>
              <a:t>验</a:t>
            </a:r>
            <a:r>
              <a:rPr dirty="0" sz="2800" b="1">
                <a:latin typeface="华文楷体"/>
                <a:cs typeface="华文楷体"/>
              </a:rPr>
              <a:t>	</a:t>
            </a:r>
            <a:r>
              <a:rPr dirty="0" sz="2800" b="1">
                <a:latin typeface="华文楷体"/>
                <a:cs typeface="华文楷体"/>
              </a:rPr>
              <a:t>推</a:t>
            </a:r>
            <a:r>
              <a:rPr dirty="0" sz="2800" spc="-10" b="1">
                <a:latin typeface="华文楷体"/>
                <a:cs typeface="华文楷体"/>
              </a:rPr>
              <a:t>理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053743" y="4778273"/>
            <a:ext cx="930275" cy="556895"/>
          </a:xfrm>
          <a:custGeom>
            <a:avLst/>
            <a:gdLst/>
            <a:ahLst/>
            <a:cxnLst/>
            <a:rect l="l" t="t" r="r" b="b"/>
            <a:pathLst>
              <a:path w="930275" h="556895">
                <a:moveTo>
                  <a:pt x="912812" y="556894"/>
                </a:moveTo>
                <a:lnTo>
                  <a:pt x="17462" y="556894"/>
                </a:lnTo>
                <a:lnTo>
                  <a:pt x="14427" y="556628"/>
                </a:lnTo>
                <a:lnTo>
                  <a:pt x="0" y="539432"/>
                </a:lnTo>
                <a:lnTo>
                  <a:pt x="0" y="17462"/>
                </a:lnTo>
                <a:lnTo>
                  <a:pt x="17462" y="0"/>
                </a:lnTo>
                <a:lnTo>
                  <a:pt x="912812" y="0"/>
                </a:lnTo>
                <a:lnTo>
                  <a:pt x="930275" y="17462"/>
                </a:lnTo>
                <a:lnTo>
                  <a:pt x="34925" y="17462"/>
                </a:lnTo>
                <a:lnTo>
                  <a:pt x="17462" y="34925"/>
                </a:lnTo>
                <a:lnTo>
                  <a:pt x="34925" y="34925"/>
                </a:lnTo>
                <a:lnTo>
                  <a:pt x="34925" y="521969"/>
                </a:lnTo>
                <a:lnTo>
                  <a:pt x="17462" y="521969"/>
                </a:lnTo>
                <a:lnTo>
                  <a:pt x="34925" y="539432"/>
                </a:lnTo>
                <a:lnTo>
                  <a:pt x="930275" y="539432"/>
                </a:lnTo>
                <a:lnTo>
                  <a:pt x="930008" y="542467"/>
                </a:lnTo>
                <a:lnTo>
                  <a:pt x="915835" y="556628"/>
                </a:lnTo>
                <a:lnTo>
                  <a:pt x="912812" y="556894"/>
                </a:lnTo>
                <a:close/>
              </a:path>
              <a:path w="930275" h="556895">
                <a:moveTo>
                  <a:pt x="34925" y="34925"/>
                </a:moveTo>
                <a:lnTo>
                  <a:pt x="17462" y="34925"/>
                </a:lnTo>
                <a:lnTo>
                  <a:pt x="34925" y="17462"/>
                </a:lnTo>
                <a:lnTo>
                  <a:pt x="34925" y="34925"/>
                </a:lnTo>
                <a:close/>
              </a:path>
              <a:path w="930275" h="556895">
                <a:moveTo>
                  <a:pt x="895350" y="34925"/>
                </a:moveTo>
                <a:lnTo>
                  <a:pt x="34925" y="34925"/>
                </a:lnTo>
                <a:lnTo>
                  <a:pt x="34925" y="17462"/>
                </a:lnTo>
                <a:lnTo>
                  <a:pt x="895350" y="17462"/>
                </a:lnTo>
                <a:lnTo>
                  <a:pt x="895350" y="34925"/>
                </a:lnTo>
                <a:close/>
              </a:path>
              <a:path w="930275" h="556895">
                <a:moveTo>
                  <a:pt x="895350" y="539432"/>
                </a:moveTo>
                <a:lnTo>
                  <a:pt x="895350" y="17462"/>
                </a:lnTo>
                <a:lnTo>
                  <a:pt x="912812" y="34925"/>
                </a:lnTo>
                <a:lnTo>
                  <a:pt x="930275" y="34925"/>
                </a:lnTo>
                <a:lnTo>
                  <a:pt x="930275" y="521969"/>
                </a:lnTo>
                <a:lnTo>
                  <a:pt x="912812" y="521969"/>
                </a:lnTo>
                <a:lnTo>
                  <a:pt x="895350" y="539432"/>
                </a:lnTo>
                <a:close/>
              </a:path>
              <a:path w="930275" h="556895">
                <a:moveTo>
                  <a:pt x="930275" y="34925"/>
                </a:moveTo>
                <a:lnTo>
                  <a:pt x="912812" y="34925"/>
                </a:lnTo>
                <a:lnTo>
                  <a:pt x="895350" y="17462"/>
                </a:lnTo>
                <a:lnTo>
                  <a:pt x="930275" y="17462"/>
                </a:lnTo>
                <a:lnTo>
                  <a:pt x="930275" y="34925"/>
                </a:lnTo>
                <a:close/>
              </a:path>
              <a:path w="930275" h="556895">
                <a:moveTo>
                  <a:pt x="34925" y="539432"/>
                </a:moveTo>
                <a:lnTo>
                  <a:pt x="17462" y="521969"/>
                </a:lnTo>
                <a:lnTo>
                  <a:pt x="34925" y="521969"/>
                </a:lnTo>
                <a:lnTo>
                  <a:pt x="34925" y="539432"/>
                </a:lnTo>
                <a:close/>
              </a:path>
              <a:path w="930275" h="556895">
                <a:moveTo>
                  <a:pt x="895350" y="539432"/>
                </a:moveTo>
                <a:lnTo>
                  <a:pt x="34925" y="539432"/>
                </a:lnTo>
                <a:lnTo>
                  <a:pt x="34925" y="521969"/>
                </a:lnTo>
                <a:lnTo>
                  <a:pt x="895350" y="521969"/>
                </a:lnTo>
                <a:lnTo>
                  <a:pt x="895350" y="539432"/>
                </a:lnTo>
                <a:close/>
              </a:path>
              <a:path w="930275" h="556895">
                <a:moveTo>
                  <a:pt x="930275" y="539432"/>
                </a:moveTo>
                <a:lnTo>
                  <a:pt x="895350" y="539432"/>
                </a:lnTo>
                <a:lnTo>
                  <a:pt x="912812" y="521969"/>
                </a:lnTo>
                <a:lnTo>
                  <a:pt x="930275" y="521969"/>
                </a:lnTo>
                <a:lnTo>
                  <a:pt x="930275" y="5394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149945" y="4787481"/>
            <a:ext cx="7366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结</a:t>
            </a:r>
            <a:r>
              <a:rPr dirty="0" sz="2800" spc="-10" b="1">
                <a:latin typeface="华文楷体"/>
                <a:cs typeface="华文楷体"/>
              </a:rPr>
              <a:t>论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024475" y="535644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43525" y="535644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048287" y="5456453"/>
            <a:ext cx="79375" cy="9525"/>
          </a:xfrm>
          <a:custGeom>
            <a:avLst/>
            <a:gdLst/>
            <a:ahLst/>
            <a:cxnLst/>
            <a:rect l="l" t="t" r="r" b="b"/>
            <a:pathLst>
              <a:path w="79375" h="9525">
                <a:moveTo>
                  <a:pt x="79057" y="9525"/>
                </a:moveTo>
                <a:lnTo>
                  <a:pt x="0" y="9525"/>
                </a:lnTo>
                <a:lnTo>
                  <a:pt x="0" y="0"/>
                </a:lnTo>
                <a:lnTo>
                  <a:pt x="79057" y="0"/>
                </a:lnTo>
                <a:lnTo>
                  <a:pt x="79057" y="9525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034000" y="5480265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 h="0">
                <a:moveTo>
                  <a:pt x="0" y="0"/>
                </a:moveTo>
                <a:lnTo>
                  <a:pt x="93345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024475" y="515641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043525" y="515641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024475" y="495639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043525" y="495639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024475" y="475636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043525" y="475636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019712" y="463422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1917" y="0"/>
                </a:lnTo>
              </a:path>
            </a:pathLst>
          </a:custGeom>
          <a:ln w="10160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019712" y="4639309"/>
            <a:ext cx="9525" cy="31750"/>
          </a:xfrm>
          <a:custGeom>
            <a:avLst/>
            <a:gdLst/>
            <a:ahLst/>
            <a:cxnLst/>
            <a:rect l="l" t="t" r="r" b="b"/>
            <a:pathLst>
              <a:path w="9525" h="31750">
                <a:moveTo>
                  <a:pt x="0" y="0"/>
                </a:moveTo>
                <a:lnTo>
                  <a:pt x="9525" y="0"/>
                </a:lnTo>
                <a:lnTo>
                  <a:pt x="9525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038762" y="4648200"/>
            <a:ext cx="83185" cy="10160"/>
          </a:xfrm>
          <a:custGeom>
            <a:avLst/>
            <a:gdLst/>
            <a:ahLst/>
            <a:cxnLst/>
            <a:rect l="l" t="t" r="r" b="b"/>
            <a:pathLst>
              <a:path w="83185" h="10160">
                <a:moveTo>
                  <a:pt x="0" y="0"/>
                </a:moveTo>
                <a:lnTo>
                  <a:pt x="82867" y="0"/>
                </a:lnTo>
                <a:lnTo>
                  <a:pt x="82867" y="10160"/>
                </a:lnTo>
                <a:lnTo>
                  <a:pt x="0" y="10160"/>
                </a:lnTo>
                <a:lnTo>
                  <a:pt x="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207355" y="463444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207355" y="465349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407380" y="463444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407380" y="465349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607405" y="463444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607405" y="465349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807430" y="463444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807430" y="465349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007455" y="463444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007455" y="465349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207480" y="463444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207480" y="465349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407505" y="463444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407505" y="465349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607530" y="463444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607530" y="465349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807555" y="463444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807555" y="465349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007580" y="463444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007580" y="465349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207605" y="463444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207605" y="465349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407630" y="463444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407630" y="465349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544790" y="469731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563840" y="469731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544790" y="489733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563840" y="489733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544790" y="509736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563840" y="509736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544790" y="529738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563840" y="529738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413345" y="546121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413345" y="548026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213320" y="546121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213320" y="548026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013295" y="546121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013295" y="548026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813270" y="546121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813270" y="548026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613245" y="546121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613245" y="548026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413220" y="546121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299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413220" y="548026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299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213195" y="546121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213195" y="548026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013170" y="546121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013170" y="548026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813145" y="546121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813145" y="548026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613120" y="546121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613120" y="548026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413095" y="546121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413095" y="548026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213070" y="546121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213070" y="548026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587240" y="4895088"/>
            <a:ext cx="447040" cy="349250"/>
          </a:xfrm>
          <a:custGeom>
            <a:avLst/>
            <a:gdLst/>
            <a:ahLst/>
            <a:cxnLst/>
            <a:rect l="l" t="t" r="r" b="b"/>
            <a:pathLst>
              <a:path w="447039" h="349250">
                <a:moveTo>
                  <a:pt x="10668" y="262127"/>
                </a:moveTo>
                <a:lnTo>
                  <a:pt x="0" y="262127"/>
                </a:lnTo>
                <a:lnTo>
                  <a:pt x="0" y="86867"/>
                </a:lnTo>
                <a:lnTo>
                  <a:pt x="10668" y="86867"/>
                </a:lnTo>
                <a:lnTo>
                  <a:pt x="10668" y="262127"/>
                </a:lnTo>
                <a:close/>
              </a:path>
              <a:path w="447039" h="349250">
                <a:moveTo>
                  <a:pt x="42672" y="262127"/>
                </a:moveTo>
                <a:lnTo>
                  <a:pt x="21336" y="262127"/>
                </a:lnTo>
                <a:lnTo>
                  <a:pt x="21336" y="86867"/>
                </a:lnTo>
                <a:lnTo>
                  <a:pt x="42672" y="86867"/>
                </a:lnTo>
                <a:lnTo>
                  <a:pt x="42672" y="262127"/>
                </a:lnTo>
                <a:close/>
              </a:path>
              <a:path w="447039" h="349250">
                <a:moveTo>
                  <a:pt x="272796" y="348996"/>
                </a:moveTo>
                <a:lnTo>
                  <a:pt x="272796" y="262127"/>
                </a:lnTo>
                <a:lnTo>
                  <a:pt x="53339" y="262127"/>
                </a:lnTo>
                <a:lnTo>
                  <a:pt x="53339" y="86867"/>
                </a:lnTo>
                <a:lnTo>
                  <a:pt x="272796" y="86867"/>
                </a:lnTo>
                <a:lnTo>
                  <a:pt x="272796" y="0"/>
                </a:lnTo>
                <a:lnTo>
                  <a:pt x="446532" y="175260"/>
                </a:lnTo>
                <a:lnTo>
                  <a:pt x="272796" y="34899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580496" y="4880102"/>
            <a:ext cx="462915" cy="379730"/>
          </a:xfrm>
          <a:custGeom>
            <a:avLst/>
            <a:gdLst/>
            <a:ahLst/>
            <a:cxnLst/>
            <a:rect l="l" t="t" r="r" b="b"/>
            <a:pathLst>
              <a:path w="462914" h="379729">
                <a:moveTo>
                  <a:pt x="272732" y="102476"/>
                </a:moveTo>
                <a:lnTo>
                  <a:pt x="272732" y="0"/>
                </a:lnTo>
                <a:lnTo>
                  <a:pt x="288061" y="15328"/>
                </a:lnTo>
                <a:lnTo>
                  <a:pt x="285432" y="15328"/>
                </a:lnTo>
                <a:lnTo>
                  <a:pt x="274586" y="19824"/>
                </a:lnTo>
                <a:lnTo>
                  <a:pt x="285432" y="30670"/>
                </a:lnTo>
                <a:lnTo>
                  <a:pt x="285432" y="96126"/>
                </a:lnTo>
                <a:lnTo>
                  <a:pt x="279082" y="96126"/>
                </a:lnTo>
                <a:lnTo>
                  <a:pt x="272732" y="102476"/>
                </a:lnTo>
                <a:close/>
              </a:path>
              <a:path w="462914" h="379729">
                <a:moveTo>
                  <a:pt x="285432" y="30670"/>
                </a:moveTo>
                <a:lnTo>
                  <a:pt x="274586" y="19824"/>
                </a:lnTo>
                <a:lnTo>
                  <a:pt x="285432" y="15328"/>
                </a:lnTo>
                <a:lnTo>
                  <a:pt x="285432" y="30670"/>
                </a:lnTo>
                <a:close/>
              </a:path>
              <a:path w="462914" h="379729">
                <a:moveTo>
                  <a:pt x="444398" y="189636"/>
                </a:moveTo>
                <a:lnTo>
                  <a:pt x="285432" y="30670"/>
                </a:lnTo>
                <a:lnTo>
                  <a:pt x="285432" y="15328"/>
                </a:lnTo>
                <a:lnTo>
                  <a:pt x="288061" y="15328"/>
                </a:lnTo>
                <a:lnTo>
                  <a:pt x="457873" y="185140"/>
                </a:lnTo>
                <a:lnTo>
                  <a:pt x="448894" y="185140"/>
                </a:lnTo>
                <a:lnTo>
                  <a:pt x="444398" y="189636"/>
                </a:lnTo>
                <a:close/>
              </a:path>
              <a:path w="462914" h="379729">
                <a:moveTo>
                  <a:pt x="21793" y="283146"/>
                </a:moveTo>
                <a:lnTo>
                  <a:pt x="0" y="283146"/>
                </a:lnTo>
                <a:lnTo>
                  <a:pt x="0" y="96126"/>
                </a:lnTo>
                <a:lnTo>
                  <a:pt x="21793" y="96126"/>
                </a:lnTo>
                <a:lnTo>
                  <a:pt x="21793" y="102476"/>
                </a:lnTo>
                <a:lnTo>
                  <a:pt x="10896" y="102476"/>
                </a:lnTo>
                <a:lnTo>
                  <a:pt x="10896" y="104279"/>
                </a:lnTo>
                <a:lnTo>
                  <a:pt x="6350" y="108826"/>
                </a:lnTo>
                <a:lnTo>
                  <a:pt x="10896" y="108826"/>
                </a:lnTo>
                <a:lnTo>
                  <a:pt x="10896" y="270446"/>
                </a:lnTo>
                <a:lnTo>
                  <a:pt x="6350" y="270446"/>
                </a:lnTo>
                <a:lnTo>
                  <a:pt x="10896" y="274993"/>
                </a:lnTo>
                <a:lnTo>
                  <a:pt x="10896" y="276796"/>
                </a:lnTo>
                <a:lnTo>
                  <a:pt x="21793" y="276796"/>
                </a:lnTo>
                <a:lnTo>
                  <a:pt x="21793" y="283146"/>
                </a:lnTo>
                <a:close/>
              </a:path>
              <a:path w="462914" h="379729">
                <a:moveTo>
                  <a:pt x="23596" y="283146"/>
                </a:moveTo>
                <a:lnTo>
                  <a:pt x="21793" y="283146"/>
                </a:lnTo>
                <a:lnTo>
                  <a:pt x="21793" y="96126"/>
                </a:lnTo>
                <a:lnTo>
                  <a:pt x="23596" y="96126"/>
                </a:lnTo>
                <a:lnTo>
                  <a:pt x="23596" y="283146"/>
                </a:lnTo>
                <a:close/>
              </a:path>
              <a:path w="462914" h="379729">
                <a:moveTo>
                  <a:pt x="54470" y="283146"/>
                </a:moveTo>
                <a:lnTo>
                  <a:pt x="23596" y="283146"/>
                </a:lnTo>
                <a:lnTo>
                  <a:pt x="23596" y="96126"/>
                </a:lnTo>
                <a:lnTo>
                  <a:pt x="54470" y="96126"/>
                </a:lnTo>
                <a:lnTo>
                  <a:pt x="54470" y="102476"/>
                </a:lnTo>
                <a:lnTo>
                  <a:pt x="34493" y="102476"/>
                </a:lnTo>
                <a:lnTo>
                  <a:pt x="28143" y="108826"/>
                </a:lnTo>
                <a:lnTo>
                  <a:pt x="34493" y="108826"/>
                </a:lnTo>
                <a:lnTo>
                  <a:pt x="34493" y="270446"/>
                </a:lnTo>
                <a:lnTo>
                  <a:pt x="28143" y="270446"/>
                </a:lnTo>
                <a:lnTo>
                  <a:pt x="34493" y="276796"/>
                </a:lnTo>
                <a:lnTo>
                  <a:pt x="54470" y="276796"/>
                </a:lnTo>
                <a:lnTo>
                  <a:pt x="54470" y="283146"/>
                </a:lnTo>
                <a:close/>
              </a:path>
              <a:path w="462914" h="379729">
                <a:moveTo>
                  <a:pt x="56273" y="283146"/>
                </a:moveTo>
                <a:lnTo>
                  <a:pt x="54470" y="283146"/>
                </a:lnTo>
                <a:lnTo>
                  <a:pt x="54470" y="96126"/>
                </a:lnTo>
                <a:lnTo>
                  <a:pt x="56273" y="96126"/>
                </a:lnTo>
                <a:lnTo>
                  <a:pt x="56273" y="283146"/>
                </a:lnTo>
                <a:close/>
              </a:path>
              <a:path w="462914" h="379729">
                <a:moveTo>
                  <a:pt x="272732" y="283146"/>
                </a:moveTo>
                <a:lnTo>
                  <a:pt x="56273" y="283146"/>
                </a:lnTo>
                <a:lnTo>
                  <a:pt x="56273" y="96126"/>
                </a:lnTo>
                <a:lnTo>
                  <a:pt x="272732" y="96126"/>
                </a:lnTo>
                <a:lnTo>
                  <a:pt x="272732" y="102476"/>
                </a:lnTo>
                <a:lnTo>
                  <a:pt x="67170" y="102476"/>
                </a:lnTo>
                <a:lnTo>
                  <a:pt x="60820" y="108826"/>
                </a:lnTo>
                <a:lnTo>
                  <a:pt x="67170" y="108826"/>
                </a:lnTo>
                <a:lnTo>
                  <a:pt x="67170" y="270446"/>
                </a:lnTo>
                <a:lnTo>
                  <a:pt x="60820" y="270446"/>
                </a:lnTo>
                <a:lnTo>
                  <a:pt x="67170" y="276796"/>
                </a:lnTo>
                <a:lnTo>
                  <a:pt x="272732" y="276796"/>
                </a:lnTo>
                <a:lnTo>
                  <a:pt x="272732" y="283146"/>
                </a:lnTo>
                <a:close/>
              </a:path>
              <a:path w="462914" h="379729">
                <a:moveTo>
                  <a:pt x="285432" y="108826"/>
                </a:moveTo>
                <a:lnTo>
                  <a:pt x="67170" y="108826"/>
                </a:lnTo>
                <a:lnTo>
                  <a:pt x="67170" y="102476"/>
                </a:lnTo>
                <a:lnTo>
                  <a:pt x="272732" y="102476"/>
                </a:lnTo>
                <a:lnTo>
                  <a:pt x="279082" y="96126"/>
                </a:lnTo>
                <a:lnTo>
                  <a:pt x="285432" y="96126"/>
                </a:lnTo>
                <a:lnTo>
                  <a:pt x="285432" y="108826"/>
                </a:lnTo>
                <a:close/>
              </a:path>
              <a:path w="462914" h="379729">
                <a:moveTo>
                  <a:pt x="10896" y="104279"/>
                </a:moveTo>
                <a:lnTo>
                  <a:pt x="10896" y="102476"/>
                </a:lnTo>
                <a:lnTo>
                  <a:pt x="11798" y="103377"/>
                </a:lnTo>
                <a:lnTo>
                  <a:pt x="10896" y="104279"/>
                </a:lnTo>
                <a:close/>
              </a:path>
              <a:path w="462914" h="379729">
                <a:moveTo>
                  <a:pt x="11798" y="103377"/>
                </a:moveTo>
                <a:lnTo>
                  <a:pt x="10896" y="102476"/>
                </a:lnTo>
                <a:lnTo>
                  <a:pt x="12700" y="102476"/>
                </a:lnTo>
                <a:lnTo>
                  <a:pt x="11798" y="103377"/>
                </a:lnTo>
                <a:close/>
              </a:path>
              <a:path w="462914" h="379729">
                <a:moveTo>
                  <a:pt x="12700" y="104279"/>
                </a:moveTo>
                <a:lnTo>
                  <a:pt x="11798" y="103377"/>
                </a:lnTo>
                <a:lnTo>
                  <a:pt x="12700" y="102476"/>
                </a:lnTo>
                <a:lnTo>
                  <a:pt x="12700" y="104279"/>
                </a:lnTo>
                <a:close/>
              </a:path>
              <a:path w="462914" h="379729">
                <a:moveTo>
                  <a:pt x="21793" y="108826"/>
                </a:moveTo>
                <a:lnTo>
                  <a:pt x="17246" y="108826"/>
                </a:lnTo>
                <a:lnTo>
                  <a:pt x="12700" y="104279"/>
                </a:lnTo>
                <a:lnTo>
                  <a:pt x="12700" y="102476"/>
                </a:lnTo>
                <a:lnTo>
                  <a:pt x="21793" y="102476"/>
                </a:lnTo>
                <a:lnTo>
                  <a:pt x="21793" y="108826"/>
                </a:lnTo>
                <a:close/>
              </a:path>
              <a:path w="462914" h="379729">
                <a:moveTo>
                  <a:pt x="34493" y="108826"/>
                </a:moveTo>
                <a:lnTo>
                  <a:pt x="28143" y="108826"/>
                </a:lnTo>
                <a:lnTo>
                  <a:pt x="34493" y="102476"/>
                </a:lnTo>
                <a:lnTo>
                  <a:pt x="34493" y="108826"/>
                </a:lnTo>
                <a:close/>
              </a:path>
              <a:path w="462914" h="379729">
                <a:moveTo>
                  <a:pt x="43573" y="108826"/>
                </a:moveTo>
                <a:lnTo>
                  <a:pt x="34493" y="108826"/>
                </a:lnTo>
                <a:lnTo>
                  <a:pt x="34493" y="102476"/>
                </a:lnTo>
                <a:lnTo>
                  <a:pt x="43573" y="102476"/>
                </a:lnTo>
                <a:lnTo>
                  <a:pt x="43573" y="108826"/>
                </a:lnTo>
                <a:close/>
              </a:path>
              <a:path w="462914" h="379729">
                <a:moveTo>
                  <a:pt x="43573" y="276796"/>
                </a:moveTo>
                <a:lnTo>
                  <a:pt x="43573" y="102476"/>
                </a:lnTo>
                <a:lnTo>
                  <a:pt x="49923" y="108826"/>
                </a:lnTo>
                <a:lnTo>
                  <a:pt x="54470" y="108826"/>
                </a:lnTo>
                <a:lnTo>
                  <a:pt x="54470" y="270446"/>
                </a:lnTo>
                <a:lnTo>
                  <a:pt x="49923" y="270446"/>
                </a:lnTo>
                <a:lnTo>
                  <a:pt x="43573" y="276796"/>
                </a:lnTo>
                <a:close/>
              </a:path>
              <a:path w="462914" h="379729">
                <a:moveTo>
                  <a:pt x="54470" y="108826"/>
                </a:moveTo>
                <a:lnTo>
                  <a:pt x="49923" y="108826"/>
                </a:lnTo>
                <a:lnTo>
                  <a:pt x="43573" y="102476"/>
                </a:lnTo>
                <a:lnTo>
                  <a:pt x="54470" y="102476"/>
                </a:lnTo>
                <a:lnTo>
                  <a:pt x="54470" y="108826"/>
                </a:lnTo>
                <a:close/>
              </a:path>
              <a:path w="462914" h="379729">
                <a:moveTo>
                  <a:pt x="67170" y="108826"/>
                </a:moveTo>
                <a:lnTo>
                  <a:pt x="60820" y="108826"/>
                </a:lnTo>
                <a:lnTo>
                  <a:pt x="67170" y="102476"/>
                </a:lnTo>
                <a:lnTo>
                  <a:pt x="67170" y="108826"/>
                </a:lnTo>
                <a:close/>
              </a:path>
              <a:path w="462914" h="379729">
                <a:moveTo>
                  <a:pt x="11798" y="275894"/>
                </a:moveTo>
                <a:lnTo>
                  <a:pt x="10896" y="274993"/>
                </a:lnTo>
                <a:lnTo>
                  <a:pt x="10896" y="104279"/>
                </a:lnTo>
                <a:lnTo>
                  <a:pt x="11798" y="103377"/>
                </a:lnTo>
                <a:lnTo>
                  <a:pt x="12700" y="104279"/>
                </a:lnTo>
                <a:lnTo>
                  <a:pt x="12700" y="274993"/>
                </a:lnTo>
                <a:lnTo>
                  <a:pt x="11798" y="275894"/>
                </a:lnTo>
                <a:close/>
              </a:path>
              <a:path w="462914" h="379729">
                <a:moveTo>
                  <a:pt x="10896" y="108826"/>
                </a:moveTo>
                <a:lnTo>
                  <a:pt x="6350" y="108826"/>
                </a:lnTo>
                <a:lnTo>
                  <a:pt x="10896" y="104279"/>
                </a:lnTo>
                <a:lnTo>
                  <a:pt x="10896" y="108826"/>
                </a:lnTo>
                <a:close/>
              </a:path>
              <a:path w="462914" h="379729">
                <a:moveTo>
                  <a:pt x="12700" y="274993"/>
                </a:moveTo>
                <a:lnTo>
                  <a:pt x="12700" y="104279"/>
                </a:lnTo>
                <a:lnTo>
                  <a:pt x="17246" y="108826"/>
                </a:lnTo>
                <a:lnTo>
                  <a:pt x="21793" y="108826"/>
                </a:lnTo>
                <a:lnTo>
                  <a:pt x="21793" y="270446"/>
                </a:lnTo>
                <a:lnTo>
                  <a:pt x="17246" y="270446"/>
                </a:lnTo>
                <a:lnTo>
                  <a:pt x="12700" y="274993"/>
                </a:lnTo>
                <a:close/>
              </a:path>
              <a:path w="462914" h="379729">
                <a:moveTo>
                  <a:pt x="448894" y="194132"/>
                </a:moveTo>
                <a:lnTo>
                  <a:pt x="444398" y="189636"/>
                </a:lnTo>
                <a:lnTo>
                  <a:pt x="448894" y="185140"/>
                </a:lnTo>
                <a:lnTo>
                  <a:pt x="448894" y="194132"/>
                </a:lnTo>
                <a:close/>
              </a:path>
              <a:path w="462914" h="379729">
                <a:moveTo>
                  <a:pt x="457873" y="194132"/>
                </a:moveTo>
                <a:lnTo>
                  <a:pt x="448894" y="194132"/>
                </a:lnTo>
                <a:lnTo>
                  <a:pt x="448894" y="185140"/>
                </a:lnTo>
                <a:lnTo>
                  <a:pt x="457873" y="185140"/>
                </a:lnTo>
                <a:lnTo>
                  <a:pt x="462368" y="189636"/>
                </a:lnTo>
                <a:lnTo>
                  <a:pt x="457873" y="194132"/>
                </a:lnTo>
                <a:close/>
              </a:path>
              <a:path w="462914" h="379729">
                <a:moveTo>
                  <a:pt x="288061" y="363943"/>
                </a:moveTo>
                <a:lnTo>
                  <a:pt x="285432" y="363943"/>
                </a:lnTo>
                <a:lnTo>
                  <a:pt x="285432" y="348602"/>
                </a:lnTo>
                <a:lnTo>
                  <a:pt x="444398" y="189636"/>
                </a:lnTo>
                <a:lnTo>
                  <a:pt x="448894" y="194132"/>
                </a:lnTo>
                <a:lnTo>
                  <a:pt x="457873" y="194132"/>
                </a:lnTo>
                <a:lnTo>
                  <a:pt x="288061" y="363943"/>
                </a:lnTo>
                <a:close/>
              </a:path>
              <a:path w="462914" h="379729">
                <a:moveTo>
                  <a:pt x="10896" y="274993"/>
                </a:moveTo>
                <a:lnTo>
                  <a:pt x="6350" y="270446"/>
                </a:lnTo>
                <a:lnTo>
                  <a:pt x="10896" y="270446"/>
                </a:lnTo>
                <a:lnTo>
                  <a:pt x="10896" y="274993"/>
                </a:lnTo>
                <a:close/>
              </a:path>
              <a:path w="462914" h="379729">
                <a:moveTo>
                  <a:pt x="21793" y="276796"/>
                </a:moveTo>
                <a:lnTo>
                  <a:pt x="12700" y="276796"/>
                </a:lnTo>
                <a:lnTo>
                  <a:pt x="12700" y="274993"/>
                </a:lnTo>
                <a:lnTo>
                  <a:pt x="17246" y="270446"/>
                </a:lnTo>
                <a:lnTo>
                  <a:pt x="21793" y="270446"/>
                </a:lnTo>
                <a:lnTo>
                  <a:pt x="21793" y="276796"/>
                </a:lnTo>
                <a:close/>
              </a:path>
              <a:path w="462914" h="379729">
                <a:moveTo>
                  <a:pt x="34493" y="276796"/>
                </a:moveTo>
                <a:lnTo>
                  <a:pt x="28143" y="270446"/>
                </a:lnTo>
                <a:lnTo>
                  <a:pt x="34493" y="270446"/>
                </a:lnTo>
                <a:lnTo>
                  <a:pt x="34493" y="276796"/>
                </a:lnTo>
                <a:close/>
              </a:path>
              <a:path w="462914" h="379729">
                <a:moveTo>
                  <a:pt x="43573" y="276796"/>
                </a:moveTo>
                <a:lnTo>
                  <a:pt x="34493" y="276796"/>
                </a:lnTo>
                <a:lnTo>
                  <a:pt x="34493" y="270446"/>
                </a:lnTo>
                <a:lnTo>
                  <a:pt x="43573" y="270446"/>
                </a:lnTo>
                <a:lnTo>
                  <a:pt x="43573" y="276796"/>
                </a:lnTo>
                <a:close/>
              </a:path>
              <a:path w="462914" h="379729">
                <a:moveTo>
                  <a:pt x="54470" y="276796"/>
                </a:moveTo>
                <a:lnTo>
                  <a:pt x="43573" y="276796"/>
                </a:lnTo>
                <a:lnTo>
                  <a:pt x="49923" y="270446"/>
                </a:lnTo>
                <a:lnTo>
                  <a:pt x="54470" y="270446"/>
                </a:lnTo>
                <a:lnTo>
                  <a:pt x="54470" y="276796"/>
                </a:lnTo>
                <a:close/>
              </a:path>
              <a:path w="462914" h="379729">
                <a:moveTo>
                  <a:pt x="67170" y="276796"/>
                </a:moveTo>
                <a:lnTo>
                  <a:pt x="60820" y="270446"/>
                </a:lnTo>
                <a:lnTo>
                  <a:pt x="67170" y="270446"/>
                </a:lnTo>
                <a:lnTo>
                  <a:pt x="67170" y="276796"/>
                </a:lnTo>
                <a:close/>
              </a:path>
              <a:path w="462914" h="379729">
                <a:moveTo>
                  <a:pt x="285432" y="283146"/>
                </a:moveTo>
                <a:lnTo>
                  <a:pt x="279082" y="283146"/>
                </a:lnTo>
                <a:lnTo>
                  <a:pt x="272732" y="276796"/>
                </a:lnTo>
                <a:lnTo>
                  <a:pt x="67170" y="276796"/>
                </a:lnTo>
                <a:lnTo>
                  <a:pt x="67170" y="270446"/>
                </a:lnTo>
                <a:lnTo>
                  <a:pt x="285432" y="270446"/>
                </a:lnTo>
                <a:lnTo>
                  <a:pt x="285432" y="283146"/>
                </a:lnTo>
                <a:close/>
              </a:path>
              <a:path w="462914" h="379729">
                <a:moveTo>
                  <a:pt x="10896" y="276796"/>
                </a:moveTo>
                <a:lnTo>
                  <a:pt x="10896" y="274993"/>
                </a:lnTo>
                <a:lnTo>
                  <a:pt x="11798" y="275894"/>
                </a:lnTo>
                <a:lnTo>
                  <a:pt x="10896" y="276796"/>
                </a:lnTo>
                <a:close/>
              </a:path>
              <a:path w="462914" h="379729">
                <a:moveTo>
                  <a:pt x="12700" y="276796"/>
                </a:moveTo>
                <a:lnTo>
                  <a:pt x="11798" y="275894"/>
                </a:lnTo>
                <a:lnTo>
                  <a:pt x="12700" y="274993"/>
                </a:lnTo>
                <a:lnTo>
                  <a:pt x="12700" y="276796"/>
                </a:lnTo>
                <a:close/>
              </a:path>
              <a:path w="462914" h="379729">
                <a:moveTo>
                  <a:pt x="12700" y="276796"/>
                </a:moveTo>
                <a:lnTo>
                  <a:pt x="10896" y="276796"/>
                </a:lnTo>
                <a:lnTo>
                  <a:pt x="11798" y="275894"/>
                </a:lnTo>
                <a:lnTo>
                  <a:pt x="12700" y="276796"/>
                </a:lnTo>
                <a:close/>
              </a:path>
              <a:path w="462914" h="379729">
                <a:moveTo>
                  <a:pt x="272732" y="379272"/>
                </a:moveTo>
                <a:lnTo>
                  <a:pt x="272732" y="276796"/>
                </a:lnTo>
                <a:lnTo>
                  <a:pt x="279082" y="283146"/>
                </a:lnTo>
                <a:lnTo>
                  <a:pt x="285432" y="283146"/>
                </a:lnTo>
                <a:lnTo>
                  <a:pt x="285432" y="348602"/>
                </a:lnTo>
                <a:lnTo>
                  <a:pt x="274586" y="359448"/>
                </a:lnTo>
                <a:lnTo>
                  <a:pt x="285432" y="363943"/>
                </a:lnTo>
                <a:lnTo>
                  <a:pt x="288061" y="363943"/>
                </a:lnTo>
                <a:lnTo>
                  <a:pt x="272732" y="379272"/>
                </a:lnTo>
                <a:close/>
              </a:path>
              <a:path w="462914" h="379729">
                <a:moveTo>
                  <a:pt x="285432" y="363943"/>
                </a:moveTo>
                <a:lnTo>
                  <a:pt x="274586" y="359448"/>
                </a:lnTo>
                <a:lnTo>
                  <a:pt x="285432" y="348602"/>
                </a:lnTo>
                <a:lnTo>
                  <a:pt x="285432" y="363943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071615" y="4887467"/>
            <a:ext cx="447040" cy="349250"/>
          </a:xfrm>
          <a:custGeom>
            <a:avLst/>
            <a:gdLst/>
            <a:ahLst/>
            <a:cxnLst/>
            <a:rect l="l" t="t" r="r" b="b"/>
            <a:pathLst>
              <a:path w="447040" h="349250">
                <a:moveTo>
                  <a:pt x="10668" y="262128"/>
                </a:moveTo>
                <a:lnTo>
                  <a:pt x="0" y="262128"/>
                </a:lnTo>
                <a:lnTo>
                  <a:pt x="0" y="88392"/>
                </a:lnTo>
                <a:lnTo>
                  <a:pt x="10668" y="88392"/>
                </a:lnTo>
                <a:lnTo>
                  <a:pt x="10668" y="262128"/>
                </a:lnTo>
                <a:close/>
              </a:path>
              <a:path w="447040" h="349250">
                <a:moveTo>
                  <a:pt x="42672" y="262128"/>
                </a:moveTo>
                <a:lnTo>
                  <a:pt x="21336" y="262128"/>
                </a:lnTo>
                <a:lnTo>
                  <a:pt x="21336" y="88392"/>
                </a:lnTo>
                <a:lnTo>
                  <a:pt x="42672" y="88392"/>
                </a:lnTo>
                <a:lnTo>
                  <a:pt x="42672" y="262128"/>
                </a:lnTo>
                <a:close/>
              </a:path>
              <a:path w="447040" h="349250">
                <a:moveTo>
                  <a:pt x="272796" y="348996"/>
                </a:moveTo>
                <a:lnTo>
                  <a:pt x="272796" y="262128"/>
                </a:lnTo>
                <a:lnTo>
                  <a:pt x="54863" y="262128"/>
                </a:lnTo>
                <a:lnTo>
                  <a:pt x="54863" y="88392"/>
                </a:lnTo>
                <a:lnTo>
                  <a:pt x="272796" y="88392"/>
                </a:lnTo>
                <a:lnTo>
                  <a:pt x="272796" y="0"/>
                </a:lnTo>
                <a:lnTo>
                  <a:pt x="446532" y="175260"/>
                </a:lnTo>
                <a:lnTo>
                  <a:pt x="272796" y="34899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065011" y="4872799"/>
            <a:ext cx="462915" cy="379730"/>
          </a:xfrm>
          <a:custGeom>
            <a:avLst/>
            <a:gdLst/>
            <a:ahLst/>
            <a:cxnLst/>
            <a:rect l="l" t="t" r="r" b="b"/>
            <a:pathLst>
              <a:path w="462915" h="379729">
                <a:moveTo>
                  <a:pt x="272732" y="102476"/>
                </a:moveTo>
                <a:lnTo>
                  <a:pt x="272732" y="0"/>
                </a:lnTo>
                <a:lnTo>
                  <a:pt x="288061" y="15328"/>
                </a:lnTo>
                <a:lnTo>
                  <a:pt x="285432" y="15328"/>
                </a:lnTo>
                <a:lnTo>
                  <a:pt x="274586" y="19824"/>
                </a:lnTo>
                <a:lnTo>
                  <a:pt x="285432" y="30670"/>
                </a:lnTo>
                <a:lnTo>
                  <a:pt x="285432" y="96126"/>
                </a:lnTo>
                <a:lnTo>
                  <a:pt x="279082" y="96126"/>
                </a:lnTo>
                <a:lnTo>
                  <a:pt x="272732" y="102476"/>
                </a:lnTo>
                <a:close/>
              </a:path>
              <a:path w="462915" h="379729">
                <a:moveTo>
                  <a:pt x="285432" y="30670"/>
                </a:moveTo>
                <a:lnTo>
                  <a:pt x="274586" y="19824"/>
                </a:lnTo>
                <a:lnTo>
                  <a:pt x="285432" y="15328"/>
                </a:lnTo>
                <a:lnTo>
                  <a:pt x="285432" y="30670"/>
                </a:lnTo>
                <a:close/>
              </a:path>
              <a:path w="462915" h="379729">
                <a:moveTo>
                  <a:pt x="444398" y="189636"/>
                </a:moveTo>
                <a:lnTo>
                  <a:pt x="285432" y="30670"/>
                </a:lnTo>
                <a:lnTo>
                  <a:pt x="285432" y="15328"/>
                </a:lnTo>
                <a:lnTo>
                  <a:pt x="288061" y="15328"/>
                </a:lnTo>
                <a:lnTo>
                  <a:pt x="457873" y="185140"/>
                </a:lnTo>
                <a:lnTo>
                  <a:pt x="448894" y="185140"/>
                </a:lnTo>
                <a:lnTo>
                  <a:pt x="444398" y="189636"/>
                </a:lnTo>
                <a:close/>
              </a:path>
              <a:path w="462915" h="379729">
                <a:moveTo>
                  <a:pt x="21793" y="283133"/>
                </a:moveTo>
                <a:lnTo>
                  <a:pt x="0" y="283133"/>
                </a:lnTo>
                <a:lnTo>
                  <a:pt x="0" y="96126"/>
                </a:lnTo>
                <a:lnTo>
                  <a:pt x="21793" y="96126"/>
                </a:lnTo>
                <a:lnTo>
                  <a:pt x="21793" y="102476"/>
                </a:lnTo>
                <a:lnTo>
                  <a:pt x="10896" y="102476"/>
                </a:lnTo>
                <a:lnTo>
                  <a:pt x="10896" y="104279"/>
                </a:lnTo>
                <a:lnTo>
                  <a:pt x="6350" y="108826"/>
                </a:lnTo>
                <a:lnTo>
                  <a:pt x="10896" y="108826"/>
                </a:lnTo>
                <a:lnTo>
                  <a:pt x="10896" y="270433"/>
                </a:lnTo>
                <a:lnTo>
                  <a:pt x="6350" y="270433"/>
                </a:lnTo>
                <a:lnTo>
                  <a:pt x="10896" y="274980"/>
                </a:lnTo>
                <a:lnTo>
                  <a:pt x="10896" y="276783"/>
                </a:lnTo>
                <a:lnTo>
                  <a:pt x="21793" y="276783"/>
                </a:lnTo>
                <a:lnTo>
                  <a:pt x="21793" y="283133"/>
                </a:lnTo>
                <a:close/>
              </a:path>
              <a:path w="462915" h="379729">
                <a:moveTo>
                  <a:pt x="23596" y="283133"/>
                </a:moveTo>
                <a:lnTo>
                  <a:pt x="21793" y="283133"/>
                </a:lnTo>
                <a:lnTo>
                  <a:pt x="21793" y="96126"/>
                </a:lnTo>
                <a:lnTo>
                  <a:pt x="23596" y="96126"/>
                </a:lnTo>
                <a:lnTo>
                  <a:pt x="23596" y="283133"/>
                </a:lnTo>
                <a:close/>
              </a:path>
              <a:path w="462915" h="379729">
                <a:moveTo>
                  <a:pt x="54470" y="283133"/>
                </a:moveTo>
                <a:lnTo>
                  <a:pt x="23596" y="283133"/>
                </a:lnTo>
                <a:lnTo>
                  <a:pt x="23596" y="96126"/>
                </a:lnTo>
                <a:lnTo>
                  <a:pt x="54470" y="96126"/>
                </a:lnTo>
                <a:lnTo>
                  <a:pt x="54470" y="102476"/>
                </a:lnTo>
                <a:lnTo>
                  <a:pt x="34493" y="102476"/>
                </a:lnTo>
                <a:lnTo>
                  <a:pt x="28143" y="108826"/>
                </a:lnTo>
                <a:lnTo>
                  <a:pt x="34493" y="108826"/>
                </a:lnTo>
                <a:lnTo>
                  <a:pt x="34493" y="270433"/>
                </a:lnTo>
                <a:lnTo>
                  <a:pt x="28143" y="270433"/>
                </a:lnTo>
                <a:lnTo>
                  <a:pt x="34493" y="276783"/>
                </a:lnTo>
                <a:lnTo>
                  <a:pt x="54470" y="276783"/>
                </a:lnTo>
                <a:lnTo>
                  <a:pt x="54470" y="283133"/>
                </a:lnTo>
                <a:close/>
              </a:path>
              <a:path w="462915" h="379729">
                <a:moveTo>
                  <a:pt x="56273" y="283133"/>
                </a:moveTo>
                <a:lnTo>
                  <a:pt x="54470" y="283133"/>
                </a:lnTo>
                <a:lnTo>
                  <a:pt x="54470" y="96126"/>
                </a:lnTo>
                <a:lnTo>
                  <a:pt x="56273" y="96126"/>
                </a:lnTo>
                <a:lnTo>
                  <a:pt x="56273" y="283133"/>
                </a:lnTo>
                <a:close/>
              </a:path>
              <a:path w="462915" h="379729">
                <a:moveTo>
                  <a:pt x="272732" y="283133"/>
                </a:moveTo>
                <a:lnTo>
                  <a:pt x="56273" y="283133"/>
                </a:lnTo>
                <a:lnTo>
                  <a:pt x="56273" y="96126"/>
                </a:lnTo>
                <a:lnTo>
                  <a:pt x="272732" y="96126"/>
                </a:lnTo>
                <a:lnTo>
                  <a:pt x="272732" y="102476"/>
                </a:lnTo>
                <a:lnTo>
                  <a:pt x="67170" y="102476"/>
                </a:lnTo>
                <a:lnTo>
                  <a:pt x="60820" y="108826"/>
                </a:lnTo>
                <a:lnTo>
                  <a:pt x="67170" y="108826"/>
                </a:lnTo>
                <a:lnTo>
                  <a:pt x="67170" y="270433"/>
                </a:lnTo>
                <a:lnTo>
                  <a:pt x="60820" y="270433"/>
                </a:lnTo>
                <a:lnTo>
                  <a:pt x="67170" y="276783"/>
                </a:lnTo>
                <a:lnTo>
                  <a:pt x="272732" y="276783"/>
                </a:lnTo>
                <a:lnTo>
                  <a:pt x="272732" y="283133"/>
                </a:lnTo>
                <a:close/>
              </a:path>
              <a:path w="462915" h="379729">
                <a:moveTo>
                  <a:pt x="285432" y="108826"/>
                </a:moveTo>
                <a:lnTo>
                  <a:pt x="67170" y="108826"/>
                </a:lnTo>
                <a:lnTo>
                  <a:pt x="67170" y="102476"/>
                </a:lnTo>
                <a:lnTo>
                  <a:pt x="272732" y="102476"/>
                </a:lnTo>
                <a:lnTo>
                  <a:pt x="279082" y="96126"/>
                </a:lnTo>
                <a:lnTo>
                  <a:pt x="285432" y="96126"/>
                </a:lnTo>
                <a:lnTo>
                  <a:pt x="285432" y="108826"/>
                </a:lnTo>
                <a:close/>
              </a:path>
              <a:path w="462915" h="379729">
                <a:moveTo>
                  <a:pt x="10896" y="104279"/>
                </a:moveTo>
                <a:lnTo>
                  <a:pt x="10896" y="102476"/>
                </a:lnTo>
                <a:lnTo>
                  <a:pt x="11798" y="103378"/>
                </a:lnTo>
                <a:lnTo>
                  <a:pt x="10896" y="104279"/>
                </a:lnTo>
                <a:close/>
              </a:path>
              <a:path w="462915" h="379729">
                <a:moveTo>
                  <a:pt x="11798" y="103378"/>
                </a:moveTo>
                <a:lnTo>
                  <a:pt x="10896" y="102476"/>
                </a:lnTo>
                <a:lnTo>
                  <a:pt x="12700" y="102476"/>
                </a:lnTo>
                <a:lnTo>
                  <a:pt x="11798" y="103378"/>
                </a:lnTo>
                <a:close/>
              </a:path>
              <a:path w="462915" h="379729">
                <a:moveTo>
                  <a:pt x="12700" y="104279"/>
                </a:moveTo>
                <a:lnTo>
                  <a:pt x="11798" y="103378"/>
                </a:lnTo>
                <a:lnTo>
                  <a:pt x="12700" y="102476"/>
                </a:lnTo>
                <a:lnTo>
                  <a:pt x="12700" y="104279"/>
                </a:lnTo>
                <a:close/>
              </a:path>
              <a:path w="462915" h="379729">
                <a:moveTo>
                  <a:pt x="21793" y="108826"/>
                </a:moveTo>
                <a:lnTo>
                  <a:pt x="17246" y="108826"/>
                </a:lnTo>
                <a:lnTo>
                  <a:pt x="12700" y="104279"/>
                </a:lnTo>
                <a:lnTo>
                  <a:pt x="12700" y="102476"/>
                </a:lnTo>
                <a:lnTo>
                  <a:pt x="21793" y="102476"/>
                </a:lnTo>
                <a:lnTo>
                  <a:pt x="21793" y="108826"/>
                </a:lnTo>
                <a:close/>
              </a:path>
              <a:path w="462915" h="379729">
                <a:moveTo>
                  <a:pt x="34493" y="108826"/>
                </a:moveTo>
                <a:lnTo>
                  <a:pt x="28143" y="108826"/>
                </a:lnTo>
                <a:lnTo>
                  <a:pt x="34493" y="102476"/>
                </a:lnTo>
                <a:lnTo>
                  <a:pt x="34493" y="108826"/>
                </a:lnTo>
                <a:close/>
              </a:path>
              <a:path w="462915" h="379729">
                <a:moveTo>
                  <a:pt x="43573" y="108826"/>
                </a:moveTo>
                <a:lnTo>
                  <a:pt x="34493" y="108826"/>
                </a:lnTo>
                <a:lnTo>
                  <a:pt x="34493" y="102476"/>
                </a:lnTo>
                <a:lnTo>
                  <a:pt x="43573" y="102476"/>
                </a:lnTo>
                <a:lnTo>
                  <a:pt x="43573" y="108826"/>
                </a:lnTo>
                <a:close/>
              </a:path>
              <a:path w="462915" h="379729">
                <a:moveTo>
                  <a:pt x="43573" y="276783"/>
                </a:moveTo>
                <a:lnTo>
                  <a:pt x="43573" y="102476"/>
                </a:lnTo>
                <a:lnTo>
                  <a:pt x="49923" y="108826"/>
                </a:lnTo>
                <a:lnTo>
                  <a:pt x="54470" y="108826"/>
                </a:lnTo>
                <a:lnTo>
                  <a:pt x="54470" y="270433"/>
                </a:lnTo>
                <a:lnTo>
                  <a:pt x="49923" y="270433"/>
                </a:lnTo>
                <a:lnTo>
                  <a:pt x="43573" y="276783"/>
                </a:lnTo>
                <a:close/>
              </a:path>
              <a:path w="462915" h="379729">
                <a:moveTo>
                  <a:pt x="54470" y="108826"/>
                </a:moveTo>
                <a:lnTo>
                  <a:pt x="49923" y="108826"/>
                </a:lnTo>
                <a:lnTo>
                  <a:pt x="43573" y="102476"/>
                </a:lnTo>
                <a:lnTo>
                  <a:pt x="54470" y="102476"/>
                </a:lnTo>
                <a:lnTo>
                  <a:pt x="54470" y="108826"/>
                </a:lnTo>
                <a:close/>
              </a:path>
              <a:path w="462915" h="379729">
                <a:moveTo>
                  <a:pt x="67170" y="108826"/>
                </a:moveTo>
                <a:lnTo>
                  <a:pt x="60820" y="108826"/>
                </a:lnTo>
                <a:lnTo>
                  <a:pt x="67170" y="102476"/>
                </a:lnTo>
                <a:lnTo>
                  <a:pt x="67170" y="108826"/>
                </a:lnTo>
                <a:close/>
              </a:path>
              <a:path w="462915" h="379729">
                <a:moveTo>
                  <a:pt x="11798" y="275882"/>
                </a:moveTo>
                <a:lnTo>
                  <a:pt x="10896" y="274980"/>
                </a:lnTo>
                <a:lnTo>
                  <a:pt x="10896" y="104279"/>
                </a:lnTo>
                <a:lnTo>
                  <a:pt x="11798" y="103378"/>
                </a:lnTo>
                <a:lnTo>
                  <a:pt x="12700" y="104279"/>
                </a:lnTo>
                <a:lnTo>
                  <a:pt x="12700" y="274980"/>
                </a:lnTo>
                <a:lnTo>
                  <a:pt x="11798" y="275882"/>
                </a:lnTo>
                <a:close/>
              </a:path>
              <a:path w="462915" h="379729">
                <a:moveTo>
                  <a:pt x="10896" y="108826"/>
                </a:moveTo>
                <a:lnTo>
                  <a:pt x="6350" y="108826"/>
                </a:lnTo>
                <a:lnTo>
                  <a:pt x="10896" y="104279"/>
                </a:lnTo>
                <a:lnTo>
                  <a:pt x="10896" y="108826"/>
                </a:lnTo>
                <a:close/>
              </a:path>
              <a:path w="462915" h="379729">
                <a:moveTo>
                  <a:pt x="12700" y="274980"/>
                </a:moveTo>
                <a:lnTo>
                  <a:pt x="12700" y="104279"/>
                </a:lnTo>
                <a:lnTo>
                  <a:pt x="17246" y="108826"/>
                </a:lnTo>
                <a:lnTo>
                  <a:pt x="21793" y="108826"/>
                </a:lnTo>
                <a:lnTo>
                  <a:pt x="21793" y="270433"/>
                </a:lnTo>
                <a:lnTo>
                  <a:pt x="17246" y="270433"/>
                </a:lnTo>
                <a:lnTo>
                  <a:pt x="12700" y="274980"/>
                </a:lnTo>
                <a:close/>
              </a:path>
              <a:path w="462915" h="379729">
                <a:moveTo>
                  <a:pt x="448894" y="194132"/>
                </a:moveTo>
                <a:lnTo>
                  <a:pt x="444398" y="189636"/>
                </a:lnTo>
                <a:lnTo>
                  <a:pt x="448894" y="185140"/>
                </a:lnTo>
                <a:lnTo>
                  <a:pt x="448894" y="194132"/>
                </a:lnTo>
                <a:close/>
              </a:path>
              <a:path w="462915" h="379729">
                <a:moveTo>
                  <a:pt x="457873" y="194132"/>
                </a:moveTo>
                <a:lnTo>
                  <a:pt x="448894" y="194132"/>
                </a:lnTo>
                <a:lnTo>
                  <a:pt x="448894" y="185140"/>
                </a:lnTo>
                <a:lnTo>
                  <a:pt x="457873" y="185140"/>
                </a:lnTo>
                <a:lnTo>
                  <a:pt x="462368" y="189636"/>
                </a:lnTo>
                <a:lnTo>
                  <a:pt x="457873" y="194132"/>
                </a:lnTo>
                <a:close/>
              </a:path>
              <a:path w="462915" h="379729">
                <a:moveTo>
                  <a:pt x="288061" y="363943"/>
                </a:moveTo>
                <a:lnTo>
                  <a:pt x="285432" y="363943"/>
                </a:lnTo>
                <a:lnTo>
                  <a:pt x="285432" y="348602"/>
                </a:lnTo>
                <a:lnTo>
                  <a:pt x="444398" y="189636"/>
                </a:lnTo>
                <a:lnTo>
                  <a:pt x="448894" y="194132"/>
                </a:lnTo>
                <a:lnTo>
                  <a:pt x="457873" y="194132"/>
                </a:lnTo>
                <a:lnTo>
                  <a:pt x="288061" y="363943"/>
                </a:lnTo>
                <a:close/>
              </a:path>
              <a:path w="462915" h="379729">
                <a:moveTo>
                  <a:pt x="10896" y="274980"/>
                </a:moveTo>
                <a:lnTo>
                  <a:pt x="6350" y="270433"/>
                </a:lnTo>
                <a:lnTo>
                  <a:pt x="10896" y="270433"/>
                </a:lnTo>
                <a:lnTo>
                  <a:pt x="10896" y="274980"/>
                </a:lnTo>
                <a:close/>
              </a:path>
              <a:path w="462915" h="379729">
                <a:moveTo>
                  <a:pt x="21793" y="276783"/>
                </a:moveTo>
                <a:lnTo>
                  <a:pt x="12700" y="276783"/>
                </a:lnTo>
                <a:lnTo>
                  <a:pt x="12700" y="274980"/>
                </a:lnTo>
                <a:lnTo>
                  <a:pt x="17246" y="270433"/>
                </a:lnTo>
                <a:lnTo>
                  <a:pt x="21793" y="270433"/>
                </a:lnTo>
                <a:lnTo>
                  <a:pt x="21793" y="276783"/>
                </a:lnTo>
                <a:close/>
              </a:path>
              <a:path w="462915" h="379729">
                <a:moveTo>
                  <a:pt x="34493" y="276783"/>
                </a:moveTo>
                <a:lnTo>
                  <a:pt x="28143" y="270433"/>
                </a:lnTo>
                <a:lnTo>
                  <a:pt x="34493" y="270433"/>
                </a:lnTo>
                <a:lnTo>
                  <a:pt x="34493" y="276783"/>
                </a:lnTo>
                <a:close/>
              </a:path>
              <a:path w="462915" h="379729">
                <a:moveTo>
                  <a:pt x="43573" y="276783"/>
                </a:moveTo>
                <a:lnTo>
                  <a:pt x="34493" y="276783"/>
                </a:lnTo>
                <a:lnTo>
                  <a:pt x="34493" y="270433"/>
                </a:lnTo>
                <a:lnTo>
                  <a:pt x="43573" y="270433"/>
                </a:lnTo>
                <a:lnTo>
                  <a:pt x="43573" y="276783"/>
                </a:lnTo>
                <a:close/>
              </a:path>
              <a:path w="462915" h="379729">
                <a:moveTo>
                  <a:pt x="54470" y="276783"/>
                </a:moveTo>
                <a:lnTo>
                  <a:pt x="43573" y="276783"/>
                </a:lnTo>
                <a:lnTo>
                  <a:pt x="49923" y="270433"/>
                </a:lnTo>
                <a:lnTo>
                  <a:pt x="54470" y="270433"/>
                </a:lnTo>
                <a:lnTo>
                  <a:pt x="54470" y="276783"/>
                </a:lnTo>
                <a:close/>
              </a:path>
              <a:path w="462915" h="379729">
                <a:moveTo>
                  <a:pt x="67170" y="276783"/>
                </a:moveTo>
                <a:lnTo>
                  <a:pt x="60820" y="270433"/>
                </a:lnTo>
                <a:lnTo>
                  <a:pt x="67170" y="270433"/>
                </a:lnTo>
                <a:lnTo>
                  <a:pt x="67170" y="276783"/>
                </a:lnTo>
                <a:close/>
              </a:path>
              <a:path w="462915" h="379729">
                <a:moveTo>
                  <a:pt x="285432" y="283133"/>
                </a:moveTo>
                <a:lnTo>
                  <a:pt x="279082" y="283133"/>
                </a:lnTo>
                <a:lnTo>
                  <a:pt x="272732" y="276783"/>
                </a:lnTo>
                <a:lnTo>
                  <a:pt x="67170" y="276783"/>
                </a:lnTo>
                <a:lnTo>
                  <a:pt x="67170" y="270433"/>
                </a:lnTo>
                <a:lnTo>
                  <a:pt x="285432" y="270433"/>
                </a:lnTo>
                <a:lnTo>
                  <a:pt x="285432" y="283133"/>
                </a:lnTo>
                <a:close/>
              </a:path>
              <a:path w="462915" h="379729">
                <a:moveTo>
                  <a:pt x="10896" y="276783"/>
                </a:moveTo>
                <a:lnTo>
                  <a:pt x="10896" y="274980"/>
                </a:lnTo>
                <a:lnTo>
                  <a:pt x="11798" y="275882"/>
                </a:lnTo>
                <a:lnTo>
                  <a:pt x="10896" y="276783"/>
                </a:lnTo>
                <a:close/>
              </a:path>
              <a:path w="462915" h="379729">
                <a:moveTo>
                  <a:pt x="12700" y="276783"/>
                </a:moveTo>
                <a:lnTo>
                  <a:pt x="11798" y="275882"/>
                </a:lnTo>
                <a:lnTo>
                  <a:pt x="12700" y="274980"/>
                </a:lnTo>
                <a:lnTo>
                  <a:pt x="12700" y="276783"/>
                </a:lnTo>
                <a:close/>
              </a:path>
              <a:path w="462915" h="379729">
                <a:moveTo>
                  <a:pt x="12700" y="276783"/>
                </a:moveTo>
                <a:lnTo>
                  <a:pt x="10896" y="276783"/>
                </a:lnTo>
                <a:lnTo>
                  <a:pt x="11798" y="275882"/>
                </a:lnTo>
                <a:lnTo>
                  <a:pt x="12700" y="276783"/>
                </a:lnTo>
                <a:close/>
              </a:path>
              <a:path w="462915" h="379729">
                <a:moveTo>
                  <a:pt x="272732" y="379272"/>
                </a:moveTo>
                <a:lnTo>
                  <a:pt x="272732" y="276783"/>
                </a:lnTo>
                <a:lnTo>
                  <a:pt x="279082" y="283133"/>
                </a:lnTo>
                <a:lnTo>
                  <a:pt x="285432" y="283133"/>
                </a:lnTo>
                <a:lnTo>
                  <a:pt x="285432" y="348602"/>
                </a:lnTo>
                <a:lnTo>
                  <a:pt x="274586" y="359448"/>
                </a:lnTo>
                <a:lnTo>
                  <a:pt x="285432" y="363943"/>
                </a:lnTo>
                <a:lnTo>
                  <a:pt x="288061" y="363943"/>
                </a:lnTo>
                <a:lnTo>
                  <a:pt x="272732" y="379272"/>
                </a:lnTo>
                <a:close/>
              </a:path>
              <a:path w="462915" h="379729">
                <a:moveTo>
                  <a:pt x="285432" y="363943"/>
                </a:moveTo>
                <a:lnTo>
                  <a:pt x="274586" y="359448"/>
                </a:lnTo>
                <a:lnTo>
                  <a:pt x="285432" y="348602"/>
                </a:lnTo>
                <a:lnTo>
                  <a:pt x="285432" y="363943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554468" y="4873752"/>
            <a:ext cx="447040" cy="349250"/>
          </a:xfrm>
          <a:custGeom>
            <a:avLst/>
            <a:gdLst/>
            <a:ahLst/>
            <a:cxnLst/>
            <a:rect l="l" t="t" r="r" b="b"/>
            <a:pathLst>
              <a:path w="447040" h="349250">
                <a:moveTo>
                  <a:pt x="10667" y="260603"/>
                </a:moveTo>
                <a:lnTo>
                  <a:pt x="0" y="260603"/>
                </a:lnTo>
                <a:lnTo>
                  <a:pt x="0" y="86868"/>
                </a:lnTo>
                <a:lnTo>
                  <a:pt x="10667" y="86868"/>
                </a:lnTo>
                <a:lnTo>
                  <a:pt x="10667" y="260603"/>
                </a:lnTo>
                <a:close/>
              </a:path>
              <a:path w="447040" h="349250">
                <a:moveTo>
                  <a:pt x="44196" y="260603"/>
                </a:moveTo>
                <a:lnTo>
                  <a:pt x="21335" y="260603"/>
                </a:lnTo>
                <a:lnTo>
                  <a:pt x="21335" y="86868"/>
                </a:lnTo>
                <a:lnTo>
                  <a:pt x="44196" y="86868"/>
                </a:lnTo>
                <a:lnTo>
                  <a:pt x="44196" y="260603"/>
                </a:lnTo>
                <a:close/>
              </a:path>
              <a:path w="447040" h="349250">
                <a:moveTo>
                  <a:pt x="272796" y="348996"/>
                </a:moveTo>
                <a:lnTo>
                  <a:pt x="272796" y="260603"/>
                </a:lnTo>
                <a:lnTo>
                  <a:pt x="54863" y="260603"/>
                </a:lnTo>
                <a:lnTo>
                  <a:pt x="54863" y="86868"/>
                </a:lnTo>
                <a:lnTo>
                  <a:pt x="272796" y="86868"/>
                </a:lnTo>
                <a:lnTo>
                  <a:pt x="272796" y="0"/>
                </a:lnTo>
                <a:lnTo>
                  <a:pt x="446531" y="173736"/>
                </a:lnTo>
                <a:lnTo>
                  <a:pt x="272796" y="34899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548130" y="4858118"/>
            <a:ext cx="462915" cy="379730"/>
          </a:xfrm>
          <a:custGeom>
            <a:avLst/>
            <a:gdLst/>
            <a:ahLst/>
            <a:cxnLst/>
            <a:rect l="l" t="t" r="r" b="b"/>
            <a:pathLst>
              <a:path w="462915" h="379729">
                <a:moveTo>
                  <a:pt x="272732" y="102488"/>
                </a:moveTo>
                <a:lnTo>
                  <a:pt x="272732" y="0"/>
                </a:lnTo>
                <a:lnTo>
                  <a:pt x="288061" y="15328"/>
                </a:lnTo>
                <a:lnTo>
                  <a:pt x="285432" y="15328"/>
                </a:lnTo>
                <a:lnTo>
                  <a:pt x="274599" y="19824"/>
                </a:lnTo>
                <a:lnTo>
                  <a:pt x="285432" y="30657"/>
                </a:lnTo>
                <a:lnTo>
                  <a:pt x="285432" y="96138"/>
                </a:lnTo>
                <a:lnTo>
                  <a:pt x="279082" y="96138"/>
                </a:lnTo>
                <a:lnTo>
                  <a:pt x="272732" y="102488"/>
                </a:lnTo>
                <a:close/>
              </a:path>
              <a:path w="462915" h="379729">
                <a:moveTo>
                  <a:pt x="285432" y="30657"/>
                </a:moveTo>
                <a:lnTo>
                  <a:pt x="274599" y="19824"/>
                </a:lnTo>
                <a:lnTo>
                  <a:pt x="285432" y="15328"/>
                </a:lnTo>
                <a:lnTo>
                  <a:pt x="285432" y="30657"/>
                </a:lnTo>
                <a:close/>
              </a:path>
              <a:path w="462915" h="379729">
                <a:moveTo>
                  <a:pt x="444417" y="189642"/>
                </a:moveTo>
                <a:lnTo>
                  <a:pt x="285432" y="30657"/>
                </a:lnTo>
                <a:lnTo>
                  <a:pt x="285432" y="15328"/>
                </a:lnTo>
                <a:lnTo>
                  <a:pt x="288061" y="15328"/>
                </a:lnTo>
                <a:lnTo>
                  <a:pt x="457885" y="185153"/>
                </a:lnTo>
                <a:lnTo>
                  <a:pt x="448906" y="185153"/>
                </a:lnTo>
                <a:lnTo>
                  <a:pt x="444417" y="189642"/>
                </a:lnTo>
                <a:close/>
              </a:path>
              <a:path w="462915" h="379729">
                <a:moveTo>
                  <a:pt x="21793" y="283146"/>
                </a:moveTo>
                <a:lnTo>
                  <a:pt x="0" y="283146"/>
                </a:lnTo>
                <a:lnTo>
                  <a:pt x="0" y="96138"/>
                </a:lnTo>
                <a:lnTo>
                  <a:pt x="21793" y="96138"/>
                </a:lnTo>
                <a:lnTo>
                  <a:pt x="21793" y="102488"/>
                </a:lnTo>
                <a:lnTo>
                  <a:pt x="10896" y="102488"/>
                </a:lnTo>
                <a:lnTo>
                  <a:pt x="10896" y="104292"/>
                </a:lnTo>
                <a:lnTo>
                  <a:pt x="6350" y="108838"/>
                </a:lnTo>
                <a:lnTo>
                  <a:pt x="10896" y="108838"/>
                </a:lnTo>
                <a:lnTo>
                  <a:pt x="10896" y="270446"/>
                </a:lnTo>
                <a:lnTo>
                  <a:pt x="6350" y="270446"/>
                </a:lnTo>
                <a:lnTo>
                  <a:pt x="10896" y="274993"/>
                </a:lnTo>
                <a:lnTo>
                  <a:pt x="10896" y="276796"/>
                </a:lnTo>
                <a:lnTo>
                  <a:pt x="21793" y="276796"/>
                </a:lnTo>
                <a:lnTo>
                  <a:pt x="21793" y="283146"/>
                </a:lnTo>
                <a:close/>
              </a:path>
              <a:path w="462915" h="379729">
                <a:moveTo>
                  <a:pt x="23596" y="283146"/>
                </a:moveTo>
                <a:lnTo>
                  <a:pt x="21793" y="283146"/>
                </a:lnTo>
                <a:lnTo>
                  <a:pt x="21793" y="96138"/>
                </a:lnTo>
                <a:lnTo>
                  <a:pt x="23596" y="96138"/>
                </a:lnTo>
                <a:lnTo>
                  <a:pt x="23596" y="283146"/>
                </a:lnTo>
                <a:close/>
              </a:path>
              <a:path w="462915" h="379729">
                <a:moveTo>
                  <a:pt x="54470" y="283146"/>
                </a:moveTo>
                <a:lnTo>
                  <a:pt x="23596" y="283146"/>
                </a:lnTo>
                <a:lnTo>
                  <a:pt x="23596" y="96138"/>
                </a:lnTo>
                <a:lnTo>
                  <a:pt x="54470" y="96138"/>
                </a:lnTo>
                <a:lnTo>
                  <a:pt x="54470" y="102488"/>
                </a:lnTo>
                <a:lnTo>
                  <a:pt x="34493" y="102488"/>
                </a:lnTo>
                <a:lnTo>
                  <a:pt x="28143" y="108838"/>
                </a:lnTo>
                <a:lnTo>
                  <a:pt x="34493" y="108838"/>
                </a:lnTo>
                <a:lnTo>
                  <a:pt x="34493" y="270446"/>
                </a:lnTo>
                <a:lnTo>
                  <a:pt x="28143" y="270446"/>
                </a:lnTo>
                <a:lnTo>
                  <a:pt x="34493" y="276796"/>
                </a:lnTo>
                <a:lnTo>
                  <a:pt x="54470" y="276796"/>
                </a:lnTo>
                <a:lnTo>
                  <a:pt x="54470" y="283146"/>
                </a:lnTo>
                <a:close/>
              </a:path>
              <a:path w="462915" h="379729">
                <a:moveTo>
                  <a:pt x="56273" y="283146"/>
                </a:moveTo>
                <a:lnTo>
                  <a:pt x="54470" y="283146"/>
                </a:lnTo>
                <a:lnTo>
                  <a:pt x="54470" y="96138"/>
                </a:lnTo>
                <a:lnTo>
                  <a:pt x="56273" y="96138"/>
                </a:lnTo>
                <a:lnTo>
                  <a:pt x="56273" y="283146"/>
                </a:lnTo>
                <a:close/>
              </a:path>
              <a:path w="462915" h="379729">
                <a:moveTo>
                  <a:pt x="272732" y="283146"/>
                </a:moveTo>
                <a:lnTo>
                  <a:pt x="56273" y="283146"/>
                </a:lnTo>
                <a:lnTo>
                  <a:pt x="56273" y="96138"/>
                </a:lnTo>
                <a:lnTo>
                  <a:pt x="272732" y="96138"/>
                </a:lnTo>
                <a:lnTo>
                  <a:pt x="272732" y="102488"/>
                </a:lnTo>
                <a:lnTo>
                  <a:pt x="67170" y="102488"/>
                </a:lnTo>
                <a:lnTo>
                  <a:pt x="60820" y="108838"/>
                </a:lnTo>
                <a:lnTo>
                  <a:pt x="67170" y="108838"/>
                </a:lnTo>
                <a:lnTo>
                  <a:pt x="67170" y="270446"/>
                </a:lnTo>
                <a:lnTo>
                  <a:pt x="60820" y="270446"/>
                </a:lnTo>
                <a:lnTo>
                  <a:pt x="67170" y="276796"/>
                </a:lnTo>
                <a:lnTo>
                  <a:pt x="272732" y="276796"/>
                </a:lnTo>
                <a:lnTo>
                  <a:pt x="272732" y="283146"/>
                </a:lnTo>
                <a:close/>
              </a:path>
              <a:path w="462915" h="379729">
                <a:moveTo>
                  <a:pt x="285432" y="108838"/>
                </a:moveTo>
                <a:lnTo>
                  <a:pt x="67170" y="108838"/>
                </a:lnTo>
                <a:lnTo>
                  <a:pt x="67170" y="102488"/>
                </a:lnTo>
                <a:lnTo>
                  <a:pt x="272732" y="102488"/>
                </a:lnTo>
                <a:lnTo>
                  <a:pt x="279082" y="96138"/>
                </a:lnTo>
                <a:lnTo>
                  <a:pt x="285432" y="96138"/>
                </a:lnTo>
                <a:lnTo>
                  <a:pt x="285432" y="108838"/>
                </a:lnTo>
                <a:close/>
              </a:path>
              <a:path w="462915" h="379729">
                <a:moveTo>
                  <a:pt x="10896" y="104292"/>
                </a:moveTo>
                <a:lnTo>
                  <a:pt x="10896" y="102488"/>
                </a:lnTo>
                <a:lnTo>
                  <a:pt x="11798" y="103390"/>
                </a:lnTo>
                <a:lnTo>
                  <a:pt x="10896" y="104292"/>
                </a:lnTo>
                <a:close/>
              </a:path>
              <a:path w="462915" h="379729">
                <a:moveTo>
                  <a:pt x="11798" y="103390"/>
                </a:moveTo>
                <a:lnTo>
                  <a:pt x="10896" y="102488"/>
                </a:lnTo>
                <a:lnTo>
                  <a:pt x="12700" y="102488"/>
                </a:lnTo>
                <a:lnTo>
                  <a:pt x="11798" y="103390"/>
                </a:lnTo>
                <a:close/>
              </a:path>
              <a:path w="462915" h="379729">
                <a:moveTo>
                  <a:pt x="12700" y="104292"/>
                </a:moveTo>
                <a:lnTo>
                  <a:pt x="11798" y="103390"/>
                </a:lnTo>
                <a:lnTo>
                  <a:pt x="12700" y="102488"/>
                </a:lnTo>
                <a:lnTo>
                  <a:pt x="12700" y="104292"/>
                </a:lnTo>
                <a:close/>
              </a:path>
              <a:path w="462915" h="379729">
                <a:moveTo>
                  <a:pt x="21793" y="108838"/>
                </a:moveTo>
                <a:lnTo>
                  <a:pt x="17246" y="108838"/>
                </a:lnTo>
                <a:lnTo>
                  <a:pt x="12700" y="104292"/>
                </a:lnTo>
                <a:lnTo>
                  <a:pt x="12700" y="102488"/>
                </a:lnTo>
                <a:lnTo>
                  <a:pt x="21793" y="102488"/>
                </a:lnTo>
                <a:lnTo>
                  <a:pt x="21793" y="108838"/>
                </a:lnTo>
                <a:close/>
              </a:path>
              <a:path w="462915" h="379729">
                <a:moveTo>
                  <a:pt x="34493" y="108838"/>
                </a:moveTo>
                <a:lnTo>
                  <a:pt x="28143" y="108838"/>
                </a:lnTo>
                <a:lnTo>
                  <a:pt x="34493" y="102488"/>
                </a:lnTo>
                <a:lnTo>
                  <a:pt x="34493" y="108838"/>
                </a:lnTo>
                <a:close/>
              </a:path>
              <a:path w="462915" h="379729">
                <a:moveTo>
                  <a:pt x="43573" y="108838"/>
                </a:moveTo>
                <a:lnTo>
                  <a:pt x="34493" y="108838"/>
                </a:lnTo>
                <a:lnTo>
                  <a:pt x="34493" y="102488"/>
                </a:lnTo>
                <a:lnTo>
                  <a:pt x="43573" y="102488"/>
                </a:lnTo>
                <a:lnTo>
                  <a:pt x="43573" y="108838"/>
                </a:lnTo>
                <a:close/>
              </a:path>
              <a:path w="462915" h="379729">
                <a:moveTo>
                  <a:pt x="43573" y="276796"/>
                </a:moveTo>
                <a:lnTo>
                  <a:pt x="43573" y="102488"/>
                </a:lnTo>
                <a:lnTo>
                  <a:pt x="49923" y="108838"/>
                </a:lnTo>
                <a:lnTo>
                  <a:pt x="54470" y="108838"/>
                </a:lnTo>
                <a:lnTo>
                  <a:pt x="54470" y="270446"/>
                </a:lnTo>
                <a:lnTo>
                  <a:pt x="49923" y="270446"/>
                </a:lnTo>
                <a:lnTo>
                  <a:pt x="43573" y="276796"/>
                </a:lnTo>
                <a:close/>
              </a:path>
              <a:path w="462915" h="379729">
                <a:moveTo>
                  <a:pt x="54470" y="108838"/>
                </a:moveTo>
                <a:lnTo>
                  <a:pt x="49923" y="108838"/>
                </a:lnTo>
                <a:lnTo>
                  <a:pt x="43573" y="102488"/>
                </a:lnTo>
                <a:lnTo>
                  <a:pt x="54470" y="102488"/>
                </a:lnTo>
                <a:lnTo>
                  <a:pt x="54470" y="108838"/>
                </a:lnTo>
                <a:close/>
              </a:path>
              <a:path w="462915" h="379729">
                <a:moveTo>
                  <a:pt x="67170" y="108838"/>
                </a:moveTo>
                <a:lnTo>
                  <a:pt x="60820" y="108838"/>
                </a:lnTo>
                <a:lnTo>
                  <a:pt x="67170" y="102488"/>
                </a:lnTo>
                <a:lnTo>
                  <a:pt x="67170" y="108838"/>
                </a:lnTo>
                <a:close/>
              </a:path>
              <a:path w="462915" h="379729">
                <a:moveTo>
                  <a:pt x="11798" y="275894"/>
                </a:moveTo>
                <a:lnTo>
                  <a:pt x="10896" y="274993"/>
                </a:lnTo>
                <a:lnTo>
                  <a:pt x="10896" y="104292"/>
                </a:lnTo>
                <a:lnTo>
                  <a:pt x="11798" y="103390"/>
                </a:lnTo>
                <a:lnTo>
                  <a:pt x="12700" y="104292"/>
                </a:lnTo>
                <a:lnTo>
                  <a:pt x="12700" y="274993"/>
                </a:lnTo>
                <a:lnTo>
                  <a:pt x="11798" y="275894"/>
                </a:lnTo>
                <a:close/>
              </a:path>
              <a:path w="462915" h="379729">
                <a:moveTo>
                  <a:pt x="10896" y="108838"/>
                </a:moveTo>
                <a:lnTo>
                  <a:pt x="6350" y="108838"/>
                </a:lnTo>
                <a:lnTo>
                  <a:pt x="10896" y="104292"/>
                </a:lnTo>
                <a:lnTo>
                  <a:pt x="10896" y="108838"/>
                </a:lnTo>
                <a:close/>
              </a:path>
              <a:path w="462915" h="379729">
                <a:moveTo>
                  <a:pt x="12700" y="274993"/>
                </a:moveTo>
                <a:lnTo>
                  <a:pt x="12700" y="104292"/>
                </a:lnTo>
                <a:lnTo>
                  <a:pt x="17246" y="108838"/>
                </a:lnTo>
                <a:lnTo>
                  <a:pt x="21793" y="108838"/>
                </a:lnTo>
                <a:lnTo>
                  <a:pt x="21793" y="270446"/>
                </a:lnTo>
                <a:lnTo>
                  <a:pt x="17246" y="270446"/>
                </a:lnTo>
                <a:lnTo>
                  <a:pt x="12700" y="274993"/>
                </a:lnTo>
                <a:close/>
              </a:path>
              <a:path w="462915" h="379729">
                <a:moveTo>
                  <a:pt x="448906" y="194132"/>
                </a:moveTo>
                <a:lnTo>
                  <a:pt x="444423" y="189636"/>
                </a:lnTo>
                <a:lnTo>
                  <a:pt x="448906" y="185153"/>
                </a:lnTo>
                <a:lnTo>
                  <a:pt x="448906" y="194132"/>
                </a:lnTo>
                <a:close/>
              </a:path>
              <a:path w="462915" h="379729">
                <a:moveTo>
                  <a:pt x="457873" y="194132"/>
                </a:moveTo>
                <a:lnTo>
                  <a:pt x="448906" y="194132"/>
                </a:lnTo>
                <a:lnTo>
                  <a:pt x="448906" y="185153"/>
                </a:lnTo>
                <a:lnTo>
                  <a:pt x="457885" y="185153"/>
                </a:lnTo>
                <a:lnTo>
                  <a:pt x="462362" y="189642"/>
                </a:lnTo>
                <a:lnTo>
                  <a:pt x="457873" y="194132"/>
                </a:lnTo>
                <a:close/>
              </a:path>
              <a:path w="462915" h="379729">
                <a:moveTo>
                  <a:pt x="288061" y="363943"/>
                </a:moveTo>
                <a:lnTo>
                  <a:pt x="285432" y="363943"/>
                </a:lnTo>
                <a:lnTo>
                  <a:pt x="285432" y="348627"/>
                </a:lnTo>
                <a:lnTo>
                  <a:pt x="444417" y="189642"/>
                </a:lnTo>
                <a:lnTo>
                  <a:pt x="448906" y="194132"/>
                </a:lnTo>
                <a:lnTo>
                  <a:pt x="457873" y="194132"/>
                </a:lnTo>
                <a:lnTo>
                  <a:pt x="288061" y="363943"/>
                </a:lnTo>
                <a:close/>
              </a:path>
              <a:path w="462915" h="379729">
                <a:moveTo>
                  <a:pt x="10896" y="274993"/>
                </a:moveTo>
                <a:lnTo>
                  <a:pt x="6350" y="270446"/>
                </a:lnTo>
                <a:lnTo>
                  <a:pt x="10896" y="270446"/>
                </a:lnTo>
                <a:lnTo>
                  <a:pt x="10896" y="274993"/>
                </a:lnTo>
                <a:close/>
              </a:path>
              <a:path w="462915" h="379729">
                <a:moveTo>
                  <a:pt x="21793" y="276796"/>
                </a:moveTo>
                <a:lnTo>
                  <a:pt x="12700" y="276796"/>
                </a:lnTo>
                <a:lnTo>
                  <a:pt x="12700" y="274993"/>
                </a:lnTo>
                <a:lnTo>
                  <a:pt x="17246" y="270446"/>
                </a:lnTo>
                <a:lnTo>
                  <a:pt x="21793" y="270446"/>
                </a:lnTo>
                <a:lnTo>
                  <a:pt x="21793" y="276796"/>
                </a:lnTo>
                <a:close/>
              </a:path>
              <a:path w="462915" h="379729">
                <a:moveTo>
                  <a:pt x="34493" y="276796"/>
                </a:moveTo>
                <a:lnTo>
                  <a:pt x="28143" y="270446"/>
                </a:lnTo>
                <a:lnTo>
                  <a:pt x="34493" y="270446"/>
                </a:lnTo>
                <a:lnTo>
                  <a:pt x="34493" y="276796"/>
                </a:lnTo>
                <a:close/>
              </a:path>
              <a:path w="462915" h="379729">
                <a:moveTo>
                  <a:pt x="43573" y="276796"/>
                </a:moveTo>
                <a:lnTo>
                  <a:pt x="34493" y="276796"/>
                </a:lnTo>
                <a:lnTo>
                  <a:pt x="34493" y="270446"/>
                </a:lnTo>
                <a:lnTo>
                  <a:pt x="43573" y="270446"/>
                </a:lnTo>
                <a:lnTo>
                  <a:pt x="43573" y="276796"/>
                </a:lnTo>
                <a:close/>
              </a:path>
              <a:path w="462915" h="379729">
                <a:moveTo>
                  <a:pt x="54470" y="276796"/>
                </a:moveTo>
                <a:lnTo>
                  <a:pt x="43573" y="276796"/>
                </a:lnTo>
                <a:lnTo>
                  <a:pt x="49923" y="270446"/>
                </a:lnTo>
                <a:lnTo>
                  <a:pt x="54470" y="270446"/>
                </a:lnTo>
                <a:lnTo>
                  <a:pt x="54470" y="276796"/>
                </a:lnTo>
                <a:close/>
              </a:path>
              <a:path w="462915" h="379729">
                <a:moveTo>
                  <a:pt x="67170" y="276796"/>
                </a:moveTo>
                <a:lnTo>
                  <a:pt x="60820" y="270446"/>
                </a:lnTo>
                <a:lnTo>
                  <a:pt x="67170" y="270446"/>
                </a:lnTo>
                <a:lnTo>
                  <a:pt x="67170" y="276796"/>
                </a:lnTo>
                <a:close/>
              </a:path>
              <a:path w="462915" h="379729">
                <a:moveTo>
                  <a:pt x="285432" y="283146"/>
                </a:moveTo>
                <a:lnTo>
                  <a:pt x="279082" y="283146"/>
                </a:lnTo>
                <a:lnTo>
                  <a:pt x="272732" y="276796"/>
                </a:lnTo>
                <a:lnTo>
                  <a:pt x="67170" y="276796"/>
                </a:lnTo>
                <a:lnTo>
                  <a:pt x="67170" y="270446"/>
                </a:lnTo>
                <a:lnTo>
                  <a:pt x="285432" y="270446"/>
                </a:lnTo>
                <a:lnTo>
                  <a:pt x="285432" y="283146"/>
                </a:lnTo>
                <a:close/>
              </a:path>
              <a:path w="462915" h="379729">
                <a:moveTo>
                  <a:pt x="10896" y="276796"/>
                </a:moveTo>
                <a:lnTo>
                  <a:pt x="10896" y="274993"/>
                </a:lnTo>
                <a:lnTo>
                  <a:pt x="11798" y="275894"/>
                </a:lnTo>
                <a:lnTo>
                  <a:pt x="10896" y="276796"/>
                </a:lnTo>
                <a:close/>
              </a:path>
              <a:path w="462915" h="379729">
                <a:moveTo>
                  <a:pt x="12700" y="276796"/>
                </a:moveTo>
                <a:lnTo>
                  <a:pt x="11798" y="275894"/>
                </a:lnTo>
                <a:lnTo>
                  <a:pt x="12700" y="274993"/>
                </a:lnTo>
                <a:lnTo>
                  <a:pt x="12700" y="276796"/>
                </a:lnTo>
                <a:close/>
              </a:path>
              <a:path w="462915" h="379729">
                <a:moveTo>
                  <a:pt x="12700" y="276796"/>
                </a:moveTo>
                <a:lnTo>
                  <a:pt x="10896" y="276796"/>
                </a:lnTo>
                <a:lnTo>
                  <a:pt x="11798" y="275894"/>
                </a:lnTo>
                <a:lnTo>
                  <a:pt x="12700" y="276796"/>
                </a:lnTo>
                <a:close/>
              </a:path>
              <a:path w="462915" h="379729">
                <a:moveTo>
                  <a:pt x="272732" y="379272"/>
                </a:moveTo>
                <a:lnTo>
                  <a:pt x="272732" y="276796"/>
                </a:lnTo>
                <a:lnTo>
                  <a:pt x="279082" y="283146"/>
                </a:lnTo>
                <a:lnTo>
                  <a:pt x="285432" y="283146"/>
                </a:lnTo>
                <a:lnTo>
                  <a:pt x="285432" y="348627"/>
                </a:lnTo>
                <a:lnTo>
                  <a:pt x="274599" y="359460"/>
                </a:lnTo>
                <a:lnTo>
                  <a:pt x="285432" y="363943"/>
                </a:lnTo>
                <a:lnTo>
                  <a:pt x="288061" y="363943"/>
                </a:lnTo>
                <a:lnTo>
                  <a:pt x="272732" y="379272"/>
                </a:lnTo>
                <a:close/>
              </a:path>
              <a:path w="462915" h="379729">
                <a:moveTo>
                  <a:pt x="285432" y="363943"/>
                </a:moveTo>
                <a:lnTo>
                  <a:pt x="274599" y="359460"/>
                </a:lnTo>
                <a:lnTo>
                  <a:pt x="285432" y="348627"/>
                </a:lnTo>
                <a:lnTo>
                  <a:pt x="285432" y="363943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742" y="2073452"/>
            <a:ext cx="36830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latin typeface="微软雅黑"/>
                <a:cs typeface="微软雅黑"/>
              </a:rPr>
              <a:t>牛顿第一定律</a:t>
            </a:r>
            <a:endParaRPr sz="48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85265" y="3569668"/>
          <a:ext cx="9333865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9890"/>
                <a:gridCol w="1207769"/>
                <a:gridCol w="5196840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latin typeface="华文楷体"/>
                          <a:cs typeface="华文楷体"/>
                        </a:rPr>
                        <a:t>一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ts val="3315"/>
                        </a:lnSpc>
                      </a:pPr>
                      <a:r>
                        <a:rPr dirty="0" sz="2800" b="1"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latin typeface="华文楷体"/>
                          <a:cs typeface="华文楷体"/>
                        </a:rPr>
                        <a:t>主讲人：</a:t>
                      </a:r>
                      <a:r>
                        <a:rPr dirty="0" sz="2800" spc="-10" b="1">
                          <a:latin typeface="华文楷体"/>
                          <a:cs typeface="华文楷体"/>
                        </a:rPr>
                        <a:t>张</a:t>
                      </a:r>
                      <a:r>
                        <a:rPr dirty="0" sz="2800" spc="-5" b="1">
                          <a:latin typeface="华文楷体"/>
                          <a:cs typeface="华文楷体"/>
                        </a:rPr>
                        <a:t> </a:t>
                      </a:r>
                      <a:r>
                        <a:rPr dirty="0" sz="2800" spc="-10" b="1">
                          <a:latin typeface="华文楷体"/>
                          <a:cs typeface="华文楷体"/>
                        </a:rPr>
                        <a:t>健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27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latin typeface="华文楷体"/>
                          <a:cs typeface="华文楷体"/>
                        </a:rPr>
                        <a:t>校：北京师范大学第二附属中</a:t>
                      </a:r>
                      <a:r>
                        <a:rPr dirty="0" sz="2800" spc="-10" b="1"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241" y="2270759"/>
            <a:ext cx="6436360" cy="2001520"/>
          </a:xfrm>
          <a:prstGeom prst="rect"/>
        </p:spPr>
        <p:txBody>
          <a:bodyPr wrap="square" lIns="0" tIns="26670" rIns="0" bIns="0" rtlCol="0" vert="horz">
            <a:spAutoFit/>
          </a:bodyPr>
          <a:lstStyle/>
          <a:p>
            <a:pPr marL="12700" marR="5080" indent="691515">
              <a:lnSpc>
                <a:spcPct val="153300"/>
              </a:lnSpc>
              <a:spcBef>
                <a:spcPts val="210"/>
              </a:spcBef>
            </a:pPr>
            <a:r>
              <a:rPr dirty="0" b="1">
                <a:latin typeface="华文楷体"/>
                <a:cs typeface="华文楷体"/>
              </a:rPr>
              <a:t>伽利略的发现以及他所应用的科</a:t>
            </a:r>
            <a:r>
              <a:rPr dirty="0" spc="-10" b="1">
                <a:latin typeface="华文楷体"/>
                <a:cs typeface="华文楷体"/>
              </a:rPr>
              <a:t>学 </a:t>
            </a:r>
            <a:r>
              <a:rPr dirty="0" b="1">
                <a:latin typeface="华文楷体"/>
                <a:cs typeface="华文楷体"/>
              </a:rPr>
              <a:t>的推理方法是人类思想史上最伟大的</a:t>
            </a:r>
            <a:r>
              <a:rPr dirty="0" spc="-10" b="1">
                <a:latin typeface="华文楷体"/>
                <a:cs typeface="华文楷体"/>
              </a:rPr>
              <a:t>成 </a:t>
            </a:r>
            <a:r>
              <a:rPr dirty="0" b="1">
                <a:latin typeface="华文楷体"/>
                <a:cs typeface="华文楷体"/>
              </a:rPr>
              <a:t>就之一，而且标志着物理学的真正开端</a:t>
            </a:r>
            <a:r>
              <a:rPr dirty="0" spc="-10" b="1">
                <a:latin typeface="华文楷体"/>
                <a:cs typeface="华文楷体"/>
              </a:rPr>
              <a:t>。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5851" y="4461002"/>
            <a:ext cx="216154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——爱因斯</a:t>
            </a:r>
            <a:r>
              <a:rPr dirty="0" sz="2800" spc="-10" b="1">
                <a:latin typeface="华文楷体"/>
                <a:cs typeface="华文楷体"/>
              </a:rPr>
              <a:t>坦</a:t>
            </a:r>
            <a:endParaRPr sz="2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9497" y="1504137"/>
            <a:ext cx="2161540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="1">
                <a:latin typeface="华文楷体"/>
                <a:cs typeface="华文楷体"/>
              </a:rPr>
              <a:t>笛卡儿的补</a:t>
            </a:r>
            <a:r>
              <a:rPr dirty="0" spc="-10" b="1">
                <a:latin typeface="华文楷体"/>
                <a:cs typeface="华文楷体"/>
              </a:rPr>
              <a:t>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9758" y="2195639"/>
            <a:ext cx="4041775" cy="264160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algn="just" marL="12700" marR="5080" indent="461009">
              <a:lnSpc>
                <a:spcPct val="152200"/>
              </a:lnSpc>
              <a:spcBef>
                <a:spcPts val="245"/>
              </a:spcBef>
            </a:pPr>
            <a:r>
              <a:rPr dirty="0" sz="2800">
                <a:latin typeface="华文楷体"/>
                <a:cs typeface="华文楷体"/>
              </a:rPr>
              <a:t>如果运动中的物体没</a:t>
            </a:r>
            <a:r>
              <a:rPr dirty="0" sz="2800" spc="-5">
                <a:latin typeface="华文楷体"/>
                <a:cs typeface="华文楷体"/>
              </a:rPr>
              <a:t>有 </a:t>
            </a:r>
            <a:r>
              <a:rPr dirty="0" sz="2800" b="1">
                <a:solidFill>
                  <a:srgbClr val="1684AC"/>
                </a:solidFill>
                <a:latin typeface="华文楷体"/>
                <a:cs typeface="华文楷体"/>
              </a:rPr>
              <a:t>其他原因</a:t>
            </a:r>
            <a:r>
              <a:rPr dirty="0" sz="2800">
                <a:latin typeface="华文楷体"/>
                <a:cs typeface="华文楷体"/>
              </a:rPr>
              <a:t>的作用，它将</a:t>
            </a:r>
            <a:r>
              <a:rPr dirty="0" sz="2800" spc="-5">
                <a:latin typeface="华文楷体"/>
                <a:cs typeface="华文楷体"/>
              </a:rPr>
              <a:t>继 </a:t>
            </a:r>
            <a:r>
              <a:rPr dirty="0" sz="2800">
                <a:latin typeface="华文楷体"/>
                <a:cs typeface="华文楷体"/>
              </a:rPr>
              <a:t>续以</a:t>
            </a:r>
            <a:r>
              <a:rPr dirty="0" sz="2800" b="1">
                <a:solidFill>
                  <a:srgbClr val="1684AC"/>
                </a:solidFill>
                <a:latin typeface="华文楷体"/>
                <a:cs typeface="华文楷体"/>
              </a:rPr>
              <a:t>同一速度</a:t>
            </a:r>
            <a:r>
              <a:rPr dirty="0" sz="2800">
                <a:latin typeface="华文楷体"/>
                <a:cs typeface="华文楷体"/>
              </a:rPr>
              <a:t>沿同一直</a:t>
            </a:r>
            <a:r>
              <a:rPr dirty="0" sz="2800" spc="-5">
                <a:latin typeface="华文楷体"/>
                <a:cs typeface="华文楷体"/>
              </a:rPr>
              <a:t>线 </a:t>
            </a:r>
            <a:r>
              <a:rPr dirty="0" sz="2800">
                <a:latin typeface="华文楷体"/>
                <a:cs typeface="华文楷体"/>
              </a:rPr>
              <a:t>运动，既不会停下来，</a:t>
            </a:r>
            <a:r>
              <a:rPr dirty="0" sz="2800" spc="-5">
                <a:latin typeface="华文楷体"/>
                <a:cs typeface="华文楷体"/>
              </a:rPr>
              <a:t>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9758" y="5025961"/>
            <a:ext cx="32251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华文楷体"/>
                <a:cs typeface="华文楷体"/>
              </a:rPr>
              <a:t>不偏离原来的方向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93635" y="2400300"/>
            <a:ext cx="1869948" cy="2503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191158" y="5287975"/>
            <a:ext cx="12642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华文楷体"/>
                <a:cs typeface="华文楷体"/>
              </a:rPr>
              <a:t>1596-165</a:t>
            </a:r>
            <a:r>
              <a:rPr dirty="0" sz="2400">
                <a:latin typeface="华文楷体"/>
                <a:cs typeface="华文楷体"/>
              </a:rPr>
              <a:t>0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91869" y="4995710"/>
            <a:ext cx="916304" cy="326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9416" y="2593809"/>
            <a:ext cx="6676390" cy="1096010"/>
          </a:xfrm>
          <a:custGeom>
            <a:avLst/>
            <a:gdLst/>
            <a:ahLst/>
            <a:cxnLst/>
            <a:rect l="l" t="t" r="r" b="b"/>
            <a:pathLst>
              <a:path w="6676390" h="1096010">
                <a:moveTo>
                  <a:pt x="6676224" y="1095781"/>
                </a:moveTo>
                <a:lnTo>
                  <a:pt x="0" y="1095781"/>
                </a:lnTo>
                <a:lnTo>
                  <a:pt x="0" y="0"/>
                </a:lnTo>
                <a:lnTo>
                  <a:pt x="6676224" y="0"/>
                </a:lnTo>
                <a:lnTo>
                  <a:pt x="6676224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1083081"/>
                </a:lnTo>
                <a:lnTo>
                  <a:pt x="6350" y="1083081"/>
                </a:lnTo>
                <a:lnTo>
                  <a:pt x="12700" y="1089431"/>
                </a:lnTo>
                <a:lnTo>
                  <a:pt x="6676224" y="1089431"/>
                </a:lnTo>
                <a:lnTo>
                  <a:pt x="6676224" y="1095781"/>
                </a:lnTo>
                <a:close/>
              </a:path>
              <a:path w="6676390" h="109601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6676390" h="1096010">
                <a:moveTo>
                  <a:pt x="6663524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6663524" y="6350"/>
                </a:lnTo>
                <a:lnTo>
                  <a:pt x="6663524" y="12700"/>
                </a:lnTo>
                <a:close/>
              </a:path>
              <a:path w="6676390" h="1096010">
                <a:moveTo>
                  <a:pt x="6663524" y="1089431"/>
                </a:moveTo>
                <a:lnTo>
                  <a:pt x="6663524" y="6350"/>
                </a:lnTo>
                <a:lnTo>
                  <a:pt x="6669874" y="12700"/>
                </a:lnTo>
                <a:lnTo>
                  <a:pt x="6676224" y="12700"/>
                </a:lnTo>
                <a:lnTo>
                  <a:pt x="6676224" y="1083081"/>
                </a:lnTo>
                <a:lnTo>
                  <a:pt x="6669874" y="1083081"/>
                </a:lnTo>
                <a:lnTo>
                  <a:pt x="6663524" y="1089431"/>
                </a:lnTo>
                <a:close/>
              </a:path>
              <a:path w="6676390" h="1096010">
                <a:moveTo>
                  <a:pt x="6676224" y="12700"/>
                </a:moveTo>
                <a:lnTo>
                  <a:pt x="6669874" y="12700"/>
                </a:lnTo>
                <a:lnTo>
                  <a:pt x="6663524" y="6350"/>
                </a:lnTo>
                <a:lnTo>
                  <a:pt x="6676224" y="6350"/>
                </a:lnTo>
                <a:lnTo>
                  <a:pt x="6676224" y="12700"/>
                </a:lnTo>
                <a:close/>
              </a:path>
              <a:path w="6676390" h="1096010">
                <a:moveTo>
                  <a:pt x="12700" y="1089431"/>
                </a:moveTo>
                <a:lnTo>
                  <a:pt x="6350" y="1083081"/>
                </a:lnTo>
                <a:lnTo>
                  <a:pt x="12700" y="1083081"/>
                </a:lnTo>
                <a:lnTo>
                  <a:pt x="12700" y="1089431"/>
                </a:lnTo>
                <a:close/>
              </a:path>
              <a:path w="6676390" h="1096010">
                <a:moveTo>
                  <a:pt x="6663524" y="1089431"/>
                </a:moveTo>
                <a:lnTo>
                  <a:pt x="12700" y="1089431"/>
                </a:lnTo>
                <a:lnTo>
                  <a:pt x="12700" y="1083081"/>
                </a:lnTo>
                <a:lnTo>
                  <a:pt x="6663524" y="1083081"/>
                </a:lnTo>
                <a:lnTo>
                  <a:pt x="6663524" y="1089431"/>
                </a:lnTo>
                <a:close/>
              </a:path>
              <a:path w="6676390" h="1096010">
                <a:moveTo>
                  <a:pt x="6676224" y="1089431"/>
                </a:moveTo>
                <a:lnTo>
                  <a:pt x="6663524" y="1089431"/>
                </a:lnTo>
                <a:lnTo>
                  <a:pt x="6669874" y="1083081"/>
                </a:lnTo>
                <a:lnTo>
                  <a:pt x="6676224" y="1083081"/>
                </a:lnTo>
                <a:lnTo>
                  <a:pt x="6676224" y="1089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89416" y="3974731"/>
            <a:ext cx="6676390" cy="1738630"/>
          </a:xfrm>
          <a:custGeom>
            <a:avLst/>
            <a:gdLst/>
            <a:ahLst/>
            <a:cxnLst/>
            <a:rect l="l" t="t" r="r" b="b"/>
            <a:pathLst>
              <a:path w="6676390" h="1738629">
                <a:moveTo>
                  <a:pt x="6676224" y="1738210"/>
                </a:moveTo>
                <a:lnTo>
                  <a:pt x="0" y="1738210"/>
                </a:lnTo>
                <a:lnTo>
                  <a:pt x="0" y="0"/>
                </a:lnTo>
                <a:lnTo>
                  <a:pt x="6676224" y="0"/>
                </a:lnTo>
                <a:lnTo>
                  <a:pt x="6676224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1725510"/>
                </a:lnTo>
                <a:lnTo>
                  <a:pt x="6350" y="1725510"/>
                </a:lnTo>
                <a:lnTo>
                  <a:pt x="12700" y="1731860"/>
                </a:lnTo>
                <a:lnTo>
                  <a:pt x="6676224" y="1731860"/>
                </a:lnTo>
                <a:lnTo>
                  <a:pt x="6676224" y="1738210"/>
                </a:lnTo>
                <a:close/>
              </a:path>
              <a:path w="6676390" h="173862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6676390" h="1738629">
                <a:moveTo>
                  <a:pt x="6663524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6663524" y="6350"/>
                </a:lnTo>
                <a:lnTo>
                  <a:pt x="6663524" y="12700"/>
                </a:lnTo>
                <a:close/>
              </a:path>
              <a:path w="6676390" h="1738629">
                <a:moveTo>
                  <a:pt x="6663524" y="1731860"/>
                </a:moveTo>
                <a:lnTo>
                  <a:pt x="6663524" y="6350"/>
                </a:lnTo>
                <a:lnTo>
                  <a:pt x="6669874" y="12700"/>
                </a:lnTo>
                <a:lnTo>
                  <a:pt x="6676224" y="12700"/>
                </a:lnTo>
                <a:lnTo>
                  <a:pt x="6676224" y="1725510"/>
                </a:lnTo>
                <a:lnTo>
                  <a:pt x="6669874" y="1725510"/>
                </a:lnTo>
                <a:lnTo>
                  <a:pt x="6663524" y="1731860"/>
                </a:lnTo>
                <a:close/>
              </a:path>
              <a:path w="6676390" h="1738629">
                <a:moveTo>
                  <a:pt x="6676224" y="12700"/>
                </a:moveTo>
                <a:lnTo>
                  <a:pt x="6669874" y="12700"/>
                </a:lnTo>
                <a:lnTo>
                  <a:pt x="6663524" y="6350"/>
                </a:lnTo>
                <a:lnTo>
                  <a:pt x="6676224" y="6350"/>
                </a:lnTo>
                <a:lnTo>
                  <a:pt x="6676224" y="12700"/>
                </a:lnTo>
                <a:close/>
              </a:path>
              <a:path w="6676390" h="1738629">
                <a:moveTo>
                  <a:pt x="12700" y="1731860"/>
                </a:moveTo>
                <a:lnTo>
                  <a:pt x="6350" y="1725510"/>
                </a:lnTo>
                <a:lnTo>
                  <a:pt x="12700" y="1725510"/>
                </a:lnTo>
                <a:lnTo>
                  <a:pt x="12700" y="1731860"/>
                </a:lnTo>
                <a:close/>
              </a:path>
              <a:path w="6676390" h="1738629">
                <a:moveTo>
                  <a:pt x="6663524" y="1731860"/>
                </a:moveTo>
                <a:lnTo>
                  <a:pt x="12700" y="1731860"/>
                </a:lnTo>
                <a:lnTo>
                  <a:pt x="12700" y="1725510"/>
                </a:lnTo>
                <a:lnTo>
                  <a:pt x="6663524" y="1725510"/>
                </a:lnTo>
                <a:lnTo>
                  <a:pt x="6663524" y="1731860"/>
                </a:lnTo>
                <a:close/>
              </a:path>
              <a:path w="6676390" h="1738629">
                <a:moveTo>
                  <a:pt x="6676224" y="1731860"/>
                </a:moveTo>
                <a:lnTo>
                  <a:pt x="6663524" y="1731860"/>
                </a:lnTo>
                <a:lnTo>
                  <a:pt x="6669874" y="1725510"/>
                </a:lnTo>
                <a:lnTo>
                  <a:pt x="6676224" y="1725510"/>
                </a:lnTo>
                <a:lnTo>
                  <a:pt x="6676224" y="1731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00477" y="1400911"/>
            <a:ext cx="6579234" cy="4236720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marL="86360">
              <a:lnSpc>
                <a:spcPct val="100000"/>
              </a:lnSpc>
              <a:spcBef>
                <a:spcPts val="1015"/>
              </a:spcBef>
            </a:pPr>
            <a:r>
              <a:rPr dirty="0" sz="2800" b="1">
                <a:latin typeface="黑体"/>
                <a:cs typeface="黑体"/>
              </a:rPr>
              <a:t>想一</a:t>
            </a:r>
            <a:r>
              <a:rPr dirty="0" sz="2800" spc="-20" b="1">
                <a:latin typeface="黑体"/>
                <a:cs typeface="黑体"/>
              </a:rPr>
              <a:t>想</a:t>
            </a:r>
            <a:endParaRPr sz="2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2800" b="1">
                <a:latin typeface="华文楷体"/>
                <a:cs typeface="华文楷体"/>
              </a:rPr>
              <a:t>对比伽利略与笛卡儿表述，有什么不同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  <a:p>
            <a:pPr algn="just" marL="86360" marR="83820">
              <a:lnSpc>
                <a:spcPct val="100000"/>
              </a:lnSpc>
              <a:spcBef>
                <a:spcPts val="1845"/>
              </a:spcBef>
            </a:pPr>
            <a:r>
              <a:rPr dirty="0" sz="2800">
                <a:latin typeface="华文楷体"/>
                <a:cs typeface="华文楷体"/>
              </a:rPr>
              <a:t>如果没有摩擦作用的影响，在水平面上</a:t>
            </a:r>
            <a:r>
              <a:rPr dirty="0" sz="2800" spc="-5">
                <a:latin typeface="华文楷体"/>
                <a:cs typeface="华文楷体"/>
              </a:rPr>
              <a:t>运 </a:t>
            </a:r>
            <a:r>
              <a:rPr dirty="0" sz="2800">
                <a:latin typeface="华文楷体"/>
                <a:cs typeface="华文楷体"/>
              </a:rPr>
              <a:t>动的物体会一直运动下去</a:t>
            </a:r>
            <a:r>
              <a:rPr dirty="0" sz="2800" spc="-5">
                <a:latin typeface="华文楷体"/>
                <a:cs typeface="华文楷体"/>
              </a:rPr>
              <a:t>！</a:t>
            </a:r>
            <a:r>
              <a:rPr dirty="0" sz="2800" spc="635">
                <a:latin typeface="华文楷体"/>
                <a:cs typeface="华文楷体"/>
              </a:rPr>
              <a:t> </a:t>
            </a:r>
            <a:r>
              <a:rPr dirty="0" sz="2800">
                <a:latin typeface="华文楷体"/>
                <a:cs typeface="华文楷体"/>
              </a:rPr>
              <a:t>—伽利</a:t>
            </a:r>
            <a:r>
              <a:rPr dirty="0" sz="2800" spc="-5">
                <a:latin typeface="华文楷体"/>
                <a:cs typeface="华文楷体"/>
              </a:rPr>
              <a:t>略</a:t>
            </a:r>
            <a:endParaRPr sz="2800">
              <a:latin typeface="华文楷体"/>
              <a:cs typeface="华文楷体"/>
            </a:endParaRPr>
          </a:p>
          <a:p>
            <a:pPr algn="just" marL="149225" marR="21590">
              <a:lnSpc>
                <a:spcPct val="100000"/>
              </a:lnSpc>
              <a:spcBef>
                <a:spcPts val="3110"/>
              </a:spcBef>
            </a:pPr>
            <a:r>
              <a:rPr dirty="0" sz="2800">
                <a:latin typeface="华文楷体"/>
                <a:cs typeface="华文楷体"/>
              </a:rPr>
              <a:t>如果运动中的物体没有其他原因的作用</a:t>
            </a:r>
            <a:r>
              <a:rPr dirty="0" sz="2800" spc="-5">
                <a:latin typeface="华文楷体"/>
                <a:cs typeface="华文楷体"/>
              </a:rPr>
              <a:t>， </a:t>
            </a:r>
            <a:r>
              <a:rPr dirty="0" sz="2800">
                <a:latin typeface="华文楷体"/>
                <a:cs typeface="华文楷体"/>
              </a:rPr>
              <a:t>它将继续以同一速度沿同一直线运动，</a:t>
            </a:r>
            <a:r>
              <a:rPr dirty="0" sz="2800" spc="-5">
                <a:latin typeface="华文楷体"/>
                <a:cs typeface="华文楷体"/>
              </a:rPr>
              <a:t>既 </a:t>
            </a:r>
            <a:r>
              <a:rPr dirty="0" sz="2800">
                <a:latin typeface="华文楷体"/>
                <a:cs typeface="华文楷体"/>
              </a:rPr>
              <a:t>不会停下来，也不偏离原来的方向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marL="2820670">
              <a:lnSpc>
                <a:spcPts val="2850"/>
              </a:lnSpc>
              <a:tabLst>
                <a:tab pos="5144135" algn="l"/>
              </a:tabLst>
            </a:pP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匀速直线运</a:t>
            </a:r>
            <a:r>
              <a:rPr dirty="0" sz="2800" spc="-10" b="1">
                <a:solidFill>
                  <a:srgbClr val="FF0000"/>
                </a:solidFill>
                <a:latin typeface="华文楷体"/>
                <a:cs typeface="华文楷体"/>
              </a:rPr>
              <a:t>动</a:t>
            </a: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	</a:t>
            </a:r>
            <a:r>
              <a:rPr dirty="0" baseline="-9920" sz="4200">
                <a:latin typeface="华文楷体"/>
                <a:cs typeface="华文楷体"/>
              </a:rPr>
              <a:t>—笛卡</a:t>
            </a:r>
            <a:r>
              <a:rPr dirty="0" baseline="-9920" sz="4200" spc="-7">
                <a:latin typeface="华文楷体"/>
                <a:cs typeface="华文楷体"/>
              </a:rPr>
              <a:t>儿</a:t>
            </a:r>
            <a:endParaRPr baseline="-9920" sz="42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12614" y="2675496"/>
            <a:ext cx="1269258" cy="59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81596" y="4407776"/>
            <a:ext cx="770760" cy="509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3601" y="1579029"/>
            <a:ext cx="286956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黑体"/>
                <a:cs typeface="黑体"/>
              </a:rPr>
              <a:t>四、牛顿第一定</a:t>
            </a:r>
            <a:r>
              <a:rPr dirty="0" spc="-5">
                <a:latin typeface="黑体"/>
                <a:cs typeface="黑体"/>
              </a:rPr>
              <a:t>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3132" y="2185669"/>
            <a:ext cx="5044440" cy="3268979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1.内</a:t>
            </a:r>
            <a:r>
              <a:rPr dirty="0" sz="2800" spc="-10" b="1">
                <a:solidFill>
                  <a:srgbClr val="FF0000"/>
                </a:solidFill>
                <a:latin typeface="华文楷体"/>
                <a:cs typeface="华文楷体"/>
              </a:rPr>
              <a:t>容</a:t>
            </a:r>
            <a:endParaRPr sz="2800">
              <a:latin typeface="华文楷体"/>
              <a:cs typeface="华文楷体"/>
            </a:endParaRPr>
          </a:p>
          <a:p>
            <a:pPr algn="just" marL="12700" marR="1818639" indent="626745">
              <a:lnSpc>
                <a:spcPct val="100000"/>
              </a:lnSpc>
              <a:spcBef>
                <a:spcPts val="950"/>
              </a:spcBef>
            </a:pPr>
            <a:r>
              <a:rPr dirty="0" sz="2800" b="1">
                <a:latin typeface="华文楷体"/>
                <a:cs typeface="华文楷体"/>
              </a:rPr>
              <a:t>一切物体总保</a:t>
            </a:r>
            <a:r>
              <a:rPr dirty="0" sz="2800" spc="-10" b="1">
                <a:latin typeface="华文楷体"/>
                <a:cs typeface="华文楷体"/>
              </a:rPr>
              <a:t>持 </a:t>
            </a:r>
            <a:r>
              <a:rPr dirty="0" sz="2800" b="1">
                <a:latin typeface="华文楷体"/>
                <a:cs typeface="华文楷体"/>
              </a:rPr>
              <a:t>匀速直线运动状态</a:t>
            </a:r>
            <a:r>
              <a:rPr dirty="0" sz="2800" spc="-5" b="1">
                <a:latin typeface="华文楷体"/>
                <a:cs typeface="华文楷体"/>
              </a:rPr>
              <a:t>或 </a:t>
            </a:r>
            <a:r>
              <a:rPr dirty="0" sz="2800" b="1">
                <a:latin typeface="华文楷体"/>
                <a:cs typeface="华文楷体"/>
              </a:rPr>
              <a:t>静止状态，除非作</a:t>
            </a:r>
            <a:r>
              <a:rPr dirty="0" sz="2800" spc="-5" b="1">
                <a:latin typeface="华文楷体"/>
                <a:cs typeface="华文楷体"/>
              </a:rPr>
              <a:t>用 </a:t>
            </a:r>
            <a:r>
              <a:rPr dirty="0" sz="2800" b="1">
                <a:latin typeface="华文楷体"/>
                <a:cs typeface="华文楷体"/>
              </a:rPr>
              <a:t>在它上面的力迫使</a:t>
            </a:r>
            <a:r>
              <a:rPr dirty="0" sz="2800" spc="-5" b="1">
                <a:latin typeface="华文楷体"/>
                <a:cs typeface="华文楷体"/>
              </a:rPr>
              <a:t>它 </a:t>
            </a:r>
            <a:r>
              <a:rPr dirty="0" sz="2800" b="1">
                <a:latin typeface="华文楷体"/>
                <a:cs typeface="华文楷体"/>
              </a:rPr>
              <a:t>改变这种状态</a:t>
            </a:r>
            <a:r>
              <a:rPr dirty="0" sz="2800" spc="-10" b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algn="r" marR="5080">
              <a:lnSpc>
                <a:spcPct val="100000"/>
              </a:lnSpc>
              <a:spcBef>
                <a:spcPts val="595"/>
              </a:spcBef>
            </a:pPr>
            <a:r>
              <a:rPr dirty="0" sz="2400" spc="-5" b="1">
                <a:latin typeface="华文楷体"/>
                <a:cs typeface="华文楷体"/>
              </a:rPr>
              <a:t>1643</a:t>
            </a:r>
            <a:r>
              <a:rPr dirty="0" sz="2400" spc="-5" b="1">
                <a:latin typeface="华文楷体"/>
                <a:cs typeface="华文楷体"/>
              </a:rPr>
              <a:t>-</a:t>
            </a:r>
            <a:r>
              <a:rPr dirty="0" sz="2400" spc="-5" b="1">
                <a:latin typeface="华文楷体"/>
                <a:cs typeface="华文楷体"/>
              </a:rPr>
              <a:t>1727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510" y="4769548"/>
            <a:ext cx="616407" cy="3371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48528" y="2697479"/>
            <a:ext cx="1830324" cy="1985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818119" y="2529839"/>
            <a:ext cx="1607820" cy="2273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48166" y="1441361"/>
            <a:ext cx="6598920" cy="423100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59079" indent="-246379">
              <a:lnSpc>
                <a:spcPct val="100000"/>
              </a:lnSpc>
              <a:spcBef>
                <a:spcPts val="380"/>
              </a:spcBef>
              <a:buSzPct val="96428"/>
              <a:buAutoNum type="arabicPeriod" startAt="2"/>
              <a:tabLst>
                <a:tab pos="259079" algn="l"/>
              </a:tabLst>
            </a:pP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惯</a:t>
            </a:r>
            <a:r>
              <a:rPr dirty="0" sz="2800" spc="-10" b="1">
                <a:solidFill>
                  <a:srgbClr val="FF0000"/>
                </a:solidFill>
                <a:latin typeface="华文楷体"/>
                <a:cs typeface="华文楷体"/>
              </a:rPr>
              <a:t>性</a:t>
            </a:r>
            <a:endParaRPr sz="2800">
              <a:latin typeface="华文楷体"/>
              <a:cs typeface="华文楷体"/>
            </a:endParaRPr>
          </a:p>
          <a:p>
            <a:pPr marL="12700" marR="262890" indent="537210">
              <a:lnSpc>
                <a:spcPct val="100000"/>
              </a:lnSpc>
              <a:spcBef>
                <a:spcPts val="280"/>
              </a:spcBef>
            </a:pPr>
            <a:r>
              <a:rPr dirty="0" sz="2800" spc="-5">
                <a:latin typeface="华文楷体"/>
                <a:cs typeface="华文楷体"/>
              </a:rPr>
              <a:t>“</a:t>
            </a:r>
            <a:r>
              <a:rPr dirty="0" sz="2800" spc="-95">
                <a:latin typeface="华文楷体"/>
                <a:cs typeface="华文楷体"/>
              </a:rPr>
              <a:t> </a:t>
            </a:r>
            <a:r>
              <a:rPr dirty="0" sz="2800">
                <a:latin typeface="华文楷体"/>
                <a:cs typeface="华文楷体"/>
              </a:rPr>
              <a:t>一切物体总保持匀速直线运动状</a:t>
            </a:r>
            <a:r>
              <a:rPr dirty="0" sz="2800" spc="-5">
                <a:latin typeface="华文楷体"/>
                <a:cs typeface="华文楷体"/>
              </a:rPr>
              <a:t>态 </a:t>
            </a:r>
            <a:r>
              <a:rPr dirty="0" sz="2800">
                <a:latin typeface="华文楷体"/>
                <a:cs typeface="华文楷体"/>
              </a:rPr>
              <a:t>或静止状态</a:t>
            </a:r>
            <a:r>
              <a:rPr dirty="0" sz="2800" spc="-5">
                <a:latin typeface="华文楷体"/>
                <a:cs typeface="华文楷体"/>
              </a:rPr>
              <a:t>”</a:t>
            </a:r>
            <a:endParaRPr sz="2800">
              <a:latin typeface="华文楷体"/>
              <a:cs typeface="华文楷体"/>
            </a:endParaRPr>
          </a:p>
          <a:p>
            <a:pPr lvl="1" marL="541020" marR="5080" indent="-457200">
              <a:lnSpc>
                <a:spcPct val="100000"/>
              </a:lnSpc>
              <a:spcBef>
                <a:spcPts val="980"/>
              </a:spcBef>
              <a:buClr>
                <a:srgbClr val="FF0000"/>
              </a:buClr>
              <a:buFont typeface="Wingdings"/>
              <a:buChar char=""/>
              <a:tabLst>
                <a:tab pos="541020" algn="l"/>
                <a:tab pos="541655" algn="l"/>
              </a:tabLst>
            </a:pPr>
            <a:r>
              <a:rPr dirty="0" sz="2800">
                <a:latin typeface="华文楷体"/>
                <a:cs typeface="华文楷体"/>
              </a:rPr>
              <a:t>惯性是物体的固有属性，一切物体都</a:t>
            </a:r>
            <a:r>
              <a:rPr dirty="0" sz="2800" spc="-5">
                <a:latin typeface="华文楷体"/>
                <a:cs typeface="华文楷体"/>
              </a:rPr>
              <a:t>具 </a:t>
            </a:r>
            <a:r>
              <a:rPr dirty="0" sz="2800">
                <a:latin typeface="华文楷体"/>
                <a:cs typeface="华文楷体"/>
              </a:rPr>
              <a:t>有惯性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lvl="1" marL="541020" marR="5080" indent="-457200">
              <a:lnSpc>
                <a:spcPct val="100000"/>
              </a:lnSpc>
              <a:buClr>
                <a:srgbClr val="FF0000"/>
              </a:buClr>
              <a:buFont typeface="Wingdings"/>
              <a:buChar char=""/>
              <a:tabLst>
                <a:tab pos="541020" algn="l"/>
                <a:tab pos="541655" algn="l"/>
              </a:tabLst>
            </a:pPr>
            <a:r>
              <a:rPr dirty="0" sz="2800">
                <a:latin typeface="华文楷体"/>
                <a:cs typeface="华文楷体"/>
              </a:rPr>
              <a:t>惯性反映了物体维持原有运动状态的</a:t>
            </a:r>
            <a:r>
              <a:rPr dirty="0" sz="2800" spc="-5">
                <a:latin typeface="华文楷体"/>
                <a:cs typeface="华文楷体"/>
              </a:rPr>
              <a:t>能 </a:t>
            </a:r>
            <a:r>
              <a:rPr dirty="0" sz="2800">
                <a:latin typeface="华文楷体"/>
                <a:cs typeface="华文楷体"/>
              </a:rPr>
              <a:t>力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marL="1126490" marR="1550670" indent="-1066800">
              <a:lnSpc>
                <a:spcPct val="100000"/>
              </a:lnSpc>
              <a:spcBef>
                <a:spcPts val="1330"/>
              </a:spcBef>
            </a:pPr>
            <a:r>
              <a:rPr dirty="0" sz="2800" b="1">
                <a:latin typeface="华文楷体"/>
                <a:cs typeface="华文楷体"/>
              </a:rPr>
              <a:t>思考：</a:t>
            </a:r>
            <a:r>
              <a:rPr dirty="0" sz="2800">
                <a:latin typeface="华文楷体"/>
                <a:cs typeface="华文楷体"/>
              </a:rPr>
              <a:t>如何比较两个物体的惯</a:t>
            </a:r>
            <a:r>
              <a:rPr dirty="0" sz="2800" spc="-5">
                <a:latin typeface="华文楷体"/>
                <a:cs typeface="华文楷体"/>
              </a:rPr>
              <a:t>性 </a:t>
            </a:r>
            <a:r>
              <a:rPr dirty="0" sz="2800">
                <a:latin typeface="华文楷体"/>
                <a:cs typeface="华文楷体"/>
              </a:rPr>
              <a:t>大小呢</a:t>
            </a:r>
            <a:r>
              <a:rPr dirty="0" sz="2800" spc="-5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05116" y="4521708"/>
            <a:ext cx="1298448" cy="1488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3892" y="1400555"/>
            <a:ext cx="7755635" cy="4363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58796" y="1451991"/>
            <a:ext cx="6954520" cy="408749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59079" indent="-246379">
              <a:lnSpc>
                <a:spcPct val="100000"/>
              </a:lnSpc>
              <a:spcBef>
                <a:spcPts val="380"/>
              </a:spcBef>
              <a:buSzPct val="96428"/>
              <a:buAutoNum type="arabicPeriod" startAt="2"/>
              <a:tabLst>
                <a:tab pos="259079" algn="l"/>
              </a:tabLst>
            </a:pP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惯</a:t>
            </a:r>
            <a:r>
              <a:rPr dirty="0" sz="2800" spc="-10" b="1">
                <a:solidFill>
                  <a:srgbClr val="FF0000"/>
                </a:solidFill>
                <a:latin typeface="华文楷体"/>
                <a:cs typeface="华文楷体"/>
              </a:rPr>
              <a:t>性</a:t>
            </a:r>
            <a:endParaRPr sz="2800">
              <a:latin typeface="华文楷体"/>
              <a:cs typeface="华文楷体"/>
            </a:endParaRPr>
          </a:p>
          <a:p>
            <a:pPr marL="12700" marR="618490" indent="537210">
              <a:lnSpc>
                <a:spcPct val="100000"/>
              </a:lnSpc>
              <a:spcBef>
                <a:spcPts val="280"/>
              </a:spcBef>
            </a:pPr>
            <a:r>
              <a:rPr dirty="0" sz="2800" spc="-5">
                <a:latin typeface="华文楷体"/>
                <a:cs typeface="华文楷体"/>
              </a:rPr>
              <a:t>“</a:t>
            </a:r>
            <a:r>
              <a:rPr dirty="0" sz="2800" spc="-95">
                <a:latin typeface="华文楷体"/>
                <a:cs typeface="华文楷体"/>
              </a:rPr>
              <a:t> </a:t>
            </a:r>
            <a:r>
              <a:rPr dirty="0" sz="2800">
                <a:latin typeface="华文楷体"/>
                <a:cs typeface="华文楷体"/>
              </a:rPr>
              <a:t>一切物体总保持匀速直线运动状</a:t>
            </a:r>
            <a:r>
              <a:rPr dirty="0" sz="2800" spc="-5">
                <a:latin typeface="华文楷体"/>
                <a:cs typeface="华文楷体"/>
              </a:rPr>
              <a:t>态 </a:t>
            </a:r>
            <a:r>
              <a:rPr dirty="0" sz="2800">
                <a:latin typeface="华文楷体"/>
                <a:cs typeface="华文楷体"/>
              </a:rPr>
              <a:t>或静止状态</a:t>
            </a:r>
            <a:r>
              <a:rPr dirty="0" sz="2800" spc="-5">
                <a:latin typeface="华文楷体"/>
                <a:cs typeface="华文楷体"/>
              </a:rPr>
              <a:t>”</a:t>
            </a:r>
            <a:endParaRPr sz="2800">
              <a:latin typeface="华文楷体"/>
              <a:cs typeface="华文楷体"/>
            </a:endParaRPr>
          </a:p>
          <a:p>
            <a:pPr lvl="1" marL="541020" marR="360680" indent="-457200">
              <a:lnSpc>
                <a:spcPct val="100000"/>
              </a:lnSpc>
              <a:spcBef>
                <a:spcPts val="1180"/>
              </a:spcBef>
              <a:buClr>
                <a:srgbClr val="FF0000"/>
              </a:buClr>
              <a:buFont typeface="Wingdings"/>
              <a:buChar char=""/>
              <a:tabLst>
                <a:tab pos="541020" algn="l"/>
                <a:tab pos="541655" algn="l"/>
              </a:tabLst>
            </a:pPr>
            <a:r>
              <a:rPr dirty="0" sz="2800">
                <a:latin typeface="华文楷体"/>
                <a:cs typeface="华文楷体"/>
              </a:rPr>
              <a:t>惯性是物体的固有属性，一切物体都</a:t>
            </a:r>
            <a:r>
              <a:rPr dirty="0" sz="2800" spc="-5">
                <a:latin typeface="华文楷体"/>
                <a:cs typeface="华文楷体"/>
              </a:rPr>
              <a:t>具 </a:t>
            </a:r>
            <a:r>
              <a:rPr dirty="0" sz="2800">
                <a:latin typeface="华文楷体"/>
                <a:cs typeface="华文楷体"/>
              </a:rPr>
              <a:t>有惯性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lvl="1" marL="541020" marR="360680" indent="-457200">
              <a:lnSpc>
                <a:spcPct val="100000"/>
              </a:lnSpc>
              <a:buClr>
                <a:srgbClr val="FF0000"/>
              </a:buClr>
              <a:buFont typeface="Wingdings"/>
              <a:buChar char=""/>
              <a:tabLst>
                <a:tab pos="541020" algn="l"/>
                <a:tab pos="541655" algn="l"/>
              </a:tabLst>
            </a:pPr>
            <a:r>
              <a:rPr dirty="0" sz="2800">
                <a:latin typeface="华文楷体"/>
                <a:cs typeface="华文楷体"/>
              </a:rPr>
              <a:t>惯性反映了物体维持原有运动状态的</a:t>
            </a:r>
            <a:r>
              <a:rPr dirty="0" sz="2800" spc="-5">
                <a:latin typeface="华文楷体"/>
                <a:cs typeface="华文楷体"/>
              </a:rPr>
              <a:t>能 </a:t>
            </a:r>
            <a:r>
              <a:rPr dirty="0" sz="2800">
                <a:latin typeface="华文楷体"/>
                <a:cs typeface="华文楷体"/>
              </a:rPr>
              <a:t>力大小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lvl="1" marL="541020" marR="5080" indent="-457200">
              <a:lnSpc>
                <a:spcPct val="100000"/>
              </a:lnSpc>
              <a:buClr>
                <a:srgbClr val="FF0000"/>
              </a:buClr>
              <a:buFont typeface="Wingdings"/>
              <a:buChar char=""/>
              <a:tabLst>
                <a:tab pos="541020" algn="l"/>
                <a:tab pos="541655" algn="l"/>
              </a:tabLst>
            </a:pPr>
            <a:r>
              <a:rPr dirty="0" sz="2800">
                <a:latin typeface="华文楷体"/>
                <a:cs typeface="华文楷体"/>
              </a:rPr>
              <a:t>描述物体惯性的物理量是它的</a:t>
            </a:r>
            <a:r>
              <a:rPr dirty="0" sz="2800" b="1">
                <a:solidFill>
                  <a:srgbClr val="1684AC"/>
                </a:solidFill>
                <a:latin typeface="华文楷体"/>
                <a:cs typeface="华文楷体"/>
              </a:rPr>
              <a:t>质量</a:t>
            </a:r>
            <a:r>
              <a:rPr dirty="0" sz="2800">
                <a:latin typeface="华文楷体"/>
                <a:cs typeface="华文楷体"/>
              </a:rPr>
              <a:t>，</a:t>
            </a:r>
            <a:r>
              <a:rPr dirty="0" sz="2800" spc="-5">
                <a:latin typeface="华文楷体"/>
                <a:cs typeface="华文楷体"/>
              </a:rPr>
              <a:t>质 </a:t>
            </a:r>
            <a:r>
              <a:rPr dirty="0" sz="2800">
                <a:latin typeface="华文楷体"/>
                <a:cs typeface="华文楷体"/>
              </a:rPr>
              <a:t>量越大，惯性越大，运动状态越难改变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054" y="1651139"/>
            <a:ext cx="6430645" cy="3757929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460375">
              <a:lnSpc>
                <a:spcPct val="100000"/>
              </a:lnSpc>
              <a:spcBef>
                <a:spcPts val="1050"/>
              </a:spcBef>
            </a:pP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3.</a:t>
            </a:r>
            <a:r>
              <a:rPr dirty="0" sz="2800" spc="-10" b="1">
                <a:solidFill>
                  <a:srgbClr val="FF0000"/>
                </a:solidFill>
                <a:latin typeface="华文楷体"/>
                <a:cs typeface="华文楷体"/>
              </a:rPr>
              <a:t>力</a:t>
            </a:r>
            <a:endParaRPr sz="2800">
              <a:latin typeface="华文楷体"/>
              <a:cs typeface="华文楷体"/>
            </a:endParaRPr>
          </a:p>
          <a:p>
            <a:pPr algn="just" marL="12700" marR="5080" indent="716280">
              <a:lnSpc>
                <a:spcPct val="100000"/>
              </a:lnSpc>
              <a:spcBef>
                <a:spcPts val="950"/>
              </a:spcBef>
            </a:pPr>
            <a:r>
              <a:rPr dirty="0" sz="2800">
                <a:latin typeface="华文楷体"/>
                <a:cs typeface="华文楷体"/>
              </a:rPr>
              <a:t>一切物体总保持匀速直线运动状态</a:t>
            </a:r>
            <a:r>
              <a:rPr dirty="0" sz="2800" spc="-5">
                <a:latin typeface="华文楷体"/>
                <a:cs typeface="华文楷体"/>
              </a:rPr>
              <a:t>或 </a:t>
            </a:r>
            <a:r>
              <a:rPr dirty="0" sz="2800">
                <a:latin typeface="华文楷体"/>
                <a:cs typeface="华文楷体"/>
              </a:rPr>
              <a:t>静止状态，“除非作用在它上面的力迫</a:t>
            </a:r>
            <a:r>
              <a:rPr dirty="0" sz="2800" spc="-5">
                <a:latin typeface="华文楷体"/>
                <a:cs typeface="华文楷体"/>
              </a:rPr>
              <a:t>使 </a:t>
            </a:r>
            <a:r>
              <a:rPr dirty="0" sz="2800">
                <a:latin typeface="华文楷体"/>
                <a:cs typeface="华文楷体"/>
              </a:rPr>
              <a:t>它改变这种状态”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50">
              <a:latin typeface="Times New Roman"/>
              <a:cs typeface="Times New Roman"/>
            </a:endParaRPr>
          </a:p>
          <a:p>
            <a:pPr marL="553085" indent="-457200">
              <a:lnSpc>
                <a:spcPct val="100000"/>
              </a:lnSpc>
              <a:buClr>
                <a:srgbClr val="FF0000"/>
              </a:buClr>
              <a:buFont typeface="Wingdings"/>
              <a:buChar char=""/>
              <a:tabLst>
                <a:tab pos="552450" algn="l"/>
                <a:tab pos="553720" algn="l"/>
              </a:tabLst>
            </a:pPr>
            <a:r>
              <a:rPr dirty="0" sz="2800">
                <a:latin typeface="华文楷体"/>
                <a:cs typeface="华文楷体"/>
              </a:rPr>
              <a:t>力是改变物体运动状态的原因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marL="554990" indent="-457200">
              <a:lnSpc>
                <a:spcPct val="100000"/>
              </a:lnSpc>
              <a:spcBef>
                <a:spcPts val="2745"/>
              </a:spcBef>
              <a:buClr>
                <a:srgbClr val="FF0000"/>
              </a:buClr>
              <a:buFont typeface="Wingdings"/>
              <a:buChar char=""/>
              <a:tabLst>
                <a:tab pos="554990" algn="l"/>
                <a:tab pos="555625" algn="l"/>
              </a:tabLst>
            </a:pPr>
            <a:r>
              <a:rPr dirty="0" sz="2800">
                <a:latin typeface="华文楷体"/>
                <a:cs typeface="华文楷体"/>
              </a:rPr>
              <a:t>力是使物体产生加速度的原因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9903" y="1433893"/>
            <a:ext cx="10915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黑体"/>
                <a:cs typeface="黑体"/>
              </a:rPr>
              <a:t>想一</a:t>
            </a:r>
            <a:r>
              <a:rPr dirty="0" sz="2800" spc="-5">
                <a:latin typeface="黑体"/>
                <a:cs typeface="黑体"/>
              </a:rPr>
              <a:t>想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2428" y="3180473"/>
            <a:ext cx="4291965" cy="129984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 indent="711200">
              <a:lnSpc>
                <a:spcPct val="99400"/>
              </a:lnSpc>
              <a:spcBef>
                <a:spcPts val="114"/>
              </a:spcBef>
            </a:pPr>
            <a:r>
              <a:rPr dirty="0" sz="2800">
                <a:latin typeface="华文楷体"/>
                <a:cs typeface="华文楷体"/>
              </a:rPr>
              <a:t>牛顿第一定律能用</a:t>
            </a:r>
            <a:r>
              <a:rPr dirty="0" sz="2800" spc="-5">
                <a:latin typeface="华文楷体"/>
                <a:cs typeface="华文楷体"/>
              </a:rPr>
              <a:t>实 </a:t>
            </a:r>
            <a:r>
              <a:rPr dirty="0" sz="2800">
                <a:latin typeface="华文楷体"/>
                <a:cs typeface="华文楷体"/>
              </a:rPr>
              <a:t>验直接验证吗？如果不能</a:t>
            </a:r>
            <a:r>
              <a:rPr dirty="0" sz="2800" spc="-5">
                <a:latin typeface="华文楷体"/>
                <a:cs typeface="华文楷体"/>
              </a:rPr>
              <a:t>， </a:t>
            </a:r>
            <a:r>
              <a:rPr dirty="0" sz="2800">
                <a:latin typeface="华文楷体"/>
                <a:cs typeface="华文楷体"/>
              </a:rPr>
              <a:t>我们凭什么相信它呢</a:t>
            </a:r>
            <a:r>
              <a:rPr dirty="0" sz="2800" spc="-5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61488" y="2916935"/>
            <a:ext cx="1926336" cy="2186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5468" y="1536814"/>
            <a:ext cx="144716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黑体"/>
                <a:cs typeface="黑体"/>
              </a:rPr>
              <a:t>课堂小</a:t>
            </a:r>
            <a:r>
              <a:rPr dirty="0" spc="-5">
                <a:latin typeface="黑体"/>
                <a:cs typeface="黑体"/>
              </a:rPr>
              <a:t>结</a:t>
            </a:r>
          </a:p>
        </p:txBody>
      </p:sp>
      <p:sp>
        <p:nvSpPr>
          <p:cNvPr id="3" name="object 3"/>
          <p:cNvSpPr/>
          <p:nvPr/>
        </p:nvSpPr>
        <p:spPr>
          <a:xfrm>
            <a:off x="2359507" y="3692067"/>
            <a:ext cx="1685912" cy="10668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644127" y="3927271"/>
            <a:ext cx="1043940" cy="1492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001F5F"/>
                </a:solidFill>
                <a:latin typeface="华文楷体"/>
                <a:cs typeface="华文楷体"/>
              </a:rPr>
              <a:t>亚里士多 </a:t>
            </a:r>
            <a:r>
              <a:rPr dirty="0" sz="2000" b="1">
                <a:solidFill>
                  <a:srgbClr val="001F5F"/>
                </a:solidFill>
                <a:latin typeface="华文楷体"/>
                <a:cs typeface="华文楷体"/>
              </a:rPr>
              <a:t>德</a:t>
            </a:r>
            <a:endParaRPr sz="2000">
              <a:latin typeface="华文楷体"/>
              <a:cs typeface="华文楷体"/>
            </a:endParaRPr>
          </a:p>
          <a:p>
            <a:pPr marL="12700" marR="5080">
              <a:lnSpc>
                <a:spcPct val="140400"/>
              </a:lnSpc>
            </a:pPr>
            <a:r>
              <a:rPr dirty="0" sz="2000" b="1">
                <a:latin typeface="华文楷体"/>
                <a:cs typeface="华文楷体"/>
              </a:rPr>
              <a:t>提出观点 引发争议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44404" y="3262922"/>
            <a:ext cx="404113" cy="4041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74198" y="3267760"/>
            <a:ext cx="1685912" cy="10668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358817" y="3385629"/>
            <a:ext cx="1043940" cy="1217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0400"/>
              </a:lnSpc>
              <a:spcBef>
                <a:spcPts val="100"/>
              </a:spcBef>
            </a:pPr>
            <a:r>
              <a:rPr dirty="0" sz="2000" b="1">
                <a:solidFill>
                  <a:srgbClr val="001F5F"/>
                </a:solidFill>
                <a:latin typeface="华文楷体"/>
                <a:cs typeface="华文楷体"/>
              </a:rPr>
              <a:t>伽利略 </a:t>
            </a:r>
            <a:r>
              <a:rPr dirty="0" sz="2000" b="1">
                <a:latin typeface="华文楷体"/>
                <a:cs typeface="华文楷体"/>
              </a:rPr>
              <a:t>创立方法 指引方向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59095" y="2838615"/>
            <a:ext cx="404113" cy="4041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88888" y="2843453"/>
            <a:ext cx="1685912" cy="10668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073508" y="2961322"/>
            <a:ext cx="1043940" cy="1217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0400"/>
              </a:lnSpc>
              <a:spcBef>
                <a:spcPts val="100"/>
              </a:spcBef>
            </a:pPr>
            <a:r>
              <a:rPr dirty="0" sz="2000" b="1">
                <a:solidFill>
                  <a:srgbClr val="001F5F"/>
                </a:solidFill>
                <a:latin typeface="华文楷体"/>
                <a:cs typeface="华文楷体"/>
              </a:rPr>
              <a:t>笛卡儿 </a:t>
            </a:r>
            <a:r>
              <a:rPr dirty="0" sz="2000" b="1">
                <a:latin typeface="华文楷体"/>
                <a:cs typeface="华文楷体"/>
              </a:rPr>
              <a:t>补充完善 深化认识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73786" y="2414320"/>
            <a:ext cx="404114" cy="4041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503579" y="2419159"/>
            <a:ext cx="1685912" cy="10668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788199" y="2537015"/>
            <a:ext cx="1043940" cy="1217930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2000" b="1">
                <a:solidFill>
                  <a:srgbClr val="001F5F"/>
                </a:solidFill>
                <a:latin typeface="华文楷体"/>
                <a:cs typeface="华文楷体"/>
              </a:rPr>
              <a:t>牛顿</a:t>
            </a:r>
            <a:endParaRPr sz="2000">
              <a:latin typeface="华文楷体"/>
              <a:cs typeface="华文楷体"/>
            </a:endParaRPr>
          </a:p>
          <a:p>
            <a:pPr marL="12700" marR="5080">
              <a:lnSpc>
                <a:spcPct val="130400"/>
              </a:lnSpc>
            </a:pPr>
            <a:r>
              <a:rPr dirty="0" sz="2000" b="1">
                <a:latin typeface="华文楷体"/>
                <a:cs typeface="华文楷体"/>
              </a:rPr>
              <a:t>系统总结 明确内涵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6395" y="1620011"/>
            <a:ext cx="6806183" cy="3572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68295" y="1581911"/>
            <a:ext cx="6882765" cy="3648710"/>
          </a:xfrm>
          <a:custGeom>
            <a:avLst/>
            <a:gdLst/>
            <a:ahLst/>
            <a:cxnLst/>
            <a:rect l="l" t="t" r="r" b="b"/>
            <a:pathLst>
              <a:path w="6882765" h="3648710">
                <a:moveTo>
                  <a:pt x="6863333" y="3648455"/>
                </a:moveTo>
                <a:lnTo>
                  <a:pt x="19050" y="3648455"/>
                </a:lnTo>
                <a:lnTo>
                  <a:pt x="15748" y="3648163"/>
                </a:lnTo>
                <a:lnTo>
                  <a:pt x="0" y="3629405"/>
                </a:lnTo>
                <a:lnTo>
                  <a:pt x="0" y="19050"/>
                </a:lnTo>
                <a:lnTo>
                  <a:pt x="19050" y="0"/>
                </a:lnTo>
                <a:lnTo>
                  <a:pt x="6863333" y="0"/>
                </a:lnTo>
                <a:lnTo>
                  <a:pt x="6882383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3610355"/>
                </a:lnTo>
                <a:lnTo>
                  <a:pt x="19050" y="3610355"/>
                </a:lnTo>
                <a:lnTo>
                  <a:pt x="38100" y="3629405"/>
                </a:lnTo>
                <a:lnTo>
                  <a:pt x="6882383" y="3629405"/>
                </a:lnTo>
                <a:lnTo>
                  <a:pt x="6882091" y="3632708"/>
                </a:lnTo>
                <a:lnTo>
                  <a:pt x="6866635" y="3648163"/>
                </a:lnTo>
                <a:lnTo>
                  <a:pt x="6863333" y="3648455"/>
                </a:lnTo>
                <a:close/>
              </a:path>
              <a:path w="6882765" h="3648710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6882765" h="3648710">
                <a:moveTo>
                  <a:pt x="6844283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6844283" y="19050"/>
                </a:lnTo>
                <a:lnTo>
                  <a:pt x="6844283" y="38100"/>
                </a:lnTo>
                <a:close/>
              </a:path>
              <a:path w="6882765" h="3648710">
                <a:moveTo>
                  <a:pt x="6844283" y="3629405"/>
                </a:moveTo>
                <a:lnTo>
                  <a:pt x="6844283" y="19050"/>
                </a:lnTo>
                <a:lnTo>
                  <a:pt x="6863333" y="38100"/>
                </a:lnTo>
                <a:lnTo>
                  <a:pt x="6882383" y="38100"/>
                </a:lnTo>
                <a:lnTo>
                  <a:pt x="6882383" y="3610355"/>
                </a:lnTo>
                <a:lnTo>
                  <a:pt x="6863333" y="3610355"/>
                </a:lnTo>
                <a:lnTo>
                  <a:pt x="6844283" y="3629405"/>
                </a:lnTo>
                <a:close/>
              </a:path>
              <a:path w="6882765" h="3648710">
                <a:moveTo>
                  <a:pt x="6882383" y="38100"/>
                </a:moveTo>
                <a:lnTo>
                  <a:pt x="6863333" y="38100"/>
                </a:lnTo>
                <a:lnTo>
                  <a:pt x="6844283" y="19050"/>
                </a:lnTo>
                <a:lnTo>
                  <a:pt x="6882383" y="19050"/>
                </a:lnTo>
                <a:lnTo>
                  <a:pt x="6882383" y="38100"/>
                </a:lnTo>
                <a:close/>
              </a:path>
              <a:path w="6882765" h="3648710">
                <a:moveTo>
                  <a:pt x="38100" y="3629405"/>
                </a:moveTo>
                <a:lnTo>
                  <a:pt x="19050" y="3610355"/>
                </a:lnTo>
                <a:lnTo>
                  <a:pt x="38100" y="3610355"/>
                </a:lnTo>
                <a:lnTo>
                  <a:pt x="38100" y="3629405"/>
                </a:lnTo>
                <a:close/>
              </a:path>
              <a:path w="6882765" h="3648710">
                <a:moveTo>
                  <a:pt x="6844283" y="3629405"/>
                </a:moveTo>
                <a:lnTo>
                  <a:pt x="38100" y="3629405"/>
                </a:lnTo>
                <a:lnTo>
                  <a:pt x="38100" y="3610355"/>
                </a:lnTo>
                <a:lnTo>
                  <a:pt x="6844283" y="3610355"/>
                </a:lnTo>
                <a:lnTo>
                  <a:pt x="6844283" y="3629405"/>
                </a:lnTo>
                <a:close/>
              </a:path>
              <a:path w="6882765" h="3648710">
                <a:moveTo>
                  <a:pt x="6882383" y="3629405"/>
                </a:moveTo>
                <a:lnTo>
                  <a:pt x="6844283" y="3629405"/>
                </a:lnTo>
                <a:lnTo>
                  <a:pt x="6863333" y="3610355"/>
                </a:lnTo>
                <a:lnTo>
                  <a:pt x="6882383" y="3610355"/>
                </a:lnTo>
                <a:lnTo>
                  <a:pt x="6882383" y="3629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42119" y="5355094"/>
            <a:ext cx="515366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24430" marR="5080" indent="-2411730">
              <a:lnSpc>
                <a:spcPct val="100000"/>
              </a:lnSpc>
              <a:spcBef>
                <a:spcPts val="100"/>
              </a:spcBef>
              <a:tabLst>
                <a:tab pos="2086610" algn="l"/>
              </a:tabLst>
            </a:pPr>
            <a:r>
              <a:rPr dirty="0" sz="2400" spc="-5" b="1">
                <a:latin typeface="华文楷体"/>
                <a:cs typeface="华文楷体"/>
              </a:rPr>
              <a:t>2020</a:t>
            </a:r>
            <a:r>
              <a:rPr dirty="0" sz="2400" b="1">
                <a:latin typeface="华文楷体"/>
                <a:cs typeface="华文楷体"/>
              </a:rPr>
              <a:t>年</a:t>
            </a:r>
            <a:r>
              <a:rPr dirty="0" sz="2400" spc="-5" b="1">
                <a:latin typeface="华文楷体"/>
                <a:cs typeface="华文楷体"/>
              </a:rPr>
              <a:t>7</a:t>
            </a:r>
            <a:r>
              <a:rPr dirty="0" sz="2400" b="1">
                <a:latin typeface="华文楷体"/>
                <a:cs typeface="华文楷体"/>
              </a:rPr>
              <a:t>月</a:t>
            </a:r>
            <a:r>
              <a:rPr dirty="0" sz="2400" spc="-5" b="1">
                <a:latin typeface="华文楷体"/>
                <a:cs typeface="华文楷体"/>
              </a:rPr>
              <a:t>23</a:t>
            </a:r>
            <a:r>
              <a:rPr dirty="0" sz="2400" spc="-5" b="1">
                <a:latin typeface="华文楷体"/>
                <a:cs typeface="华文楷体"/>
              </a:rPr>
              <a:t>日</a:t>
            </a:r>
            <a:r>
              <a:rPr dirty="0" sz="2400" b="1">
                <a:latin typeface="华文楷体"/>
                <a:cs typeface="华文楷体"/>
              </a:rPr>
              <a:t>	</a:t>
            </a:r>
            <a:r>
              <a:rPr dirty="0" sz="2400" b="1">
                <a:latin typeface="华文楷体"/>
                <a:cs typeface="华文楷体"/>
              </a:rPr>
              <a:t>“天问一号”探测器</a:t>
            </a:r>
            <a:r>
              <a:rPr dirty="0" sz="2400" spc="-5" b="1">
                <a:latin typeface="华文楷体"/>
                <a:cs typeface="华文楷体"/>
              </a:rPr>
              <a:t>发 </a:t>
            </a:r>
            <a:r>
              <a:rPr dirty="0" sz="2400" spc="-5" b="1">
                <a:latin typeface="华文楷体"/>
                <a:cs typeface="华文楷体"/>
              </a:rPr>
              <a:t>射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0145" y="1444523"/>
            <a:ext cx="6788784" cy="4036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黑体"/>
                <a:cs typeface="黑体"/>
              </a:rPr>
              <a:t>想一</a:t>
            </a:r>
            <a:r>
              <a:rPr dirty="0" sz="2800" spc="-5">
                <a:latin typeface="黑体"/>
                <a:cs typeface="黑体"/>
              </a:rPr>
              <a:t>想</a:t>
            </a:r>
            <a:endParaRPr sz="28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algn="just" marL="2419985" marR="5080" indent="711200">
              <a:lnSpc>
                <a:spcPct val="100000"/>
              </a:lnSpc>
            </a:pPr>
            <a:r>
              <a:rPr dirty="0" sz="2800">
                <a:latin typeface="华文楷体"/>
                <a:cs typeface="华文楷体"/>
              </a:rPr>
              <a:t>作用在物体上的力能</a:t>
            </a:r>
            <a:r>
              <a:rPr dirty="0" sz="2800" spc="-5">
                <a:latin typeface="华文楷体"/>
                <a:cs typeface="华文楷体"/>
              </a:rPr>
              <a:t>够 </a:t>
            </a:r>
            <a:r>
              <a:rPr dirty="0" sz="2800">
                <a:latin typeface="华文楷体"/>
                <a:cs typeface="华文楷体"/>
              </a:rPr>
              <a:t>改变物体的运动状态</a:t>
            </a:r>
            <a:r>
              <a:rPr dirty="0" sz="2800" spc="-5">
                <a:latin typeface="华文楷体"/>
                <a:cs typeface="华文楷体"/>
              </a:rPr>
              <a:t>，</a:t>
            </a:r>
            <a:r>
              <a:rPr dirty="0" sz="2800" spc="-95">
                <a:latin typeface="华文楷体"/>
                <a:cs typeface="华文楷体"/>
              </a:rPr>
              <a:t> </a:t>
            </a:r>
            <a:r>
              <a:rPr dirty="0" sz="2800">
                <a:latin typeface="华文楷体"/>
                <a:cs typeface="华文楷体"/>
              </a:rPr>
              <a:t>产</a:t>
            </a:r>
            <a:r>
              <a:rPr dirty="0" sz="2800" spc="-5">
                <a:latin typeface="华文楷体"/>
                <a:cs typeface="华文楷体"/>
              </a:rPr>
              <a:t>生 </a:t>
            </a:r>
            <a:r>
              <a:rPr dirty="0" sz="2800">
                <a:latin typeface="华文楷体"/>
                <a:cs typeface="华文楷体"/>
              </a:rPr>
              <a:t>加速度；而物体具有的惯</a:t>
            </a:r>
            <a:r>
              <a:rPr dirty="0" sz="2800" spc="-5">
                <a:latin typeface="华文楷体"/>
                <a:cs typeface="华文楷体"/>
              </a:rPr>
              <a:t>性 </a:t>
            </a:r>
            <a:r>
              <a:rPr dirty="0" sz="2800">
                <a:latin typeface="华文楷体"/>
                <a:cs typeface="华文楷体"/>
              </a:rPr>
              <a:t>又在抵抗运动状态的改变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algn="just" marL="2419985" marR="93980" indent="711200">
              <a:lnSpc>
                <a:spcPct val="100000"/>
              </a:lnSpc>
              <a:spcBef>
                <a:spcPts val="1680"/>
              </a:spcBef>
            </a:pPr>
            <a:r>
              <a:rPr dirty="0" sz="2800">
                <a:latin typeface="华文楷体"/>
                <a:cs typeface="华文楷体"/>
              </a:rPr>
              <a:t>可见，物体的加速度</a:t>
            </a:r>
            <a:r>
              <a:rPr dirty="0" sz="2800" spc="-5">
                <a:latin typeface="华文楷体"/>
                <a:cs typeface="华文楷体"/>
              </a:rPr>
              <a:t>与 </a:t>
            </a:r>
            <a:r>
              <a:rPr dirty="0" sz="2800">
                <a:latin typeface="华文楷体"/>
                <a:cs typeface="华文楷体"/>
              </a:rPr>
              <a:t>力、质量有关，有什么样</a:t>
            </a:r>
            <a:r>
              <a:rPr dirty="0" sz="2800" spc="-5">
                <a:latin typeface="华文楷体"/>
                <a:cs typeface="华文楷体"/>
              </a:rPr>
              <a:t>的 </a:t>
            </a:r>
            <a:r>
              <a:rPr dirty="0" sz="2800">
                <a:latin typeface="华文楷体"/>
                <a:cs typeface="华文楷体"/>
              </a:rPr>
              <a:t>定量关系呢</a:t>
            </a:r>
            <a:r>
              <a:rPr dirty="0" sz="2800" spc="-5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63139" y="2717292"/>
            <a:ext cx="1926336" cy="2186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0540" y="1454442"/>
            <a:ext cx="393636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黑体"/>
                <a:cs typeface="黑体"/>
              </a:rPr>
              <a:t>一、亚里士多德的运动</a:t>
            </a:r>
            <a:r>
              <a:rPr dirty="0" spc="-5">
                <a:latin typeface="黑体"/>
                <a:cs typeface="黑体"/>
              </a:rPr>
              <a:t>观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40773" y="4689297"/>
            <a:ext cx="220345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0195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亚里士多</a:t>
            </a:r>
            <a:r>
              <a:rPr dirty="0" sz="2400" spc="-5" b="1">
                <a:latin typeface="华文楷体"/>
                <a:cs typeface="华文楷体"/>
              </a:rPr>
              <a:t>德 </a:t>
            </a:r>
            <a:r>
              <a:rPr dirty="0" sz="2400" b="1">
                <a:latin typeface="华文楷体"/>
                <a:cs typeface="华文楷体"/>
              </a:rPr>
              <a:t>前</a:t>
            </a:r>
            <a:r>
              <a:rPr dirty="0" sz="2400" spc="-5" b="1">
                <a:latin typeface="华文楷体"/>
                <a:cs typeface="华文楷体"/>
              </a:rPr>
              <a:t>384</a:t>
            </a:r>
            <a:r>
              <a:rPr dirty="0" sz="2400" b="1">
                <a:latin typeface="华文楷体"/>
                <a:cs typeface="华文楷体"/>
              </a:rPr>
              <a:t>年</a:t>
            </a:r>
            <a:r>
              <a:rPr dirty="0" sz="2400" spc="-5" b="1">
                <a:latin typeface="华文楷体"/>
                <a:cs typeface="华文楷体"/>
              </a:rPr>
              <a:t>-</a:t>
            </a:r>
            <a:r>
              <a:rPr dirty="0" sz="2400" b="1">
                <a:latin typeface="华文楷体"/>
                <a:cs typeface="华文楷体"/>
              </a:rPr>
              <a:t>前</a:t>
            </a:r>
            <a:r>
              <a:rPr dirty="0" sz="2400" spc="-5" b="1">
                <a:latin typeface="华文楷体"/>
                <a:cs typeface="华文楷体"/>
              </a:rPr>
              <a:t>322</a:t>
            </a:r>
            <a:r>
              <a:rPr dirty="0" sz="2400" spc="-5" b="1">
                <a:latin typeface="华文楷体"/>
                <a:cs typeface="华文楷体"/>
              </a:rPr>
              <a:t>年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15767" y="2156460"/>
            <a:ext cx="3659124" cy="2409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77667" y="2118360"/>
            <a:ext cx="3735704" cy="2486025"/>
          </a:xfrm>
          <a:custGeom>
            <a:avLst/>
            <a:gdLst/>
            <a:ahLst/>
            <a:cxnLst/>
            <a:rect l="l" t="t" r="r" b="b"/>
            <a:pathLst>
              <a:path w="3735704" h="2486025">
                <a:moveTo>
                  <a:pt x="3716274" y="2485643"/>
                </a:moveTo>
                <a:lnTo>
                  <a:pt x="19050" y="2485643"/>
                </a:lnTo>
                <a:lnTo>
                  <a:pt x="15748" y="2485351"/>
                </a:lnTo>
                <a:lnTo>
                  <a:pt x="0" y="2466593"/>
                </a:lnTo>
                <a:lnTo>
                  <a:pt x="0" y="19050"/>
                </a:lnTo>
                <a:lnTo>
                  <a:pt x="19050" y="0"/>
                </a:lnTo>
                <a:lnTo>
                  <a:pt x="3716274" y="0"/>
                </a:lnTo>
                <a:lnTo>
                  <a:pt x="3735324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2447543"/>
                </a:lnTo>
                <a:lnTo>
                  <a:pt x="19050" y="2447543"/>
                </a:lnTo>
                <a:lnTo>
                  <a:pt x="38100" y="2466593"/>
                </a:lnTo>
                <a:lnTo>
                  <a:pt x="3735324" y="2466593"/>
                </a:lnTo>
                <a:lnTo>
                  <a:pt x="3735031" y="2469895"/>
                </a:lnTo>
                <a:lnTo>
                  <a:pt x="3719576" y="2485351"/>
                </a:lnTo>
                <a:lnTo>
                  <a:pt x="3716274" y="2485643"/>
                </a:lnTo>
                <a:close/>
              </a:path>
              <a:path w="3735704" h="2486025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3735704" h="2486025">
                <a:moveTo>
                  <a:pt x="3697224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3697224" y="19050"/>
                </a:lnTo>
                <a:lnTo>
                  <a:pt x="3697224" y="38100"/>
                </a:lnTo>
                <a:close/>
              </a:path>
              <a:path w="3735704" h="2486025">
                <a:moveTo>
                  <a:pt x="3697224" y="2466593"/>
                </a:moveTo>
                <a:lnTo>
                  <a:pt x="3697224" y="19050"/>
                </a:lnTo>
                <a:lnTo>
                  <a:pt x="3716274" y="38100"/>
                </a:lnTo>
                <a:lnTo>
                  <a:pt x="3735324" y="38100"/>
                </a:lnTo>
                <a:lnTo>
                  <a:pt x="3735324" y="2447543"/>
                </a:lnTo>
                <a:lnTo>
                  <a:pt x="3716274" y="2447543"/>
                </a:lnTo>
                <a:lnTo>
                  <a:pt x="3697224" y="2466593"/>
                </a:lnTo>
                <a:close/>
              </a:path>
              <a:path w="3735704" h="2486025">
                <a:moveTo>
                  <a:pt x="3735324" y="38100"/>
                </a:moveTo>
                <a:lnTo>
                  <a:pt x="3716274" y="38100"/>
                </a:lnTo>
                <a:lnTo>
                  <a:pt x="3697224" y="19050"/>
                </a:lnTo>
                <a:lnTo>
                  <a:pt x="3735324" y="19050"/>
                </a:lnTo>
                <a:lnTo>
                  <a:pt x="3735324" y="38100"/>
                </a:lnTo>
                <a:close/>
              </a:path>
              <a:path w="3735704" h="2486025">
                <a:moveTo>
                  <a:pt x="38100" y="2466593"/>
                </a:moveTo>
                <a:lnTo>
                  <a:pt x="19050" y="2447543"/>
                </a:lnTo>
                <a:lnTo>
                  <a:pt x="38100" y="2447543"/>
                </a:lnTo>
                <a:lnTo>
                  <a:pt x="38100" y="2466593"/>
                </a:lnTo>
                <a:close/>
              </a:path>
              <a:path w="3735704" h="2486025">
                <a:moveTo>
                  <a:pt x="3697224" y="2466593"/>
                </a:moveTo>
                <a:lnTo>
                  <a:pt x="38100" y="2466593"/>
                </a:lnTo>
                <a:lnTo>
                  <a:pt x="38100" y="2447543"/>
                </a:lnTo>
                <a:lnTo>
                  <a:pt x="3697224" y="2447543"/>
                </a:lnTo>
                <a:lnTo>
                  <a:pt x="3697224" y="2466593"/>
                </a:lnTo>
                <a:close/>
              </a:path>
              <a:path w="3735704" h="2486025">
                <a:moveTo>
                  <a:pt x="3735324" y="2466593"/>
                </a:moveTo>
                <a:lnTo>
                  <a:pt x="3697224" y="2466593"/>
                </a:lnTo>
                <a:lnTo>
                  <a:pt x="3716274" y="2447543"/>
                </a:lnTo>
                <a:lnTo>
                  <a:pt x="3735324" y="2447543"/>
                </a:lnTo>
                <a:lnTo>
                  <a:pt x="3735324" y="2466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578028" y="2020442"/>
            <a:ext cx="2869565" cy="3081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0205" marR="1067435" indent="-55880">
              <a:lnSpc>
                <a:spcPct val="158000"/>
              </a:lnSpc>
              <a:spcBef>
                <a:spcPts val="100"/>
              </a:spcBef>
            </a:pPr>
            <a:r>
              <a:rPr dirty="0" sz="2800" b="1">
                <a:latin typeface="华文楷体"/>
                <a:cs typeface="华文楷体"/>
              </a:rPr>
              <a:t>自然运</a:t>
            </a:r>
            <a:r>
              <a:rPr dirty="0" sz="2800" spc="-10" b="1">
                <a:latin typeface="华文楷体"/>
                <a:cs typeface="华文楷体"/>
              </a:rPr>
              <a:t>动 </a:t>
            </a:r>
            <a:r>
              <a:rPr dirty="0" sz="2800" b="1">
                <a:latin typeface="华文楷体"/>
                <a:cs typeface="华文楷体"/>
              </a:rPr>
              <a:t>受迫运</a:t>
            </a:r>
            <a:r>
              <a:rPr dirty="0" sz="2800" spc="-10" b="1">
                <a:latin typeface="华文楷体"/>
                <a:cs typeface="华文楷体"/>
              </a:rPr>
              <a:t>动</a:t>
            </a:r>
            <a:endParaRPr sz="2800">
              <a:latin typeface="华文楷体"/>
              <a:cs typeface="华文楷体"/>
            </a:endParaRPr>
          </a:p>
          <a:p>
            <a:pPr marL="12700" marR="5080" indent="711200">
              <a:lnSpc>
                <a:spcPct val="100000"/>
              </a:lnSpc>
            </a:pPr>
            <a:r>
              <a:rPr dirty="0" sz="2800">
                <a:solidFill>
                  <a:srgbClr val="FF0000"/>
                </a:solidFill>
                <a:latin typeface="华文楷体"/>
                <a:cs typeface="华文楷体"/>
              </a:rPr>
              <a:t>除自然运</a:t>
            </a:r>
            <a:r>
              <a:rPr dirty="0" sz="2800" spc="-5">
                <a:solidFill>
                  <a:srgbClr val="FF0000"/>
                </a:solidFill>
                <a:latin typeface="华文楷体"/>
                <a:cs typeface="华文楷体"/>
              </a:rPr>
              <a:t>动 </a:t>
            </a:r>
            <a:r>
              <a:rPr dirty="0" sz="2800">
                <a:solidFill>
                  <a:srgbClr val="FF0000"/>
                </a:solidFill>
                <a:latin typeface="华文楷体"/>
                <a:cs typeface="华文楷体"/>
              </a:rPr>
              <a:t>外，一切物体</a:t>
            </a:r>
            <a:r>
              <a:rPr dirty="0" sz="2800" spc="-5">
                <a:solidFill>
                  <a:srgbClr val="FF0000"/>
                </a:solidFill>
                <a:latin typeface="华文楷体"/>
                <a:cs typeface="华文楷体"/>
              </a:rPr>
              <a:t>的 </a:t>
            </a:r>
            <a:r>
              <a:rPr dirty="0" sz="2800">
                <a:solidFill>
                  <a:srgbClr val="FF0000"/>
                </a:solidFill>
                <a:latin typeface="华文楷体"/>
                <a:cs typeface="华文楷体"/>
              </a:rPr>
              <a:t>运动只能在外</a:t>
            </a:r>
            <a:r>
              <a:rPr dirty="0" sz="2800" spc="-5">
                <a:solidFill>
                  <a:srgbClr val="FF0000"/>
                </a:solidFill>
                <a:latin typeface="华文楷体"/>
                <a:cs typeface="华文楷体"/>
              </a:rPr>
              <a:t>界 </a:t>
            </a:r>
            <a:r>
              <a:rPr dirty="0" sz="2800">
                <a:solidFill>
                  <a:srgbClr val="FF0000"/>
                </a:solidFill>
                <a:latin typeface="华文楷体"/>
                <a:cs typeface="华文楷体"/>
              </a:rPr>
              <a:t>影响迫使下进行</a:t>
            </a:r>
            <a:r>
              <a:rPr dirty="0" sz="2800" spc="-5">
                <a:solidFill>
                  <a:srgbClr val="FF0000"/>
                </a:solidFill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22576" y="1597152"/>
            <a:ext cx="3921252" cy="2596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10930" y="4221048"/>
            <a:ext cx="6781165" cy="1304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亚里士多德的结论</a:t>
            </a:r>
            <a:r>
              <a:rPr dirty="0" sz="2800" spc="-10" b="1">
                <a:latin typeface="华文楷体"/>
                <a:cs typeface="华文楷体"/>
              </a:rPr>
              <a:t>：</a:t>
            </a:r>
            <a:endParaRPr sz="2800">
              <a:latin typeface="华文楷体"/>
              <a:cs typeface="华文楷体"/>
            </a:endParaRPr>
          </a:p>
          <a:p>
            <a:pPr marL="12700" marR="5080" indent="711200">
              <a:lnSpc>
                <a:spcPts val="3320"/>
              </a:lnSpc>
              <a:spcBef>
                <a:spcPts val="185"/>
              </a:spcBef>
            </a:pPr>
            <a:r>
              <a:rPr dirty="0" sz="2800">
                <a:latin typeface="华文楷体"/>
                <a:cs typeface="华文楷体"/>
              </a:rPr>
              <a:t>物体的运动需要力来维持，力是维持</a:t>
            </a:r>
            <a:r>
              <a:rPr dirty="0" sz="2800" spc="-5">
                <a:latin typeface="华文楷体"/>
                <a:cs typeface="华文楷体"/>
              </a:rPr>
              <a:t>物 </a:t>
            </a:r>
            <a:r>
              <a:rPr dirty="0" sz="2800">
                <a:latin typeface="华文楷体"/>
                <a:cs typeface="华文楷体"/>
              </a:rPr>
              <a:t>体运动的原因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97167" y="1441703"/>
            <a:ext cx="2805684" cy="29291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798" y="1619440"/>
            <a:ext cx="286956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黑体"/>
                <a:cs typeface="黑体"/>
              </a:rPr>
              <a:t>二、伽利略的研</a:t>
            </a:r>
            <a:r>
              <a:rPr dirty="0" spc="-5">
                <a:latin typeface="黑体"/>
                <a:cs typeface="黑体"/>
              </a:rPr>
              <a:t>究</a:t>
            </a:r>
          </a:p>
        </p:txBody>
      </p:sp>
      <p:sp>
        <p:nvSpPr>
          <p:cNvPr id="3" name="object 3"/>
          <p:cNvSpPr/>
          <p:nvPr/>
        </p:nvSpPr>
        <p:spPr>
          <a:xfrm>
            <a:off x="4341876" y="5196840"/>
            <a:ext cx="3232404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88319" y="4991163"/>
            <a:ext cx="221361" cy="2214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02745" y="4991163"/>
            <a:ext cx="221361" cy="2214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30976" y="4991633"/>
            <a:ext cx="221361" cy="2214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755751" y="4993957"/>
            <a:ext cx="221360" cy="2214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34877" y="4751959"/>
            <a:ext cx="382270" cy="127000"/>
          </a:xfrm>
          <a:custGeom>
            <a:avLst/>
            <a:gdLst/>
            <a:ahLst/>
            <a:cxnLst/>
            <a:rect l="l" t="t" r="r" b="b"/>
            <a:pathLst>
              <a:path w="382270" h="127000">
                <a:moveTo>
                  <a:pt x="254749" y="127000"/>
                </a:moveTo>
                <a:lnTo>
                  <a:pt x="254749" y="0"/>
                </a:lnTo>
                <a:lnTo>
                  <a:pt x="356349" y="50800"/>
                </a:lnTo>
                <a:lnTo>
                  <a:pt x="302374" y="50800"/>
                </a:lnTo>
                <a:lnTo>
                  <a:pt x="302374" y="76200"/>
                </a:lnTo>
                <a:lnTo>
                  <a:pt x="356349" y="76200"/>
                </a:lnTo>
                <a:lnTo>
                  <a:pt x="254749" y="127000"/>
                </a:lnTo>
                <a:close/>
              </a:path>
              <a:path w="382270" h="127000">
                <a:moveTo>
                  <a:pt x="254749" y="76200"/>
                </a:moveTo>
                <a:lnTo>
                  <a:pt x="0" y="76200"/>
                </a:lnTo>
                <a:lnTo>
                  <a:pt x="0" y="50800"/>
                </a:lnTo>
                <a:lnTo>
                  <a:pt x="254749" y="50800"/>
                </a:lnTo>
                <a:lnTo>
                  <a:pt x="254749" y="76200"/>
                </a:lnTo>
                <a:close/>
              </a:path>
              <a:path w="382270" h="127000">
                <a:moveTo>
                  <a:pt x="356349" y="76200"/>
                </a:moveTo>
                <a:lnTo>
                  <a:pt x="302374" y="76200"/>
                </a:lnTo>
                <a:lnTo>
                  <a:pt x="302374" y="50800"/>
                </a:lnTo>
                <a:lnTo>
                  <a:pt x="356349" y="50800"/>
                </a:lnTo>
                <a:lnTo>
                  <a:pt x="381749" y="63500"/>
                </a:lnTo>
                <a:lnTo>
                  <a:pt x="356349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74035" y="4067555"/>
            <a:ext cx="3232404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09316" y="2709672"/>
            <a:ext cx="2289175" cy="1347470"/>
          </a:xfrm>
          <a:custGeom>
            <a:avLst/>
            <a:gdLst/>
            <a:ahLst/>
            <a:cxnLst/>
            <a:rect l="l" t="t" r="r" b="b"/>
            <a:pathLst>
              <a:path w="2289175" h="1347470">
                <a:moveTo>
                  <a:pt x="2266187" y="1347215"/>
                </a:moveTo>
                <a:lnTo>
                  <a:pt x="0" y="39623"/>
                </a:lnTo>
                <a:lnTo>
                  <a:pt x="22859" y="0"/>
                </a:lnTo>
                <a:lnTo>
                  <a:pt x="2289047" y="1307591"/>
                </a:lnTo>
                <a:lnTo>
                  <a:pt x="2266187" y="1347215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00819" y="2700299"/>
            <a:ext cx="2306955" cy="1365885"/>
          </a:xfrm>
          <a:custGeom>
            <a:avLst/>
            <a:gdLst/>
            <a:ahLst/>
            <a:cxnLst/>
            <a:rect l="l" t="t" r="r" b="b"/>
            <a:pathLst>
              <a:path w="2306954" h="1365885">
                <a:moveTo>
                  <a:pt x="2277224" y="1365351"/>
                </a:moveTo>
                <a:lnTo>
                  <a:pt x="0" y="50596"/>
                </a:lnTo>
                <a:lnTo>
                  <a:pt x="29210" y="0"/>
                </a:lnTo>
                <a:lnTo>
                  <a:pt x="49733" y="11849"/>
                </a:lnTo>
                <a:lnTo>
                  <a:pt x="37033" y="11849"/>
                </a:lnTo>
                <a:lnTo>
                  <a:pt x="28359" y="14173"/>
                </a:lnTo>
                <a:lnTo>
                  <a:pt x="33858" y="17348"/>
                </a:lnTo>
                <a:lnTo>
                  <a:pt x="19180" y="42773"/>
                </a:lnTo>
                <a:lnTo>
                  <a:pt x="11849" y="42773"/>
                </a:lnTo>
                <a:lnTo>
                  <a:pt x="14173" y="51447"/>
                </a:lnTo>
                <a:lnTo>
                  <a:pt x="26873" y="51447"/>
                </a:lnTo>
                <a:lnTo>
                  <a:pt x="2272575" y="1348003"/>
                </a:lnTo>
                <a:lnTo>
                  <a:pt x="2269401" y="1353502"/>
                </a:lnTo>
                <a:lnTo>
                  <a:pt x="2284064" y="1353502"/>
                </a:lnTo>
                <a:lnTo>
                  <a:pt x="2277224" y="1365351"/>
                </a:lnTo>
                <a:close/>
              </a:path>
              <a:path w="2306954" h="1365885">
                <a:moveTo>
                  <a:pt x="33858" y="17348"/>
                </a:moveTo>
                <a:lnTo>
                  <a:pt x="28359" y="14173"/>
                </a:lnTo>
                <a:lnTo>
                  <a:pt x="37033" y="11849"/>
                </a:lnTo>
                <a:lnTo>
                  <a:pt x="33858" y="17348"/>
                </a:lnTo>
                <a:close/>
              </a:path>
              <a:path w="2306954" h="1365885">
                <a:moveTo>
                  <a:pt x="2289086" y="1319403"/>
                </a:moveTo>
                <a:lnTo>
                  <a:pt x="33858" y="17348"/>
                </a:lnTo>
                <a:lnTo>
                  <a:pt x="37033" y="11849"/>
                </a:lnTo>
                <a:lnTo>
                  <a:pt x="49733" y="11849"/>
                </a:lnTo>
                <a:lnTo>
                  <a:pt x="2304960" y="1313903"/>
                </a:lnTo>
                <a:lnTo>
                  <a:pt x="2292261" y="1313903"/>
                </a:lnTo>
                <a:lnTo>
                  <a:pt x="2289086" y="1319403"/>
                </a:lnTo>
                <a:close/>
              </a:path>
              <a:path w="2306954" h="1365885">
                <a:moveTo>
                  <a:pt x="14173" y="51447"/>
                </a:moveTo>
                <a:lnTo>
                  <a:pt x="11849" y="42773"/>
                </a:lnTo>
                <a:lnTo>
                  <a:pt x="17347" y="45948"/>
                </a:lnTo>
                <a:lnTo>
                  <a:pt x="14173" y="51447"/>
                </a:lnTo>
                <a:close/>
              </a:path>
              <a:path w="2306954" h="1365885">
                <a:moveTo>
                  <a:pt x="17347" y="45948"/>
                </a:moveTo>
                <a:lnTo>
                  <a:pt x="11849" y="42773"/>
                </a:lnTo>
                <a:lnTo>
                  <a:pt x="19180" y="42773"/>
                </a:lnTo>
                <a:lnTo>
                  <a:pt x="17347" y="45948"/>
                </a:lnTo>
                <a:close/>
              </a:path>
              <a:path w="2306954" h="1365885">
                <a:moveTo>
                  <a:pt x="26873" y="51447"/>
                </a:moveTo>
                <a:lnTo>
                  <a:pt x="14173" y="51447"/>
                </a:lnTo>
                <a:lnTo>
                  <a:pt x="17347" y="45948"/>
                </a:lnTo>
                <a:lnTo>
                  <a:pt x="26873" y="51447"/>
                </a:lnTo>
                <a:close/>
              </a:path>
              <a:path w="2306954" h="1365885">
                <a:moveTo>
                  <a:pt x="2294585" y="1322577"/>
                </a:moveTo>
                <a:lnTo>
                  <a:pt x="2289086" y="1319403"/>
                </a:lnTo>
                <a:lnTo>
                  <a:pt x="2292261" y="1313903"/>
                </a:lnTo>
                <a:lnTo>
                  <a:pt x="2294585" y="1322577"/>
                </a:lnTo>
                <a:close/>
              </a:path>
              <a:path w="2306954" h="1365885">
                <a:moveTo>
                  <a:pt x="2301917" y="1322577"/>
                </a:moveTo>
                <a:lnTo>
                  <a:pt x="2294585" y="1322577"/>
                </a:lnTo>
                <a:lnTo>
                  <a:pt x="2292261" y="1313903"/>
                </a:lnTo>
                <a:lnTo>
                  <a:pt x="2304960" y="1313903"/>
                </a:lnTo>
                <a:lnTo>
                  <a:pt x="2306434" y="1314754"/>
                </a:lnTo>
                <a:lnTo>
                  <a:pt x="2301917" y="1322577"/>
                </a:lnTo>
                <a:close/>
              </a:path>
              <a:path w="2306954" h="1365885">
                <a:moveTo>
                  <a:pt x="2284064" y="1353502"/>
                </a:moveTo>
                <a:lnTo>
                  <a:pt x="2269401" y="1353502"/>
                </a:lnTo>
                <a:lnTo>
                  <a:pt x="2278075" y="1351178"/>
                </a:lnTo>
                <a:lnTo>
                  <a:pt x="2272575" y="1348003"/>
                </a:lnTo>
                <a:lnTo>
                  <a:pt x="2289086" y="1319403"/>
                </a:lnTo>
                <a:lnTo>
                  <a:pt x="2294585" y="1322577"/>
                </a:lnTo>
                <a:lnTo>
                  <a:pt x="2301917" y="1322577"/>
                </a:lnTo>
                <a:lnTo>
                  <a:pt x="2284064" y="1353502"/>
                </a:lnTo>
                <a:close/>
              </a:path>
              <a:path w="2306954" h="1365885">
                <a:moveTo>
                  <a:pt x="2269401" y="1353502"/>
                </a:moveTo>
                <a:lnTo>
                  <a:pt x="2272575" y="1348003"/>
                </a:lnTo>
                <a:lnTo>
                  <a:pt x="2278075" y="1351178"/>
                </a:lnTo>
                <a:lnTo>
                  <a:pt x="2269401" y="1353502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23933" y="2709811"/>
            <a:ext cx="221361" cy="2214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43440" y="2778747"/>
            <a:ext cx="221361" cy="2214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73106" y="2969742"/>
            <a:ext cx="221361" cy="2214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97438" y="3387661"/>
            <a:ext cx="221361" cy="2214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377145" y="2591536"/>
            <a:ext cx="350520" cy="234315"/>
          </a:xfrm>
          <a:custGeom>
            <a:avLst/>
            <a:gdLst/>
            <a:ahLst/>
            <a:cxnLst/>
            <a:rect l="l" t="t" r="r" b="b"/>
            <a:pathLst>
              <a:path w="350520" h="234314">
                <a:moveTo>
                  <a:pt x="236800" y="175234"/>
                </a:moveTo>
                <a:lnTo>
                  <a:pt x="0" y="21297"/>
                </a:lnTo>
                <a:lnTo>
                  <a:pt x="13843" y="0"/>
                </a:lnTo>
                <a:lnTo>
                  <a:pt x="250646" y="153938"/>
                </a:lnTo>
                <a:lnTo>
                  <a:pt x="236800" y="175234"/>
                </a:lnTo>
                <a:close/>
              </a:path>
              <a:path w="350520" h="234314">
                <a:moveTo>
                  <a:pt x="331061" y="201193"/>
                </a:moveTo>
                <a:lnTo>
                  <a:pt x="276733" y="201193"/>
                </a:lnTo>
                <a:lnTo>
                  <a:pt x="290576" y="179895"/>
                </a:lnTo>
                <a:lnTo>
                  <a:pt x="250646" y="153938"/>
                </a:lnTo>
                <a:lnTo>
                  <a:pt x="278333" y="111353"/>
                </a:lnTo>
                <a:lnTo>
                  <a:pt x="331061" y="201193"/>
                </a:lnTo>
                <a:close/>
              </a:path>
              <a:path w="350520" h="234314">
                <a:moveTo>
                  <a:pt x="276733" y="201193"/>
                </a:moveTo>
                <a:lnTo>
                  <a:pt x="236800" y="175234"/>
                </a:lnTo>
                <a:lnTo>
                  <a:pt x="250646" y="153938"/>
                </a:lnTo>
                <a:lnTo>
                  <a:pt x="290576" y="179895"/>
                </a:lnTo>
                <a:lnTo>
                  <a:pt x="276733" y="201193"/>
                </a:lnTo>
                <a:close/>
              </a:path>
              <a:path w="350520" h="234314">
                <a:moveTo>
                  <a:pt x="350202" y="233806"/>
                </a:moveTo>
                <a:lnTo>
                  <a:pt x="209105" y="217830"/>
                </a:lnTo>
                <a:lnTo>
                  <a:pt x="236800" y="175234"/>
                </a:lnTo>
                <a:lnTo>
                  <a:pt x="276733" y="201193"/>
                </a:lnTo>
                <a:lnTo>
                  <a:pt x="331061" y="201193"/>
                </a:lnTo>
                <a:lnTo>
                  <a:pt x="350202" y="2338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58840" y="4050791"/>
            <a:ext cx="3230880" cy="114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292596" y="2692907"/>
            <a:ext cx="2289175" cy="1348740"/>
          </a:xfrm>
          <a:custGeom>
            <a:avLst/>
            <a:gdLst/>
            <a:ahLst/>
            <a:cxnLst/>
            <a:rect l="l" t="t" r="r" b="b"/>
            <a:pathLst>
              <a:path w="2289175" h="1348739">
                <a:moveTo>
                  <a:pt x="22859" y="1348740"/>
                </a:moveTo>
                <a:lnTo>
                  <a:pt x="0" y="1309116"/>
                </a:lnTo>
                <a:lnTo>
                  <a:pt x="2266187" y="0"/>
                </a:lnTo>
                <a:lnTo>
                  <a:pt x="2289048" y="39624"/>
                </a:lnTo>
                <a:lnTo>
                  <a:pt x="22859" y="1348740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284582" y="2684221"/>
            <a:ext cx="2306955" cy="1365885"/>
          </a:xfrm>
          <a:custGeom>
            <a:avLst/>
            <a:gdLst/>
            <a:ahLst/>
            <a:cxnLst/>
            <a:rect l="l" t="t" r="r" b="b"/>
            <a:pathLst>
              <a:path w="2306954" h="1365885">
                <a:moveTo>
                  <a:pt x="29210" y="1365351"/>
                </a:moveTo>
                <a:lnTo>
                  <a:pt x="0" y="1314754"/>
                </a:lnTo>
                <a:lnTo>
                  <a:pt x="2277224" y="0"/>
                </a:lnTo>
                <a:lnTo>
                  <a:pt x="2284066" y="11849"/>
                </a:lnTo>
                <a:lnTo>
                  <a:pt x="2269401" y="11849"/>
                </a:lnTo>
                <a:lnTo>
                  <a:pt x="2272576" y="17347"/>
                </a:lnTo>
                <a:lnTo>
                  <a:pt x="26873" y="1313903"/>
                </a:lnTo>
                <a:lnTo>
                  <a:pt x="14173" y="1313903"/>
                </a:lnTo>
                <a:lnTo>
                  <a:pt x="11849" y="1322577"/>
                </a:lnTo>
                <a:lnTo>
                  <a:pt x="19180" y="1322577"/>
                </a:lnTo>
                <a:lnTo>
                  <a:pt x="33853" y="1347993"/>
                </a:lnTo>
                <a:lnTo>
                  <a:pt x="28359" y="1351165"/>
                </a:lnTo>
                <a:lnTo>
                  <a:pt x="37033" y="1353502"/>
                </a:lnTo>
                <a:lnTo>
                  <a:pt x="49733" y="1353502"/>
                </a:lnTo>
                <a:lnTo>
                  <a:pt x="29210" y="1365351"/>
                </a:lnTo>
                <a:close/>
              </a:path>
              <a:path w="2306954" h="1365885">
                <a:moveTo>
                  <a:pt x="2272576" y="17347"/>
                </a:moveTo>
                <a:lnTo>
                  <a:pt x="2269401" y="11849"/>
                </a:lnTo>
                <a:lnTo>
                  <a:pt x="2278075" y="14173"/>
                </a:lnTo>
                <a:lnTo>
                  <a:pt x="2272576" y="17347"/>
                </a:lnTo>
                <a:close/>
              </a:path>
              <a:path w="2306954" h="1365885">
                <a:moveTo>
                  <a:pt x="2289085" y="45936"/>
                </a:moveTo>
                <a:lnTo>
                  <a:pt x="2272576" y="17347"/>
                </a:lnTo>
                <a:lnTo>
                  <a:pt x="2278075" y="14173"/>
                </a:lnTo>
                <a:lnTo>
                  <a:pt x="2269401" y="11849"/>
                </a:lnTo>
                <a:lnTo>
                  <a:pt x="2284066" y="11849"/>
                </a:lnTo>
                <a:lnTo>
                  <a:pt x="2301916" y="42760"/>
                </a:lnTo>
                <a:lnTo>
                  <a:pt x="2294585" y="42760"/>
                </a:lnTo>
                <a:lnTo>
                  <a:pt x="2289085" y="45936"/>
                </a:lnTo>
                <a:close/>
              </a:path>
              <a:path w="2306954" h="1365885">
                <a:moveTo>
                  <a:pt x="2292261" y="51435"/>
                </a:moveTo>
                <a:lnTo>
                  <a:pt x="2289085" y="45936"/>
                </a:lnTo>
                <a:lnTo>
                  <a:pt x="2294585" y="42760"/>
                </a:lnTo>
                <a:lnTo>
                  <a:pt x="2292261" y="51435"/>
                </a:lnTo>
                <a:close/>
              </a:path>
              <a:path w="2306954" h="1365885">
                <a:moveTo>
                  <a:pt x="2304960" y="51435"/>
                </a:moveTo>
                <a:lnTo>
                  <a:pt x="2292261" y="51435"/>
                </a:lnTo>
                <a:lnTo>
                  <a:pt x="2294585" y="42760"/>
                </a:lnTo>
                <a:lnTo>
                  <a:pt x="2301916" y="42760"/>
                </a:lnTo>
                <a:lnTo>
                  <a:pt x="2306434" y="50584"/>
                </a:lnTo>
                <a:lnTo>
                  <a:pt x="2304960" y="51435"/>
                </a:lnTo>
                <a:close/>
              </a:path>
              <a:path w="2306954" h="1365885">
                <a:moveTo>
                  <a:pt x="49733" y="1353502"/>
                </a:moveTo>
                <a:lnTo>
                  <a:pt x="37033" y="1353502"/>
                </a:lnTo>
                <a:lnTo>
                  <a:pt x="33853" y="1347993"/>
                </a:lnTo>
                <a:lnTo>
                  <a:pt x="2289085" y="45936"/>
                </a:lnTo>
                <a:lnTo>
                  <a:pt x="2292261" y="51435"/>
                </a:lnTo>
                <a:lnTo>
                  <a:pt x="2304960" y="51435"/>
                </a:lnTo>
                <a:lnTo>
                  <a:pt x="49733" y="1353502"/>
                </a:lnTo>
                <a:close/>
              </a:path>
              <a:path w="2306954" h="1365885">
                <a:moveTo>
                  <a:pt x="11849" y="1322577"/>
                </a:moveTo>
                <a:lnTo>
                  <a:pt x="14173" y="1313903"/>
                </a:lnTo>
                <a:lnTo>
                  <a:pt x="17347" y="1319403"/>
                </a:lnTo>
                <a:lnTo>
                  <a:pt x="11849" y="1322577"/>
                </a:lnTo>
                <a:close/>
              </a:path>
              <a:path w="2306954" h="1365885">
                <a:moveTo>
                  <a:pt x="17347" y="1319403"/>
                </a:moveTo>
                <a:lnTo>
                  <a:pt x="14173" y="1313903"/>
                </a:lnTo>
                <a:lnTo>
                  <a:pt x="26873" y="1313903"/>
                </a:lnTo>
                <a:lnTo>
                  <a:pt x="17347" y="1319403"/>
                </a:lnTo>
                <a:close/>
              </a:path>
              <a:path w="2306954" h="1365885">
                <a:moveTo>
                  <a:pt x="19180" y="1322577"/>
                </a:moveTo>
                <a:lnTo>
                  <a:pt x="11849" y="1322577"/>
                </a:lnTo>
                <a:lnTo>
                  <a:pt x="17347" y="1319403"/>
                </a:lnTo>
                <a:lnTo>
                  <a:pt x="19180" y="1322577"/>
                </a:lnTo>
                <a:close/>
              </a:path>
              <a:path w="2306954" h="1365885">
                <a:moveTo>
                  <a:pt x="37033" y="1353502"/>
                </a:moveTo>
                <a:lnTo>
                  <a:pt x="28359" y="1351165"/>
                </a:lnTo>
                <a:lnTo>
                  <a:pt x="33853" y="1347993"/>
                </a:lnTo>
                <a:lnTo>
                  <a:pt x="37033" y="1353502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025015" y="2709811"/>
            <a:ext cx="221360" cy="2214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01470" y="2778747"/>
            <a:ext cx="221360" cy="2214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538948" y="2980905"/>
            <a:ext cx="221360" cy="2214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851192" y="3376650"/>
            <a:ext cx="221360" cy="2214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689242" y="3175990"/>
            <a:ext cx="368300" cy="233679"/>
          </a:xfrm>
          <a:custGeom>
            <a:avLst/>
            <a:gdLst/>
            <a:ahLst/>
            <a:cxnLst/>
            <a:rect l="l" t="t" r="r" b="b"/>
            <a:pathLst>
              <a:path w="368300" h="233679">
                <a:moveTo>
                  <a:pt x="253252" y="55740"/>
                </a:moveTo>
                <a:lnTo>
                  <a:pt x="226631" y="12471"/>
                </a:lnTo>
                <a:lnTo>
                  <a:pt x="368071" y="0"/>
                </a:lnTo>
                <a:lnTo>
                  <a:pt x="348960" y="30784"/>
                </a:lnTo>
                <a:lnTo>
                  <a:pt x="293814" y="30784"/>
                </a:lnTo>
                <a:lnTo>
                  <a:pt x="253252" y="55740"/>
                </a:lnTo>
                <a:close/>
              </a:path>
              <a:path w="368300" h="233679">
                <a:moveTo>
                  <a:pt x="266559" y="77370"/>
                </a:moveTo>
                <a:lnTo>
                  <a:pt x="253252" y="55740"/>
                </a:lnTo>
                <a:lnTo>
                  <a:pt x="293814" y="30784"/>
                </a:lnTo>
                <a:lnTo>
                  <a:pt x="307124" y="52412"/>
                </a:lnTo>
                <a:lnTo>
                  <a:pt x="266559" y="77370"/>
                </a:lnTo>
                <a:close/>
              </a:path>
              <a:path w="368300" h="233679">
                <a:moveTo>
                  <a:pt x="293179" y="120637"/>
                </a:moveTo>
                <a:lnTo>
                  <a:pt x="266559" y="77370"/>
                </a:lnTo>
                <a:lnTo>
                  <a:pt x="307124" y="52412"/>
                </a:lnTo>
                <a:lnTo>
                  <a:pt x="293814" y="30784"/>
                </a:lnTo>
                <a:lnTo>
                  <a:pt x="348960" y="30784"/>
                </a:lnTo>
                <a:lnTo>
                  <a:pt x="293179" y="120637"/>
                </a:lnTo>
                <a:close/>
              </a:path>
              <a:path w="368300" h="233679">
                <a:moveTo>
                  <a:pt x="13309" y="233184"/>
                </a:moveTo>
                <a:lnTo>
                  <a:pt x="0" y="211556"/>
                </a:lnTo>
                <a:lnTo>
                  <a:pt x="253252" y="55740"/>
                </a:lnTo>
                <a:lnTo>
                  <a:pt x="266559" y="77370"/>
                </a:lnTo>
                <a:lnTo>
                  <a:pt x="13309" y="233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9146" y="2619476"/>
            <a:ext cx="6720840" cy="2189480"/>
          </a:xfrm>
          <a:custGeom>
            <a:avLst/>
            <a:gdLst/>
            <a:ahLst/>
            <a:cxnLst/>
            <a:rect l="l" t="t" r="r" b="b"/>
            <a:pathLst>
              <a:path w="6720840" h="2189479">
                <a:moveTo>
                  <a:pt x="6720751" y="2189340"/>
                </a:moveTo>
                <a:lnTo>
                  <a:pt x="0" y="2189340"/>
                </a:lnTo>
                <a:lnTo>
                  <a:pt x="0" y="0"/>
                </a:lnTo>
                <a:lnTo>
                  <a:pt x="6720751" y="0"/>
                </a:lnTo>
                <a:lnTo>
                  <a:pt x="6720751" y="6349"/>
                </a:lnTo>
                <a:lnTo>
                  <a:pt x="12700" y="6349"/>
                </a:lnTo>
                <a:lnTo>
                  <a:pt x="6350" y="12699"/>
                </a:lnTo>
                <a:lnTo>
                  <a:pt x="12700" y="12699"/>
                </a:lnTo>
                <a:lnTo>
                  <a:pt x="12700" y="2176640"/>
                </a:lnTo>
                <a:lnTo>
                  <a:pt x="6350" y="2176640"/>
                </a:lnTo>
                <a:lnTo>
                  <a:pt x="12700" y="2182990"/>
                </a:lnTo>
                <a:lnTo>
                  <a:pt x="6720751" y="2182990"/>
                </a:lnTo>
                <a:lnTo>
                  <a:pt x="6720751" y="2189340"/>
                </a:lnTo>
                <a:close/>
              </a:path>
              <a:path w="6720840" h="2189479">
                <a:moveTo>
                  <a:pt x="12700" y="12699"/>
                </a:moveTo>
                <a:lnTo>
                  <a:pt x="6350" y="12699"/>
                </a:lnTo>
                <a:lnTo>
                  <a:pt x="12700" y="6349"/>
                </a:lnTo>
                <a:lnTo>
                  <a:pt x="12700" y="12699"/>
                </a:lnTo>
                <a:close/>
              </a:path>
              <a:path w="6720840" h="2189479">
                <a:moveTo>
                  <a:pt x="6708051" y="12699"/>
                </a:moveTo>
                <a:lnTo>
                  <a:pt x="12700" y="12699"/>
                </a:lnTo>
                <a:lnTo>
                  <a:pt x="12700" y="6349"/>
                </a:lnTo>
                <a:lnTo>
                  <a:pt x="6708051" y="6349"/>
                </a:lnTo>
                <a:lnTo>
                  <a:pt x="6708051" y="12699"/>
                </a:lnTo>
                <a:close/>
              </a:path>
              <a:path w="6720840" h="2189479">
                <a:moveTo>
                  <a:pt x="6708051" y="2182990"/>
                </a:moveTo>
                <a:lnTo>
                  <a:pt x="6708051" y="6349"/>
                </a:lnTo>
                <a:lnTo>
                  <a:pt x="6714401" y="12699"/>
                </a:lnTo>
                <a:lnTo>
                  <a:pt x="6720751" y="12699"/>
                </a:lnTo>
                <a:lnTo>
                  <a:pt x="6720751" y="2176640"/>
                </a:lnTo>
                <a:lnTo>
                  <a:pt x="6714401" y="2176640"/>
                </a:lnTo>
                <a:lnTo>
                  <a:pt x="6708051" y="2182990"/>
                </a:lnTo>
                <a:close/>
              </a:path>
              <a:path w="6720840" h="2189479">
                <a:moveTo>
                  <a:pt x="6720751" y="12699"/>
                </a:moveTo>
                <a:lnTo>
                  <a:pt x="6714401" y="12699"/>
                </a:lnTo>
                <a:lnTo>
                  <a:pt x="6708051" y="6349"/>
                </a:lnTo>
                <a:lnTo>
                  <a:pt x="6720751" y="6349"/>
                </a:lnTo>
                <a:lnTo>
                  <a:pt x="6720751" y="12699"/>
                </a:lnTo>
                <a:close/>
              </a:path>
              <a:path w="6720840" h="2189479">
                <a:moveTo>
                  <a:pt x="12700" y="2182990"/>
                </a:moveTo>
                <a:lnTo>
                  <a:pt x="6350" y="2176640"/>
                </a:lnTo>
                <a:lnTo>
                  <a:pt x="12700" y="2176640"/>
                </a:lnTo>
                <a:lnTo>
                  <a:pt x="12700" y="2182990"/>
                </a:lnTo>
                <a:close/>
              </a:path>
              <a:path w="6720840" h="2189479">
                <a:moveTo>
                  <a:pt x="6708051" y="2182990"/>
                </a:moveTo>
                <a:lnTo>
                  <a:pt x="12700" y="2182990"/>
                </a:lnTo>
                <a:lnTo>
                  <a:pt x="12700" y="2176640"/>
                </a:lnTo>
                <a:lnTo>
                  <a:pt x="6708051" y="2176640"/>
                </a:lnTo>
                <a:lnTo>
                  <a:pt x="6708051" y="2182990"/>
                </a:lnTo>
                <a:close/>
              </a:path>
              <a:path w="6720840" h="2189479">
                <a:moveTo>
                  <a:pt x="6720751" y="2182990"/>
                </a:moveTo>
                <a:lnTo>
                  <a:pt x="6708051" y="2182990"/>
                </a:lnTo>
                <a:lnTo>
                  <a:pt x="6714401" y="2176640"/>
                </a:lnTo>
                <a:lnTo>
                  <a:pt x="6720751" y="2176640"/>
                </a:lnTo>
                <a:lnTo>
                  <a:pt x="6720751" y="21829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4236" y="2712809"/>
            <a:ext cx="6425565" cy="1731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93980" indent="6223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华文楷体"/>
                <a:cs typeface="华文楷体"/>
              </a:rPr>
              <a:t>在向下倾斜的平面上存在一个“加</a:t>
            </a:r>
            <a:r>
              <a:rPr dirty="0" sz="2800" spc="-5">
                <a:latin typeface="华文楷体"/>
                <a:cs typeface="华文楷体"/>
              </a:rPr>
              <a:t>速 </a:t>
            </a:r>
            <a:r>
              <a:rPr dirty="0" sz="2800">
                <a:latin typeface="华文楷体"/>
                <a:cs typeface="华文楷体"/>
              </a:rPr>
              <a:t>因素”；而在向上倾斜的平面上有一</a:t>
            </a:r>
            <a:r>
              <a:rPr dirty="0" sz="2800" spc="-5">
                <a:latin typeface="华文楷体"/>
                <a:cs typeface="华文楷体"/>
              </a:rPr>
              <a:t>个</a:t>
            </a:r>
            <a:endParaRPr sz="2800">
              <a:latin typeface="华文楷体"/>
              <a:cs typeface="华文楷体"/>
            </a:endParaRPr>
          </a:p>
          <a:p>
            <a:pPr marL="12700" marR="5080">
              <a:lnSpc>
                <a:spcPct val="100000"/>
              </a:lnSpc>
            </a:pPr>
            <a:r>
              <a:rPr dirty="0" sz="2800">
                <a:latin typeface="华文楷体"/>
                <a:cs typeface="华文楷体"/>
              </a:rPr>
              <a:t>“减速因素”。由此可见，在水平面上</a:t>
            </a:r>
            <a:r>
              <a:rPr dirty="0" sz="2800" spc="-5">
                <a:latin typeface="华文楷体"/>
                <a:cs typeface="华文楷体"/>
              </a:rPr>
              <a:t>的 </a:t>
            </a:r>
            <a:r>
              <a:rPr dirty="0" sz="2800">
                <a:latin typeface="华文楷体"/>
                <a:cs typeface="华文楷体"/>
              </a:rPr>
              <a:t>运动是永久的</a:t>
            </a:r>
            <a:r>
              <a:rPr dirty="0" sz="2800" spc="-5">
                <a:latin typeface="华文楷体"/>
                <a:cs typeface="华文楷体"/>
              </a:rPr>
              <a:t>……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0530" y="1888401"/>
            <a:ext cx="4298950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="1">
                <a:latin typeface="华文楷体"/>
                <a:cs typeface="华文楷体"/>
              </a:rPr>
              <a:t>《关于两门新科学的对话</a:t>
            </a:r>
            <a:r>
              <a:rPr dirty="0" spc="-10" b="1">
                <a:latin typeface="华文楷体"/>
                <a:cs typeface="华文楷体"/>
              </a:rPr>
              <a:t>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3824" y="1465795"/>
            <a:ext cx="10915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黑体"/>
                <a:cs typeface="黑体"/>
              </a:rPr>
              <a:t>做一</a:t>
            </a:r>
            <a:r>
              <a:rPr dirty="0" sz="2800" spc="-5">
                <a:latin typeface="黑体"/>
                <a:cs typeface="黑体"/>
              </a:rPr>
              <a:t>做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6349" y="3212363"/>
            <a:ext cx="3936365" cy="129984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12700" marR="5080" indent="622300">
              <a:lnSpc>
                <a:spcPct val="99400"/>
              </a:lnSpc>
              <a:spcBef>
                <a:spcPts val="114"/>
              </a:spcBef>
            </a:pPr>
            <a:r>
              <a:rPr dirty="0" sz="2800">
                <a:latin typeface="华文楷体"/>
                <a:cs typeface="华文楷体"/>
              </a:rPr>
              <a:t>推动一下放在水平</a:t>
            </a:r>
            <a:r>
              <a:rPr dirty="0" sz="2800" spc="-5">
                <a:latin typeface="华文楷体"/>
                <a:cs typeface="华文楷体"/>
              </a:rPr>
              <a:t>桌 </a:t>
            </a:r>
            <a:r>
              <a:rPr dirty="0" sz="2800">
                <a:latin typeface="华文楷体"/>
                <a:cs typeface="华文楷体"/>
              </a:rPr>
              <a:t>面上的物理课本，观察</a:t>
            </a:r>
            <a:r>
              <a:rPr dirty="0" sz="2800" spc="-5">
                <a:latin typeface="华文楷体"/>
                <a:cs typeface="华文楷体"/>
              </a:rPr>
              <a:t>： </a:t>
            </a:r>
            <a:r>
              <a:rPr dirty="0" sz="2800">
                <a:latin typeface="华文楷体"/>
                <a:cs typeface="华文楷体"/>
              </a:rPr>
              <a:t>它永久运动下去了吗</a:t>
            </a:r>
            <a:r>
              <a:rPr dirty="0" sz="2800" spc="-5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96183" y="3293364"/>
            <a:ext cx="1926336" cy="2186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44269" y="2505951"/>
            <a:ext cx="2065143" cy="907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113481" y="2683268"/>
            <a:ext cx="14033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00"/>
                </a:solidFill>
                <a:latin typeface="楷体"/>
                <a:cs typeface="楷体"/>
              </a:rPr>
              <a:t>一直运动吗</a:t>
            </a:r>
            <a:r>
              <a:rPr dirty="0" sz="1800" spc="-10" b="1">
                <a:solidFill>
                  <a:srgbClr val="FFFF00"/>
                </a:solidFill>
                <a:latin typeface="楷体"/>
                <a:cs typeface="楷体"/>
              </a:rPr>
              <a:t>？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0495" y="1824659"/>
            <a:ext cx="7366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质</a:t>
            </a:r>
            <a:r>
              <a:rPr dirty="0" sz="2800" spc="-10" b="1">
                <a:solidFill>
                  <a:srgbClr val="FF0000"/>
                </a:solidFill>
                <a:latin typeface="华文楷体"/>
                <a:cs typeface="华文楷体"/>
              </a:rPr>
              <a:t>疑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768350">
              <a:lnSpc>
                <a:spcPct val="150000"/>
              </a:lnSpc>
              <a:spcBef>
                <a:spcPts val="100"/>
              </a:spcBef>
            </a:pPr>
            <a:r>
              <a:rPr dirty="0"/>
              <a:t>原来运动的物体归于静止</a:t>
            </a:r>
            <a:r>
              <a:rPr dirty="0" spc="-5"/>
              <a:t>， </a:t>
            </a:r>
            <a:r>
              <a:rPr dirty="0"/>
              <a:t>真是因为“没有力”的作用吗</a:t>
            </a:r>
            <a:r>
              <a:rPr dirty="0" spc="-5"/>
              <a:t>？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53766" y="3716655"/>
            <a:ext cx="4654550" cy="130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55600">
              <a:lnSpc>
                <a:spcPct val="150000"/>
              </a:lnSpc>
              <a:spcBef>
                <a:spcPts val="100"/>
              </a:spcBef>
            </a:pPr>
            <a:r>
              <a:rPr dirty="0" sz="2800" b="1">
                <a:solidFill>
                  <a:srgbClr val="014E6A"/>
                </a:solidFill>
                <a:latin typeface="华文楷体"/>
                <a:cs typeface="华文楷体"/>
              </a:rPr>
              <a:t>运动的物体最后停了下来</a:t>
            </a:r>
            <a:r>
              <a:rPr dirty="0" sz="2800" spc="-5" b="1">
                <a:solidFill>
                  <a:srgbClr val="014E6A"/>
                </a:solidFill>
                <a:latin typeface="华文楷体"/>
                <a:cs typeface="华文楷体"/>
              </a:rPr>
              <a:t>， </a:t>
            </a:r>
            <a:r>
              <a:rPr dirty="0" sz="2800" b="1">
                <a:solidFill>
                  <a:srgbClr val="014E6A"/>
                </a:solidFill>
                <a:latin typeface="华文楷体"/>
                <a:cs typeface="华文楷体"/>
              </a:rPr>
              <a:t>这是摩擦作用的结果</a:t>
            </a:r>
            <a:r>
              <a:rPr dirty="0" sz="2800" spc="-10" b="1">
                <a:solidFill>
                  <a:srgbClr val="014E6A"/>
                </a:solidFill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00543" y="2093976"/>
            <a:ext cx="1926336" cy="2575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639684" y="4567631"/>
            <a:ext cx="1264285" cy="68834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 marR="5080" indent="228600">
              <a:lnSpc>
                <a:spcPts val="2340"/>
              </a:lnSpc>
              <a:spcBef>
                <a:spcPts val="625"/>
              </a:spcBef>
            </a:pPr>
            <a:r>
              <a:rPr dirty="0" sz="2400">
                <a:latin typeface="华文楷体"/>
                <a:cs typeface="华文楷体"/>
              </a:rPr>
              <a:t>伽利略 </a:t>
            </a:r>
            <a:r>
              <a:rPr dirty="0" sz="2400" spc="-5">
                <a:latin typeface="华文楷体"/>
                <a:cs typeface="华文楷体"/>
              </a:rPr>
              <a:t>1564-164</a:t>
            </a:r>
            <a:r>
              <a:rPr dirty="0" sz="2400">
                <a:latin typeface="华文楷体"/>
                <a:cs typeface="华文楷体"/>
              </a:rPr>
              <a:t>2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2025-04-17T09:41:22Z</dcterms:created>
  <dcterms:modified xsi:type="dcterms:W3CDTF">2025-04-17T09:41:22Z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2025-04-17T00:00:00Z</vt:filetime>
  </property>
</Properties>
</file>