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50" y="363283"/>
            <a:ext cx="324561" cy="32456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32"/>
            <a:ext cx="140208" cy="14020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1132" y="1599183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0705" y="-27609"/>
            <a:ext cx="802258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F1F1F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5789" y="927633"/>
            <a:ext cx="7432420" cy="2065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4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1851" y="2588615"/>
            <a:ext cx="3328670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solidFill>
                  <a:srgbClr val="FFFFFF"/>
                </a:solidFill>
                <a:latin typeface="微软雅黑"/>
                <a:cs typeface="微软雅黑"/>
              </a:rPr>
              <a:t>4</a:t>
            </a:r>
            <a:r>
              <a:rPr dirty="0" sz="3300" spc="-100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3300">
                <a:solidFill>
                  <a:srgbClr val="FFFFFF"/>
                </a:solidFill>
                <a:latin typeface="微软雅黑"/>
                <a:cs typeface="微软雅黑"/>
              </a:rPr>
              <a:t>抛体运动的规律</a:t>
            </a:r>
            <a:endParaRPr sz="33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17088" y="3883558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主讲人：刘亦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工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04591" y="1951380"/>
            <a:ext cx="402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人教版高中物理必修2</a:t>
            </a:r>
            <a:r>
              <a:rPr dirty="0" sz="1800" spc="-50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第五章</a:t>
            </a:r>
            <a:r>
              <a:rPr dirty="0" sz="1800" spc="-45">
                <a:solidFill>
                  <a:srgbClr val="FFFFFF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FFF"/>
                </a:solidFill>
                <a:latin typeface="黑体"/>
                <a:cs typeface="黑体"/>
              </a:rPr>
              <a:t>抛体运动</a:t>
            </a:r>
            <a:endParaRPr sz="18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4723" y="2350007"/>
            <a:ext cx="2418587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55789" y="927633"/>
            <a:ext cx="5457825" cy="206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三、一般的抛体运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dirty="0" sz="2000" b="1">
                <a:latin typeface="华文楷体"/>
                <a:cs typeface="华文楷体"/>
              </a:rPr>
              <a:t>以斜上抛为例，根据运动的合成与分解，可看作</a:t>
            </a:r>
            <a:r>
              <a:rPr dirty="0" sz="2000" b="1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895350" indent="-342900">
              <a:lnSpc>
                <a:spcPct val="100000"/>
              </a:lnSpc>
              <a:spcBef>
                <a:spcPts val="930"/>
              </a:spcBef>
              <a:buFont typeface="Wingdings"/>
              <a:buChar char=""/>
              <a:tabLst>
                <a:tab pos="894715" algn="l"/>
                <a:tab pos="895350" algn="l"/>
              </a:tabLst>
            </a:pPr>
            <a:r>
              <a:rPr dirty="0" sz="2000" b="1">
                <a:latin typeface="华文楷体"/>
                <a:cs typeface="华文楷体"/>
              </a:rPr>
              <a:t>水平方向匀速运动</a:t>
            </a:r>
            <a:endParaRPr sz="2000">
              <a:latin typeface="华文楷体"/>
              <a:cs typeface="华文楷体"/>
            </a:endParaRPr>
          </a:p>
          <a:p>
            <a:pPr marL="895350" indent="-342900">
              <a:lnSpc>
                <a:spcPct val="100000"/>
              </a:lnSpc>
              <a:spcBef>
                <a:spcPts val="869"/>
              </a:spcBef>
              <a:buFont typeface="Wingdings"/>
              <a:buChar char=""/>
              <a:tabLst>
                <a:tab pos="894715" algn="l"/>
                <a:tab pos="895350" algn="l"/>
              </a:tabLst>
            </a:pPr>
            <a:r>
              <a:rPr dirty="0" sz="2000" b="1">
                <a:latin typeface="华文楷体"/>
                <a:cs typeface="华文楷体"/>
              </a:rPr>
              <a:t>竖直方向为竖直上抛运动</a:t>
            </a:r>
            <a:endParaRPr sz="2000">
              <a:latin typeface="华文楷体"/>
              <a:cs typeface="华文楷体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48283" y="3112985"/>
          <a:ext cx="5680075" cy="1659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260"/>
                <a:gridCol w="2028189"/>
                <a:gridCol w="2314575"/>
              </a:tblGrid>
              <a:tr h="386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409575" algn="l"/>
                        </a:tabLst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速	度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  <a:tabLst>
                          <a:tab pos="409575" algn="l"/>
                        </a:tabLst>
                      </a:pPr>
                      <a:r>
                        <a:rPr dirty="0" sz="1600" spc="-1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位	移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96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547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dirty="0" sz="1600" b="1">
                          <a:latin typeface="黑体"/>
                          <a:cs typeface="黑体"/>
                        </a:rPr>
                        <a:t>水平方</a:t>
                      </a:r>
                      <a:r>
                        <a:rPr dirty="0" sz="1600" spc="-15" b="1">
                          <a:latin typeface="黑体"/>
                          <a:cs typeface="黑体"/>
                        </a:rPr>
                        <a:t>向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1403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7094" sz="1950" spc="-7" b="1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dirty="0" sz="2000" spc="-3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θ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87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x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7094" sz="1950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cos</a:t>
                      </a:r>
                      <a:r>
                        <a:rPr dirty="0" sz="20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θ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793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7131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1600" b="1">
                          <a:latin typeface="黑体"/>
                          <a:cs typeface="黑体"/>
                        </a:rPr>
                        <a:t>竖直方</a:t>
                      </a:r>
                      <a:r>
                        <a:rPr dirty="0" sz="1600" spc="-15" b="1">
                          <a:latin typeface="黑体"/>
                          <a:cs typeface="黑体"/>
                        </a:rPr>
                        <a:t>向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12827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dirty="0" sz="2000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7094" sz="1950" b="1" i="1">
                          <a:latin typeface="Times New Roman"/>
                          <a:cs typeface="Times New Roman"/>
                        </a:rPr>
                        <a:t>y </a:t>
                      </a:r>
                      <a:r>
                        <a:rPr dirty="0" sz="2000" b="1">
                          <a:latin typeface="Times New Roman"/>
                          <a:cs typeface="Times New Roman"/>
                        </a:rPr>
                        <a:t>= </a:t>
                      </a:r>
                      <a:r>
                        <a:rPr dirty="0" sz="2000" spc="-5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7094" sz="1950" spc="-7" b="1">
                          <a:latin typeface="Times New Roman"/>
                          <a:cs typeface="Times New Roman"/>
                        </a:rPr>
                        <a:t>0 </a:t>
                      </a:r>
                      <a:r>
                        <a:rPr dirty="0" sz="2000" spc="-140" b="1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2000" spc="-140" b="1" i="1">
                          <a:latin typeface="Times New Roman"/>
                          <a:cs typeface="Times New Roman"/>
                        </a:rPr>
                        <a:t>θ</a:t>
                      </a:r>
                      <a:r>
                        <a:rPr dirty="0" sz="2100" spc="-140" b="1" i="1">
                          <a:latin typeface="华文楷体"/>
                          <a:cs typeface="华文楷体"/>
                        </a:rPr>
                        <a:t>–</a:t>
                      </a:r>
                      <a:r>
                        <a:rPr dirty="0" sz="2000" spc="-140" b="1" i="1">
                          <a:latin typeface="Times New Roman"/>
                          <a:cs typeface="Times New Roman"/>
                        </a:rPr>
                        <a:t>gt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573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marL="232410">
                        <a:lnSpc>
                          <a:spcPts val="1530"/>
                        </a:lnSpc>
                        <a:spcBef>
                          <a:spcPts val="1650"/>
                        </a:spcBef>
                      </a:pP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y = v</a:t>
                      </a:r>
                      <a:r>
                        <a:rPr dirty="0" baseline="-16908" sz="1725" b="1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t </a:t>
                      </a:r>
                      <a:r>
                        <a:rPr dirty="0" sz="1800" spc="-30" b="1">
                          <a:latin typeface="Times New Roman"/>
                          <a:cs typeface="Times New Roman"/>
                        </a:rPr>
                        <a:t>sin</a:t>
                      </a:r>
                      <a:r>
                        <a:rPr dirty="0" sz="1800" spc="-30">
                          <a:latin typeface="Cambria Math"/>
                          <a:cs typeface="Cambria Math"/>
                        </a:rPr>
                        <a:t>� </a:t>
                      </a:r>
                      <a:r>
                        <a:rPr dirty="0" sz="180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dirty="0" u="heavy" baseline="32407" sz="2700" b="1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dirty="0" baseline="32407" sz="27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 i="1">
                          <a:latin typeface="Times New Roman"/>
                          <a:cs typeface="Times New Roman"/>
                        </a:rPr>
                        <a:t>gt</a:t>
                      </a:r>
                      <a:r>
                        <a:rPr dirty="0" sz="1800" spc="-170" b="1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baseline="21739" sz="1725" spc="15" b="1">
                          <a:latin typeface="Times New Roman"/>
                          <a:cs typeface="Times New Roman"/>
                        </a:rPr>
                        <a:t>2</a:t>
                      </a:r>
                      <a:endParaRPr baseline="21739" sz="1725">
                        <a:latin typeface="Times New Roman"/>
                        <a:cs typeface="Times New Roman"/>
                      </a:endParaRPr>
                    </a:p>
                    <a:p>
                      <a:pPr algn="r" marR="621665">
                        <a:lnSpc>
                          <a:spcPts val="1530"/>
                        </a:lnSpc>
                      </a:pPr>
                      <a:r>
                        <a:rPr dirty="0" sz="1800" b="1">
                          <a:latin typeface="Times New Roman"/>
                          <a:cs typeface="Times New Roman"/>
                        </a:rPr>
                        <a:t>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095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12997" y="2791066"/>
            <a:ext cx="148272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北京市第</a:t>
            </a:r>
            <a:r>
              <a:rPr dirty="0" sz="16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1600">
                <a:solidFill>
                  <a:srgbClr val="001F5F"/>
                </a:solidFill>
                <a:latin typeface="黑体"/>
                <a:cs typeface="黑体"/>
              </a:rPr>
              <a:t>中</a:t>
            </a:r>
            <a:r>
              <a:rPr dirty="0" sz="1600" spc="-5">
                <a:solidFill>
                  <a:srgbClr val="001F5F"/>
                </a:solidFill>
                <a:latin typeface="黑体"/>
                <a:cs typeface="黑体"/>
              </a:rPr>
              <a:t>学</a:t>
            </a:r>
            <a:endParaRPr sz="16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29428" y="2721864"/>
            <a:ext cx="449579" cy="470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95819" y="2842806"/>
            <a:ext cx="7124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分类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3026" y="2710027"/>
            <a:ext cx="1227455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1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平</a:t>
            </a:r>
            <a:r>
              <a:rPr dirty="0" sz="1800" spc="-5" b="1">
                <a:latin typeface="华文楷体"/>
                <a:cs typeface="华文楷体"/>
              </a:rPr>
              <a:t>抛</a:t>
            </a:r>
            <a:endParaRPr sz="1800">
              <a:latin typeface="华文楷体"/>
              <a:cs typeface="华文楷体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斜</a:t>
            </a:r>
            <a:r>
              <a:rPr dirty="0" sz="1800" spc="-5" b="1">
                <a:latin typeface="华文楷体"/>
                <a:cs typeface="华文楷体"/>
              </a:rPr>
              <a:t>抛</a:t>
            </a:r>
            <a:endParaRPr sz="1800">
              <a:latin typeface="华文楷体"/>
              <a:cs typeface="华文楷体"/>
            </a:endParaRPr>
          </a:p>
          <a:p>
            <a:pPr marL="298450" indent="-285750">
              <a:lnSpc>
                <a:spcPct val="100000"/>
              </a:lnSpc>
              <a:spcBef>
                <a:spcPts val="108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自由落</a:t>
            </a:r>
            <a:r>
              <a:rPr dirty="0" sz="1800" spc="-5" b="1">
                <a:latin typeface="华文楷体"/>
                <a:cs typeface="华文楷体"/>
              </a:rPr>
              <a:t>体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3026" y="4081627"/>
            <a:ext cx="2373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z="1800" b="1">
                <a:latin typeface="华文楷体"/>
                <a:cs typeface="华文楷体"/>
              </a:rPr>
              <a:t>竖直上抛、竖直下</a:t>
            </a:r>
            <a:r>
              <a:rPr dirty="0" sz="1800" spc="-5" b="1">
                <a:latin typeface="华文楷体"/>
                <a:cs typeface="华文楷体"/>
              </a:rPr>
              <a:t>抛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0689" y="927633"/>
            <a:ext cx="7589520" cy="1581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62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抛体运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Times New Roman"/>
              <a:cs typeface="Times New Roman"/>
            </a:endParaRPr>
          </a:p>
          <a:p>
            <a:pPr marL="1176655" marR="5080" indent="-1163955">
              <a:lnSpc>
                <a:spcPct val="150000"/>
              </a:lnSpc>
            </a:pPr>
            <a:r>
              <a:rPr dirty="0" sz="1800" b="1">
                <a:latin typeface="华文楷体"/>
                <a:cs typeface="华文楷体"/>
              </a:rPr>
              <a:t>抛体运动：以一定的初速度将物体抛出，在空气阻力可以忽略的情况下，</a:t>
            </a:r>
            <a:r>
              <a:rPr dirty="0" sz="1800" spc="-5" b="1">
                <a:latin typeface="华文楷体"/>
                <a:cs typeface="华文楷体"/>
              </a:rPr>
              <a:t>物 </a:t>
            </a:r>
            <a:r>
              <a:rPr dirty="0" sz="1800" b="1">
                <a:latin typeface="华文楷体"/>
                <a:cs typeface="华文楷体"/>
              </a:rPr>
              <a:t>体只受重力作用的运动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29655" y="2263139"/>
            <a:ext cx="3392424" cy="275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816852" y="3424428"/>
            <a:ext cx="2205355" cy="1579245"/>
          </a:xfrm>
          <a:custGeom>
            <a:avLst/>
            <a:gdLst/>
            <a:ahLst/>
            <a:cxnLst/>
            <a:rect l="l" t="t" r="r" b="b"/>
            <a:pathLst>
              <a:path w="2205354" h="1579245">
                <a:moveTo>
                  <a:pt x="0" y="0"/>
                </a:moveTo>
                <a:lnTo>
                  <a:pt x="2205228" y="0"/>
                </a:lnTo>
                <a:lnTo>
                  <a:pt x="2205228" y="1578864"/>
                </a:lnTo>
                <a:lnTo>
                  <a:pt x="0" y="1578864"/>
                </a:lnTo>
                <a:lnTo>
                  <a:pt x="0" y="0"/>
                </a:lnTo>
                <a:close/>
              </a:path>
            </a:pathLst>
          </a:custGeom>
          <a:solidFill>
            <a:srgbClr val="DB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810692" y="3417925"/>
            <a:ext cx="2218690" cy="1592580"/>
          </a:xfrm>
          <a:custGeom>
            <a:avLst/>
            <a:gdLst/>
            <a:ahLst/>
            <a:cxnLst/>
            <a:rect l="l" t="t" r="r" b="b"/>
            <a:pathLst>
              <a:path w="2218690" h="1592579">
                <a:moveTo>
                  <a:pt x="2218181" y="1592300"/>
                </a:moveTo>
                <a:lnTo>
                  <a:pt x="0" y="1592300"/>
                </a:lnTo>
                <a:lnTo>
                  <a:pt x="0" y="0"/>
                </a:lnTo>
                <a:lnTo>
                  <a:pt x="2218181" y="0"/>
                </a:lnTo>
                <a:lnTo>
                  <a:pt x="2218181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1579600"/>
                </a:lnTo>
                <a:lnTo>
                  <a:pt x="6350" y="1579600"/>
                </a:lnTo>
                <a:lnTo>
                  <a:pt x="12700" y="1585950"/>
                </a:lnTo>
                <a:lnTo>
                  <a:pt x="2218181" y="1585950"/>
                </a:lnTo>
                <a:lnTo>
                  <a:pt x="2218181" y="1592300"/>
                </a:lnTo>
                <a:close/>
              </a:path>
              <a:path w="2218690" h="1592579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2218690" h="1592579">
                <a:moveTo>
                  <a:pt x="2205481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2205481" y="6350"/>
                </a:lnTo>
                <a:lnTo>
                  <a:pt x="2205481" y="12700"/>
                </a:lnTo>
                <a:close/>
              </a:path>
              <a:path w="2218690" h="1592579">
                <a:moveTo>
                  <a:pt x="2205481" y="1585950"/>
                </a:moveTo>
                <a:lnTo>
                  <a:pt x="2205481" y="6350"/>
                </a:lnTo>
                <a:lnTo>
                  <a:pt x="2211831" y="12700"/>
                </a:lnTo>
                <a:lnTo>
                  <a:pt x="2218181" y="12700"/>
                </a:lnTo>
                <a:lnTo>
                  <a:pt x="2218181" y="1579600"/>
                </a:lnTo>
                <a:lnTo>
                  <a:pt x="2211831" y="1579600"/>
                </a:lnTo>
                <a:lnTo>
                  <a:pt x="2205481" y="1585950"/>
                </a:lnTo>
                <a:close/>
              </a:path>
              <a:path w="2218690" h="1592579">
                <a:moveTo>
                  <a:pt x="2218181" y="12700"/>
                </a:moveTo>
                <a:lnTo>
                  <a:pt x="2211831" y="12700"/>
                </a:lnTo>
                <a:lnTo>
                  <a:pt x="2205481" y="6350"/>
                </a:lnTo>
                <a:lnTo>
                  <a:pt x="2218181" y="6350"/>
                </a:lnTo>
                <a:lnTo>
                  <a:pt x="2218181" y="12700"/>
                </a:lnTo>
                <a:close/>
              </a:path>
              <a:path w="2218690" h="1592579">
                <a:moveTo>
                  <a:pt x="12700" y="1585950"/>
                </a:moveTo>
                <a:lnTo>
                  <a:pt x="6350" y="1579600"/>
                </a:lnTo>
                <a:lnTo>
                  <a:pt x="12700" y="1579600"/>
                </a:lnTo>
                <a:lnTo>
                  <a:pt x="12700" y="1585950"/>
                </a:lnTo>
                <a:close/>
              </a:path>
              <a:path w="2218690" h="1592579">
                <a:moveTo>
                  <a:pt x="2205481" y="1585950"/>
                </a:moveTo>
                <a:lnTo>
                  <a:pt x="12700" y="1585950"/>
                </a:lnTo>
                <a:lnTo>
                  <a:pt x="12700" y="1579600"/>
                </a:lnTo>
                <a:lnTo>
                  <a:pt x="2205481" y="1579600"/>
                </a:lnTo>
                <a:lnTo>
                  <a:pt x="2205481" y="1585950"/>
                </a:lnTo>
                <a:close/>
              </a:path>
              <a:path w="2218690" h="1592579">
                <a:moveTo>
                  <a:pt x="2218181" y="1585950"/>
                </a:moveTo>
                <a:lnTo>
                  <a:pt x="2205481" y="1585950"/>
                </a:lnTo>
                <a:lnTo>
                  <a:pt x="2211831" y="1579600"/>
                </a:lnTo>
                <a:lnTo>
                  <a:pt x="2218181" y="1579600"/>
                </a:lnTo>
                <a:lnTo>
                  <a:pt x="2218181" y="1585950"/>
                </a:lnTo>
                <a:close/>
              </a:path>
            </a:pathLst>
          </a:custGeom>
          <a:solidFill>
            <a:srgbClr val="DBFCF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84932" y="2976372"/>
            <a:ext cx="320040" cy="467995"/>
          </a:xfrm>
          <a:custGeom>
            <a:avLst/>
            <a:gdLst/>
            <a:ahLst/>
            <a:cxnLst/>
            <a:rect l="l" t="t" r="r" b="b"/>
            <a:pathLst>
              <a:path w="320039" h="467995">
                <a:moveTo>
                  <a:pt x="100584" y="467867"/>
                </a:moveTo>
                <a:lnTo>
                  <a:pt x="0" y="467867"/>
                </a:lnTo>
                <a:lnTo>
                  <a:pt x="219456" y="233171"/>
                </a:lnTo>
                <a:lnTo>
                  <a:pt x="0" y="0"/>
                </a:lnTo>
                <a:lnTo>
                  <a:pt x="100584" y="0"/>
                </a:lnTo>
                <a:lnTo>
                  <a:pt x="320040" y="233171"/>
                </a:lnTo>
                <a:lnTo>
                  <a:pt x="100584" y="4678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69539" y="2969615"/>
            <a:ext cx="344805" cy="480695"/>
          </a:xfrm>
          <a:custGeom>
            <a:avLst/>
            <a:gdLst/>
            <a:ahLst/>
            <a:cxnLst/>
            <a:rect l="l" t="t" r="r" b="b"/>
            <a:pathLst>
              <a:path w="344805" h="480695">
                <a:moveTo>
                  <a:pt x="225684" y="240341"/>
                </a:moveTo>
                <a:lnTo>
                  <a:pt x="0" y="0"/>
                </a:lnTo>
                <a:lnTo>
                  <a:pt x="118783" y="0"/>
                </a:lnTo>
                <a:lnTo>
                  <a:pt x="120655" y="1993"/>
                </a:lnTo>
                <a:lnTo>
                  <a:pt x="19291" y="1993"/>
                </a:lnTo>
                <a:lnTo>
                  <a:pt x="14668" y="12700"/>
                </a:lnTo>
                <a:lnTo>
                  <a:pt x="29344" y="12700"/>
                </a:lnTo>
                <a:lnTo>
                  <a:pt x="239013" y="235991"/>
                </a:lnTo>
                <a:lnTo>
                  <a:pt x="229768" y="235991"/>
                </a:lnTo>
                <a:lnTo>
                  <a:pt x="225684" y="240341"/>
                </a:lnTo>
                <a:close/>
              </a:path>
              <a:path w="344805" h="480695">
                <a:moveTo>
                  <a:pt x="29344" y="12700"/>
                </a:moveTo>
                <a:lnTo>
                  <a:pt x="14668" y="12700"/>
                </a:lnTo>
                <a:lnTo>
                  <a:pt x="19291" y="1993"/>
                </a:lnTo>
                <a:lnTo>
                  <a:pt x="29344" y="12700"/>
                </a:lnTo>
                <a:close/>
              </a:path>
              <a:path w="344805" h="480695">
                <a:moveTo>
                  <a:pt x="113288" y="12700"/>
                </a:moveTo>
                <a:lnTo>
                  <a:pt x="29344" y="12700"/>
                </a:lnTo>
                <a:lnTo>
                  <a:pt x="19291" y="1993"/>
                </a:lnTo>
                <a:lnTo>
                  <a:pt x="120655" y="1993"/>
                </a:lnTo>
                <a:lnTo>
                  <a:pt x="128824" y="10693"/>
                </a:lnTo>
                <a:lnTo>
                  <a:pt x="111404" y="10693"/>
                </a:lnTo>
                <a:lnTo>
                  <a:pt x="113288" y="12700"/>
                </a:lnTo>
                <a:close/>
              </a:path>
              <a:path w="344805" h="480695">
                <a:moveTo>
                  <a:pt x="327055" y="240341"/>
                </a:moveTo>
                <a:lnTo>
                  <a:pt x="111404" y="10693"/>
                </a:lnTo>
                <a:lnTo>
                  <a:pt x="116039" y="12700"/>
                </a:lnTo>
                <a:lnTo>
                  <a:pt x="130708" y="12700"/>
                </a:lnTo>
                <a:lnTo>
                  <a:pt x="340384" y="235991"/>
                </a:lnTo>
                <a:lnTo>
                  <a:pt x="331139" y="235991"/>
                </a:lnTo>
                <a:lnTo>
                  <a:pt x="327055" y="240341"/>
                </a:lnTo>
                <a:close/>
              </a:path>
              <a:path w="344805" h="480695">
                <a:moveTo>
                  <a:pt x="130708" y="12700"/>
                </a:moveTo>
                <a:lnTo>
                  <a:pt x="116039" y="12700"/>
                </a:lnTo>
                <a:lnTo>
                  <a:pt x="111404" y="10693"/>
                </a:lnTo>
                <a:lnTo>
                  <a:pt x="128824" y="10693"/>
                </a:lnTo>
                <a:lnTo>
                  <a:pt x="130708" y="12700"/>
                </a:lnTo>
                <a:close/>
              </a:path>
              <a:path w="344805" h="480695">
                <a:moveTo>
                  <a:pt x="229768" y="244690"/>
                </a:moveTo>
                <a:lnTo>
                  <a:pt x="225684" y="240341"/>
                </a:lnTo>
                <a:lnTo>
                  <a:pt x="229768" y="235991"/>
                </a:lnTo>
                <a:lnTo>
                  <a:pt x="229768" y="244690"/>
                </a:lnTo>
                <a:close/>
              </a:path>
              <a:path w="344805" h="480695">
                <a:moveTo>
                  <a:pt x="239024" y="244690"/>
                </a:moveTo>
                <a:lnTo>
                  <a:pt x="229768" y="244690"/>
                </a:lnTo>
                <a:lnTo>
                  <a:pt x="229768" y="235991"/>
                </a:lnTo>
                <a:lnTo>
                  <a:pt x="239013" y="235991"/>
                </a:lnTo>
                <a:lnTo>
                  <a:pt x="243103" y="240347"/>
                </a:lnTo>
                <a:lnTo>
                  <a:pt x="239024" y="244690"/>
                </a:lnTo>
                <a:close/>
              </a:path>
              <a:path w="344805" h="480695">
                <a:moveTo>
                  <a:pt x="331139" y="244690"/>
                </a:moveTo>
                <a:lnTo>
                  <a:pt x="327055" y="240341"/>
                </a:lnTo>
                <a:lnTo>
                  <a:pt x="331139" y="235991"/>
                </a:lnTo>
                <a:lnTo>
                  <a:pt x="331139" y="244690"/>
                </a:lnTo>
                <a:close/>
              </a:path>
              <a:path w="344805" h="480695">
                <a:moveTo>
                  <a:pt x="340396" y="244690"/>
                </a:moveTo>
                <a:lnTo>
                  <a:pt x="331139" y="244690"/>
                </a:lnTo>
                <a:lnTo>
                  <a:pt x="331139" y="235991"/>
                </a:lnTo>
                <a:lnTo>
                  <a:pt x="340384" y="235991"/>
                </a:lnTo>
                <a:lnTo>
                  <a:pt x="344474" y="240347"/>
                </a:lnTo>
                <a:lnTo>
                  <a:pt x="340396" y="244690"/>
                </a:lnTo>
                <a:close/>
              </a:path>
              <a:path w="344805" h="480695">
                <a:moveTo>
                  <a:pt x="118783" y="480694"/>
                </a:moveTo>
                <a:lnTo>
                  <a:pt x="0" y="480694"/>
                </a:lnTo>
                <a:lnTo>
                  <a:pt x="225684" y="240341"/>
                </a:lnTo>
                <a:lnTo>
                  <a:pt x="229768" y="244690"/>
                </a:lnTo>
                <a:lnTo>
                  <a:pt x="239024" y="244690"/>
                </a:lnTo>
                <a:lnTo>
                  <a:pt x="29332" y="467994"/>
                </a:lnTo>
                <a:lnTo>
                  <a:pt x="14668" y="467994"/>
                </a:lnTo>
                <a:lnTo>
                  <a:pt x="19291" y="478688"/>
                </a:lnTo>
                <a:lnTo>
                  <a:pt x="120667" y="478688"/>
                </a:lnTo>
                <a:lnTo>
                  <a:pt x="118783" y="480694"/>
                </a:lnTo>
                <a:close/>
              </a:path>
              <a:path w="344805" h="480695">
                <a:moveTo>
                  <a:pt x="111404" y="470001"/>
                </a:moveTo>
                <a:lnTo>
                  <a:pt x="327055" y="240341"/>
                </a:lnTo>
                <a:lnTo>
                  <a:pt x="331139" y="244690"/>
                </a:lnTo>
                <a:lnTo>
                  <a:pt x="340396" y="244690"/>
                </a:lnTo>
                <a:lnTo>
                  <a:pt x="130708" y="467994"/>
                </a:lnTo>
                <a:lnTo>
                  <a:pt x="116039" y="467994"/>
                </a:lnTo>
                <a:lnTo>
                  <a:pt x="111404" y="470001"/>
                </a:lnTo>
                <a:close/>
              </a:path>
              <a:path w="344805" h="480695">
                <a:moveTo>
                  <a:pt x="19291" y="478688"/>
                </a:moveTo>
                <a:lnTo>
                  <a:pt x="14668" y="467994"/>
                </a:lnTo>
                <a:lnTo>
                  <a:pt x="29332" y="467994"/>
                </a:lnTo>
                <a:lnTo>
                  <a:pt x="19291" y="478688"/>
                </a:lnTo>
                <a:close/>
              </a:path>
              <a:path w="344805" h="480695">
                <a:moveTo>
                  <a:pt x="120667" y="478688"/>
                </a:moveTo>
                <a:lnTo>
                  <a:pt x="19291" y="478688"/>
                </a:lnTo>
                <a:lnTo>
                  <a:pt x="29332" y="467994"/>
                </a:lnTo>
                <a:lnTo>
                  <a:pt x="113288" y="467994"/>
                </a:lnTo>
                <a:lnTo>
                  <a:pt x="111404" y="470001"/>
                </a:lnTo>
                <a:lnTo>
                  <a:pt x="128824" y="470001"/>
                </a:lnTo>
                <a:lnTo>
                  <a:pt x="120667" y="478688"/>
                </a:lnTo>
                <a:close/>
              </a:path>
              <a:path w="344805" h="480695">
                <a:moveTo>
                  <a:pt x="128824" y="470001"/>
                </a:moveTo>
                <a:lnTo>
                  <a:pt x="111404" y="470001"/>
                </a:lnTo>
                <a:lnTo>
                  <a:pt x="116039" y="467994"/>
                </a:lnTo>
                <a:lnTo>
                  <a:pt x="130708" y="467994"/>
                </a:lnTo>
                <a:lnTo>
                  <a:pt x="128824" y="47000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240252" y="3049092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曲线运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10455" y="3776471"/>
            <a:ext cx="321945" cy="467995"/>
          </a:xfrm>
          <a:custGeom>
            <a:avLst/>
            <a:gdLst/>
            <a:ahLst/>
            <a:cxnLst/>
            <a:rect l="l" t="t" r="r" b="b"/>
            <a:pathLst>
              <a:path w="321945" h="467995">
                <a:moveTo>
                  <a:pt x="100584" y="467867"/>
                </a:moveTo>
                <a:lnTo>
                  <a:pt x="0" y="467867"/>
                </a:lnTo>
                <a:lnTo>
                  <a:pt x="219456" y="233172"/>
                </a:lnTo>
                <a:lnTo>
                  <a:pt x="0" y="0"/>
                </a:lnTo>
                <a:lnTo>
                  <a:pt x="100584" y="0"/>
                </a:lnTo>
                <a:lnTo>
                  <a:pt x="321564" y="233172"/>
                </a:lnTo>
                <a:lnTo>
                  <a:pt x="100584" y="46786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395622" y="3769639"/>
            <a:ext cx="344805" cy="480695"/>
          </a:xfrm>
          <a:custGeom>
            <a:avLst/>
            <a:gdLst/>
            <a:ahLst/>
            <a:cxnLst/>
            <a:rect l="l" t="t" r="r" b="b"/>
            <a:pathLst>
              <a:path w="344804" h="480695">
                <a:moveTo>
                  <a:pt x="225689" y="240347"/>
                </a:moveTo>
                <a:lnTo>
                  <a:pt x="0" y="0"/>
                </a:lnTo>
                <a:lnTo>
                  <a:pt x="118795" y="0"/>
                </a:lnTo>
                <a:lnTo>
                  <a:pt x="120679" y="2006"/>
                </a:lnTo>
                <a:lnTo>
                  <a:pt x="19303" y="2006"/>
                </a:lnTo>
                <a:lnTo>
                  <a:pt x="14668" y="12700"/>
                </a:lnTo>
                <a:lnTo>
                  <a:pt x="29344" y="12700"/>
                </a:lnTo>
                <a:lnTo>
                  <a:pt x="239024" y="236004"/>
                </a:lnTo>
                <a:lnTo>
                  <a:pt x="229768" y="236004"/>
                </a:lnTo>
                <a:lnTo>
                  <a:pt x="225689" y="240347"/>
                </a:lnTo>
                <a:close/>
              </a:path>
              <a:path w="344804" h="480695">
                <a:moveTo>
                  <a:pt x="29344" y="12700"/>
                </a:moveTo>
                <a:lnTo>
                  <a:pt x="14668" y="12700"/>
                </a:lnTo>
                <a:lnTo>
                  <a:pt x="19303" y="2006"/>
                </a:lnTo>
                <a:lnTo>
                  <a:pt x="29344" y="12700"/>
                </a:lnTo>
                <a:close/>
              </a:path>
              <a:path w="344804" h="480695">
                <a:moveTo>
                  <a:pt x="113301" y="12700"/>
                </a:moveTo>
                <a:lnTo>
                  <a:pt x="29344" y="12700"/>
                </a:lnTo>
                <a:lnTo>
                  <a:pt x="19303" y="2006"/>
                </a:lnTo>
                <a:lnTo>
                  <a:pt x="120679" y="2006"/>
                </a:lnTo>
                <a:lnTo>
                  <a:pt x="128836" y="10693"/>
                </a:lnTo>
                <a:lnTo>
                  <a:pt x="111417" y="10693"/>
                </a:lnTo>
                <a:lnTo>
                  <a:pt x="113301" y="12700"/>
                </a:lnTo>
                <a:close/>
              </a:path>
              <a:path w="344804" h="480695">
                <a:moveTo>
                  <a:pt x="327061" y="240347"/>
                </a:moveTo>
                <a:lnTo>
                  <a:pt x="111417" y="10693"/>
                </a:lnTo>
                <a:lnTo>
                  <a:pt x="116039" y="12700"/>
                </a:lnTo>
                <a:lnTo>
                  <a:pt x="130720" y="12700"/>
                </a:lnTo>
                <a:lnTo>
                  <a:pt x="340396" y="236004"/>
                </a:lnTo>
                <a:lnTo>
                  <a:pt x="331139" y="236004"/>
                </a:lnTo>
                <a:lnTo>
                  <a:pt x="327061" y="240347"/>
                </a:lnTo>
                <a:close/>
              </a:path>
              <a:path w="344804" h="480695">
                <a:moveTo>
                  <a:pt x="130720" y="12700"/>
                </a:moveTo>
                <a:lnTo>
                  <a:pt x="116039" y="12700"/>
                </a:lnTo>
                <a:lnTo>
                  <a:pt x="111417" y="10693"/>
                </a:lnTo>
                <a:lnTo>
                  <a:pt x="128836" y="10693"/>
                </a:lnTo>
                <a:lnTo>
                  <a:pt x="130720" y="12700"/>
                </a:lnTo>
                <a:close/>
              </a:path>
              <a:path w="344804" h="480695">
                <a:moveTo>
                  <a:pt x="229768" y="244690"/>
                </a:moveTo>
                <a:lnTo>
                  <a:pt x="225689" y="240347"/>
                </a:lnTo>
                <a:lnTo>
                  <a:pt x="229768" y="236004"/>
                </a:lnTo>
                <a:lnTo>
                  <a:pt x="229768" y="244690"/>
                </a:lnTo>
                <a:close/>
              </a:path>
              <a:path w="344804" h="480695">
                <a:moveTo>
                  <a:pt x="239024" y="244690"/>
                </a:moveTo>
                <a:lnTo>
                  <a:pt x="229768" y="244690"/>
                </a:lnTo>
                <a:lnTo>
                  <a:pt x="229768" y="236004"/>
                </a:lnTo>
                <a:lnTo>
                  <a:pt x="239024" y="236004"/>
                </a:lnTo>
                <a:lnTo>
                  <a:pt x="243103" y="240347"/>
                </a:lnTo>
                <a:lnTo>
                  <a:pt x="239024" y="244690"/>
                </a:lnTo>
                <a:close/>
              </a:path>
              <a:path w="344804" h="480695">
                <a:moveTo>
                  <a:pt x="331139" y="244690"/>
                </a:moveTo>
                <a:lnTo>
                  <a:pt x="327061" y="240347"/>
                </a:lnTo>
                <a:lnTo>
                  <a:pt x="331139" y="236004"/>
                </a:lnTo>
                <a:lnTo>
                  <a:pt x="331139" y="244690"/>
                </a:lnTo>
                <a:close/>
              </a:path>
              <a:path w="344804" h="480695">
                <a:moveTo>
                  <a:pt x="340396" y="244690"/>
                </a:moveTo>
                <a:lnTo>
                  <a:pt x="331139" y="244690"/>
                </a:lnTo>
                <a:lnTo>
                  <a:pt x="331139" y="236004"/>
                </a:lnTo>
                <a:lnTo>
                  <a:pt x="340396" y="236004"/>
                </a:lnTo>
                <a:lnTo>
                  <a:pt x="344474" y="240347"/>
                </a:lnTo>
                <a:lnTo>
                  <a:pt x="340396" y="244690"/>
                </a:lnTo>
                <a:close/>
              </a:path>
              <a:path w="344804" h="480695">
                <a:moveTo>
                  <a:pt x="118795" y="480695"/>
                </a:moveTo>
                <a:lnTo>
                  <a:pt x="0" y="480695"/>
                </a:lnTo>
                <a:lnTo>
                  <a:pt x="225689" y="240347"/>
                </a:lnTo>
                <a:lnTo>
                  <a:pt x="229768" y="244690"/>
                </a:lnTo>
                <a:lnTo>
                  <a:pt x="239024" y="244690"/>
                </a:lnTo>
                <a:lnTo>
                  <a:pt x="29344" y="467995"/>
                </a:lnTo>
                <a:lnTo>
                  <a:pt x="14668" y="467995"/>
                </a:lnTo>
                <a:lnTo>
                  <a:pt x="19303" y="478688"/>
                </a:lnTo>
                <a:lnTo>
                  <a:pt x="120679" y="478688"/>
                </a:lnTo>
                <a:lnTo>
                  <a:pt x="118795" y="480695"/>
                </a:lnTo>
                <a:close/>
              </a:path>
              <a:path w="344804" h="480695">
                <a:moveTo>
                  <a:pt x="111417" y="470001"/>
                </a:moveTo>
                <a:lnTo>
                  <a:pt x="327061" y="240347"/>
                </a:lnTo>
                <a:lnTo>
                  <a:pt x="331139" y="244690"/>
                </a:lnTo>
                <a:lnTo>
                  <a:pt x="340396" y="244690"/>
                </a:lnTo>
                <a:lnTo>
                  <a:pt x="130720" y="467995"/>
                </a:lnTo>
                <a:lnTo>
                  <a:pt x="116039" y="467995"/>
                </a:lnTo>
                <a:lnTo>
                  <a:pt x="111417" y="470001"/>
                </a:lnTo>
                <a:close/>
              </a:path>
              <a:path w="344804" h="480695">
                <a:moveTo>
                  <a:pt x="19303" y="478688"/>
                </a:moveTo>
                <a:lnTo>
                  <a:pt x="14668" y="467995"/>
                </a:lnTo>
                <a:lnTo>
                  <a:pt x="29344" y="467995"/>
                </a:lnTo>
                <a:lnTo>
                  <a:pt x="19303" y="478688"/>
                </a:lnTo>
                <a:close/>
              </a:path>
              <a:path w="344804" h="480695">
                <a:moveTo>
                  <a:pt x="120679" y="478688"/>
                </a:moveTo>
                <a:lnTo>
                  <a:pt x="19303" y="478688"/>
                </a:lnTo>
                <a:lnTo>
                  <a:pt x="29344" y="467995"/>
                </a:lnTo>
                <a:lnTo>
                  <a:pt x="113301" y="467995"/>
                </a:lnTo>
                <a:lnTo>
                  <a:pt x="111417" y="470001"/>
                </a:lnTo>
                <a:lnTo>
                  <a:pt x="128836" y="470001"/>
                </a:lnTo>
                <a:lnTo>
                  <a:pt x="120679" y="478688"/>
                </a:lnTo>
                <a:close/>
              </a:path>
              <a:path w="344804" h="480695">
                <a:moveTo>
                  <a:pt x="128836" y="470001"/>
                </a:moveTo>
                <a:lnTo>
                  <a:pt x="111417" y="470001"/>
                </a:lnTo>
                <a:lnTo>
                  <a:pt x="116039" y="467995"/>
                </a:lnTo>
                <a:lnTo>
                  <a:pt x="130720" y="467995"/>
                </a:lnTo>
                <a:lnTo>
                  <a:pt x="128836" y="470001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771110" y="3838828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直线运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684779" y="927633"/>
            <a:ext cx="1709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黑体"/>
                <a:cs typeface="黑体"/>
              </a:rPr>
              <a:t>平 抛 运</a:t>
            </a:r>
            <a:r>
              <a:rPr dirty="0" sz="2400" spc="-45" b="1">
                <a:latin typeface="黑体"/>
                <a:cs typeface="黑体"/>
              </a:rPr>
              <a:t> 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5060" y="2649067"/>
            <a:ext cx="1491615" cy="494665"/>
          </a:xfrm>
          <a:custGeom>
            <a:avLst/>
            <a:gdLst/>
            <a:ahLst/>
            <a:cxnLst/>
            <a:rect l="l" t="t" r="r" b="b"/>
            <a:pathLst>
              <a:path w="1491614" h="494664">
                <a:moveTo>
                  <a:pt x="1486408" y="494284"/>
                </a:moveTo>
                <a:lnTo>
                  <a:pt x="4762" y="494284"/>
                </a:lnTo>
                <a:lnTo>
                  <a:pt x="3289" y="494042"/>
                </a:lnTo>
                <a:lnTo>
                  <a:pt x="1968" y="493369"/>
                </a:lnTo>
                <a:lnTo>
                  <a:pt x="914" y="492315"/>
                </a:lnTo>
                <a:lnTo>
                  <a:pt x="241" y="490981"/>
                </a:lnTo>
                <a:lnTo>
                  <a:pt x="0" y="489521"/>
                </a:lnTo>
                <a:lnTo>
                  <a:pt x="0" y="4762"/>
                </a:lnTo>
                <a:lnTo>
                  <a:pt x="4762" y="0"/>
                </a:lnTo>
                <a:lnTo>
                  <a:pt x="1486408" y="0"/>
                </a:lnTo>
                <a:lnTo>
                  <a:pt x="149117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84759"/>
                </a:lnTo>
                <a:lnTo>
                  <a:pt x="4762" y="484759"/>
                </a:lnTo>
                <a:lnTo>
                  <a:pt x="9525" y="489521"/>
                </a:lnTo>
                <a:lnTo>
                  <a:pt x="1491170" y="489521"/>
                </a:lnTo>
                <a:lnTo>
                  <a:pt x="1490941" y="490981"/>
                </a:lnTo>
                <a:lnTo>
                  <a:pt x="1490268" y="492315"/>
                </a:lnTo>
                <a:lnTo>
                  <a:pt x="1489214" y="493369"/>
                </a:lnTo>
                <a:lnTo>
                  <a:pt x="1487881" y="494042"/>
                </a:lnTo>
                <a:lnTo>
                  <a:pt x="1486408" y="494284"/>
                </a:lnTo>
                <a:close/>
              </a:path>
              <a:path w="1491614" h="49466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491614" h="494664">
                <a:moveTo>
                  <a:pt x="148164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481645" y="4762"/>
                </a:lnTo>
                <a:lnTo>
                  <a:pt x="1481645" y="9525"/>
                </a:lnTo>
                <a:close/>
              </a:path>
              <a:path w="1491614" h="494664">
                <a:moveTo>
                  <a:pt x="1481645" y="489521"/>
                </a:moveTo>
                <a:lnTo>
                  <a:pt x="1481645" y="4762"/>
                </a:lnTo>
                <a:lnTo>
                  <a:pt x="1486408" y="9525"/>
                </a:lnTo>
                <a:lnTo>
                  <a:pt x="1491170" y="9525"/>
                </a:lnTo>
                <a:lnTo>
                  <a:pt x="1491170" y="484759"/>
                </a:lnTo>
                <a:lnTo>
                  <a:pt x="1486408" y="484759"/>
                </a:lnTo>
                <a:lnTo>
                  <a:pt x="1481645" y="489521"/>
                </a:lnTo>
                <a:close/>
              </a:path>
              <a:path w="1491614" h="494664">
                <a:moveTo>
                  <a:pt x="1491170" y="9525"/>
                </a:moveTo>
                <a:lnTo>
                  <a:pt x="1486408" y="9525"/>
                </a:lnTo>
                <a:lnTo>
                  <a:pt x="1481645" y="4762"/>
                </a:lnTo>
                <a:lnTo>
                  <a:pt x="1491170" y="4762"/>
                </a:lnTo>
                <a:lnTo>
                  <a:pt x="1491170" y="9525"/>
                </a:lnTo>
                <a:close/>
              </a:path>
              <a:path w="1491614" h="494664">
                <a:moveTo>
                  <a:pt x="9525" y="489521"/>
                </a:moveTo>
                <a:lnTo>
                  <a:pt x="4762" y="484759"/>
                </a:lnTo>
                <a:lnTo>
                  <a:pt x="9525" y="484759"/>
                </a:lnTo>
                <a:lnTo>
                  <a:pt x="9525" y="489521"/>
                </a:lnTo>
                <a:close/>
              </a:path>
              <a:path w="1491614" h="494664">
                <a:moveTo>
                  <a:pt x="1481645" y="489521"/>
                </a:moveTo>
                <a:lnTo>
                  <a:pt x="9525" y="489521"/>
                </a:lnTo>
                <a:lnTo>
                  <a:pt x="9525" y="484759"/>
                </a:lnTo>
                <a:lnTo>
                  <a:pt x="1481645" y="484759"/>
                </a:lnTo>
                <a:lnTo>
                  <a:pt x="1481645" y="489521"/>
                </a:lnTo>
                <a:close/>
              </a:path>
              <a:path w="1491614" h="494664">
                <a:moveTo>
                  <a:pt x="1491170" y="489521"/>
                </a:moveTo>
                <a:lnTo>
                  <a:pt x="1481645" y="489521"/>
                </a:lnTo>
                <a:lnTo>
                  <a:pt x="1486408" y="484759"/>
                </a:lnTo>
                <a:lnTo>
                  <a:pt x="1491170" y="484759"/>
                </a:lnTo>
                <a:lnTo>
                  <a:pt x="1491170" y="489521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25664" y="4597196"/>
            <a:ext cx="7131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看作：水平方向的</a:t>
            </a: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匀速直线运动</a:t>
            </a:r>
            <a:r>
              <a:rPr dirty="0" sz="1800" b="1">
                <a:latin typeface="华文楷体"/>
                <a:cs typeface="华文楷体"/>
              </a:rPr>
              <a:t>与竖直方向的</a:t>
            </a: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自由落体运动</a:t>
            </a:r>
            <a:r>
              <a:rPr dirty="0" sz="1800" b="1">
                <a:latin typeface="华文楷体"/>
                <a:cs typeface="华文楷体"/>
              </a:rPr>
              <a:t>的</a:t>
            </a: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合运动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00548" y="2662923"/>
            <a:ext cx="1270000" cy="455295"/>
          </a:xfrm>
          <a:custGeom>
            <a:avLst/>
            <a:gdLst/>
            <a:ahLst/>
            <a:cxnLst/>
            <a:rect l="l" t="t" r="r" b="b"/>
            <a:pathLst>
              <a:path w="1270000" h="455294">
                <a:moveTo>
                  <a:pt x="1264754" y="454710"/>
                </a:moveTo>
                <a:lnTo>
                  <a:pt x="4762" y="454710"/>
                </a:lnTo>
                <a:lnTo>
                  <a:pt x="3289" y="454482"/>
                </a:lnTo>
                <a:lnTo>
                  <a:pt x="1955" y="453809"/>
                </a:lnTo>
                <a:lnTo>
                  <a:pt x="901" y="452755"/>
                </a:lnTo>
                <a:lnTo>
                  <a:pt x="228" y="451421"/>
                </a:lnTo>
                <a:lnTo>
                  <a:pt x="0" y="449948"/>
                </a:lnTo>
                <a:lnTo>
                  <a:pt x="0" y="4762"/>
                </a:lnTo>
                <a:lnTo>
                  <a:pt x="4762" y="0"/>
                </a:lnTo>
                <a:lnTo>
                  <a:pt x="1264754" y="0"/>
                </a:lnTo>
                <a:lnTo>
                  <a:pt x="126951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45185"/>
                </a:lnTo>
                <a:lnTo>
                  <a:pt x="4762" y="445185"/>
                </a:lnTo>
                <a:lnTo>
                  <a:pt x="9525" y="449948"/>
                </a:lnTo>
                <a:lnTo>
                  <a:pt x="1269517" y="449948"/>
                </a:lnTo>
                <a:lnTo>
                  <a:pt x="1269288" y="451421"/>
                </a:lnTo>
                <a:lnTo>
                  <a:pt x="1268615" y="452755"/>
                </a:lnTo>
                <a:lnTo>
                  <a:pt x="1267561" y="453809"/>
                </a:lnTo>
                <a:lnTo>
                  <a:pt x="1266228" y="454482"/>
                </a:lnTo>
                <a:lnTo>
                  <a:pt x="1264754" y="454710"/>
                </a:lnTo>
                <a:close/>
              </a:path>
              <a:path w="1270000" h="455294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270000" h="455294">
                <a:moveTo>
                  <a:pt x="125999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259992" y="4762"/>
                </a:lnTo>
                <a:lnTo>
                  <a:pt x="1259992" y="9525"/>
                </a:lnTo>
                <a:close/>
              </a:path>
              <a:path w="1270000" h="455294">
                <a:moveTo>
                  <a:pt x="1259992" y="449948"/>
                </a:moveTo>
                <a:lnTo>
                  <a:pt x="1259992" y="4762"/>
                </a:lnTo>
                <a:lnTo>
                  <a:pt x="1264754" y="9525"/>
                </a:lnTo>
                <a:lnTo>
                  <a:pt x="1269517" y="9525"/>
                </a:lnTo>
                <a:lnTo>
                  <a:pt x="1269517" y="445185"/>
                </a:lnTo>
                <a:lnTo>
                  <a:pt x="1264754" y="445185"/>
                </a:lnTo>
                <a:lnTo>
                  <a:pt x="1259992" y="449948"/>
                </a:lnTo>
                <a:close/>
              </a:path>
              <a:path w="1270000" h="455294">
                <a:moveTo>
                  <a:pt x="1269517" y="9525"/>
                </a:moveTo>
                <a:lnTo>
                  <a:pt x="1264754" y="9525"/>
                </a:lnTo>
                <a:lnTo>
                  <a:pt x="1259992" y="4762"/>
                </a:lnTo>
                <a:lnTo>
                  <a:pt x="1269517" y="4762"/>
                </a:lnTo>
                <a:lnTo>
                  <a:pt x="1269517" y="9525"/>
                </a:lnTo>
                <a:close/>
              </a:path>
              <a:path w="1270000" h="455294">
                <a:moveTo>
                  <a:pt x="9525" y="449948"/>
                </a:moveTo>
                <a:lnTo>
                  <a:pt x="4762" y="445185"/>
                </a:lnTo>
                <a:lnTo>
                  <a:pt x="9525" y="445185"/>
                </a:lnTo>
                <a:lnTo>
                  <a:pt x="9525" y="449948"/>
                </a:lnTo>
                <a:close/>
              </a:path>
              <a:path w="1270000" h="455294">
                <a:moveTo>
                  <a:pt x="1259992" y="449948"/>
                </a:moveTo>
                <a:lnTo>
                  <a:pt x="9525" y="449948"/>
                </a:lnTo>
                <a:lnTo>
                  <a:pt x="9525" y="445185"/>
                </a:lnTo>
                <a:lnTo>
                  <a:pt x="1259992" y="445185"/>
                </a:lnTo>
                <a:lnTo>
                  <a:pt x="1259992" y="449948"/>
                </a:lnTo>
                <a:close/>
              </a:path>
              <a:path w="1270000" h="455294">
                <a:moveTo>
                  <a:pt x="1269517" y="449948"/>
                </a:moveTo>
                <a:lnTo>
                  <a:pt x="1259992" y="449948"/>
                </a:lnTo>
                <a:lnTo>
                  <a:pt x="1264754" y="445185"/>
                </a:lnTo>
                <a:lnTo>
                  <a:pt x="1269517" y="445185"/>
                </a:lnTo>
                <a:lnTo>
                  <a:pt x="1269517" y="449948"/>
                </a:lnTo>
                <a:close/>
              </a:path>
            </a:pathLst>
          </a:custGeom>
          <a:solidFill>
            <a:srgbClr val="1F4E7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364060" y="2776905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00"/>
                </a:solidFill>
                <a:latin typeface="华文楷体"/>
                <a:cs typeface="华文楷体"/>
              </a:rPr>
              <a:t>化曲为</a:t>
            </a:r>
            <a:r>
              <a:rPr dirty="0" sz="1800" spc="-5" b="1">
                <a:solidFill>
                  <a:srgbClr val="FF0000"/>
                </a:solidFill>
                <a:latin typeface="华文楷体"/>
                <a:cs typeface="华文楷体"/>
              </a:rPr>
              <a:t>直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77083" y="2718816"/>
            <a:ext cx="2506980" cy="346075"/>
          </a:xfrm>
          <a:custGeom>
            <a:avLst/>
            <a:gdLst/>
            <a:ahLst/>
            <a:cxnLst/>
            <a:rect l="l" t="t" r="r" b="b"/>
            <a:pathLst>
              <a:path w="2506979" h="346075">
                <a:moveTo>
                  <a:pt x="2089404" y="345947"/>
                </a:moveTo>
                <a:lnTo>
                  <a:pt x="2089404" y="225551"/>
                </a:lnTo>
                <a:lnTo>
                  <a:pt x="0" y="225551"/>
                </a:lnTo>
                <a:lnTo>
                  <a:pt x="0" y="120395"/>
                </a:lnTo>
                <a:lnTo>
                  <a:pt x="2089404" y="120395"/>
                </a:lnTo>
                <a:lnTo>
                  <a:pt x="2089404" y="0"/>
                </a:lnTo>
                <a:lnTo>
                  <a:pt x="2506980" y="172211"/>
                </a:lnTo>
                <a:lnTo>
                  <a:pt x="2089404" y="34594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570568" y="2709456"/>
            <a:ext cx="2531110" cy="364490"/>
          </a:xfrm>
          <a:custGeom>
            <a:avLst/>
            <a:gdLst/>
            <a:ahLst/>
            <a:cxnLst/>
            <a:rect l="l" t="t" r="r" b="b"/>
            <a:pathLst>
              <a:path w="2531110" h="364489">
                <a:moveTo>
                  <a:pt x="2090064" y="129184"/>
                </a:moveTo>
                <a:lnTo>
                  <a:pt x="2090064" y="0"/>
                </a:lnTo>
                <a:lnTo>
                  <a:pt x="2113038" y="9499"/>
                </a:lnTo>
                <a:lnTo>
                  <a:pt x="2102764" y="9499"/>
                </a:lnTo>
                <a:lnTo>
                  <a:pt x="2093988" y="15367"/>
                </a:lnTo>
                <a:lnTo>
                  <a:pt x="2102764" y="18995"/>
                </a:lnTo>
                <a:lnTo>
                  <a:pt x="2102764" y="122834"/>
                </a:lnTo>
                <a:lnTo>
                  <a:pt x="2096414" y="122834"/>
                </a:lnTo>
                <a:lnTo>
                  <a:pt x="2090064" y="129184"/>
                </a:lnTo>
                <a:close/>
              </a:path>
              <a:path w="2531110" h="364489">
                <a:moveTo>
                  <a:pt x="2102764" y="18995"/>
                </a:moveTo>
                <a:lnTo>
                  <a:pt x="2093988" y="15367"/>
                </a:lnTo>
                <a:lnTo>
                  <a:pt x="2102764" y="9499"/>
                </a:lnTo>
                <a:lnTo>
                  <a:pt x="2102764" y="18995"/>
                </a:lnTo>
                <a:close/>
              </a:path>
              <a:path w="2531110" h="364489">
                <a:moveTo>
                  <a:pt x="2497413" y="182181"/>
                </a:moveTo>
                <a:lnTo>
                  <a:pt x="2102764" y="18995"/>
                </a:lnTo>
                <a:lnTo>
                  <a:pt x="2102764" y="9499"/>
                </a:lnTo>
                <a:lnTo>
                  <a:pt x="2113038" y="9499"/>
                </a:lnTo>
                <a:lnTo>
                  <a:pt x="2516463" y="176314"/>
                </a:lnTo>
                <a:lnTo>
                  <a:pt x="2511602" y="176314"/>
                </a:lnTo>
                <a:lnTo>
                  <a:pt x="2497413" y="182181"/>
                </a:lnTo>
                <a:close/>
              </a:path>
              <a:path w="2531110" h="364489">
                <a:moveTo>
                  <a:pt x="2090064" y="241528"/>
                </a:moveTo>
                <a:lnTo>
                  <a:pt x="0" y="241528"/>
                </a:lnTo>
                <a:lnTo>
                  <a:pt x="0" y="122834"/>
                </a:lnTo>
                <a:lnTo>
                  <a:pt x="2090064" y="122834"/>
                </a:lnTo>
                <a:lnTo>
                  <a:pt x="2090064" y="129184"/>
                </a:lnTo>
                <a:lnTo>
                  <a:pt x="12700" y="129184"/>
                </a:lnTo>
                <a:lnTo>
                  <a:pt x="6350" y="135534"/>
                </a:lnTo>
                <a:lnTo>
                  <a:pt x="12700" y="135534"/>
                </a:lnTo>
                <a:lnTo>
                  <a:pt x="12700" y="228828"/>
                </a:lnTo>
                <a:lnTo>
                  <a:pt x="6350" y="228828"/>
                </a:lnTo>
                <a:lnTo>
                  <a:pt x="12700" y="235178"/>
                </a:lnTo>
                <a:lnTo>
                  <a:pt x="2090064" y="235178"/>
                </a:lnTo>
                <a:lnTo>
                  <a:pt x="2090064" y="241528"/>
                </a:lnTo>
                <a:close/>
              </a:path>
              <a:path w="2531110" h="364489">
                <a:moveTo>
                  <a:pt x="2102764" y="135534"/>
                </a:moveTo>
                <a:lnTo>
                  <a:pt x="12700" y="135534"/>
                </a:lnTo>
                <a:lnTo>
                  <a:pt x="12700" y="129184"/>
                </a:lnTo>
                <a:lnTo>
                  <a:pt x="2090064" y="129184"/>
                </a:lnTo>
                <a:lnTo>
                  <a:pt x="2096414" y="122834"/>
                </a:lnTo>
                <a:lnTo>
                  <a:pt x="2102764" y="122834"/>
                </a:lnTo>
                <a:lnTo>
                  <a:pt x="2102764" y="135534"/>
                </a:lnTo>
                <a:close/>
              </a:path>
              <a:path w="2531110" h="364489">
                <a:moveTo>
                  <a:pt x="12700" y="135534"/>
                </a:moveTo>
                <a:lnTo>
                  <a:pt x="6350" y="135534"/>
                </a:lnTo>
                <a:lnTo>
                  <a:pt x="12700" y="129184"/>
                </a:lnTo>
                <a:lnTo>
                  <a:pt x="12700" y="135534"/>
                </a:lnTo>
                <a:close/>
              </a:path>
              <a:path w="2531110" h="364489">
                <a:moveTo>
                  <a:pt x="2511602" y="188048"/>
                </a:moveTo>
                <a:lnTo>
                  <a:pt x="2497413" y="182181"/>
                </a:lnTo>
                <a:lnTo>
                  <a:pt x="2511602" y="176314"/>
                </a:lnTo>
                <a:lnTo>
                  <a:pt x="2511602" y="188048"/>
                </a:lnTo>
                <a:close/>
              </a:path>
              <a:path w="2531110" h="364489">
                <a:moveTo>
                  <a:pt x="2516463" y="188048"/>
                </a:moveTo>
                <a:lnTo>
                  <a:pt x="2511602" y="188048"/>
                </a:lnTo>
                <a:lnTo>
                  <a:pt x="2511602" y="176314"/>
                </a:lnTo>
                <a:lnTo>
                  <a:pt x="2516463" y="176314"/>
                </a:lnTo>
                <a:lnTo>
                  <a:pt x="2530652" y="182181"/>
                </a:lnTo>
                <a:lnTo>
                  <a:pt x="2516463" y="188048"/>
                </a:lnTo>
                <a:close/>
              </a:path>
              <a:path w="2531110" h="364489">
                <a:moveTo>
                  <a:pt x="2113038" y="354863"/>
                </a:moveTo>
                <a:lnTo>
                  <a:pt x="2102764" y="354863"/>
                </a:lnTo>
                <a:lnTo>
                  <a:pt x="2102764" y="345367"/>
                </a:lnTo>
                <a:lnTo>
                  <a:pt x="2497413" y="182181"/>
                </a:lnTo>
                <a:lnTo>
                  <a:pt x="2511602" y="188048"/>
                </a:lnTo>
                <a:lnTo>
                  <a:pt x="2516463" y="188048"/>
                </a:lnTo>
                <a:lnTo>
                  <a:pt x="2113038" y="354863"/>
                </a:lnTo>
                <a:close/>
              </a:path>
              <a:path w="2531110" h="364489">
                <a:moveTo>
                  <a:pt x="12700" y="235178"/>
                </a:moveTo>
                <a:lnTo>
                  <a:pt x="6350" y="228828"/>
                </a:lnTo>
                <a:lnTo>
                  <a:pt x="12700" y="228828"/>
                </a:lnTo>
                <a:lnTo>
                  <a:pt x="12700" y="235178"/>
                </a:lnTo>
                <a:close/>
              </a:path>
              <a:path w="2531110" h="364489">
                <a:moveTo>
                  <a:pt x="2102764" y="241528"/>
                </a:moveTo>
                <a:lnTo>
                  <a:pt x="2096414" y="241528"/>
                </a:lnTo>
                <a:lnTo>
                  <a:pt x="2090064" y="235178"/>
                </a:lnTo>
                <a:lnTo>
                  <a:pt x="12700" y="235178"/>
                </a:lnTo>
                <a:lnTo>
                  <a:pt x="12700" y="228828"/>
                </a:lnTo>
                <a:lnTo>
                  <a:pt x="2102764" y="228828"/>
                </a:lnTo>
                <a:lnTo>
                  <a:pt x="2102764" y="241528"/>
                </a:lnTo>
                <a:close/>
              </a:path>
              <a:path w="2531110" h="364489">
                <a:moveTo>
                  <a:pt x="2090064" y="364363"/>
                </a:moveTo>
                <a:lnTo>
                  <a:pt x="2090064" y="235178"/>
                </a:lnTo>
                <a:lnTo>
                  <a:pt x="2096414" y="241528"/>
                </a:lnTo>
                <a:lnTo>
                  <a:pt x="2102764" y="241528"/>
                </a:lnTo>
                <a:lnTo>
                  <a:pt x="2102764" y="345367"/>
                </a:lnTo>
                <a:lnTo>
                  <a:pt x="2093988" y="348996"/>
                </a:lnTo>
                <a:lnTo>
                  <a:pt x="2102764" y="354863"/>
                </a:lnTo>
                <a:lnTo>
                  <a:pt x="2113038" y="354863"/>
                </a:lnTo>
                <a:lnTo>
                  <a:pt x="2090064" y="364363"/>
                </a:lnTo>
                <a:close/>
              </a:path>
              <a:path w="2531110" h="364489">
                <a:moveTo>
                  <a:pt x="2102764" y="354863"/>
                </a:moveTo>
                <a:lnTo>
                  <a:pt x="2093988" y="348996"/>
                </a:lnTo>
                <a:lnTo>
                  <a:pt x="2102764" y="345367"/>
                </a:lnTo>
                <a:lnTo>
                  <a:pt x="2102764" y="354863"/>
                </a:lnTo>
                <a:close/>
              </a:path>
            </a:pathLst>
          </a:custGeom>
          <a:solidFill>
            <a:srgbClr val="CC00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062355" y="1623301"/>
            <a:ext cx="3829050" cy="143954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655"/>
              </a:spcBef>
              <a:buFont typeface="Wingdings"/>
              <a:buChar char=""/>
              <a:tabLst>
                <a:tab pos="298450" algn="l"/>
                <a:tab pos="1831975" algn="l"/>
              </a:tabLst>
            </a:pPr>
            <a:r>
              <a:rPr dirty="0" sz="1800" b="1">
                <a:latin typeface="华文楷体"/>
                <a:cs typeface="华文楷体"/>
              </a:rPr>
              <a:t>动力学特点</a:t>
            </a:r>
            <a:r>
              <a:rPr dirty="0" sz="1800" spc="-5" b="1">
                <a:latin typeface="华文楷体"/>
                <a:cs typeface="华文楷体"/>
              </a:rPr>
              <a:t>：	</a:t>
            </a:r>
            <a:r>
              <a:rPr dirty="0" sz="1800" b="1">
                <a:latin typeface="华文楷体"/>
                <a:cs typeface="华文楷体"/>
              </a:rPr>
              <a:t>只受重力，</a:t>
            </a:r>
            <a:r>
              <a:rPr dirty="0" sz="1800" b="1" i="1">
                <a:latin typeface="Times New Roman"/>
                <a:cs typeface="Times New Roman"/>
              </a:rPr>
              <a:t>a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55"/>
              </a:spcBef>
              <a:buFont typeface="Wingdings"/>
              <a:buChar char=""/>
              <a:tabLst>
                <a:tab pos="298450" algn="l"/>
                <a:tab pos="1826895" algn="l"/>
              </a:tabLst>
            </a:pPr>
            <a:r>
              <a:rPr dirty="0" baseline="1543" sz="2700" b="1">
                <a:latin typeface="华文楷体"/>
                <a:cs typeface="华文楷体"/>
              </a:rPr>
              <a:t>运动学特点</a:t>
            </a:r>
            <a:r>
              <a:rPr dirty="0" baseline="1543" sz="2700" spc="-7" b="1">
                <a:latin typeface="华文楷体"/>
                <a:cs typeface="华文楷体"/>
              </a:rPr>
              <a:t>：	</a:t>
            </a:r>
            <a:r>
              <a:rPr dirty="0" sz="1800" b="1">
                <a:latin typeface="华文楷体"/>
                <a:cs typeface="华文楷体"/>
              </a:rPr>
              <a:t>初速度水平</a:t>
            </a:r>
            <a:r>
              <a:rPr dirty="0" sz="1800" spc="5" b="1">
                <a:latin typeface="华文楷体"/>
                <a:cs typeface="华文楷体"/>
              </a:rPr>
              <a:t>，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>
                <a:latin typeface="Times New Roman"/>
                <a:cs typeface="Times New Roman"/>
              </a:rPr>
              <a:t>0</a:t>
            </a:r>
            <a:r>
              <a:rPr dirty="0" baseline="-16908" sz="1725" spc="-37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MS UI Gothic"/>
                <a:cs typeface="MS UI Gothic"/>
              </a:rPr>
              <a:t>⊥</a:t>
            </a:r>
            <a:r>
              <a:rPr dirty="0" sz="1800" spc="-150" b="1">
                <a:latin typeface="MS UI Gothic"/>
                <a:cs typeface="MS UI Gothic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1661795">
              <a:lnSpc>
                <a:spcPts val="2095"/>
              </a:lnSpc>
              <a:spcBef>
                <a:spcPts val="1510"/>
              </a:spcBef>
            </a:pPr>
            <a:r>
              <a:rPr dirty="0" sz="1800" b="1">
                <a:solidFill>
                  <a:srgbClr val="00AFEF"/>
                </a:solidFill>
                <a:latin typeface="华文楷体"/>
                <a:cs typeface="华文楷体"/>
              </a:rPr>
              <a:t>运动的合成与分</a:t>
            </a:r>
            <a:r>
              <a:rPr dirty="0" sz="1800" spc="-5" b="1">
                <a:solidFill>
                  <a:srgbClr val="00AFEF"/>
                </a:solidFill>
                <a:latin typeface="华文楷体"/>
                <a:cs typeface="华文楷体"/>
              </a:rPr>
              <a:t>解</a:t>
            </a:r>
            <a:endParaRPr sz="1800">
              <a:latin typeface="华文楷体"/>
              <a:cs typeface="华文楷体"/>
            </a:endParaRPr>
          </a:p>
          <a:p>
            <a:pPr marL="332105" indent="-285750">
              <a:lnSpc>
                <a:spcPts val="2095"/>
              </a:lnSpc>
              <a:buFont typeface="Wingdings"/>
              <a:buChar char=""/>
              <a:tabLst>
                <a:tab pos="332740" algn="l"/>
              </a:tabLst>
            </a:pPr>
            <a:r>
              <a:rPr dirty="0" sz="1800" b="1">
                <a:latin typeface="华文楷体"/>
                <a:cs typeface="华文楷体"/>
              </a:rPr>
              <a:t>研究方</a:t>
            </a:r>
            <a:r>
              <a:rPr dirty="0" sz="1800" spc="-5" b="1">
                <a:latin typeface="华文楷体"/>
                <a:cs typeface="华文楷体"/>
              </a:rPr>
              <a:t>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5483" y="1871421"/>
            <a:ext cx="1629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2D75B6"/>
                </a:solidFill>
                <a:latin typeface="华文楷体"/>
                <a:cs typeface="华文楷体"/>
              </a:rPr>
              <a:t>匀变速曲线运</a:t>
            </a:r>
            <a:r>
              <a:rPr dirty="0" sz="1800" spc="-5" b="1">
                <a:solidFill>
                  <a:srgbClr val="2D75B6"/>
                </a:solidFill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593443" y="3325050"/>
          <a:ext cx="5136515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6350"/>
                <a:gridCol w="994410"/>
                <a:gridCol w="993775"/>
                <a:gridCol w="1852930"/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初速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度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加速</a:t>
                      </a:r>
                      <a:r>
                        <a:rPr dirty="0" sz="1600" spc="-1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度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1244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spc="15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运动性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黑体"/>
                          <a:cs typeface="黑体"/>
                        </a:rPr>
                        <a:t>质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b="1">
                          <a:latin typeface="黑体"/>
                          <a:cs typeface="黑体"/>
                        </a:rPr>
                        <a:t>水平方</a:t>
                      </a:r>
                      <a:r>
                        <a:rPr dirty="0" sz="1600" spc="-15" b="1">
                          <a:latin typeface="黑体"/>
                          <a:cs typeface="黑体"/>
                        </a:rPr>
                        <a:t>向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7780">
                        <a:lnSpc>
                          <a:spcPts val="1880"/>
                        </a:lnSpc>
                      </a:pPr>
                      <a:r>
                        <a:rPr dirty="0" sz="1600" spc="-5" b="1" i="1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dirty="0" baseline="-15873" sz="1575" spc="-7" b="1">
                          <a:latin typeface="Times New Roman"/>
                          <a:cs typeface="Times New Roman"/>
                        </a:rPr>
                        <a:t>0</a:t>
                      </a:r>
                      <a:endParaRPr baseline="-15873" sz="1575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438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561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dirty="0" sz="1600" spc="10" b="1">
                          <a:latin typeface="华文楷体"/>
                          <a:cs typeface="华文楷体"/>
                        </a:rPr>
                        <a:t>匀速直线运</a:t>
                      </a:r>
                      <a:r>
                        <a:rPr dirty="0" sz="1600" b="1">
                          <a:latin typeface="华文楷体"/>
                          <a:cs typeface="华文楷体"/>
                        </a:rPr>
                        <a:t>动</a:t>
                      </a:r>
                      <a:endParaRPr sz="1600">
                        <a:latin typeface="华文楷体"/>
                        <a:cs typeface="华文楷体"/>
                      </a:endParaRPr>
                    </a:p>
                  </a:txBody>
                  <a:tcPr marL="0" marR="0" marB="0" marT="101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2DEEE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1600" b="1">
                          <a:latin typeface="黑体"/>
                          <a:cs typeface="黑体"/>
                        </a:rPr>
                        <a:t>竖直方</a:t>
                      </a:r>
                      <a:r>
                        <a:rPr dirty="0" sz="1600" spc="-15" b="1">
                          <a:latin typeface="黑体"/>
                          <a:cs typeface="黑体"/>
                        </a:rPr>
                        <a:t>向</a:t>
                      </a:r>
                      <a:endParaRPr sz="1600">
                        <a:latin typeface="黑体"/>
                        <a:cs typeface="黑体"/>
                      </a:endParaRPr>
                    </a:p>
                  </a:txBody>
                  <a:tcPr marL="0" marR="0" marB="0" marT="52069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600" b="1">
                          <a:latin typeface="Times New Roman"/>
                          <a:cs typeface="Times New Roman"/>
                        </a:rPr>
                        <a:t>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6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222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dirty="0" sz="1600" b="1" i="1">
                          <a:latin typeface="Times New Roman"/>
                          <a:cs typeface="Times New Roman"/>
                        </a:rPr>
                        <a:t>g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81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7561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dirty="0" sz="1600" spc="10" b="1">
                          <a:latin typeface="华文楷体"/>
                          <a:cs typeface="华文楷体"/>
                        </a:rPr>
                        <a:t>自由落体运</a:t>
                      </a:r>
                      <a:r>
                        <a:rPr dirty="0" sz="1600" b="1">
                          <a:latin typeface="华文楷体"/>
                          <a:cs typeface="华文楷体"/>
                        </a:rPr>
                        <a:t>动</a:t>
                      </a:r>
                      <a:endParaRPr sz="1600">
                        <a:latin typeface="华文楷体"/>
                        <a:cs typeface="华文楷体"/>
                      </a:endParaRPr>
                    </a:p>
                  </a:txBody>
                  <a:tcPr marL="0" marR="0" marB="0" marT="171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AEEF7"/>
                    </a:solidFill>
                  </a:tcPr>
                </a:tc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7216140" y="2089404"/>
            <a:ext cx="1764792" cy="21092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059679" y="1825751"/>
            <a:ext cx="321945" cy="433070"/>
          </a:xfrm>
          <a:custGeom>
            <a:avLst/>
            <a:gdLst/>
            <a:ahLst/>
            <a:cxnLst/>
            <a:rect l="l" t="t" r="r" b="b"/>
            <a:pathLst>
              <a:path w="321945" h="433069">
                <a:moveTo>
                  <a:pt x="100584" y="432816"/>
                </a:moveTo>
                <a:lnTo>
                  <a:pt x="0" y="432816"/>
                </a:lnTo>
                <a:lnTo>
                  <a:pt x="219456" y="216408"/>
                </a:lnTo>
                <a:lnTo>
                  <a:pt x="0" y="0"/>
                </a:lnTo>
                <a:lnTo>
                  <a:pt x="100584" y="0"/>
                </a:lnTo>
                <a:lnTo>
                  <a:pt x="321564" y="216408"/>
                </a:lnTo>
                <a:lnTo>
                  <a:pt x="100584" y="43281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043919" y="1819643"/>
            <a:ext cx="346075" cy="445134"/>
          </a:xfrm>
          <a:custGeom>
            <a:avLst/>
            <a:gdLst/>
            <a:ahLst/>
            <a:cxnLst/>
            <a:rect l="l" t="t" r="r" b="b"/>
            <a:pathLst>
              <a:path w="346075" h="445135">
                <a:moveTo>
                  <a:pt x="226185" y="222351"/>
                </a:moveTo>
                <a:lnTo>
                  <a:pt x="0" y="0"/>
                </a:lnTo>
                <a:lnTo>
                  <a:pt x="119494" y="0"/>
                </a:lnTo>
                <a:lnTo>
                  <a:pt x="121354" y="1828"/>
                </a:lnTo>
                <a:lnTo>
                  <a:pt x="19977" y="1828"/>
                </a:lnTo>
                <a:lnTo>
                  <a:pt x="15519" y="12700"/>
                </a:lnTo>
                <a:lnTo>
                  <a:pt x="31036" y="12700"/>
                </a:lnTo>
                <a:lnTo>
                  <a:pt x="239697" y="217817"/>
                </a:lnTo>
                <a:lnTo>
                  <a:pt x="230797" y="217817"/>
                </a:lnTo>
                <a:lnTo>
                  <a:pt x="226185" y="222351"/>
                </a:lnTo>
                <a:close/>
              </a:path>
              <a:path w="346075" h="445135">
                <a:moveTo>
                  <a:pt x="31036" y="12700"/>
                </a:moveTo>
                <a:lnTo>
                  <a:pt x="15519" y="12700"/>
                </a:lnTo>
                <a:lnTo>
                  <a:pt x="19977" y="1828"/>
                </a:lnTo>
                <a:lnTo>
                  <a:pt x="31036" y="12700"/>
                </a:lnTo>
                <a:close/>
              </a:path>
              <a:path w="346075" h="445135">
                <a:moveTo>
                  <a:pt x="114293" y="12700"/>
                </a:moveTo>
                <a:lnTo>
                  <a:pt x="31036" y="12700"/>
                </a:lnTo>
                <a:lnTo>
                  <a:pt x="19977" y="1828"/>
                </a:lnTo>
                <a:lnTo>
                  <a:pt x="121354" y="1828"/>
                </a:lnTo>
                <a:lnTo>
                  <a:pt x="130565" y="10883"/>
                </a:lnTo>
                <a:lnTo>
                  <a:pt x="112445" y="10883"/>
                </a:lnTo>
                <a:lnTo>
                  <a:pt x="114293" y="12700"/>
                </a:lnTo>
                <a:close/>
              </a:path>
              <a:path w="346075" h="445135">
                <a:moveTo>
                  <a:pt x="327556" y="222351"/>
                </a:moveTo>
                <a:lnTo>
                  <a:pt x="112445" y="10883"/>
                </a:lnTo>
                <a:lnTo>
                  <a:pt x="116890" y="12700"/>
                </a:lnTo>
                <a:lnTo>
                  <a:pt x="132413" y="12700"/>
                </a:lnTo>
                <a:lnTo>
                  <a:pt x="341069" y="217817"/>
                </a:lnTo>
                <a:lnTo>
                  <a:pt x="332168" y="217817"/>
                </a:lnTo>
                <a:lnTo>
                  <a:pt x="327556" y="222351"/>
                </a:lnTo>
                <a:close/>
              </a:path>
              <a:path w="346075" h="445135">
                <a:moveTo>
                  <a:pt x="132413" y="12700"/>
                </a:moveTo>
                <a:lnTo>
                  <a:pt x="116890" y="12700"/>
                </a:lnTo>
                <a:lnTo>
                  <a:pt x="112445" y="10883"/>
                </a:lnTo>
                <a:lnTo>
                  <a:pt x="130565" y="10883"/>
                </a:lnTo>
                <a:lnTo>
                  <a:pt x="132413" y="12700"/>
                </a:lnTo>
                <a:close/>
              </a:path>
              <a:path w="346075" h="445135">
                <a:moveTo>
                  <a:pt x="230797" y="226885"/>
                </a:moveTo>
                <a:lnTo>
                  <a:pt x="226185" y="222351"/>
                </a:lnTo>
                <a:lnTo>
                  <a:pt x="230797" y="217817"/>
                </a:lnTo>
                <a:lnTo>
                  <a:pt x="230797" y="226885"/>
                </a:lnTo>
                <a:close/>
              </a:path>
              <a:path w="346075" h="445135">
                <a:moveTo>
                  <a:pt x="239697" y="226885"/>
                </a:moveTo>
                <a:lnTo>
                  <a:pt x="230797" y="226885"/>
                </a:lnTo>
                <a:lnTo>
                  <a:pt x="230797" y="217817"/>
                </a:lnTo>
                <a:lnTo>
                  <a:pt x="239697" y="217817"/>
                </a:lnTo>
                <a:lnTo>
                  <a:pt x="244309" y="222351"/>
                </a:lnTo>
                <a:lnTo>
                  <a:pt x="239697" y="226885"/>
                </a:lnTo>
                <a:close/>
              </a:path>
              <a:path w="346075" h="445135">
                <a:moveTo>
                  <a:pt x="332168" y="226885"/>
                </a:moveTo>
                <a:lnTo>
                  <a:pt x="327556" y="222351"/>
                </a:lnTo>
                <a:lnTo>
                  <a:pt x="332168" y="217817"/>
                </a:lnTo>
                <a:lnTo>
                  <a:pt x="332168" y="226885"/>
                </a:lnTo>
                <a:close/>
              </a:path>
              <a:path w="346075" h="445135">
                <a:moveTo>
                  <a:pt x="341069" y="226885"/>
                </a:moveTo>
                <a:lnTo>
                  <a:pt x="332168" y="226885"/>
                </a:lnTo>
                <a:lnTo>
                  <a:pt x="332168" y="217817"/>
                </a:lnTo>
                <a:lnTo>
                  <a:pt x="341069" y="217817"/>
                </a:lnTo>
                <a:lnTo>
                  <a:pt x="345681" y="222351"/>
                </a:lnTo>
                <a:lnTo>
                  <a:pt x="341069" y="226885"/>
                </a:lnTo>
                <a:close/>
              </a:path>
              <a:path w="346075" h="445135">
                <a:moveTo>
                  <a:pt x="119494" y="444703"/>
                </a:moveTo>
                <a:lnTo>
                  <a:pt x="0" y="444703"/>
                </a:lnTo>
                <a:lnTo>
                  <a:pt x="226185" y="222351"/>
                </a:lnTo>
                <a:lnTo>
                  <a:pt x="230797" y="226885"/>
                </a:lnTo>
                <a:lnTo>
                  <a:pt x="239697" y="226885"/>
                </a:lnTo>
                <a:lnTo>
                  <a:pt x="31036" y="432003"/>
                </a:lnTo>
                <a:lnTo>
                  <a:pt x="15519" y="432003"/>
                </a:lnTo>
                <a:lnTo>
                  <a:pt x="19977" y="442874"/>
                </a:lnTo>
                <a:lnTo>
                  <a:pt x="121354" y="442874"/>
                </a:lnTo>
                <a:lnTo>
                  <a:pt x="119494" y="444703"/>
                </a:lnTo>
                <a:close/>
              </a:path>
              <a:path w="346075" h="445135">
                <a:moveTo>
                  <a:pt x="112445" y="433819"/>
                </a:moveTo>
                <a:lnTo>
                  <a:pt x="327556" y="222351"/>
                </a:lnTo>
                <a:lnTo>
                  <a:pt x="332168" y="226885"/>
                </a:lnTo>
                <a:lnTo>
                  <a:pt x="341069" y="226885"/>
                </a:lnTo>
                <a:lnTo>
                  <a:pt x="132413" y="432003"/>
                </a:lnTo>
                <a:lnTo>
                  <a:pt x="116890" y="432003"/>
                </a:lnTo>
                <a:lnTo>
                  <a:pt x="112445" y="433819"/>
                </a:lnTo>
                <a:close/>
              </a:path>
              <a:path w="346075" h="445135">
                <a:moveTo>
                  <a:pt x="19977" y="442874"/>
                </a:moveTo>
                <a:lnTo>
                  <a:pt x="15519" y="432003"/>
                </a:lnTo>
                <a:lnTo>
                  <a:pt x="31036" y="432003"/>
                </a:lnTo>
                <a:lnTo>
                  <a:pt x="19977" y="442874"/>
                </a:lnTo>
                <a:close/>
              </a:path>
              <a:path w="346075" h="445135">
                <a:moveTo>
                  <a:pt x="121354" y="442874"/>
                </a:moveTo>
                <a:lnTo>
                  <a:pt x="19977" y="442874"/>
                </a:lnTo>
                <a:lnTo>
                  <a:pt x="31036" y="432003"/>
                </a:lnTo>
                <a:lnTo>
                  <a:pt x="114293" y="432003"/>
                </a:lnTo>
                <a:lnTo>
                  <a:pt x="112445" y="433819"/>
                </a:lnTo>
                <a:lnTo>
                  <a:pt x="130565" y="433819"/>
                </a:lnTo>
                <a:lnTo>
                  <a:pt x="121354" y="442874"/>
                </a:lnTo>
                <a:close/>
              </a:path>
              <a:path w="346075" h="445135">
                <a:moveTo>
                  <a:pt x="130565" y="433819"/>
                </a:moveTo>
                <a:lnTo>
                  <a:pt x="112445" y="433819"/>
                </a:lnTo>
                <a:lnTo>
                  <a:pt x="116890" y="432003"/>
                </a:lnTo>
                <a:lnTo>
                  <a:pt x="132413" y="432003"/>
                </a:lnTo>
                <a:lnTo>
                  <a:pt x="130565" y="433819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4779" y="927633"/>
            <a:ext cx="27787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一、平抛运动的速</a:t>
            </a:r>
            <a:r>
              <a:rPr dirty="0" sz="2400" spc="-10" b="1">
                <a:latin typeface="黑体"/>
                <a:cs typeface="黑体"/>
              </a:rPr>
              <a:t>度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17265" y="4138542"/>
            <a:ext cx="175895" cy="0"/>
          </a:xfrm>
          <a:custGeom>
            <a:avLst/>
            <a:gdLst/>
            <a:ahLst/>
            <a:cxnLst/>
            <a:rect l="l" t="t" r="r" b="b"/>
            <a:pathLst>
              <a:path w="175895" h="0">
                <a:moveTo>
                  <a:pt x="0" y="0"/>
                </a:moveTo>
                <a:lnTo>
                  <a:pt x="175894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418130" y="3962971"/>
            <a:ext cx="13639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tan</a:t>
            </a:r>
            <a:r>
              <a:rPr dirty="0" sz="1800" spc="-25">
                <a:latin typeface="Cambria Math"/>
                <a:cs typeface="Cambria Math"/>
              </a:rPr>
              <a:t>� </a:t>
            </a:r>
            <a:r>
              <a:rPr dirty="0" sz="1800" b="1">
                <a:latin typeface="Times New Roman"/>
                <a:cs typeface="Times New Roman"/>
              </a:rPr>
              <a:t>= </a:t>
            </a:r>
            <a:r>
              <a:rPr dirty="0" baseline="41666" sz="2700" spc="7" b="1" i="1">
                <a:latin typeface="Times New Roman"/>
                <a:cs typeface="Times New Roman"/>
              </a:rPr>
              <a:t>v</a:t>
            </a:r>
            <a:r>
              <a:rPr dirty="0" baseline="48309" sz="1725" spc="7" b="1" i="1">
                <a:latin typeface="Times New Roman"/>
                <a:cs typeface="Times New Roman"/>
              </a:rPr>
              <a:t>y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-90">
                <a:latin typeface="Cambria Math"/>
                <a:cs typeface="Cambria Math"/>
              </a:rPr>
              <a:t> </a:t>
            </a:r>
            <a:r>
              <a:rPr dirty="0" baseline="41666" sz="2700" spc="-390" b="1" i="1">
                <a:latin typeface="Times New Roman"/>
                <a:cs typeface="Times New Roman"/>
              </a:rPr>
              <a:t>gt</a:t>
            </a:r>
            <a:endParaRPr baseline="41666" sz="2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0975" y="4138542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104565" y="4115371"/>
            <a:ext cx="6769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7045" algn="l"/>
              </a:tabLst>
            </a:pP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 i="1">
                <a:latin typeface="Times New Roman"/>
                <a:cs typeface="Times New Roman"/>
              </a:rPr>
              <a:t>x</a:t>
            </a:r>
            <a:r>
              <a:rPr dirty="0" baseline="-16908" sz="1725" spc="15" b="1" i="1">
                <a:latin typeface="Times New Roman"/>
                <a:cs typeface="Times New Roman"/>
              </a:rPr>
              <a:t>	</a:t>
            </a:r>
            <a:r>
              <a:rPr dirty="0" sz="1800" spc="1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44025" y="3312795"/>
            <a:ext cx="768350" cy="220345"/>
          </a:xfrm>
          <a:custGeom>
            <a:avLst/>
            <a:gdLst/>
            <a:ahLst/>
            <a:cxnLst/>
            <a:rect l="l" t="t" r="r" b="b"/>
            <a:pathLst>
              <a:path w="768350" h="220345">
                <a:moveTo>
                  <a:pt x="87988" y="190830"/>
                </a:moveTo>
                <a:lnTo>
                  <a:pt x="76022" y="190830"/>
                </a:lnTo>
                <a:lnTo>
                  <a:pt x="131165" y="0"/>
                </a:lnTo>
                <a:lnTo>
                  <a:pt x="768261" y="0"/>
                </a:lnTo>
                <a:lnTo>
                  <a:pt x="768261" y="14604"/>
                </a:lnTo>
                <a:lnTo>
                  <a:pt x="139420" y="14604"/>
                </a:lnTo>
                <a:lnTo>
                  <a:pt x="87988" y="190830"/>
                </a:lnTo>
                <a:close/>
              </a:path>
              <a:path w="768350" h="220345">
                <a:moveTo>
                  <a:pt x="768261" y="15087"/>
                </a:moveTo>
                <a:lnTo>
                  <a:pt x="145961" y="15087"/>
                </a:lnTo>
                <a:lnTo>
                  <a:pt x="145961" y="14604"/>
                </a:lnTo>
                <a:lnTo>
                  <a:pt x="768261" y="14604"/>
                </a:lnTo>
                <a:lnTo>
                  <a:pt x="768261" y="15087"/>
                </a:lnTo>
                <a:close/>
              </a:path>
              <a:path w="768350" h="220345">
                <a:moveTo>
                  <a:pt x="79375" y="220344"/>
                </a:moveTo>
                <a:lnTo>
                  <a:pt x="68529" y="220344"/>
                </a:lnTo>
                <a:lnTo>
                  <a:pt x="22326" y="120853"/>
                </a:lnTo>
                <a:lnTo>
                  <a:pt x="0" y="120853"/>
                </a:lnTo>
                <a:lnTo>
                  <a:pt x="36614" y="104076"/>
                </a:lnTo>
                <a:lnTo>
                  <a:pt x="44234" y="120853"/>
                </a:lnTo>
                <a:lnTo>
                  <a:pt x="22326" y="120853"/>
                </a:lnTo>
                <a:lnTo>
                  <a:pt x="3467" y="129209"/>
                </a:lnTo>
                <a:lnTo>
                  <a:pt x="48030" y="129209"/>
                </a:lnTo>
                <a:lnTo>
                  <a:pt x="76022" y="190830"/>
                </a:lnTo>
                <a:lnTo>
                  <a:pt x="87988" y="190830"/>
                </a:lnTo>
                <a:lnTo>
                  <a:pt x="79375" y="220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680015" y="3272637"/>
            <a:ext cx="987425" cy="283845"/>
          </a:xfrm>
          <a:custGeom>
            <a:avLst/>
            <a:gdLst/>
            <a:ahLst/>
            <a:cxnLst/>
            <a:rect l="l" t="t" r="r" b="b"/>
            <a:pathLst>
              <a:path w="987425" h="283845">
                <a:moveTo>
                  <a:pt x="87436" y="253923"/>
                </a:moveTo>
                <a:lnTo>
                  <a:pt x="75234" y="253923"/>
                </a:lnTo>
                <a:lnTo>
                  <a:pt x="142989" y="0"/>
                </a:lnTo>
                <a:lnTo>
                  <a:pt x="987336" y="0"/>
                </a:lnTo>
                <a:lnTo>
                  <a:pt x="987336" y="14605"/>
                </a:lnTo>
                <a:lnTo>
                  <a:pt x="151917" y="14605"/>
                </a:lnTo>
                <a:lnTo>
                  <a:pt x="87436" y="253923"/>
                </a:lnTo>
                <a:close/>
              </a:path>
              <a:path w="987425" h="283845">
                <a:moveTo>
                  <a:pt x="987336" y="15087"/>
                </a:moveTo>
                <a:lnTo>
                  <a:pt x="165646" y="15087"/>
                </a:lnTo>
                <a:lnTo>
                  <a:pt x="165646" y="14605"/>
                </a:lnTo>
                <a:lnTo>
                  <a:pt x="987336" y="14605"/>
                </a:lnTo>
                <a:lnTo>
                  <a:pt x="987336" y="15087"/>
                </a:lnTo>
                <a:close/>
              </a:path>
              <a:path w="987425" h="283845">
                <a:moveTo>
                  <a:pt x="79375" y="283845"/>
                </a:moveTo>
                <a:lnTo>
                  <a:pt x="68529" y="283845"/>
                </a:lnTo>
                <a:lnTo>
                  <a:pt x="22326" y="184505"/>
                </a:lnTo>
                <a:lnTo>
                  <a:pt x="0" y="184505"/>
                </a:lnTo>
                <a:lnTo>
                  <a:pt x="36614" y="167754"/>
                </a:lnTo>
                <a:lnTo>
                  <a:pt x="44121" y="184505"/>
                </a:lnTo>
                <a:lnTo>
                  <a:pt x="22326" y="184505"/>
                </a:lnTo>
                <a:lnTo>
                  <a:pt x="3467" y="192874"/>
                </a:lnTo>
                <a:lnTo>
                  <a:pt x="47873" y="192874"/>
                </a:lnTo>
                <a:lnTo>
                  <a:pt x="75234" y="253923"/>
                </a:lnTo>
                <a:lnTo>
                  <a:pt x="87436" y="253923"/>
                </a:lnTo>
                <a:lnTo>
                  <a:pt x="79375" y="2838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2438501" y="3256889"/>
            <a:ext cx="22421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85"/>
              </a:lnSpc>
              <a:spcBef>
                <a:spcPts val="100"/>
              </a:spcBef>
              <a:tabLst>
                <a:tab pos="450850" algn="l"/>
                <a:tab pos="1406525" algn="l"/>
              </a:tabLst>
            </a:pPr>
            <a:r>
              <a:rPr dirty="0" sz="1800" b="1" i="1">
                <a:latin typeface="Times New Roman"/>
                <a:cs typeface="Times New Roman"/>
              </a:rPr>
              <a:t>v </a:t>
            </a:r>
            <a:r>
              <a:rPr dirty="0" sz="1800" b="1">
                <a:latin typeface="Times New Roman"/>
                <a:cs typeface="Times New Roman"/>
              </a:rPr>
              <a:t>=	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 i="1">
                <a:latin typeface="Times New Roman"/>
                <a:cs typeface="Times New Roman"/>
              </a:rPr>
              <a:t>x</a:t>
            </a:r>
            <a:r>
              <a:rPr dirty="0" baseline="-16908" sz="1725" spc="434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+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6908" sz="1725" b="1" i="1">
                <a:latin typeface="Times New Roman"/>
                <a:cs typeface="Times New Roman"/>
              </a:rPr>
              <a:t>y </a:t>
            </a:r>
            <a:r>
              <a:rPr dirty="0" baseline="-16908" sz="1725" spc="412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	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>
                <a:latin typeface="Times New Roman"/>
                <a:cs typeface="Times New Roman"/>
              </a:rPr>
              <a:t>0 </a:t>
            </a:r>
            <a:r>
              <a:rPr dirty="0" sz="1800" spc="-5" b="1">
                <a:latin typeface="Times New Roman"/>
                <a:cs typeface="Times New Roman"/>
              </a:rPr>
              <a:t>+</a:t>
            </a:r>
            <a:r>
              <a:rPr dirty="0" baseline="3086" sz="2700" spc="367" b="1">
                <a:latin typeface="Times New Roman"/>
                <a:cs typeface="Times New Roman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gt</a:t>
            </a:r>
            <a:r>
              <a:rPr dirty="0" baseline="3086" sz="2700" spc="525">
                <a:latin typeface="Cambria Math"/>
                <a:cs typeface="Cambria Math"/>
              </a:rPr>
              <a:t> </a:t>
            </a:r>
            <a:endParaRPr baseline="3086" sz="2700">
              <a:latin typeface="Cambria Math"/>
              <a:cs typeface="Cambria Math"/>
            </a:endParaRPr>
          </a:p>
          <a:p>
            <a:pPr marL="626745">
              <a:lnSpc>
                <a:spcPts val="680"/>
              </a:lnSpc>
              <a:tabLst>
                <a:tab pos="998855" algn="l"/>
                <a:tab pos="1582420" algn="l"/>
                <a:tab pos="215392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2</a:t>
            </a:r>
            <a:r>
              <a:rPr dirty="0" sz="1150" spc="10" b="1">
                <a:latin typeface="Times New Roman"/>
                <a:cs typeface="Times New Roman"/>
              </a:rPr>
              <a:t>	</a:t>
            </a:r>
            <a:r>
              <a:rPr dirty="0" sz="1150" spc="10" b="1">
                <a:latin typeface="Times New Roman"/>
                <a:cs typeface="Times New Roman"/>
              </a:rPr>
              <a:t>2</a:t>
            </a:r>
            <a:r>
              <a:rPr dirty="0" sz="1150" spc="10" b="1">
                <a:latin typeface="Times New Roman"/>
                <a:cs typeface="Times New Roman"/>
              </a:rPr>
              <a:t>	</a:t>
            </a:r>
            <a:r>
              <a:rPr dirty="0" sz="1150" spc="10" b="1">
                <a:latin typeface="Times New Roman"/>
                <a:cs typeface="Times New Roman"/>
              </a:rPr>
              <a:t>2</a:t>
            </a:r>
            <a:r>
              <a:rPr dirty="0" sz="1150" spc="10" b="1">
                <a:latin typeface="Times New Roman"/>
                <a:cs typeface="Times New Roman"/>
              </a:rPr>
              <a:t>	</a:t>
            </a:r>
            <a:r>
              <a:rPr dirty="0" sz="1150" spc="10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53921" y="3287750"/>
            <a:ext cx="941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合速度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9954" y="2011527"/>
            <a:ext cx="3366135" cy="8743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03780" algn="l"/>
              </a:tabLst>
            </a:pPr>
            <a:r>
              <a:rPr dirty="0" sz="1800" b="1">
                <a:latin typeface="华文楷体"/>
                <a:cs typeface="华文楷体"/>
              </a:rPr>
              <a:t>水平方向：匀速运</a:t>
            </a:r>
            <a:r>
              <a:rPr dirty="0" sz="1800" spc="-5" b="1">
                <a:latin typeface="华文楷体"/>
                <a:cs typeface="华文楷体"/>
              </a:rPr>
              <a:t>动	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 i="1">
                <a:latin typeface="Times New Roman"/>
                <a:cs typeface="Times New Roman"/>
              </a:rPr>
              <a:t>x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165" b="1">
                <a:latin typeface="Times New Roman"/>
                <a:cs typeface="Times New Roman"/>
              </a:rPr>
              <a:t> 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762250" algn="l"/>
              </a:tabLst>
            </a:pPr>
            <a:r>
              <a:rPr dirty="0" sz="1800" b="1">
                <a:latin typeface="华文楷体"/>
                <a:cs typeface="华文楷体"/>
              </a:rPr>
              <a:t>竖直方向：自由落体运</a:t>
            </a:r>
            <a:r>
              <a:rPr dirty="0" sz="1800" spc="-5" b="1">
                <a:latin typeface="华文楷体"/>
                <a:cs typeface="华文楷体"/>
              </a:rPr>
              <a:t>动	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 i="1">
                <a:latin typeface="Times New Roman"/>
                <a:cs typeface="Times New Roman"/>
              </a:rPr>
              <a:t>y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235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4703" y="1566672"/>
            <a:ext cx="2249424" cy="3176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4779" y="927633"/>
            <a:ext cx="3696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二、平抛运动的位移与轨</a:t>
            </a:r>
            <a:r>
              <a:rPr dirty="0" sz="2400" spc="-10" b="1">
                <a:latin typeface="黑体"/>
                <a:cs typeface="黑体"/>
              </a:rPr>
              <a:t>迹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94519" y="2167394"/>
            <a:ext cx="624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x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9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6908" sz="1725" b="1">
                <a:latin typeface="Times New Roman"/>
                <a:cs typeface="Times New Roman"/>
              </a:rPr>
              <a:t>0</a:t>
            </a:r>
            <a:r>
              <a:rPr dirty="0" sz="1800" b="1" i="1">
                <a:latin typeface="Times New Roman"/>
                <a:cs typeface="Times New Roman"/>
              </a:rPr>
              <a:t>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59954" y="1680921"/>
            <a:ext cx="2087880" cy="786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Times New Roman"/>
                <a:cs typeface="Times New Roman"/>
              </a:rPr>
              <a:t>1</a:t>
            </a:r>
            <a:r>
              <a:rPr dirty="0" sz="2000" b="1">
                <a:latin typeface="华文楷体"/>
                <a:cs typeface="华文楷体"/>
              </a:rPr>
              <a:t>．位移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dirty="0" sz="1800" b="1">
                <a:latin typeface="华文楷体"/>
                <a:cs typeface="华文楷体"/>
              </a:rPr>
              <a:t>水平方向：匀速运</a:t>
            </a:r>
            <a:r>
              <a:rPr dirty="0" sz="1800" spc="-5" b="1"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74185" y="4516570"/>
            <a:ext cx="136525" cy="0"/>
          </a:xfrm>
          <a:custGeom>
            <a:avLst/>
            <a:gdLst/>
            <a:ahLst/>
            <a:cxnLst/>
            <a:rect l="l" t="t" r="r" b="b"/>
            <a:pathLst>
              <a:path w="136525" h="0">
                <a:moveTo>
                  <a:pt x="0" y="0"/>
                </a:moveTo>
                <a:lnTo>
                  <a:pt x="136525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495825" y="4124464"/>
            <a:ext cx="488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baseline="32407" sz="27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407" sz="2700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gt</a:t>
            </a:r>
            <a:r>
              <a:rPr dirty="0" sz="1800" spc="-240" b="1" i="1">
                <a:latin typeface="Times New Roman"/>
                <a:cs typeface="Times New Roman"/>
              </a:rPr>
              <a:t> </a:t>
            </a:r>
            <a:r>
              <a:rPr dirty="0" baseline="16908" sz="1725" spc="15" b="1">
                <a:latin typeface="Times New Roman"/>
                <a:cs typeface="Times New Roman"/>
              </a:rPr>
              <a:t>2</a:t>
            </a:r>
            <a:endParaRPr baseline="16908" sz="172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45205" y="4340999"/>
            <a:ext cx="187261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8369" algn="l"/>
                <a:tab pos="1624965" algn="l"/>
              </a:tabLst>
            </a:pPr>
            <a:r>
              <a:rPr dirty="0" sz="1800" b="1">
                <a:latin typeface="Times New Roman"/>
                <a:cs typeface="Times New Roman"/>
              </a:rPr>
              <a:t>ta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spc="265">
                <a:latin typeface="Cambria Math"/>
                <a:cs typeface="Cambria Math"/>
              </a:rPr>
              <a:t>�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	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u="heavy" baseline="24691" sz="27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	</a:t>
            </a:r>
            <a:r>
              <a:rPr dirty="0" baseline="24691" sz="2700" spc="75" b="1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1485" y="4168279"/>
            <a:ext cx="14547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63015" algn="l"/>
              </a:tabLst>
            </a:pPr>
            <a:r>
              <a:rPr dirty="0" sz="1800" spc="-170">
                <a:latin typeface="Cambria Math"/>
                <a:cs typeface="Cambria Math"/>
              </a:rPr>
              <a:t>�</a:t>
            </a:r>
            <a:r>
              <a:rPr dirty="0" sz="1800" spc="-170">
                <a:latin typeface="Cambria Math"/>
                <a:cs typeface="Cambria Math"/>
              </a:rPr>
              <a:t>	</a:t>
            </a:r>
            <a:r>
              <a:rPr dirty="0" sz="1800" spc="-170" b="1" i="1">
                <a:latin typeface="Times New Roman"/>
                <a:cs typeface="Times New Roman"/>
              </a:rPr>
              <a:t>gt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268620" y="4516570"/>
            <a:ext cx="290195" cy="0"/>
          </a:xfrm>
          <a:custGeom>
            <a:avLst/>
            <a:gdLst/>
            <a:ahLst/>
            <a:cxnLst/>
            <a:rect l="l" t="t" r="r" b="b"/>
            <a:pathLst>
              <a:path w="290195" h="0">
                <a:moveTo>
                  <a:pt x="0" y="0"/>
                </a:moveTo>
                <a:lnTo>
                  <a:pt x="290195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072915" y="4494034"/>
            <a:ext cx="1499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6735" algn="l"/>
                <a:tab pos="1195070" algn="l"/>
              </a:tabLst>
            </a:pPr>
            <a:r>
              <a:rPr dirty="0" sz="1800" b="1" i="1">
                <a:latin typeface="Times New Roman"/>
                <a:cs typeface="Times New Roman"/>
              </a:rPr>
              <a:t>x	v</a:t>
            </a:r>
            <a:r>
              <a:rPr dirty="0" baseline="-16908" sz="1725" spc="7" b="1">
                <a:latin typeface="Times New Roman"/>
                <a:cs typeface="Times New Roman"/>
              </a:rPr>
              <a:t>0</a:t>
            </a:r>
            <a:r>
              <a:rPr dirty="0" sz="1800" b="1" i="1">
                <a:latin typeface="Times New Roman"/>
                <a:cs typeface="Times New Roman"/>
              </a:rPr>
              <a:t>t	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31806" y="3480053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l</a:t>
            </a:r>
            <a:r>
              <a:rPr dirty="0" sz="1800" spc="-90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99230" y="3234613"/>
            <a:ext cx="1642110" cy="762635"/>
          </a:xfrm>
          <a:custGeom>
            <a:avLst/>
            <a:gdLst/>
            <a:ahLst/>
            <a:cxnLst/>
            <a:rect l="l" t="t" r="r" b="b"/>
            <a:pathLst>
              <a:path w="1642110" h="762635">
                <a:moveTo>
                  <a:pt x="109968" y="718845"/>
                </a:moveTo>
                <a:lnTo>
                  <a:pt x="97116" y="718845"/>
                </a:lnTo>
                <a:lnTo>
                  <a:pt x="144437" y="0"/>
                </a:lnTo>
                <a:lnTo>
                  <a:pt x="1642021" y="0"/>
                </a:lnTo>
                <a:lnTo>
                  <a:pt x="1642021" y="14605"/>
                </a:lnTo>
                <a:lnTo>
                  <a:pt x="156933" y="14605"/>
                </a:lnTo>
                <a:lnTo>
                  <a:pt x="109968" y="718845"/>
                </a:lnTo>
                <a:close/>
              </a:path>
              <a:path w="1642110" h="762635">
                <a:moveTo>
                  <a:pt x="1642021" y="15087"/>
                </a:moveTo>
                <a:lnTo>
                  <a:pt x="170726" y="15087"/>
                </a:lnTo>
                <a:lnTo>
                  <a:pt x="170726" y="14605"/>
                </a:lnTo>
                <a:lnTo>
                  <a:pt x="1642021" y="14605"/>
                </a:lnTo>
                <a:lnTo>
                  <a:pt x="1642021" y="15087"/>
                </a:lnTo>
                <a:close/>
              </a:path>
              <a:path w="1642110" h="762635">
                <a:moveTo>
                  <a:pt x="4356" y="642658"/>
                </a:moveTo>
                <a:lnTo>
                  <a:pt x="0" y="634733"/>
                </a:lnTo>
                <a:lnTo>
                  <a:pt x="40195" y="613410"/>
                </a:lnTo>
                <a:lnTo>
                  <a:pt x="49897" y="631380"/>
                </a:lnTo>
                <a:lnTo>
                  <a:pt x="25450" y="631380"/>
                </a:lnTo>
                <a:lnTo>
                  <a:pt x="4356" y="642658"/>
                </a:lnTo>
                <a:close/>
              </a:path>
              <a:path w="1642110" h="762635">
                <a:moveTo>
                  <a:pt x="107048" y="762635"/>
                </a:moveTo>
                <a:lnTo>
                  <a:pt x="96659" y="762635"/>
                </a:lnTo>
                <a:lnTo>
                  <a:pt x="25450" y="631380"/>
                </a:lnTo>
                <a:lnTo>
                  <a:pt x="49897" y="631380"/>
                </a:lnTo>
                <a:lnTo>
                  <a:pt x="97116" y="718845"/>
                </a:lnTo>
                <a:lnTo>
                  <a:pt x="109968" y="718845"/>
                </a:lnTo>
                <a:lnTo>
                  <a:pt x="107048" y="762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640846" y="3306698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653546" y="365499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640846" y="363181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57256" y="3479419"/>
            <a:ext cx="1497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48690" algn="l"/>
              </a:tabLst>
            </a:pPr>
            <a:r>
              <a:rPr dirty="0" baseline="1543" sz="2700" spc="517">
                <a:latin typeface="Cambria Math"/>
                <a:cs typeface="Cambria Math"/>
              </a:rPr>
              <a:t> </a:t>
            </a:r>
            <a:r>
              <a:rPr dirty="0" sz="1800" spc="-5" b="1" i="1">
                <a:latin typeface="Times New Roman"/>
                <a:cs typeface="Times New Roman"/>
              </a:rPr>
              <a:t>v</a:t>
            </a:r>
            <a:r>
              <a:rPr dirty="0" baseline="-16908" sz="1725" spc="-7" b="1">
                <a:latin typeface="Times New Roman"/>
                <a:cs typeface="Times New Roman"/>
              </a:rPr>
              <a:t>0</a:t>
            </a:r>
            <a:r>
              <a:rPr dirty="0" sz="1800" spc="-5" b="1" i="1">
                <a:latin typeface="Times New Roman"/>
                <a:cs typeface="Times New Roman"/>
              </a:rPr>
              <a:t>t</a:t>
            </a:r>
            <a:r>
              <a:rPr dirty="0" baseline="1543" sz="2700" spc="450" b="1" i="1">
                <a:latin typeface="Times New Roman"/>
                <a:cs typeface="Times New Roman"/>
              </a:rPr>
              <a:t> </a:t>
            </a:r>
            <a:r>
              <a:rPr dirty="0" baseline="16908" sz="1725" b="1">
                <a:latin typeface="Times New Roman"/>
                <a:cs typeface="Times New Roman"/>
              </a:rPr>
              <a:t>2</a:t>
            </a:r>
            <a:r>
              <a:rPr dirty="0" sz="1800" b="1">
                <a:latin typeface="Times New Roman"/>
                <a:cs typeface="Times New Roman"/>
              </a:rPr>
              <a:t>+	</a:t>
            </a:r>
            <a:r>
              <a:rPr dirty="0" sz="1800" b="1" i="1">
                <a:latin typeface="Times New Roman"/>
                <a:cs typeface="Times New Roman"/>
              </a:rPr>
              <a:t>gt </a:t>
            </a:r>
            <a:r>
              <a:rPr dirty="0" baseline="16908" sz="1725" spc="7" b="1">
                <a:latin typeface="Times New Roman"/>
                <a:cs typeface="Times New Roman"/>
              </a:rPr>
              <a:t>2</a:t>
            </a:r>
            <a:r>
              <a:rPr dirty="0" sz="1150" spc="220" b="1">
                <a:latin typeface="Times New Roman"/>
                <a:cs typeface="Times New Roman"/>
              </a:rPr>
              <a:t> </a:t>
            </a:r>
            <a:r>
              <a:rPr dirty="0" baseline="16908" sz="1725" spc="15" b="1">
                <a:latin typeface="Times New Roman"/>
                <a:cs typeface="Times New Roman"/>
              </a:rPr>
              <a:t>2</a:t>
            </a:r>
            <a:endParaRPr baseline="16908" sz="172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504431" y="1594103"/>
            <a:ext cx="2165604" cy="33497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252716" y="1752600"/>
            <a:ext cx="180340" cy="253365"/>
          </a:xfrm>
          <a:custGeom>
            <a:avLst/>
            <a:gdLst/>
            <a:ahLst/>
            <a:cxnLst/>
            <a:rect l="l" t="t" r="r" b="b"/>
            <a:pathLst>
              <a:path w="180340" h="253364">
                <a:moveTo>
                  <a:pt x="0" y="0"/>
                </a:moveTo>
                <a:lnTo>
                  <a:pt x="179831" y="0"/>
                </a:lnTo>
                <a:lnTo>
                  <a:pt x="179831" y="252984"/>
                </a:lnTo>
                <a:lnTo>
                  <a:pt x="0" y="2529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275410" y="1726971"/>
            <a:ext cx="13398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0256" y="3124200"/>
            <a:ext cx="180340" cy="325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910">
              <a:lnSpc>
                <a:spcPts val="1945"/>
              </a:lnSpc>
            </a:pPr>
            <a:r>
              <a:rPr dirty="0" sz="1700" b="1" i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911378" y="2024227"/>
            <a:ext cx="796925" cy="2522855"/>
          </a:xfrm>
          <a:custGeom>
            <a:avLst/>
            <a:gdLst/>
            <a:ahLst/>
            <a:cxnLst/>
            <a:rect l="l" t="t" r="r" b="b"/>
            <a:pathLst>
              <a:path w="796925" h="2522854">
                <a:moveTo>
                  <a:pt x="33451" y="117652"/>
                </a:moveTo>
                <a:lnTo>
                  <a:pt x="0" y="8356"/>
                </a:lnTo>
                <a:lnTo>
                  <a:pt x="27330" y="0"/>
                </a:lnTo>
                <a:lnTo>
                  <a:pt x="60782" y="109296"/>
                </a:lnTo>
                <a:lnTo>
                  <a:pt x="33451" y="117652"/>
                </a:lnTo>
                <a:close/>
              </a:path>
              <a:path w="796925" h="2522854">
                <a:moveTo>
                  <a:pt x="91998" y="308927"/>
                </a:moveTo>
                <a:lnTo>
                  <a:pt x="58547" y="199631"/>
                </a:lnTo>
                <a:lnTo>
                  <a:pt x="85864" y="191262"/>
                </a:lnTo>
                <a:lnTo>
                  <a:pt x="119316" y="300558"/>
                </a:lnTo>
                <a:lnTo>
                  <a:pt x="91998" y="308927"/>
                </a:lnTo>
                <a:close/>
              </a:path>
              <a:path w="796925" h="2522854">
                <a:moveTo>
                  <a:pt x="150533" y="500189"/>
                </a:moveTo>
                <a:lnTo>
                  <a:pt x="117081" y="390893"/>
                </a:lnTo>
                <a:lnTo>
                  <a:pt x="144411" y="382536"/>
                </a:lnTo>
                <a:lnTo>
                  <a:pt x="177850" y="491832"/>
                </a:lnTo>
                <a:lnTo>
                  <a:pt x="150533" y="500189"/>
                </a:lnTo>
                <a:close/>
              </a:path>
              <a:path w="796925" h="2522854">
                <a:moveTo>
                  <a:pt x="209067" y="691451"/>
                </a:moveTo>
                <a:lnTo>
                  <a:pt x="175615" y="582168"/>
                </a:lnTo>
                <a:lnTo>
                  <a:pt x="202946" y="573798"/>
                </a:lnTo>
                <a:lnTo>
                  <a:pt x="236397" y="683094"/>
                </a:lnTo>
                <a:lnTo>
                  <a:pt x="209067" y="691451"/>
                </a:lnTo>
                <a:close/>
              </a:path>
              <a:path w="796925" h="2522854">
                <a:moveTo>
                  <a:pt x="267614" y="882726"/>
                </a:moveTo>
                <a:lnTo>
                  <a:pt x="234162" y="773430"/>
                </a:lnTo>
                <a:lnTo>
                  <a:pt x="261480" y="765060"/>
                </a:lnTo>
                <a:lnTo>
                  <a:pt x="294932" y="874356"/>
                </a:lnTo>
                <a:lnTo>
                  <a:pt x="267614" y="882726"/>
                </a:lnTo>
                <a:close/>
              </a:path>
              <a:path w="796925" h="2522854">
                <a:moveTo>
                  <a:pt x="326148" y="1073988"/>
                </a:moveTo>
                <a:lnTo>
                  <a:pt x="292696" y="964692"/>
                </a:lnTo>
                <a:lnTo>
                  <a:pt x="320027" y="956335"/>
                </a:lnTo>
                <a:lnTo>
                  <a:pt x="353479" y="1065631"/>
                </a:lnTo>
                <a:lnTo>
                  <a:pt x="326148" y="1073988"/>
                </a:lnTo>
                <a:close/>
              </a:path>
              <a:path w="796925" h="2522854">
                <a:moveTo>
                  <a:pt x="384695" y="1265262"/>
                </a:moveTo>
                <a:lnTo>
                  <a:pt x="351243" y="1155966"/>
                </a:lnTo>
                <a:lnTo>
                  <a:pt x="378561" y="1147597"/>
                </a:lnTo>
                <a:lnTo>
                  <a:pt x="412013" y="1256893"/>
                </a:lnTo>
                <a:lnTo>
                  <a:pt x="384695" y="1265262"/>
                </a:lnTo>
                <a:close/>
              </a:path>
              <a:path w="796925" h="2522854">
                <a:moveTo>
                  <a:pt x="443229" y="1456524"/>
                </a:moveTo>
                <a:lnTo>
                  <a:pt x="409778" y="1347228"/>
                </a:lnTo>
                <a:lnTo>
                  <a:pt x="437108" y="1338872"/>
                </a:lnTo>
                <a:lnTo>
                  <a:pt x="470560" y="1448168"/>
                </a:lnTo>
                <a:lnTo>
                  <a:pt x="443229" y="1456524"/>
                </a:lnTo>
                <a:close/>
              </a:path>
              <a:path w="796925" h="2522854">
                <a:moveTo>
                  <a:pt x="501764" y="1647799"/>
                </a:moveTo>
                <a:lnTo>
                  <a:pt x="468312" y="1538503"/>
                </a:lnTo>
                <a:lnTo>
                  <a:pt x="495642" y="1530134"/>
                </a:lnTo>
                <a:lnTo>
                  <a:pt x="529094" y="1639430"/>
                </a:lnTo>
                <a:lnTo>
                  <a:pt x="501764" y="1647799"/>
                </a:lnTo>
                <a:close/>
              </a:path>
              <a:path w="796925" h="2522854">
                <a:moveTo>
                  <a:pt x="560311" y="1839061"/>
                </a:moveTo>
                <a:lnTo>
                  <a:pt x="526859" y="1729765"/>
                </a:lnTo>
                <a:lnTo>
                  <a:pt x="554177" y="1721408"/>
                </a:lnTo>
                <a:lnTo>
                  <a:pt x="587628" y="1830692"/>
                </a:lnTo>
                <a:lnTo>
                  <a:pt x="560311" y="1839061"/>
                </a:lnTo>
                <a:close/>
              </a:path>
              <a:path w="796925" h="2522854">
                <a:moveTo>
                  <a:pt x="618845" y="2030323"/>
                </a:moveTo>
                <a:lnTo>
                  <a:pt x="585393" y="1921027"/>
                </a:lnTo>
                <a:lnTo>
                  <a:pt x="612724" y="1912670"/>
                </a:lnTo>
                <a:lnTo>
                  <a:pt x="646176" y="2021967"/>
                </a:lnTo>
                <a:lnTo>
                  <a:pt x="618845" y="2030323"/>
                </a:lnTo>
                <a:close/>
              </a:path>
              <a:path w="796925" h="2522854">
                <a:moveTo>
                  <a:pt x="677392" y="2221598"/>
                </a:moveTo>
                <a:lnTo>
                  <a:pt x="643940" y="2112302"/>
                </a:lnTo>
                <a:lnTo>
                  <a:pt x="671258" y="2103932"/>
                </a:lnTo>
                <a:lnTo>
                  <a:pt x="704710" y="2213229"/>
                </a:lnTo>
                <a:lnTo>
                  <a:pt x="677392" y="2221598"/>
                </a:lnTo>
                <a:close/>
              </a:path>
              <a:path w="796925" h="2522854">
                <a:moveTo>
                  <a:pt x="735926" y="2412860"/>
                </a:moveTo>
                <a:lnTo>
                  <a:pt x="702475" y="2303564"/>
                </a:lnTo>
                <a:lnTo>
                  <a:pt x="729805" y="2295207"/>
                </a:lnTo>
                <a:lnTo>
                  <a:pt x="763257" y="2404503"/>
                </a:lnTo>
                <a:lnTo>
                  <a:pt x="735926" y="2412860"/>
                </a:lnTo>
                <a:close/>
              </a:path>
              <a:path w="796925" h="2522854">
                <a:moveTo>
                  <a:pt x="769505" y="2522562"/>
                </a:moveTo>
                <a:lnTo>
                  <a:pt x="761009" y="2494838"/>
                </a:lnTo>
                <a:lnTo>
                  <a:pt x="788339" y="2486469"/>
                </a:lnTo>
                <a:lnTo>
                  <a:pt x="796823" y="2514206"/>
                </a:lnTo>
                <a:lnTo>
                  <a:pt x="769505" y="2522562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993966" y="2034641"/>
            <a:ext cx="189725" cy="238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7149083" y="2218944"/>
            <a:ext cx="181610" cy="3251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27305">
              <a:lnSpc>
                <a:spcPts val="1939"/>
              </a:lnSpc>
            </a:pPr>
            <a:r>
              <a:rPr dirty="0" sz="1700" b="1" i="1">
                <a:solidFill>
                  <a:srgbClr val="FF00FF"/>
                </a:solidFill>
                <a:latin typeface="Times New Roman"/>
                <a:cs typeface="Times New Roman"/>
              </a:rPr>
              <a:t>φ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39000" y="3305555"/>
            <a:ext cx="180340" cy="288290"/>
          </a:xfrm>
          <a:custGeom>
            <a:avLst/>
            <a:gdLst/>
            <a:ahLst/>
            <a:cxnLst/>
            <a:rect l="l" t="t" r="r" b="b"/>
            <a:pathLst>
              <a:path w="180340" h="288289">
                <a:moveTo>
                  <a:pt x="0" y="0"/>
                </a:moveTo>
                <a:lnTo>
                  <a:pt x="179831" y="0"/>
                </a:lnTo>
                <a:lnTo>
                  <a:pt x="179831" y="288036"/>
                </a:lnTo>
                <a:lnTo>
                  <a:pt x="0" y="2880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7285405" y="3279368"/>
            <a:ext cx="85725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b="1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59954" y="3493617"/>
            <a:ext cx="20878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相对抛出点的位移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26737" y="2529433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8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841927" y="2662783"/>
            <a:ext cx="741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y = </a:t>
            </a:r>
            <a:r>
              <a:rPr dirty="0" baseline="-27777" sz="2700" b="1">
                <a:latin typeface="Times New Roman"/>
                <a:cs typeface="Times New Roman"/>
              </a:rPr>
              <a:t>2</a:t>
            </a:r>
            <a:r>
              <a:rPr dirty="0" baseline="-27777" sz="2700" spc="89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632502" y="2685008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Times New Roman"/>
                <a:cs typeface="Times New Roman"/>
              </a:rPr>
              <a:t>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59954" y="2680779"/>
            <a:ext cx="2546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竖直方向：自由落体运</a:t>
            </a:r>
            <a:r>
              <a:rPr dirty="0" sz="1800" spc="-5" b="1">
                <a:latin typeface="华文楷体"/>
                <a:cs typeface="华文楷体"/>
              </a:rPr>
              <a:t>动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684779" y="927633"/>
            <a:ext cx="3696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二、平抛运动的位移与轨</a:t>
            </a:r>
            <a:r>
              <a:rPr dirty="0" sz="2400" spc="-10" b="1">
                <a:latin typeface="黑体"/>
                <a:cs typeface="黑体"/>
              </a:rPr>
              <a:t>迹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059954" y="1802841"/>
            <a:ext cx="916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．轨迹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9265" y="250617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9954" y="2391244"/>
            <a:ext cx="21374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543" sz="2700" spc="-7" b="1">
                <a:latin typeface="华文楷体"/>
                <a:cs typeface="华文楷体"/>
              </a:rPr>
              <a:t>由</a:t>
            </a:r>
            <a:r>
              <a:rPr dirty="0" baseline="1543" sz="2700" spc="644" b="1">
                <a:latin typeface="华文楷体"/>
                <a:cs typeface="华文楷体"/>
              </a:rPr>
              <a:t> </a:t>
            </a:r>
            <a:r>
              <a:rPr dirty="0" baseline="1543" sz="2700" b="1" i="1">
                <a:latin typeface="Times New Roman"/>
                <a:cs typeface="Times New Roman"/>
              </a:rPr>
              <a:t>x</a:t>
            </a:r>
            <a:r>
              <a:rPr dirty="0" baseline="1543" sz="2700" spc="-7" b="1" i="1">
                <a:latin typeface="Times New Roman"/>
                <a:cs typeface="Times New Roman"/>
              </a:rPr>
              <a:t> </a:t>
            </a:r>
            <a:r>
              <a:rPr dirty="0" baseline="1543" sz="2700" b="1">
                <a:latin typeface="Times New Roman"/>
                <a:cs typeface="Times New Roman"/>
              </a:rPr>
              <a:t>=</a:t>
            </a:r>
            <a:r>
              <a:rPr dirty="0" baseline="1543" sz="2700" spc="-22" b="1">
                <a:latin typeface="Times New Roman"/>
                <a:cs typeface="Times New Roman"/>
              </a:rPr>
              <a:t> </a:t>
            </a:r>
            <a:r>
              <a:rPr dirty="0" baseline="1543" sz="2700" b="1" i="1">
                <a:latin typeface="Times New Roman"/>
                <a:cs typeface="Times New Roman"/>
              </a:rPr>
              <a:t>v</a:t>
            </a:r>
            <a:r>
              <a:rPr dirty="0" baseline="-14492" sz="1725" b="1">
                <a:latin typeface="Times New Roman"/>
                <a:cs typeface="Times New Roman"/>
              </a:rPr>
              <a:t>0</a:t>
            </a:r>
            <a:r>
              <a:rPr dirty="0" baseline="1543" sz="2700" b="1" i="1">
                <a:latin typeface="Times New Roman"/>
                <a:cs typeface="Times New Roman"/>
              </a:rPr>
              <a:t>t</a:t>
            </a:r>
            <a:r>
              <a:rPr dirty="0" baseline="1543" sz="2700" spc="-22" b="1" i="1">
                <a:latin typeface="Times New Roman"/>
                <a:cs typeface="Times New Roman"/>
              </a:rPr>
              <a:t> </a:t>
            </a:r>
            <a:r>
              <a:rPr dirty="0" baseline="1543" sz="2700" spc="419" b="1">
                <a:latin typeface="宋体"/>
                <a:cs typeface="宋体"/>
              </a:rPr>
              <a:t>、</a:t>
            </a:r>
            <a:r>
              <a:rPr dirty="0" sz="1800" b="1" i="1">
                <a:latin typeface="Times New Roman"/>
                <a:cs typeface="Times New Roman"/>
              </a:rPr>
              <a:t>y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=</a:t>
            </a:r>
            <a:r>
              <a:rPr dirty="0" sz="1800" spc="290" b="1" i="1">
                <a:latin typeface="Times New Roman"/>
                <a:cs typeface="Times New Roman"/>
              </a:rPr>
              <a:t> </a:t>
            </a:r>
            <a:r>
              <a:rPr dirty="0" u="heavy" baseline="32407" sz="27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407" sz="2700" spc="-232" b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gt</a:t>
            </a:r>
            <a:r>
              <a:rPr dirty="0" sz="1800" spc="-10" b="1" i="1">
                <a:latin typeface="Times New Roman"/>
                <a:cs typeface="Times New Roman"/>
              </a:rPr>
              <a:t> </a:t>
            </a:r>
            <a:r>
              <a:rPr dirty="0" baseline="21739" sz="1725" spc="15" b="1">
                <a:latin typeface="Times New Roman"/>
                <a:cs typeface="Times New Roman"/>
              </a:rPr>
              <a:t>2</a:t>
            </a:r>
            <a:endParaRPr baseline="21739" sz="17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04431" y="1680972"/>
            <a:ext cx="2165604" cy="3262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266431" y="1770888"/>
            <a:ext cx="180340" cy="233679"/>
          </a:xfrm>
          <a:custGeom>
            <a:avLst/>
            <a:gdLst/>
            <a:ahLst/>
            <a:cxnLst/>
            <a:rect l="l" t="t" r="r" b="b"/>
            <a:pathLst>
              <a:path w="180340" h="233680">
                <a:moveTo>
                  <a:pt x="0" y="0"/>
                </a:moveTo>
                <a:lnTo>
                  <a:pt x="179831" y="0"/>
                </a:lnTo>
                <a:lnTo>
                  <a:pt x="179831" y="233172"/>
                </a:lnTo>
                <a:lnTo>
                  <a:pt x="0" y="233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295616" y="1744395"/>
            <a:ext cx="12192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i="1">
                <a:latin typeface="Times New Roman"/>
                <a:cs typeface="Times New Roman"/>
              </a:rPr>
              <a:t>x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21780" y="3136392"/>
            <a:ext cx="180340" cy="288290"/>
          </a:xfrm>
          <a:custGeom>
            <a:avLst/>
            <a:gdLst/>
            <a:ahLst/>
            <a:cxnLst/>
            <a:rect l="l" t="t" r="r" b="b"/>
            <a:pathLst>
              <a:path w="180340" h="288289">
                <a:moveTo>
                  <a:pt x="0" y="0"/>
                </a:moveTo>
                <a:lnTo>
                  <a:pt x="179831" y="0"/>
                </a:lnTo>
                <a:lnTo>
                  <a:pt x="179831" y="288035"/>
                </a:lnTo>
                <a:lnTo>
                  <a:pt x="0" y="2880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651358" y="3110344"/>
            <a:ext cx="121920" cy="2857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 i="1">
                <a:latin typeface="Times New Roman"/>
                <a:cs typeface="Times New Roman"/>
              </a:rPr>
              <a:t>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98508" y="3244754"/>
            <a:ext cx="483234" cy="0"/>
          </a:xfrm>
          <a:custGeom>
            <a:avLst/>
            <a:gdLst/>
            <a:ahLst/>
            <a:cxnLst/>
            <a:rect l="l" t="t" r="r" b="b"/>
            <a:pathLst>
              <a:path w="483235" h="0">
                <a:moveTo>
                  <a:pt x="0" y="0"/>
                </a:moveTo>
                <a:lnTo>
                  <a:pt x="483235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585808" y="2845663"/>
            <a:ext cx="447675" cy="6756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algn="ctr" marL="61594">
              <a:lnSpc>
                <a:spcPct val="100000"/>
              </a:lnSpc>
              <a:spcBef>
                <a:spcPts val="500"/>
              </a:spcBef>
            </a:pP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4957" sz="1950" spc="-75">
                <a:latin typeface="Cambria Math"/>
                <a:cs typeface="Cambria Math"/>
              </a:rPr>
              <a:t>�</a:t>
            </a:r>
            <a:r>
              <a:rPr dirty="0" baseline="23504" sz="1950" spc="-187">
                <a:latin typeface="Cambria Math"/>
                <a:cs typeface="Cambria Math"/>
              </a:rPr>
              <a:t>�</a:t>
            </a:r>
            <a:endParaRPr baseline="23504" sz="195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07143" y="2985998"/>
            <a:ext cx="238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20061" sz="2700" b="1" i="1">
                <a:latin typeface="Times New Roman"/>
                <a:cs typeface="Times New Roman"/>
              </a:rPr>
              <a:t>x</a:t>
            </a:r>
            <a:r>
              <a:rPr dirty="0" sz="1300" spc="-125">
                <a:latin typeface="Cambria Math"/>
                <a:cs typeface="Cambria Math"/>
              </a:rPr>
              <a:t>�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59954" y="3069183"/>
            <a:ext cx="1513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0310" algn="l"/>
              </a:tabLst>
            </a:pPr>
            <a:r>
              <a:rPr dirty="0" baseline="3086" sz="2700" b="1">
                <a:latin typeface="华文楷体"/>
                <a:cs typeface="华文楷体"/>
              </a:rPr>
              <a:t>消去</a:t>
            </a:r>
            <a:r>
              <a:rPr dirty="0" baseline="3086" sz="2700" b="1" i="1">
                <a:latin typeface="Times New Roman"/>
                <a:cs typeface="Times New Roman"/>
              </a:rPr>
              <a:t>t</a:t>
            </a:r>
            <a:r>
              <a:rPr dirty="0" baseline="3086" sz="2700" spc="-7" b="1" i="1">
                <a:latin typeface="Times New Roman"/>
                <a:cs typeface="Times New Roman"/>
              </a:rPr>
              <a:t> </a:t>
            </a:r>
            <a:r>
              <a:rPr dirty="0" baseline="3086" sz="2700" b="1">
                <a:latin typeface="华文楷体"/>
                <a:cs typeface="华文楷体"/>
              </a:rPr>
              <a:t>得</a:t>
            </a:r>
            <a:r>
              <a:rPr dirty="0" baseline="3086" sz="2700" spc="-7" b="1">
                <a:latin typeface="华文楷体"/>
                <a:cs typeface="华文楷体"/>
              </a:rPr>
              <a:t>：	</a:t>
            </a:r>
            <a:r>
              <a:rPr dirty="0" sz="1800" b="1" i="1">
                <a:latin typeface="Times New Roman"/>
                <a:cs typeface="Times New Roman"/>
              </a:rPr>
              <a:t>y</a:t>
            </a:r>
            <a:r>
              <a:rPr dirty="0" sz="1800" spc="-80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60370" y="3692042"/>
            <a:ext cx="168528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00FF"/>
                </a:solidFill>
                <a:latin typeface="Times New Roman"/>
                <a:cs typeface="Times New Roman"/>
              </a:rPr>
              <a:t>——</a:t>
            </a:r>
            <a:r>
              <a:rPr dirty="0" sz="1800" spc="-70" b="1">
                <a:solidFill>
                  <a:srgbClr val="FF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FF"/>
                </a:solidFill>
                <a:latin typeface="华文楷体"/>
                <a:cs typeface="华文楷体"/>
              </a:rPr>
              <a:t>抛物线方</a:t>
            </a:r>
            <a:r>
              <a:rPr dirty="0" sz="1800" spc="-5" b="1">
                <a:solidFill>
                  <a:srgbClr val="FF00FF"/>
                </a:solidFill>
                <a:latin typeface="华文楷体"/>
                <a:cs typeface="华文楷体"/>
              </a:rPr>
              <a:t>程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02658" y="3672471"/>
            <a:ext cx="777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FF"/>
                </a:solidFill>
                <a:latin typeface="Times New Roman"/>
                <a:cs typeface="Times New Roman"/>
              </a:rPr>
              <a:t>y </a:t>
            </a:r>
            <a:r>
              <a:rPr dirty="0" sz="1800">
                <a:solidFill>
                  <a:srgbClr val="FF00FF"/>
                </a:solidFill>
                <a:latin typeface="Cambria Math"/>
                <a:cs typeface="Cambria Math"/>
              </a:rPr>
              <a:t>=</a:t>
            </a:r>
            <a:r>
              <a:rPr dirty="0" sz="1800" spc="90">
                <a:solidFill>
                  <a:srgbClr val="FF00FF"/>
                </a:solidFill>
                <a:latin typeface="Cambria Math"/>
                <a:cs typeface="Cambria Math"/>
              </a:rPr>
              <a:t> </a:t>
            </a:r>
            <a:r>
              <a:rPr dirty="0" sz="1800" spc="-500">
                <a:solidFill>
                  <a:srgbClr val="FF00FF"/>
                </a:solidFill>
                <a:latin typeface="Cambria Math"/>
                <a:cs typeface="Cambria Math"/>
              </a:rPr>
              <a:t>�</a:t>
            </a:r>
            <a:r>
              <a:rPr dirty="0" sz="1800" spc="-500" b="1" i="1">
                <a:solidFill>
                  <a:srgbClr val="FF00FF"/>
                </a:solidFill>
                <a:latin typeface="Times New Roman"/>
                <a:cs typeface="Times New Roman"/>
              </a:rPr>
              <a:t>x</a:t>
            </a:r>
            <a:r>
              <a:rPr dirty="0" baseline="27777" sz="1950" spc="-750">
                <a:solidFill>
                  <a:srgbClr val="FF00FF"/>
                </a:solidFill>
                <a:latin typeface="Cambria Math"/>
                <a:cs typeface="Cambria Math"/>
              </a:rPr>
              <a:t>�</a:t>
            </a:r>
            <a:endParaRPr baseline="27777" sz="19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601264" y="2928785"/>
            <a:ext cx="480695" cy="661035"/>
          </a:xfrm>
          <a:custGeom>
            <a:avLst/>
            <a:gdLst/>
            <a:ahLst/>
            <a:cxnLst/>
            <a:rect l="l" t="t" r="r" b="b"/>
            <a:pathLst>
              <a:path w="480694" h="661035">
                <a:moveTo>
                  <a:pt x="480694" y="660692"/>
                </a:moveTo>
                <a:lnTo>
                  <a:pt x="0" y="660692"/>
                </a:lnTo>
                <a:lnTo>
                  <a:pt x="0" y="0"/>
                </a:lnTo>
                <a:lnTo>
                  <a:pt x="480694" y="0"/>
                </a:lnTo>
                <a:lnTo>
                  <a:pt x="480694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47992"/>
                </a:lnTo>
                <a:lnTo>
                  <a:pt x="6350" y="647992"/>
                </a:lnTo>
                <a:lnTo>
                  <a:pt x="12700" y="654342"/>
                </a:lnTo>
                <a:lnTo>
                  <a:pt x="480694" y="654342"/>
                </a:lnTo>
                <a:lnTo>
                  <a:pt x="480694" y="660692"/>
                </a:lnTo>
                <a:close/>
              </a:path>
              <a:path w="480694" h="661035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480694" h="661035">
                <a:moveTo>
                  <a:pt x="467994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467994" y="6350"/>
                </a:lnTo>
                <a:lnTo>
                  <a:pt x="467994" y="12700"/>
                </a:lnTo>
                <a:close/>
              </a:path>
              <a:path w="480694" h="661035">
                <a:moveTo>
                  <a:pt x="467994" y="654342"/>
                </a:moveTo>
                <a:lnTo>
                  <a:pt x="467994" y="6350"/>
                </a:lnTo>
                <a:lnTo>
                  <a:pt x="474344" y="12700"/>
                </a:lnTo>
                <a:lnTo>
                  <a:pt x="480694" y="12700"/>
                </a:lnTo>
                <a:lnTo>
                  <a:pt x="480694" y="647992"/>
                </a:lnTo>
                <a:lnTo>
                  <a:pt x="474344" y="647992"/>
                </a:lnTo>
                <a:lnTo>
                  <a:pt x="467994" y="654342"/>
                </a:lnTo>
                <a:close/>
              </a:path>
              <a:path w="480694" h="661035">
                <a:moveTo>
                  <a:pt x="480694" y="12700"/>
                </a:moveTo>
                <a:lnTo>
                  <a:pt x="474344" y="12700"/>
                </a:lnTo>
                <a:lnTo>
                  <a:pt x="467994" y="6350"/>
                </a:lnTo>
                <a:lnTo>
                  <a:pt x="480694" y="6350"/>
                </a:lnTo>
                <a:lnTo>
                  <a:pt x="480694" y="12700"/>
                </a:lnTo>
                <a:close/>
              </a:path>
              <a:path w="480694" h="661035">
                <a:moveTo>
                  <a:pt x="12700" y="654342"/>
                </a:moveTo>
                <a:lnTo>
                  <a:pt x="6350" y="647992"/>
                </a:lnTo>
                <a:lnTo>
                  <a:pt x="12700" y="647992"/>
                </a:lnTo>
                <a:lnTo>
                  <a:pt x="12700" y="654342"/>
                </a:lnTo>
                <a:close/>
              </a:path>
              <a:path w="480694" h="661035">
                <a:moveTo>
                  <a:pt x="467994" y="654342"/>
                </a:moveTo>
                <a:lnTo>
                  <a:pt x="12700" y="654342"/>
                </a:lnTo>
                <a:lnTo>
                  <a:pt x="12700" y="647992"/>
                </a:lnTo>
                <a:lnTo>
                  <a:pt x="467994" y="647992"/>
                </a:lnTo>
                <a:lnTo>
                  <a:pt x="467994" y="654342"/>
                </a:lnTo>
                <a:close/>
              </a:path>
              <a:path w="480694" h="661035">
                <a:moveTo>
                  <a:pt x="480694" y="654342"/>
                </a:moveTo>
                <a:lnTo>
                  <a:pt x="467994" y="654342"/>
                </a:lnTo>
                <a:lnTo>
                  <a:pt x="474344" y="647992"/>
                </a:lnTo>
                <a:lnTo>
                  <a:pt x="480694" y="647992"/>
                </a:lnTo>
                <a:lnTo>
                  <a:pt x="480694" y="65434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37040" y="927633"/>
            <a:ext cx="419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80204" algn="l"/>
              </a:tabLst>
            </a:pPr>
            <a:r>
              <a:rPr dirty="0" u="heavy" sz="2400" b="1">
                <a:uFill>
                  <a:solidFill>
                    <a:srgbClr val="46D1C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spc="-40" b="1">
                <a:uFill>
                  <a:solidFill>
                    <a:srgbClr val="46D1CE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400" b="1">
                <a:uFill>
                  <a:solidFill>
                    <a:srgbClr val="46D1CE"/>
                  </a:solidFill>
                </a:uFill>
                <a:latin typeface="黑体"/>
                <a:cs typeface="黑体"/>
              </a:rPr>
              <a:t>平抛运动的推</a:t>
            </a:r>
            <a:r>
              <a:rPr dirty="0" u="heavy" sz="2400" spc="-10" b="1">
                <a:uFill>
                  <a:solidFill>
                    <a:srgbClr val="46D1CE"/>
                  </a:solidFill>
                </a:uFill>
                <a:latin typeface="黑体"/>
                <a:cs typeface="黑体"/>
              </a:rPr>
              <a:t>论</a:t>
            </a:r>
            <a:r>
              <a:rPr dirty="0" u="heavy" sz="2400" b="1">
                <a:uFill>
                  <a:solidFill>
                    <a:srgbClr val="46D1CE"/>
                  </a:solidFill>
                </a:uFill>
                <a:latin typeface="黑体"/>
                <a:cs typeface="黑体"/>
              </a:rPr>
              <a:t>	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15065" y="1743138"/>
            <a:ext cx="1858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只由下落高度决</a:t>
            </a:r>
            <a:r>
              <a:rPr dirty="0" sz="1800" spc="-5" b="1">
                <a:latin typeface="华文楷体"/>
                <a:cs typeface="华文楷体"/>
              </a:rPr>
              <a:t>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9375" y="1733321"/>
            <a:ext cx="276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t</a:t>
            </a:r>
            <a:r>
              <a:rPr dirty="0" sz="1800" spc="-9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13962" y="1508188"/>
            <a:ext cx="412115" cy="762635"/>
          </a:xfrm>
          <a:custGeom>
            <a:avLst/>
            <a:gdLst/>
            <a:ahLst/>
            <a:cxnLst/>
            <a:rect l="l" t="t" r="r" b="b"/>
            <a:pathLst>
              <a:path w="412114" h="762635">
                <a:moveTo>
                  <a:pt x="109956" y="718845"/>
                </a:moveTo>
                <a:lnTo>
                  <a:pt x="97104" y="718845"/>
                </a:lnTo>
                <a:lnTo>
                  <a:pt x="144424" y="0"/>
                </a:lnTo>
                <a:lnTo>
                  <a:pt x="412013" y="0"/>
                </a:lnTo>
                <a:lnTo>
                  <a:pt x="412013" y="14605"/>
                </a:lnTo>
                <a:lnTo>
                  <a:pt x="156933" y="14605"/>
                </a:lnTo>
                <a:lnTo>
                  <a:pt x="109956" y="718845"/>
                </a:lnTo>
                <a:close/>
              </a:path>
              <a:path w="412114" h="762635">
                <a:moveTo>
                  <a:pt x="412013" y="15087"/>
                </a:moveTo>
                <a:lnTo>
                  <a:pt x="170713" y="15087"/>
                </a:lnTo>
                <a:lnTo>
                  <a:pt x="170713" y="14605"/>
                </a:lnTo>
                <a:lnTo>
                  <a:pt x="412013" y="14605"/>
                </a:lnTo>
                <a:lnTo>
                  <a:pt x="412013" y="15087"/>
                </a:lnTo>
                <a:close/>
              </a:path>
              <a:path w="412114" h="762635">
                <a:moveTo>
                  <a:pt x="4356" y="642658"/>
                </a:moveTo>
                <a:lnTo>
                  <a:pt x="0" y="634733"/>
                </a:lnTo>
                <a:lnTo>
                  <a:pt x="40182" y="613410"/>
                </a:lnTo>
                <a:lnTo>
                  <a:pt x="49884" y="631380"/>
                </a:lnTo>
                <a:lnTo>
                  <a:pt x="25438" y="631380"/>
                </a:lnTo>
                <a:lnTo>
                  <a:pt x="4356" y="642658"/>
                </a:lnTo>
                <a:close/>
              </a:path>
              <a:path w="412114" h="762635">
                <a:moveTo>
                  <a:pt x="107035" y="762635"/>
                </a:moveTo>
                <a:lnTo>
                  <a:pt x="96647" y="762635"/>
                </a:lnTo>
                <a:lnTo>
                  <a:pt x="25438" y="631380"/>
                </a:lnTo>
                <a:lnTo>
                  <a:pt x="49884" y="631380"/>
                </a:lnTo>
                <a:lnTo>
                  <a:pt x="97104" y="718845"/>
                </a:lnTo>
                <a:lnTo>
                  <a:pt x="109956" y="718845"/>
                </a:lnTo>
                <a:lnTo>
                  <a:pt x="107035" y="762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84675" y="1908257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4071975" y="1509166"/>
            <a:ext cx="267335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3500">
              <a:lnSpc>
                <a:spcPct val="1185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h </a:t>
            </a:r>
            <a:r>
              <a:rPr dirty="0" sz="1800" b="1" i="1">
                <a:latin typeface="Times New Roman"/>
                <a:cs typeface="Times New Roman"/>
              </a:rPr>
              <a:t> 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7754" y="2740647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7379" y="2569197"/>
            <a:ext cx="978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latin typeface="Times New Roman"/>
                <a:cs typeface="Times New Roman"/>
              </a:rPr>
              <a:t>x = v t =</a:t>
            </a:r>
            <a:r>
              <a:rPr dirty="0" sz="1800" spc="90" b="1" i="1">
                <a:latin typeface="Times New Roman"/>
                <a:cs typeface="Times New Roman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0514" y="2740647"/>
            <a:ext cx="10033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 b="1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20310" y="2344064"/>
            <a:ext cx="412115" cy="762635"/>
          </a:xfrm>
          <a:custGeom>
            <a:avLst/>
            <a:gdLst/>
            <a:ahLst/>
            <a:cxnLst/>
            <a:rect l="l" t="t" r="r" b="b"/>
            <a:pathLst>
              <a:path w="412114" h="762635">
                <a:moveTo>
                  <a:pt x="109968" y="718845"/>
                </a:moveTo>
                <a:lnTo>
                  <a:pt x="97104" y="718845"/>
                </a:lnTo>
                <a:lnTo>
                  <a:pt x="144424" y="0"/>
                </a:lnTo>
                <a:lnTo>
                  <a:pt x="412013" y="0"/>
                </a:lnTo>
                <a:lnTo>
                  <a:pt x="412013" y="14605"/>
                </a:lnTo>
                <a:lnTo>
                  <a:pt x="156933" y="14605"/>
                </a:lnTo>
                <a:lnTo>
                  <a:pt x="109968" y="718845"/>
                </a:lnTo>
                <a:close/>
              </a:path>
              <a:path w="412114" h="762635">
                <a:moveTo>
                  <a:pt x="412013" y="15087"/>
                </a:moveTo>
                <a:lnTo>
                  <a:pt x="170713" y="15087"/>
                </a:lnTo>
                <a:lnTo>
                  <a:pt x="170713" y="14605"/>
                </a:lnTo>
                <a:lnTo>
                  <a:pt x="412013" y="14605"/>
                </a:lnTo>
                <a:lnTo>
                  <a:pt x="412013" y="15087"/>
                </a:lnTo>
                <a:close/>
              </a:path>
              <a:path w="412114" h="762635">
                <a:moveTo>
                  <a:pt x="4356" y="642658"/>
                </a:moveTo>
                <a:lnTo>
                  <a:pt x="0" y="634733"/>
                </a:lnTo>
                <a:lnTo>
                  <a:pt x="40182" y="613410"/>
                </a:lnTo>
                <a:lnTo>
                  <a:pt x="49884" y="631380"/>
                </a:lnTo>
                <a:lnTo>
                  <a:pt x="25450" y="631380"/>
                </a:lnTo>
                <a:lnTo>
                  <a:pt x="4356" y="642658"/>
                </a:lnTo>
                <a:close/>
              </a:path>
              <a:path w="412114" h="762635">
                <a:moveTo>
                  <a:pt x="107048" y="762635"/>
                </a:moveTo>
                <a:lnTo>
                  <a:pt x="96659" y="762635"/>
                </a:lnTo>
                <a:lnTo>
                  <a:pt x="25450" y="631380"/>
                </a:lnTo>
                <a:lnTo>
                  <a:pt x="49884" y="631380"/>
                </a:lnTo>
                <a:lnTo>
                  <a:pt x="97104" y="718845"/>
                </a:lnTo>
                <a:lnTo>
                  <a:pt x="109968" y="718845"/>
                </a:lnTo>
                <a:lnTo>
                  <a:pt x="107048" y="762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791024" y="2744133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778324" y="2345042"/>
            <a:ext cx="267335" cy="675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 marR="5080" indent="-63500">
              <a:lnSpc>
                <a:spcPct val="1185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h </a:t>
            </a:r>
            <a:r>
              <a:rPr dirty="0" sz="1800" b="1" i="1">
                <a:latin typeface="Times New Roman"/>
                <a:cs typeface="Times New Roman"/>
              </a:rPr>
              <a:t> 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4698" y="2575572"/>
            <a:ext cx="32340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由初速度和下落高度共同决定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61060" y="3845052"/>
            <a:ext cx="2339340" cy="355600"/>
          </a:xfrm>
          <a:custGeom>
            <a:avLst/>
            <a:gdLst/>
            <a:ahLst/>
            <a:cxnLst/>
            <a:rect l="l" t="t" r="r" b="b"/>
            <a:pathLst>
              <a:path w="2339340" h="355600">
                <a:moveTo>
                  <a:pt x="2279904" y="355092"/>
                </a:moveTo>
                <a:lnTo>
                  <a:pt x="59436" y="355092"/>
                </a:lnTo>
                <a:lnTo>
                  <a:pt x="36002" y="350836"/>
                </a:lnTo>
                <a:lnTo>
                  <a:pt x="17025" y="338413"/>
                </a:lnTo>
                <a:lnTo>
                  <a:pt x="4395" y="319851"/>
                </a:lnTo>
                <a:lnTo>
                  <a:pt x="0" y="297180"/>
                </a:lnTo>
                <a:lnTo>
                  <a:pt x="0" y="59436"/>
                </a:lnTo>
                <a:lnTo>
                  <a:pt x="4395" y="36409"/>
                </a:lnTo>
                <a:lnTo>
                  <a:pt x="17025" y="17568"/>
                </a:lnTo>
                <a:lnTo>
                  <a:pt x="36002" y="4802"/>
                </a:lnTo>
                <a:lnTo>
                  <a:pt x="59436" y="0"/>
                </a:lnTo>
                <a:lnTo>
                  <a:pt x="2279904" y="0"/>
                </a:lnTo>
                <a:lnTo>
                  <a:pt x="2303180" y="4802"/>
                </a:lnTo>
                <a:lnTo>
                  <a:pt x="2322104" y="17568"/>
                </a:lnTo>
                <a:lnTo>
                  <a:pt x="2334787" y="36409"/>
                </a:lnTo>
                <a:lnTo>
                  <a:pt x="2339340" y="59436"/>
                </a:lnTo>
                <a:lnTo>
                  <a:pt x="2339340" y="297180"/>
                </a:lnTo>
                <a:lnTo>
                  <a:pt x="2334787" y="319851"/>
                </a:lnTo>
                <a:lnTo>
                  <a:pt x="2322104" y="338413"/>
                </a:lnTo>
                <a:lnTo>
                  <a:pt x="2303180" y="350836"/>
                </a:lnTo>
                <a:lnTo>
                  <a:pt x="2279904" y="355092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41641" y="3826255"/>
            <a:ext cx="2378075" cy="392430"/>
          </a:xfrm>
          <a:custGeom>
            <a:avLst/>
            <a:gdLst/>
            <a:ahLst/>
            <a:cxnLst/>
            <a:rect l="l" t="t" r="r" b="b"/>
            <a:pathLst>
              <a:path w="2378075" h="392429">
                <a:moveTo>
                  <a:pt x="2315464" y="1270"/>
                </a:moveTo>
                <a:lnTo>
                  <a:pt x="62445" y="1270"/>
                </a:lnTo>
                <a:lnTo>
                  <a:pt x="66306" y="0"/>
                </a:lnTo>
                <a:lnTo>
                  <a:pt x="2311603" y="0"/>
                </a:lnTo>
                <a:lnTo>
                  <a:pt x="2315464" y="1270"/>
                </a:lnTo>
                <a:close/>
              </a:path>
              <a:path w="2378075" h="392429">
                <a:moveTo>
                  <a:pt x="2319248" y="391160"/>
                </a:moveTo>
                <a:lnTo>
                  <a:pt x="58648" y="391160"/>
                </a:lnTo>
                <a:lnTo>
                  <a:pt x="54698" y="389889"/>
                </a:lnTo>
                <a:lnTo>
                  <a:pt x="17780" y="364489"/>
                </a:lnTo>
                <a:lnTo>
                  <a:pt x="800" y="326389"/>
                </a:lnTo>
                <a:lnTo>
                  <a:pt x="0" y="73660"/>
                </a:lnTo>
                <a:lnTo>
                  <a:pt x="322" y="69712"/>
                </a:lnTo>
                <a:lnTo>
                  <a:pt x="17780" y="27939"/>
                </a:lnTo>
                <a:lnTo>
                  <a:pt x="54698" y="2539"/>
                </a:lnTo>
                <a:lnTo>
                  <a:pt x="58648" y="1270"/>
                </a:lnTo>
                <a:lnTo>
                  <a:pt x="2319248" y="1270"/>
                </a:lnTo>
                <a:lnTo>
                  <a:pt x="2355088" y="22860"/>
                </a:lnTo>
                <a:lnTo>
                  <a:pt x="2366208" y="36829"/>
                </a:lnTo>
                <a:lnTo>
                  <a:pt x="78689" y="36829"/>
                </a:lnTo>
                <a:lnTo>
                  <a:pt x="75641" y="38100"/>
                </a:lnTo>
                <a:lnTo>
                  <a:pt x="68605" y="38100"/>
                </a:lnTo>
                <a:lnTo>
                  <a:pt x="65798" y="39370"/>
                </a:lnTo>
                <a:lnTo>
                  <a:pt x="67132" y="39370"/>
                </a:lnTo>
                <a:lnTo>
                  <a:pt x="61696" y="40639"/>
                </a:lnTo>
                <a:lnTo>
                  <a:pt x="63411" y="40639"/>
                </a:lnTo>
                <a:lnTo>
                  <a:pt x="60820" y="41910"/>
                </a:lnTo>
                <a:lnTo>
                  <a:pt x="59855" y="41910"/>
                </a:lnTo>
                <a:lnTo>
                  <a:pt x="57410" y="43179"/>
                </a:lnTo>
                <a:lnTo>
                  <a:pt x="56489" y="43179"/>
                </a:lnTo>
                <a:lnTo>
                  <a:pt x="53450" y="45720"/>
                </a:lnTo>
                <a:lnTo>
                  <a:pt x="50524" y="48260"/>
                </a:lnTo>
                <a:lnTo>
                  <a:pt x="49123" y="49529"/>
                </a:lnTo>
                <a:lnTo>
                  <a:pt x="49450" y="49529"/>
                </a:lnTo>
                <a:lnTo>
                  <a:pt x="48494" y="50800"/>
                </a:lnTo>
                <a:lnTo>
                  <a:pt x="47739" y="50800"/>
                </a:lnTo>
                <a:lnTo>
                  <a:pt x="44335" y="55879"/>
                </a:lnTo>
                <a:lnTo>
                  <a:pt x="44611" y="55879"/>
                </a:lnTo>
                <a:lnTo>
                  <a:pt x="43872" y="57150"/>
                </a:lnTo>
                <a:lnTo>
                  <a:pt x="43268" y="57150"/>
                </a:lnTo>
                <a:lnTo>
                  <a:pt x="41775" y="60960"/>
                </a:lnTo>
                <a:lnTo>
                  <a:pt x="41503" y="60960"/>
                </a:lnTo>
                <a:lnTo>
                  <a:pt x="40008" y="64770"/>
                </a:lnTo>
                <a:lnTo>
                  <a:pt x="39509" y="66039"/>
                </a:lnTo>
                <a:lnTo>
                  <a:pt x="39674" y="66039"/>
                </a:lnTo>
                <a:lnTo>
                  <a:pt x="39408" y="67310"/>
                </a:lnTo>
                <a:lnTo>
                  <a:pt x="39052" y="68579"/>
                </a:lnTo>
                <a:lnTo>
                  <a:pt x="38912" y="68579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20"/>
                </a:lnTo>
                <a:lnTo>
                  <a:pt x="38163" y="73660"/>
                </a:lnTo>
                <a:lnTo>
                  <a:pt x="38138" y="74929"/>
                </a:lnTo>
                <a:lnTo>
                  <a:pt x="37998" y="77470"/>
                </a:lnTo>
                <a:lnTo>
                  <a:pt x="38023" y="314960"/>
                </a:lnTo>
                <a:lnTo>
                  <a:pt x="38023" y="316229"/>
                </a:lnTo>
                <a:lnTo>
                  <a:pt x="38138" y="317500"/>
                </a:lnTo>
                <a:lnTo>
                  <a:pt x="38163" y="318770"/>
                </a:lnTo>
                <a:lnTo>
                  <a:pt x="38531" y="321310"/>
                </a:lnTo>
                <a:lnTo>
                  <a:pt x="38739" y="322579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20"/>
                </a:lnTo>
                <a:lnTo>
                  <a:pt x="39674" y="326389"/>
                </a:lnTo>
                <a:lnTo>
                  <a:pt x="39509" y="326389"/>
                </a:lnTo>
                <a:lnTo>
                  <a:pt x="39941" y="327660"/>
                </a:lnTo>
                <a:lnTo>
                  <a:pt x="41503" y="331470"/>
                </a:lnTo>
                <a:lnTo>
                  <a:pt x="41775" y="331470"/>
                </a:lnTo>
                <a:lnTo>
                  <a:pt x="43268" y="335279"/>
                </a:lnTo>
                <a:lnTo>
                  <a:pt x="43872" y="335279"/>
                </a:lnTo>
                <a:lnTo>
                  <a:pt x="44611" y="336550"/>
                </a:lnTo>
                <a:lnTo>
                  <a:pt x="44335" y="336550"/>
                </a:lnTo>
                <a:lnTo>
                  <a:pt x="45351" y="337820"/>
                </a:lnTo>
                <a:lnTo>
                  <a:pt x="46604" y="339089"/>
                </a:lnTo>
                <a:lnTo>
                  <a:pt x="49450" y="342900"/>
                </a:lnTo>
                <a:lnTo>
                  <a:pt x="49123" y="342900"/>
                </a:lnTo>
                <a:lnTo>
                  <a:pt x="50406" y="344170"/>
                </a:lnTo>
                <a:lnTo>
                  <a:pt x="53327" y="346710"/>
                </a:lnTo>
                <a:lnTo>
                  <a:pt x="54209" y="346710"/>
                </a:lnTo>
                <a:lnTo>
                  <a:pt x="56489" y="347979"/>
                </a:lnTo>
                <a:lnTo>
                  <a:pt x="54965" y="347979"/>
                </a:lnTo>
                <a:lnTo>
                  <a:pt x="59855" y="350520"/>
                </a:lnTo>
                <a:lnTo>
                  <a:pt x="60820" y="350520"/>
                </a:lnTo>
                <a:lnTo>
                  <a:pt x="63411" y="351789"/>
                </a:lnTo>
                <a:lnTo>
                  <a:pt x="61696" y="351789"/>
                </a:lnTo>
                <a:lnTo>
                  <a:pt x="67132" y="353060"/>
                </a:lnTo>
                <a:lnTo>
                  <a:pt x="65798" y="353060"/>
                </a:lnTo>
                <a:lnTo>
                  <a:pt x="68605" y="354329"/>
                </a:lnTo>
                <a:lnTo>
                  <a:pt x="2366992" y="354329"/>
                </a:lnTo>
                <a:lnTo>
                  <a:pt x="2364638" y="358139"/>
                </a:lnTo>
                <a:lnTo>
                  <a:pt x="2330183" y="387350"/>
                </a:lnTo>
                <a:lnTo>
                  <a:pt x="2323198" y="389889"/>
                </a:lnTo>
                <a:lnTo>
                  <a:pt x="2319248" y="391160"/>
                </a:lnTo>
                <a:close/>
              </a:path>
              <a:path w="2378075" h="392429">
                <a:moveTo>
                  <a:pt x="2299703" y="38100"/>
                </a:moveTo>
                <a:lnTo>
                  <a:pt x="78206" y="38100"/>
                </a:lnTo>
                <a:lnTo>
                  <a:pt x="78689" y="36829"/>
                </a:lnTo>
                <a:lnTo>
                  <a:pt x="2299220" y="36829"/>
                </a:lnTo>
                <a:lnTo>
                  <a:pt x="2299703" y="38100"/>
                </a:lnTo>
                <a:close/>
              </a:path>
              <a:path w="2378075" h="392429">
                <a:moveTo>
                  <a:pt x="2319680" y="43179"/>
                </a:moveTo>
                <a:lnTo>
                  <a:pt x="2314498" y="40639"/>
                </a:lnTo>
                <a:lnTo>
                  <a:pt x="2316213" y="40639"/>
                </a:lnTo>
                <a:lnTo>
                  <a:pt x="2310777" y="39370"/>
                </a:lnTo>
                <a:lnTo>
                  <a:pt x="2312111" y="39370"/>
                </a:lnTo>
                <a:lnTo>
                  <a:pt x="2309304" y="38100"/>
                </a:lnTo>
                <a:lnTo>
                  <a:pt x="2302268" y="38100"/>
                </a:lnTo>
                <a:lnTo>
                  <a:pt x="2299220" y="36829"/>
                </a:lnTo>
                <a:lnTo>
                  <a:pt x="2366208" y="36829"/>
                </a:lnTo>
                <a:lnTo>
                  <a:pt x="2368562" y="40639"/>
                </a:lnTo>
                <a:lnTo>
                  <a:pt x="2369223" y="41910"/>
                </a:lnTo>
                <a:lnTo>
                  <a:pt x="2318054" y="41910"/>
                </a:lnTo>
                <a:lnTo>
                  <a:pt x="2319680" y="43179"/>
                </a:lnTo>
                <a:close/>
              </a:path>
              <a:path w="2378075" h="392429">
                <a:moveTo>
                  <a:pt x="67690" y="39370"/>
                </a:moveTo>
                <a:lnTo>
                  <a:pt x="68605" y="38100"/>
                </a:lnTo>
                <a:lnTo>
                  <a:pt x="70548" y="38100"/>
                </a:lnTo>
                <a:lnTo>
                  <a:pt x="67690" y="39370"/>
                </a:lnTo>
                <a:close/>
              </a:path>
              <a:path w="2378075" h="392429">
                <a:moveTo>
                  <a:pt x="2310218" y="39370"/>
                </a:moveTo>
                <a:lnTo>
                  <a:pt x="2307361" y="38100"/>
                </a:lnTo>
                <a:lnTo>
                  <a:pt x="2309304" y="38100"/>
                </a:lnTo>
                <a:lnTo>
                  <a:pt x="2310218" y="39370"/>
                </a:lnTo>
                <a:close/>
              </a:path>
              <a:path w="2378075" h="392429">
                <a:moveTo>
                  <a:pt x="58229" y="43179"/>
                </a:moveTo>
                <a:lnTo>
                  <a:pt x="59855" y="41910"/>
                </a:lnTo>
                <a:lnTo>
                  <a:pt x="60820" y="41910"/>
                </a:lnTo>
                <a:lnTo>
                  <a:pt x="58229" y="43179"/>
                </a:lnTo>
                <a:close/>
              </a:path>
              <a:path w="2378075" h="392429">
                <a:moveTo>
                  <a:pt x="2322933" y="44444"/>
                </a:moveTo>
                <a:lnTo>
                  <a:pt x="2318054" y="41910"/>
                </a:lnTo>
                <a:lnTo>
                  <a:pt x="2369223" y="41910"/>
                </a:lnTo>
                <a:lnTo>
                  <a:pt x="2369883" y="43179"/>
                </a:lnTo>
                <a:lnTo>
                  <a:pt x="2321420" y="43179"/>
                </a:lnTo>
                <a:lnTo>
                  <a:pt x="2322933" y="44444"/>
                </a:lnTo>
                <a:close/>
              </a:path>
              <a:path w="2378075" h="392429">
                <a:moveTo>
                  <a:pt x="54976" y="44444"/>
                </a:moveTo>
                <a:lnTo>
                  <a:pt x="56489" y="43179"/>
                </a:lnTo>
                <a:lnTo>
                  <a:pt x="57410" y="43179"/>
                </a:lnTo>
                <a:lnTo>
                  <a:pt x="54976" y="44444"/>
                </a:lnTo>
                <a:close/>
              </a:path>
              <a:path w="2378075" h="392429">
                <a:moveTo>
                  <a:pt x="2370543" y="44450"/>
                </a:moveTo>
                <a:lnTo>
                  <a:pt x="2322937" y="44444"/>
                </a:lnTo>
                <a:lnTo>
                  <a:pt x="2321420" y="43179"/>
                </a:lnTo>
                <a:lnTo>
                  <a:pt x="2369883" y="43179"/>
                </a:lnTo>
                <a:lnTo>
                  <a:pt x="2370543" y="44450"/>
                </a:lnTo>
                <a:close/>
              </a:path>
              <a:path w="2378075" h="392429">
                <a:moveTo>
                  <a:pt x="54969" y="44450"/>
                </a:moveTo>
                <a:close/>
              </a:path>
              <a:path w="2378075" h="392429">
                <a:moveTo>
                  <a:pt x="2372715" y="49529"/>
                </a:moveTo>
                <a:lnTo>
                  <a:pt x="2328786" y="49529"/>
                </a:lnTo>
                <a:lnTo>
                  <a:pt x="2327503" y="48260"/>
                </a:lnTo>
                <a:lnTo>
                  <a:pt x="2324582" y="45720"/>
                </a:lnTo>
                <a:lnTo>
                  <a:pt x="2322933" y="44444"/>
                </a:lnTo>
                <a:lnTo>
                  <a:pt x="2370543" y="44450"/>
                </a:lnTo>
                <a:lnTo>
                  <a:pt x="2371864" y="46989"/>
                </a:lnTo>
                <a:lnTo>
                  <a:pt x="2372715" y="49529"/>
                </a:lnTo>
                <a:close/>
              </a:path>
              <a:path w="2378075" h="392429">
                <a:moveTo>
                  <a:pt x="51930" y="46989"/>
                </a:moveTo>
                <a:lnTo>
                  <a:pt x="53327" y="45720"/>
                </a:lnTo>
                <a:lnTo>
                  <a:pt x="51930" y="46989"/>
                </a:lnTo>
                <a:close/>
              </a:path>
              <a:path w="2378075" h="392429">
                <a:moveTo>
                  <a:pt x="2325979" y="46989"/>
                </a:moveTo>
                <a:lnTo>
                  <a:pt x="2324459" y="45720"/>
                </a:lnTo>
                <a:lnTo>
                  <a:pt x="2325979" y="46989"/>
                </a:lnTo>
                <a:close/>
              </a:path>
              <a:path w="2378075" h="392429">
                <a:moveTo>
                  <a:pt x="49123" y="49529"/>
                </a:moveTo>
                <a:lnTo>
                  <a:pt x="50406" y="48260"/>
                </a:lnTo>
                <a:lnTo>
                  <a:pt x="50152" y="48597"/>
                </a:lnTo>
                <a:lnTo>
                  <a:pt x="49123" y="49529"/>
                </a:lnTo>
                <a:close/>
              </a:path>
              <a:path w="2378075" h="392429">
                <a:moveTo>
                  <a:pt x="50152" y="48597"/>
                </a:moveTo>
                <a:lnTo>
                  <a:pt x="50406" y="48260"/>
                </a:lnTo>
                <a:lnTo>
                  <a:pt x="50152" y="48597"/>
                </a:lnTo>
                <a:close/>
              </a:path>
              <a:path w="2378075" h="392429">
                <a:moveTo>
                  <a:pt x="2327757" y="48597"/>
                </a:moveTo>
                <a:lnTo>
                  <a:pt x="2327385" y="48260"/>
                </a:lnTo>
                <a:lnTo>
                  <a:pt x="2327757" y="48597"/>
                </a:lnTo>
                <a:close/>
              </a:path>
              <a:path w="2378075" h="392429">
                <a:moveTo>
                  <a:pt x="2328786" y="49529"/>
                </a:moveTo>
                <a:lnTo>
                  <a:pt x="2327757" y="48597"/>
                </a:lnTo>
                <a:lnTo>
                  <a:pt x="2327503" y="48260"/>
                </a:lnTo>
                <a:lnTo>
                  <a:pt x="2328786" y="49529"/>
                </a:lnTo>
                <a:close/>
              </a:path>
              <a:path w="2378075" h="392429">
                <a:moveTo>
                  <a:pt x="49450" y="49529"/>
                </a:moveTo>
                <a:lnTo>
                  <a:pt x="49123" y="49529"/>
                </a:lnTo>
                <a:lnTo>
                  <a:pt x="50152" y="48597"/>
                </a:lnTo>
                <a:lnTo>
                  <a:pt x="49450" y="49529"/>
                </a:lnTo>
                <a:close/>
              </a:path>
              <a:path w="2378075" h="392429">
                <a:moveTo>
                  <a:pt x="2331326" y="53339"/>
                </a:moveTo>
                <a:lnTo>
                  <a:pt x="2327757" y="48597"/>
                </a:lnTo>
                <a:lnTo>
                  <a:pt x="2328786" y="49529"/>
                </a:lnTo>
                <a:lnTo>
                  <a:pt x="2372715" y="49529"/>
                </a:lnTo>
                <a:lnTo>
                  <a:pt x="2373141" y="50800"/>
                </a:lnTo>
                <a:lnTo>
                  <a:pt x="2330170" y="50800"/>
                </a:lnTo>
                <a:lnTo>
                  <a:pt x="2331326" y="53339"/>
                </a:lnTo>
                <a:close/>
              </a:path>
              <a:path w="2378075" h="392429">
                <a:moveTo>
                  <a:pt x="46583" y="53339"/>
                </a:moveTo>
                <a:lnTo>
                  <a:pt x="47739" y="50800"/>
                </a:lnTo>
                <a:lnTo>
                  <a:pt x="48494" y="50800"/>
                </a:lnTo>
                <a:lnTo>
                  <a:pt x="46583" y="53339"/>
                </a:lnTo>
                <a:close/>
              </a:path>
              <a:path w="2378075" h="392429">
                <a:moveTo>
                  <a:pt x="2374794" y="55879"/>
                </a:moveTo>
                <a:lnTo>
                  <a:pt x="2333574" y="55879"/>
                </a:lnTo>
                <a:lnTo>
                  <a:pt x="2330170" y="50800"/>
                </a:lnTo>
                <a:lnTo>
                  <a:pt x="2373141" y="50800"/>
                </a:lnTo>
                <a:lnTo>
                  <a:pt x="2374417" y="54610"/>
                </a:lnTo>
                <a:lnTo>
                  <a:pt x="2374794" y="55879"/>
                </a:lnTo>
                <a:close/>
              </a:path>
              <a:path w="2378075" h="392429">
                <a:moveTo>
                  <a:pt x="44611" y="55879"/>
                </a:moveTo>
                <a:lnTo>
                  <a:pt x="44335" y="55879"/>
                </a:lnTo>
                <a:lnTo>
                  <a:pt x="45351" y="54610"/>
                </a:lnTo>
                <a:lnTo>
                  <a:pt x="44611" y="55879"/>
                </a:lnTo>
                <a:close/>
              </a:path>
              <a:path w="2378075" h="392429">
                <a:moveTo>
                  <a:pt x="2335517" y="59689"/>
                </a:moveTo>
                <a:lnTo>
                  <a:pt x="2332558" y="54610"/>
                </a:lnTo>
                <a:lnTo>
                  <a:pt x="2333574" y="55879"/>
                </a:lnTo>
                <a:lnTo>
                  <a:pt x="2374794" y="55879"/>
                </a:lnTo>
                <a:lnTo>
                  <a:pt x="2375170" y="57150"/>
                </a:lnTo>
                <a:lnTo>
                  <a:pt x="2334641" y="57150"/>
                </a:lnTo>
                <a:lnTo>
                  <a:pt x="2335517" y="59689"/>
                </a:lnTo>
                <a:close/>
              </a:path>
              <a:path w="2378075" h="392429">
                <a:moveTo>
                  <a:pt x="42392" y="59689"/>
                </a:moveTo>
                <a:lnTo>
                  <a:pt x="43268" y="57150"/>
                </a:lnTo>
                <a:lnTo>
                  <a:pt x="43872" y="57150"/>
                </a:lnTo>
                <a:lnTo>
                  <a:pt x="42392" y="59689"/>
                </a:lnTo>
                <a:close/>
              </a:path>
              <a:path w="2378075" h="392429">
                <a:moveTo>
                  <a:pt x="2337130" y="63500"/>
                </a:moveTo>
                <a:lnTo>
                  <a:pt x="2334641" y="57150"/>
                </a:lnTo>
                <a:lnTo>
                  <a:pt x="2375170" y="57150"/>
                </a:lnTo>
                <a:lnTo>
                  <a:pt x="2375547" y="58420"/>
                </a:lnTo>
                <a:lnTo>
                  <a:pt x="2376131" y="60960"/>
                </a:lnTo>
                <a:lnTo>
                  <a:pt x="2336406" y="60960"/>
                </a:lnTo>
                <a:lnTo>
                  <a:pt x="2337130" y="63500"/>
                </a:lnTo>
                <a:close/>
              </a:path>
              <a:path w="2378075" h="392429">
                <a:moveTo>
                  <a:pt x="40779" y="63500"/>
                </a:moveTo>
                <a:lnTo>
                  <a:pt x="41503" y="60960"/>
                </a:lnTo>
                <a:lnTo>
                  <a:pt x="41775" y="60960"/>
                </a:lnTo>
                <a:lnTo>
                  <a:pt x="40779" y="63500"/>
                </a:lnTo>
                <a:close/>
              </a:path>
              <a:path w="2378075" h="392429">
                <a:moveTo>
                  <a:pt x="2377109" y="66039"/>
                </a:moveTo>
                <a:lnTo>
                  <a:pt x="2338400" y="66039"/>
                </a:lnTo>
                <a:lnTo>
                  <a:pt x="2337968" y="64770"/>
                </a:lnTo>
                <a:lnTo>
                  <a:pt x="2336406" y="60960"/>
                </a:lnTo>
                <a:lnTo>
                  <a:pt x="2376131" y="60960"/>
                </a:lnTo>
                <a:lnTo>
                  <a:pt x="2376424" y="62229"/>
                </a:lnTo>
                <a:lnTo>
                  <a:pt x="2377109" y="66039"/>
                </a:lnTo>
                <a:close/>
              </a:path>
              <a:path w="2378075" h="392429">
                <a:moveTo>
                  <a:pt x="39509" y="66039"/>
                </a:moveTo>
                <a:lnTo>
                  <a:pt x="39941" y="64770"/>
                </a:lnTo>
                <a:lnTo>
                  <a:pt x="39864" y="65135"/>
                </a:lnTo>
                <a:lnTo>
                  <a:pt x="39509" y="66039"/>
                </a:lnTo>
                <a:close/>
              </a:path>
              <a:path w="2378075" h="392429">
                <a:moveTo>
                  <a:pt x="39864" y="65135"/>
                </a:moveTo>
                <a:lnTo>
                  <a:pt x="39941" y="64770"/>
                </a:lnTo>
                <a:lnTo>
                  <a:pt x="39864" y="65135"/>
                </a:lnTo>
                <a:close/>
              </a:path>
              <a:path w="2378075" h="392429">
                <a:moveTo>
                  <a:pt x="2338045" y="65135"/>
                </a:moveTo>
                <a:lnTo>
                  <a:pt x="2337901" y="64770"/>
                </a:lnTo>
                <a:lnTo>
                  <a:pt x="2338045" y="65135"/>
                </a:lnTo>
                <a:close/>
              </a:path>
              <a:path w="2378075" h="392429">
                <a:moveTo>
                  <a:pt x="2338400" y="66039"/>
                </a:moveTo>
                <a:lnTo>
                  <a:pt x="2338045" y="65135"/>
                </a:lnTo>
                <a:lnTo>
                  <a:pt x="2337968" y="64770"/>
                </a:lnTo>
                <a:lnTo>
                  <a:pt x="2338400" y="66039"/>
                </a:lnTo>
                <a:close/>
              </a:path>
              <a:path w="2378075" h="392429">
                <a:moveTo>
                  <a:pt x="39674" y="66039"/>
                </a:moveTo>
                <a:lnTo>
                  <a:pt x="39509" y="66039"/>
                </a:lnTo>
                <a:lnTo>
                  <a:pt x="39864" y="65135"/>
                </a:lnTo>
                <a:lnTo>
                  <a:pt x="39674" y="66039"/>
                </a:lnTo>
                <a:close/>
              </a:path>
              <a:path w="2378075" h="392429">
                <a:moveTo>
                  <a:pt x="2339151" y="69712"/>
                </a:moveTo>
                <a:lnTo>
                  <a:pt x="2338527" y="67310"/>
                </a:lnTo>
                <a:lnTo>
                  <a:pt x="2338045" y="65135"/>
                </a:lnTo>
                <a:lnTo>
                  <a:pt x="2338400" y="66039"/>
                </a:lnTo>
                <a:lnTo>
                  <a:pt x="2377109" y="66039"/>
                </a:lnTo>
                <a:lnTo>
                  <a:pt x="2377440" y="68579"/>
                </a:lnTo>
                <a:lnTo>
                  <a:pt x="2338997" y="68579"/>
                </a:lnTo>
                <a:lnTo>
                  <a:pt x="2339151" y="69712"/>
                </a:lnTo>
                <a:close/>
              </a:path>
              <a:path w="2378075" h="392429">
                <a:moveTo>
                  <a:pt x="39141" y="68579"/>
                </a:moveTo>
                <a:lnTo>
                  <a:pt x="39382" y="67310"/>
                </a:lnTo>
                <a:lnTo>
                  <a:pt x="39141" y="68579"/>
                </a:lnTo>
                <a:close/>
              </a:path>
              <a:path w="2378075" h="392429">
                <a:moveTo>
                  <a:pt x="2338768" y="68579"/>
                </a:moveTo>
                <a:lnTo>
                  <a:pt x="2338501" y="67310"/>
                </a:lnTo>
                <a:lnTo>
                  <a:pt x="2338768" y="68579"/>
                </a:lnTo>
                <a:close/>
              </a:path>
              <a:path w="2378075" h="392429">
                <a:moveTo>
                  <a:pt x="38722" y="69850"/>
                </a:moveTo>
                <a:lnTo>
                  <a:pt x="38912" y="68579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2378075" h="392429">
                <a:moveTo>
                  <a:pt x="38757" y="69712"/>
                </a:moveTo>
                <a:lnTo>
                  <a:pt x="38912" y="68579"/>
                </a:lnTo>
                <a:lnTo>
                  <a:pt x="39052" y="68579"/>
                </a:lnTo>
                <a:lnTo>
                  <a:pt x="38757" y="69712"/>
                </a:lnTo>
                <a:close/>
              </a:path>
              <a:path w="2378075" h="392429">
                <a:moveTo>
                  <a:pt x="2339187" y="69850"/>
                </a:moveTo>
                <a:lnTo>
                  <a:pt x="2339151" y="69712"/>
                </a:lnTo>
                <a:lnTo>
                  <a:pt x="2338997" y="68579"/>
                </a:lnTo>
                <a:lnTo>
                  <a:pt x="2339187" y="69850"/>
                </a:lnTo>
                <a:close/>
              </a:path>
              <a:path w="2378075" h="392429">
                <a:moveTo>
                  <a:pt x="2377605" y="69850"/>
                </a:moveTo>
                <a:lnTo>
                  <a:pt x="2339187" y="69850"/>
                </a:lnTo>
                <a:lnTo>
                  <a:pt x="2338997" y="68579"/>
                </a:lnTo>
                <a:lnTo>
                  <a:pt x="2377440" y="68579"/>
                </a:lnTo>
                <a:lnTo>
                  <a:pt x="2377605" y="69850"/>
                </a:lnTo>
                <a:close/>
              </a:path>
              <a:path w="2378075" h="392429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2378075" h="392429">
                <a:moveTo>
                  <a:pt x="2377969" y="76200"/>
                </a:moveTo>
                <a:lnTo>
                  <a:pt x="2339886" y="76200"/>
                </a:lnTo>
                <a:lnTo>
                  <a:pt x="2339835" y="74929"/>
                </a:lnTo>
                <a:lnTo>
                  <a:pt x="2339657" y="73660"/>
                </a:lnTo>
                <a:lnTo>
                  <a:pt x="2339378" y="71120"/>
                </a:lnTo>
                <a:lnTo>
                  <a:pt x="2339151" y="69712"/>
                </a:lnTo>
                <a:lnTo>
                  <a:pt x="2339187" y="69850"/>
                </a:lnTo>
                <a:lnTo>
                  <a:pt x="2377605" y="69850"/>
                </a:lnTo>
                <a:lnTo>
                  <a:pt x="2377909" y="73660"/>
                </a:lnTo>
                <a:lnTo>
                  <a:pt x="2377969" y="76200"/>
                </a:lnTo>
                <a:close/>
              </a:path>
              <a:path w="2378075" h="392429">
                <a:moveTo>
                  <a:pt x="38392" y="72389"/>
                </a:moveTo>
                <a:lnTo>
                  <a:pt x="38531" y="71120"/>
                </a:lnTo>
                <a:lnTo>
                  <a:pt x="38392" y="72389"/>
                </a:lnTo>
                <a:close/>
              </a:path>
              <a:path w="2378075" h="392429">
                <a:moveTo>
                  <a:pt x="2339517" y="72389"/>
                </a:moveTo>
                <a:lnTo>
                  <a:pt x="2339344" y="71120"/>
                </a:lnTo>
                <a:lnTo>
                  <a:pt x="2339517" y="72389"/>
                </a:lnTo>
                <a:close/>
              </a:path>
              <a:path w="2378075" h="392429">
                <a:moveTo>
                  <a:pt x="38056" y="75837"/>
                </a:moveTo>
                <a:lnTo>
                  <a:pt x="38074" y="74929"/>
                </a:lnTo>
                <a:lnTo>
                  <a:pt x="38056" y="75837"/>
                </a:lnTo>
                <a:close/>
              </a:path>
              <a:path w="2378075" h="392429">
                <a:moveTo>
                  <a:pt x="2339853" y="75837"/>
                </a:moveTo>
                <a:lnTo>
                  <a:pt x="2339771" y="74929"/>
                </a:lnTo>
                <a:lnTo>
                  <a:pt x="2339853" y="75837"/>
                </a:lnTo>
                <a:close/>
              </a:path>
              <a:path w="2378075" h="392429">
                <a:moveTo>
                  <a:pt x="38049" y="76200"/>
                </a:moveTo>
                <a:lnTo>
                  <a:pt x="38056" y="75837"/>
                </a:lnTo>
                <a:lnTo>
                  <a:pt x="38049" y="76200"/>
                </a:lnTo>
                <a:close/>
              </a:path>
              <a:path w="2378075" h="392429">
                <a:moveTo>
                  <a:pt x="2377998" y="78739"/>
                </a:moveTo>
                <a:lnTo>
                  <a:pt x="2339911" y="78739"/>
                </a:lnTo>
                <a:lnTo>
                  <a:pt x="2339853" y="75837"/>
                </a:lnTo>
                <a:lnTo>
                  <a:pt x="2339886" y="76200"/>
                </a:lnTo>
                <a:lnTo>
                  <a:pt x="2377969" y="76200"/>
                </a:lnTo>
                <a:lnTo>
                  <a:pt x="2377998" y="78739"/>
                </a:lnTo>
                <a:close/>
              </a:path>
              <a:path w="2378075" h="392429">
                <a:moveTo>
                  <a:pt x="37998" y="78739"/>
                </a:moveTo>
                <a:lnTo>
                  <a:pt x="37998" y="77470"/>
                </a:lnTo>
                <a:lnTo>
                  <a:pt x="37998" y="78739"/>
                </a:lnTo>
                <a:close/>
              </a:path>
              <a:path w="2378075" h="392429">
                <a:moveTo>
                  <a:pt x="2339898" y="78104"/>
                </a:moveTo>
                <a:lnTo>
                  <a:pt x="2339886" y="77470"/>
                </a:lnTo>
                <a:lnTo>
                  <a:pt x="2339898" y="78104"/>
                </a:lnTo>
                <a:close/>
              </a:path>
              <a:path w="2378075" h="392429">
                <a:moveTo>
                  <a:pt x="2377998" y="314960"/>
                </a:moveTo>
                <a:lnTo>
                  <a:pt x="2339898" y="314960"/>
                </a:lnTo>
                <a:lnTo>
                  <a:pt x="2339911" y="313689"/>
                </a:lnTo>
                <a:lnTo>
                  <a:pt x="2339898" y="78104"/>
                </a:lnTo>
                <a:lnTo>
                  <a:pt x="2339911" y="78739"/>
                </a:lnTo>
                <a:lnTo>
                  <a:pt x="2377998" y="78739"/>
                </a:lnTo>
                <a:lnTo>
                  <a:pt x="2377998" y="314960"/>
                </a:lnTo>
                <a:close/>
              </a:path>
              <a:path w="2378075" h="392429">
                <a:moveTo>
                  <a:pt x="38023" y="314960"/>
                </a:moveTo>
                <a:lnTo>
                  <a:pt x="37998" y="313689"/>
                </a:lnTo>
                <a:lnTo>
                  <a:pt x="38023" y="314960"/>
                </a:lnTo>
                <a:close/>
              </a:path>
              <a:path w="2378075" h="392429">
                <a:moveTo>
                  <a:pt x="2339898" y="314325"/>
                </a:moveTo>
                <a:lnTo>
                  <a:pt x="2339898" y="313689"/>
                </a:lnTo>
                <a:lnTo>
                  <a:pt x="2339898" y="314325"/>
                </a:lnTo>
                <a:close/>
              </a:path>
              <a:path w="2378075" h="392429">
                <a:moveTo>
                  <a:pt x="2377939" y="317500"/>
                </a:moveTo>
                <a:lnTo>
                  <a:pt x="2339835" y="317500"/>
                </a:lnTo>
                <a:lnTo>
                  <a:pt x="2339886" y="316229"/>
                </a:lnTo>
                <a:lnTo>
                  <a:pt x="2339898" y="314325"/>
                </a:lnTo>
                <a:lnTo>
                  <a:pt x="2339898" y="314960"/>
                </a:lnTo>
                <a:lnTo>
                  <a:pt x="2377998" y="314960"/>
                </a:lnTo>
                <a:lnTo>
                  <a:pt x="2377939" y="317500"/>
                </a:lnTo>
                <a:close/>
              </a:path>
              <a:path w="2378075" h="392429">
                <a:moveTo>
                  <a:pt x="38056" y="316592"/>
                </a:moveTo>
                <a:lnTo>
                  <a:pt x="38023" y="316229"/>
                </a:lnTo>
                <a:lnTo>
                  <a:pt x="38056" y="316592"/>
                </a:lnTo>
                <a:close/>
              </a:path>
              <a:path w="2378075" h="392429">
                <a:moveTo>
                  <a:pt x="2339853" y="316592"/>
                </a:moveTo>
                <a:lnTo>
                  <a:pt x="2339860" y="316229"/>
                </a:lnTo>
                <a:lnTo>
                  <a:pt x="2339853" y="316592"/>
                </a:lnTo>
                <a:close/>
              </a:path>
              <a:path w="2378075" h="392429">
                <a:moveTo>
                  <a:pt x="38138" y="317500"/>
                </a:moveTo>
                <a:lnTo>
                  <a:pt x="38056" y="316592"/>
                </a:lnTo>
                <a:lnTo>
                  <a:pt x="38138" y="317500"/>
                </a:lnTo>
                <a:close/>
              </a:path>
              <a:path w="2378075" h="392429">
                <a:moveTo>
                  <a:pt x="2377706" y="321310"/>
                </a:moveTo>
                <a:lnTo>
                  <a:pt x="2339378" y="321310"/>
                </a:lnTo>
                <a:lnTo>
                  <a:pt x="2339746" y="318770"/>
                </a:lnTo>
                <a:lnTo>
                  <a:pt x="2339771" y="317500"/>
                </a:lnTo>
                <a:lnTo>
                  <a:pt x="2339853" y="316592"/>
                </a:lnTo>
                <a:lnTo>
                  <a:pt x="2339835" y="317500"/>
                </a:lnTo>
                <a:lnTo>
                  <a:pt x="2377939" y="317500"/>
                </a:lnTo>
                <a:lnTo>
                  <a:pt x="2377909" y="318770"/>
                </a:lnTo>
                <a:lnTo>
                  <a:pt x="2377706" y="321310"/>
                </a:lnTo>
                <a:close/>
              </a:path>
              <a:path w="2378075" h="392429">
                <a:moveTo>
                  <a:pt x="38565" y="321310"/>
                </a:moveTo>
                <a:lnTo>
                  <a:pt x="38392" y="320039"/>
                </a:lnTo>
                <a:lnTo>
                  <a:pt x="38565" y="321310"/>
                </a:lnTo>
                <a:close/>
              </a:path>
              <a:path w="2378075" h="392429">
                <a:moveTo>
                  <a:pt x="2377440" y="323850"/>
                </a:moveTo>
                <a:lnTo>
                  <a:pt x="2338997" y="323850"/>
                </a:lnTo>
                <a:lnTo>
                  <a:pt x="2339187" y="322579"/>
                </a:lnTo>
                <a:lnTo>
                  <a:pt x="2339517" y="320039"/>
                </a:lnTo>
                <a:lnTo>
                  <a:pt x="2339378" y="321310"/>
                </a:lnTo>
                <a:lnTo>
                  <a:pt x="2377706" y="321310"/>
                </a:lnTo>
                <a:lnTo>
                  <a:pt x="2377587" y="322717"/>
                </a:lnTo>
                <a:lnTo>
                  <a:pt x="2377440" y="323850"/>
                </a:lnTo>
                <a:close/>
              </a:path>
              <a:path w="2378075" h="392429">
                <a:moveTo>
                  <a:pt x="38912" y="323850"/>
                </a:moveTo>
                <a:lnTo>
                  <a:pt x="38722" y="322579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2378075" h="392429">
                <a:moveTo>
                  <a:pt x="38757" y="322717"/>
                </a:moveTo>
                <a:lnTo>
                  <a:pt x="38722" y="322579"/>
                </a:lnTo>
                <a:lnTo>
                  <a:pt x="38757" y="322717"/>
                </a:lnTo>
                <a:close/>
              </a:path>
              <a:path w="2378075" h="392429">
                <a:moveTo>
                  <a:pt x="2339151" y="322717"/>
                </a:moveTo>
                <a:lnTo>
                  <a:pt x="2339170" y="322579"/>
                </a:lnTo>
                <a:lnTo>
                  <a:pt x="2339151" y="322717"/>
                </a:lnTo>
                <a:close/>
              </a:path>
              <a:path w="2378075" h="392429">
                <a:moveTo>
                  <a:pt x="2338997" y="323850"/>
                </a:moveTo>
                <a:lnTo>
                  <a:pt x="2339151" y="322717"/>
                </a:lnTo>
                <a:lnTo>
                  <a:pt x="2339187" y="322579"/>
                </a:lnTo>
                <a:lnTo>
                  <a:pt x="2338997" y="323850"/>
                </a:lnTo>
                <a:close/>
              </a:path>
              <a:path w="2378075" h="392429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2378075" h="392429">
                <a:moveTo>
                  <a:pt x="2377274" y="325120"/>
                </a:moveTo>
                <a:lnTo>
                  <a:pt x="2338527" y="325120"/>
                </a:lnTo>
                <a:lnTo>
                  <a:pt x="2339151" y="322717"/>
                </a:lnTo>
                <a:lnTo>
                  <a:pt x="2338997" y="323850"/>
                </a:lnTo>
                <a:lnTo>
                  <a:pt x="2377440" y="323850"/>
                </a:lnTo>
                <a:lnTo>
                  <a:pt x="2377274" y="325120"/>
                </a:lnTo>
                <a:close/>
              </a:path>
              <a:path w="2378075" h="392429">
                <a:moveTo>
                  <a:pt x="39408" y="325120"/>
                </a:moveTo>
                <a:lnTo>
                  <a:pt x="39141" y="323850"/>
                </a:lnTo>
                <a:lnTo>
                  <a:pt x="39408" y="325120"/>
                </a:lnTo>
                <a:close/>
              </a:path>
              <a:path w="2378075" h="392429">
                <a:moveTo>
                  <a:pt x="2338045" y="327294"/>
                </a:moveTo>
                <a:lnTo>
                  <a:pt x="2338768" y="323850"/>
                </a:lnTo>
                <a:lnTo>
                  <a:pt x="2338527" y="325120"/>
                </a:lnTo>
                <a:lnTo>
                  <a:pt x="2377274" y="325120"/>
                </a:lnTo>
                <a:lnTo>
                  <a:pt x="2377109" y="326389"/>
                </a:lnTo>
                <a:lnTo>
                  <a:pt x="2338400" y="326389"/>
                </a:lnTo>
                <a:lnTo>
                  <a:pt x="2338045" y="327294"/>
                </a:lnTo>
                <a:close/>
              </a:path>
              <a:path w="2378075" h="392429">
                <a:moveTo>
                  <a:pt x="39941" y="327660"/>
                </a:moveTo>
                <a:lnTo>
                  <a:pt x="39509" y="326389"/>
                </a:lnTo>
                <a:lnTo>
                  <a:pt x="39864" y="327294"/>
                </a:lnTo>
                <a:lnTo>
                  <a:pt x="39941" y="327660"/>
                </a:lnTo>
                <a:close/>
              </a:path>
              <a:path w="2378075" h="392429">
                <a:moveTo>
                  <a:pt x="39864" y="327294"/>
                </a:moveTo>
                <a:lnTo>
                  <a:pt x="39509" y="326389"/>
                </a:lnTo>
                <a:lnTo>
                  <a:pt x="39674" y="326389"/>
                </a:lnTo>
                <a:lnTo>
                  <a:pt x="39864" y="327294"/>
                </a:lnTo>
                <a:close/>
              </a:path>
              <a:path w="2378075" h="392429">
                <a:moveTo>
                  <a:pt x="2337968" y="327660"/>
                </a:moveTo>
                <a:lnTo>
                  <a:pt x="2338045" y="327294"/>
                </a:lnTo>
                <a:lnTo>
                  <a:pt x="2338400" y="326389"/>
                </a:lnTo>
                <a:lnTo>
                  <a:pt x="2337968" y="327660"/>
                </a:lnTo>
                <a:close/>
              </a:path>
              <a:path w="2378075" h="392429">
                <a:moveTo>
                  <a:pt x="2376881" y="327660"/>
                </a:moveTo>
                <a:lnTo>
                  <a:pt x="2337968" y="327660"/>
                </a:lnTo>
                <a:lnTo>
                  <a:pt x="2338400" y="326389"/>
                </a:lnTo>
                <a:lnTo>
                  <a:pt x="2377109" y="326389"/>
                </a:lnTo>
                <a:lnTo>
                  <a:pt x="2376881" y="327660"/>
                </a:lnTo>
                <a:close/>
              </a:path>
              <a:path w="2378075" h="392429">
                <a:moveTo>
                  <a:pt x="40008" y="327660"/>
                </a:moveTo>
                <a:lnTo>
                  <a:pt x="39864" y="327294"/>
                </a:lnTo>
                <a:lnTo>
                  <a:pt x="40008" y="327660"/>
                </a:lnTo>
                <a:close/>
              </a:path>
              <a:path w="2378075" h="392429">
                <a:moveTo>
                  <a:pt x="2376131" y="331470"/>
                </a:moveTo>
                <a:lnTo>
                  <a:pt x="2336406" y="331470"/>
                </a:lnTo>
                <a:lnTo>
                  <a:pt x="2338045" y="327294"/>
                </a:lnTo>
                <a:lnTo>
                  <a:pt x="2337968" y="327660"/>
                </a:lnTo>
                <a:lnTo>
                  <a:pt x="2376881" y="327660"/>
                </a:lnTo>
                <a:lnTo>
                  <a:pt x="2376424" y="330200"/>
                </a:lnTo>
                <a:lnTo>
                  <a:pt x="2376131" y="331470"/>
                </a:lnTo>
                <a:close/>
              </a:path>
              <a:path w="2378075" h="392429">
                <a:moveTo>
                  <a:pt x="41775" y="331470"/>
                </a:moveTo>
                <a:lnTo>
                  <a:pt x="41503" y="331470"/>
                </a:lnTo>
                <a:lnTo>
                  <a:pt x="40779" y="328929"/>
                </a:lnTo>
                <a:lnTo>
                  <a:pt x="41775" y="331470"/>
                </a:lnTo>
                <a:close/>
              </a:path>
              <a:path w="2378075" h="392429">
                <a:moveTo>
                  <a:pt x="2375170" y="335279"/>
                </a:moveTo>
                <a:lnTo>
                  <a:pt x="2334641" y="335279"/>
                </a:lnTo>
                <a:lnTo>
                  <a:pt x="2337130" y="328929"/>
                </a:lnTo>
                <a:lnTo>
                  <a:pt x="2336406" y="331470"/>
                </a:lnTo>
                <a:lnTo>
                  <a:pt x="2376131" y="331470"/>
                </a:lnTo>
                <a:lnTo>
                  <a:pt x="2375547" y="334010"/>
                </a:lnTo>
                <a:lnTo>
                  <a:pt x="2375170" y="335279"/>
                </a:lnTo>
                <a:close/>
              </a:path>
              <a:path w="2378075" h="392429">
                <a:moveTo>
                  <a:pt x="43872" y="335279"/>
                </a:moveTo>
                <a:lnTo>
                  <a:pt x="43268" y="335279"/>
                </a:lnTo>
                <a:lnTo>
                  <a:pt x="42392" y="332739"/>
                </a:lnTo>
                <a:lnTo>
                  <a:pt x="43872" y="335279"/>
                </a:lnTo>
                <a:close/>
              </a:path>
              <a:path w="2378075" h="392429">
                <a:moveTo>
                  <a:pt x="2332780" y="337438"/>
                </a:moveTo>
                <a:lnTo>
                  <a:pt x="2335517" y="332739"/>
                </a:lnTo>
                <a:lnTo>
                  <a:pt x="2334641" y="335279"/>
                </a:lnTo>
                <a:lnTo>
                  <a:pt x="2375170" y="335279"/>
                </a:lnTo>
                <a:lnTo>
                  <a:pt x="2374794" y="336550"/>
                </a:lnTo>
                <a:lnTo>
                  <a:pt x="2333574" y="336550"/>
                </a:lnTo>
                <a:lnTo>
                  <a:pt x="2332780" y="337438"/>
                </a:lnTo>
                <a:close/>
              </a:path>
              <a:path w="2378075" h="392429">
                <a:moveTo>
                  <a:pt x="45351" y="337820"/>
                </a:moveTo>
                <a:lnTo>
                  <a:pt x="44335" y="336550"/>
                </a:lnTo>
                <a:lnTo>
                  <a:pt x="45129" y="337438"/>
                </a:lnTo>
                <a:lnTo>
                  <a:pt x="45351" y="337820"/>
                </a:lnTo>
                <a:close/>
              </a:path>
              <a:path w="2378075" h="392429">
                <a:moveTo>
                  <a:pt x="45129" y="337438"/>
                </a:moveTo>
                <a:lnTo>
                  <a:pt x="44335" y="336550"/>
                </a:lnTo>
                <a:lnTo>
                  <a:pt x="44611" y="336550"/>
                </a:lnTo>
                <a:lnTo>
                  <a:pt x="45129" y="337438"/>
                </a:lnTo>
                <a:close/>
              </a:path>
              <a:path w="2378075" h="392429">
                <a:moveTo>
                  <a:pt x="2332558" y="337820"/>
                </a:moveTo>
                <a:lnTo>
                  <a:pt x="2332780" y="337438"/>
                </a:lnTo>
                <a:lnTo>
                  <a:pt x="2333574" y="336550"/>
                </a:lnTo>
                <a:lnTo>
                  <a:pt x="2332558" y="337820"/>
                </a:lnTo>
                <a:close/>
              </a:path>
              <a:path w="2378075" h="392429">
                <a:moveTo>
                  <a:pt x="2374417" y="337820"/>
                </a:moveTo>
                <a:lnTo>
                  <a:pt x="2332558" y="337820"/>
                </a:lnTo>
                <a:lnTo>
                  <a:pt x="2333574" y="336550"/>
                </a:lnTo>
                <a:lnTo>
                  <a:pt x="2374794" y="336550"/>
                </a:lnTo>
                <a:lnTo>
                  <a:pt x="2374417" y="337820"/>
                </a:lnTo>
                <a:close/>
              </a:path>
              <a:path w="2378075" h="392429">
                <a:moveTo>
                  <a:pt x="45470" y="337820"/>
                </a:moveTo>
                <a:lnTo>
                  <a:pt x="45129" y="337438"/>
                </a:lnTo>
                <a:lnTo>
                  <a:pt x="45470" y="337820"/>
                </a:lnTo>
                <a:close/>
              </a:path>
              <a:path w="2378075" h="392429">
                <a:moveTo>
                  <a:pt x="2327757" y="343832"/>
                </a:moveTo>
                <a:lnTo>
                  <a:pt x="2331326" y="339089"/>
                </a:lnTo>
                <a:lnTo>
                  <a:pt x="2332780" y="337438"/>
                </a:lnTo>
                <a:lnTo>
                  <a:pt x="2332558" y="337820"/>
                </a:lnTo>
                <a:lnTo>
                  <a:pt x="2374417" y="337820"/>
                </a:lnTo>
                <a:lnTo>
                  <a:pt x="2372715" y="342900"/>
                </a:lnTo>
                <a:lnTo>
                  <a:pt x="2328786" y="342900"/>
                </a:lnTo>
                <a:lnTo>
                  <a:pt x="2327757" y="343832"/>
                </a:lnTo>
                <a:close/>
              </a:path>
              <a:path w="2378075" h="392429">
                <a:moveTo>
                  <a:pt x="47739" y="340360"/>
                </a:moveTo>
                <a:lnTo>
                  <a:pt x="46583" y="339089"/>
                </a:lnTo>
                <a:lnTo>
                  <a:pt x="47739" y="340360"/>
                </a:lnTo>
                <a:close/>
              </a:path>
              <a:path w="2378075" h="392429">
                <a:moveTo>
                  <a:pt x="2330170" y="340360"/>
                </a:moveTo>
                <a:lnTo>
                  <a:pt x="2331305" y="339089"/>
                </a:lnTo>
                <a:lnTo>
                  <a:pt x="2330170" y="340360"/>
                </a:lnTo>
                <a:close/>
              </a:path>
              <a:path w="2378075" h="392429">
                <a:moveTo>
                  <a:pt x="50406" y="344170"/>
                </a:moveTo>
                <a:lnTo>
                  <a:pt x="49123" y="342900"/>
                </a:lnTo>
                <a:lnTo>
                  <a:pt x="50152" y="343832"/>
                </a:lnTo>
                <a:lnTo>
                  <a:pt x="50406" y="344170"/>
                </a:lnTo>
                <a:close/>
              </a:path>
              <a:path w="2378075" h="392429">
                <a:moveTo>
                  <a:pt x="50152" y="343832"/>
                </a:moveTo>
                <a:lnTo>
                  <a:pt x="49123" y="342900"/>
                </a:lnTo>
                <a:lnTo>
                  <a:pt x="49450" y="342900"/>
                </a:lnTo>
                <a:lnTo>
                  <a:pt x="50152" y="343832"/>
                </a:lnTo>
                <a:close/>
              </a:path>
              <a:path w="2378075" h="392429">
                <a:moveTo>
                  <a:pt x="2327503" y="344170"/>
                </a:moveTo>
                <a:lnTo>
                  <a:pt x="2327757" y="343832"/>
                </a:lnTo>
                <a:lnTo>
                  <a:pt x="2328786" y="342900"/>
                </a:lnTo>
                <a:lnTo>
                  <a:pt x="2327503" y="344170"/>
                </a:lnTo>
                <a:close/>
              </a:path>
              <a:path w="2378075" h="392429">
                <a:moveTo>
                  <a:pt x="2372290" y="344170"/>
                </a:moveTo>
                <a:lnTo>
                  <a:pt x="2327503" y="344170"/>
                </a:lnTo>
                <a:lnTo>
                  <a:pt x="2328786" y="342900"/>
                </a:lnTo>
                <a:lnTo>
                  <a:pt x="2372715" y="342900"/>
                </a:lnTo>
                <a:lnTo>
                  <a:pt x="2372290" y="344170"/>
                </a:lnTo>
                <a:close/>
              </a:path>
              <a:path w="2378075" h="392429">
                <a:moveTo>
                  <a:pt x="50524" y="344170"/>
                </a:moveTo>
                <a:lnTo>
                  <a:pt x="50152" y="343832"/>
                </a:lnTo>
                <a:lnTo>
                  <a:pt x="50524" y="344170"/>
                </a:lnTo>
                <a:close/>
              </a:path>
              <a:path w="2378075" h="392429">
                <a:moveTo>
                  <a:pt x="2371204" y="346710"/>
                </a:moveTo>
                <a:lnTo>
                  <a:pt x="2324582" y="346710"/>
                </a:lnTo>
                <a:lnTo>
                  <a:pt x="2327757" y="343832"/>
                </a:lnTo>
                <a:lnTo>
                  <a:pt x="2327503" y="344170"/>
                </a:lnTo>
                <a:lnTo>
                  <a:pt x="2372290" y="344170"/>
                </a:lnTo>
                <a:lnTo>
                  <a:pt x="2371864" y="345439"/>
                </a:lnTo>
                <a:lnTo>
                  <a:pt x="2371204" y="346710"/>
                </a:lnTo>
                <a:close/>
              </a:path>
              <a:path w="2378075" h="392429">
                <a:moveTo>
                  <a:pt x="54209" y="346710"/>
                </a:moveTo>
                <a:lnTo>
                  <a:pt x="53327" y="346710"/>
                </a:lnTo>
                <a:lnTo>
                  <a:pt x="51930" y="345439"/>
                </a:lnTo>
                <a:lnTo>
                  <a:pt x="54209" y="346710"/>
                </a:lnTo>
                <a:close/>
              </a:path>
              <a:path w="2378075" h="392429">
                <a:moveTo>
                  <a:pt x="2369223" y="350520"/>
                </a:moveTo>
                <a:lnTo>
                  <a:pt x="2318054" y="350520"/>
                </a:lnTo>
                <a:lnTo>
                  <a:pt x="2322944" y="347979"/>
                </a:lnTo>
                <a:lnTo>
                  <a:pt x="2321420" y="347979"/>
                </a:lnTo>
                <a:lnTo>
                  <a:pt x="2325979" y="345439"/>
                </a:lnTo>
                <a:lnTo>
                  <a:pt x="2324582" y="346710"/>
                </a:lnTo>
                <a:lnTo>
                  <a:pt x="2371204" y="346710"/>
                </a:lnTo>
                <a:lnTo>
                  <a:pt x="2369223" y="350520"/>
                </a:lnTo>
                <a:close/>
              </a:path>
              <a:path w="2378075" h="392429">
                <a:moveTo>
                  <a:pt x="60820" y="350520"/>
                </a:moveTo>
                <a:lnTo>
                  <a:pt x="59855" y="350520"/>
                </a:lnTo>
                <a:lnTo>
                  <a:pt x="58229" y="349250"/>
                </a:lnTo>
                <a:lnTo>
                  <a:pt x="60820" y="350520"/>
                </a:lnTo>
                <a:close/>
              </a:path>
              <a:path w="2378075" h="392429">
                <a:moveTo>
                  <a:pt x="2366992" y="354329"/>
                </a:moveTo>
                <a:lnTo>
                  <a:pt x="2309304" y="354329"/>
                </a:lnTo>
                <a:lnTo>
                  <a:pt x="2312111" y="353060"/>
                </a:lnTo>
                <a:lnTo>
                  <a:pt x="2310777" y="353060"/>
                </a:lnTo>
                <a:lnTo>
                  <a:pt x="2316213" y="351789"/>
                </a:lnTo>
                <a:lnTo>
                  <a:pt x="2314498" y="351789"/>
                </a:lnTo>
                <a:lnTo>
                  <a:pt x="2319680" y="349250"/>
                </a:lnTo>
                <a:lnTo>
                  <a:pt x="2318054" y="350520"/>
                </a:lnTo>
                <a:lnTo>
                  <a:pt x="2369223" y="350520"/>
                </a:lnTo>
                <a:lnTo>
                  <a:pt x="2368562" y="351789"/>
                </a:lnTo>
                <a:lnTo>
                  <a:pt x="2366992" y="354329"/>
                </a:lnTo>
                <a:close/>
              </a:path>
              <a:path w="2378075" h="392429">
                <a:moveTo>
                  <a:pt x="70548" y="354329"/>
                </a:moveTo>
                <a:lnTo>
                  <a:pt x="68605" y="354329"/>
                </a:lnTo>
                <a:lnTo>
                  <a:pt x="67690" y="353060"/>
                </a:lnTo>
                <a:lnTo>
                  <a:pt x="70548" y="354329"/>
                </a:lnTo>
                <a:close/>
              </a:path>
              <a:path w="2378075" h="392429">
                <a:moveTo>
                  <a:pt x="2309304" y="354329"/>
                </a:moveTo>
                <a:lnTo>
                  <a:pt x="2307361" y="354329"/>
                </a:lnTo>
                <a:lnTo>
                  <a:pt x="2310218" y="353060"/>
                </a:lnTo>
                <a:lnTo>
                  <a:pt x="2309304" y="354329"/>
                </a:lnTo>
                <a:close/>
              </a:path>
              <a:path w="2378075" h="392429">
                <a:moveTo>
                  <a:pt x="2311603" y="392429"/>
                </a:moveTo>
                <a:lnTo>
                  <a:pt x="66306" y="392429"/>
                </a:lnTo>
                <a:lnTo>
                  <a:pt x="62445" y="391160"/>
                </a:lnTo>
                <a:lnTo>
                  <a:pt x="2315464" y="391160"/>
                </a:lnTo>
                <a:lnTo>
                  <a:pt x="2311603" y="392429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59891" y="3770376"/>
            <a:ext cx="481965" cy="495300"/>
          </a:xfrm>
          <a:custGeom>
            <a:avLst/>
            <a:gdLst/>
            <a:ahLst/>
            <a:cxnLst/>
            <a:rect l="l" t="t" r="r" b="b"/>
            <a:pathLst>
              <a:path w="481965" h="495300">
                <a:moveTo>
                  <a:pt x="220979" y="495300"/>
                </a:moveTo>
                <a:lnTo>
                  <a:pt x="0" y="309372"/>
                </a:lnTo>
                <a:lnTo>
                  <a:pt x="262127" y="0"/>
                </a:lnTo>
                <a:lnTo>
                  <a:pt x="481583" y="185927"/>
                </a:lnTo>
                <a:lnTo>
                  <a:pt x="220979" y="49530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3361" y="3743769"/>
            <a:ext cx="535940" cy="549275"/>
          </a:xfrm>
          <a:custGeom>
            <a:avLst/>
            <a:gdLst/>
            <a:ahLst/>
            <a:cxnLst/>
            <a:rect l="l" t="t" r="r" b="b"/>
            <a:pathLst>
              <a:path w="535940" h="549275">
                <a:moveTo>
                  <a:pt x="249186" y="549109"/>
                </a:moveTo>
                <a:lnTo>
                  <a:pt x="0" y="338251"/>
                </a:lnTo>
                <a:lnTo>
                  <a:pt x="286219" y="0"/>
                </a:lnTo>
                <a:lnTo>
                  <a:pt x="332491" y="39154"/>
                </a:lnTo>
                <a:lnTo>
                  <a:pt x="302996" y="39154"/>
                </a:lnTo>
                <a:lnTo>
                  <a:pt x="276148" y="41389"/>
                </a:lnTo>
                <a:lnTo>
                  <a:pt x="290692" y="53695"/>
                </a:lnTo>
                <a:lnTo>
                  <a:pt x="64106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2" y="348322"/>
                </a:lnTo>
                <a:lnTo>
                  <a:pt x="244714" y="495414"/>
                </a:lnTo>
                <a:lnTo>
                  <a:pt x="232410" y="509955"/>
                </a:lnTo>
                <a:lnTo>
                  <a:pt x="282317" y="509955"/>
                </a:lnTo>
                <a:lnTo>
                  <a:pt x="249186" y="549109"/>
                </a:lnTo>
                <a:close/>
              </a:path>
              <a:path w="535940" h="549275">
                <a:moveTo>
                  <a:pt x="290692" y="53695"/>
                </a:moveTo>
                <a:lnTo>
                  <a:pt x="276148" y="41389"/>
                </a:lnTo>
                <a:lnTo>
                  <a:pt x="302996" y="39154"/>
                </a:lnTo>
                <a:lnTo>
                  <a:pt x="290692" y="53695"/>
                </a:lnTo>
                <a:close/>
              </a:path>
              <a:path w="535940" h="549275">
                <a:moveTo>
                  <a:pt x="481711" y="215330"/>
                </a:moveTo>
                <a:lnTo>
                  <a:pt x="290692" y="53695"/>
                </a:lnTo>
                <a:lnTo>
                  <a:pt x="302996" y="39154"/>
                </a:lnTo>
                <a:lnTo>
                  <a:pt x="332491" y="39154"/>
                </a:lnTo>
                <a:lnTo>
                  <a:pt x="523504" y="200787"/>
                </a:lnTo>
                <a:lnTo>
                  <a:pt x="494017" y="200787"/>
                </a:lnTo>
                <a:lnTo>
                  <a:pt x="481711" y="215330"/>
                </a:lnTo>
                <a:close/>
              </a:path>
              <a:path w="535940" h="549275">
                <a:moveTo>
                  <a:pt x="496252" y="227634"/>
                </a:moveTo>
                <a:lnTo>
                  <a:pt x="481711" y="215330"/>
                </a:lnTo>
                <a:lnTo>
                  <a:pt x="494017" y="200787"/>
                </a:lnTo>
                <a:lnTo>
                  <a:pt x="496252" y="227634"/>
                </a:lnTo>
                <a:close/>
              </a:path>
              <a:path w="535940" h="549275">
                <a:moveTo>
                  <a:pt x="521210" y="227634"/>
                </a:moveTo>
                <a:lnTo>
                  <a:pt x="496252" y="227634"/>
                </a:lnTo>
                <a:lnTo>
                  <a:pt x="494017" y="200787"/>
                </a:lnTo>
                <a:lnTo>
                  <a:pt x="523504" y="200787"/>
                </a:lnTo>
                <a:lnTo>
                  <a:pt x="535406" y="210858"/>
                </a:lnTo>
                <a:lnTo>
                  <a:pt x="521210" y="227634"/>
                </a:lnTo>
                <a:close/>
              </a:path>
              <a:path w="535940" h="549275">
                <a:moveTo>
                  <a:pt x="282317" y="509955"/>
                </a:moveTo>
                <a:lnTo>
                  <a:pt x="232410" y="509955"/>
                </a:lnTo>
                <a:lnTo>
                  <a:pt x="259257" y="507720"/>
                </a:lnTo>
                <a:lnTo>
                  <a:pt x="244714" y="495414"/>
                </a:lnTo>
                <a:lnTo>
                  <a:pt x="481711" y="215330"/>
                </a:lnTo>
                <a:lnTo>
                  <a:pt x="496252" y="227634"/>
                </a:lnTo>
                <a:lnTo>
                  <a:pt x="521210" y="227634"/>
                </a:lnTo>
                <a:lnTo>
                  <a:pt x="282317" y="509955"/>
                </a:lnTo>
                <a:close/>
              </a:path>
              <a:path w="535940" h="549275">
                <a:moveTo>
                  <a:pt x="41389" y="348322"/>
                </a:moveTo>
                <a:lnTo>
                  <a:pt x="39154" y="321475"/>
                </a:lnTo>
                <a:lnTo>
                  <a:pt x="53695" y="333779"/>
                </a:lnTo>
                <a:lnTo>
                  <a:pt x="41389" y="348322"/>
                </a:lnTo>
                <a:close/>
              </a:path>
              <a:path w="535940" h="549275">
                <a:moveTo>
                  <a:pt x="53695" y="333779"/>
                </a:moveTo>
                <a:lnTo>
                  <a:pt x="39154" y="321475"/>
                </a:lnTo>
                <a:lnTo>
                  <a:pt x="64106" y="321475"/>
                </a:lnTo>
                <a:lnTo>
                  <a:pt x="53695" y="333779"/>
                </a:lnTo>
                <a:close/>
              </a:path>
              <a:path w="535940" h="549275">
                <a:moveTo>
                  <a:pt x="70882" y="348322"/>
                </a:moveTo>
                <a:lnTo>
                  <a:pt x="41389" y="348322"/>
                </a:lnTo>
                <a:lnTo>
                  <a:pt x="53695" y="333779"/>
                </a:lnTo>
                <a:lnTo>
                  <a:pt x="70882" y="348322"/>
                </a:lnTo>
                <a:close/>
              </a:path>
              <a:path w="535940" h="549275">
                <a:moveTo>
                  <a:pt x="232410" y="509955"/>
                </a:moveTo>
                <a:lnTo>
                  <a:pt x="244714" y="495414"/>
                </a:lnTo>
                <a:lnTo>
                  <a:pt x="259257" y="507720"/>
                </a:lnTo>
                <a:lnTo>
                  <a:pt x="232410" y="509955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887018" y="3844556"/>
            <a:ext cx="21844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8620" algn="l"/>
              </a:tabLst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3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速度、位移偏角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0391" y="2531364"/>
            <a:ext cx="2339340" cy="355600"/>
          </a:xfrm>
          <a:custGeom>
            <a:avLst/>
            <a:gdLst/>
            <a:ahLst/>
            <a:cxnLst/>
            <a:rect l="l" t="t" r="r" b="b"/>
            <a:pathLst>
              <a:path w="2339340" h="355600">
                <a:moveTo>
                  <a:pt x="2281428" y="355092"/>
                </a:moveTo>
                <a:lnTo>
                  <a:pt x="59436" y="355092"/>
                </a:lnTo>
                <a:lnTo>
                  <a:pt x="36224" y="350711"/>
                </a:lnTo>
                <a:lnTo>
                  <a:pt x="17321" y="338085"/>
                </a:lnTo>
                <a:lnTo>
                  <a:pt x="4616" y="319103"/>
                </a:lnTo>
                <a:lnTo>
                  <a:pt x="0" y="295656"/>
                </a:lnTo>
                <a:lnTo>
                  <a:pt x="0" y="59436"/>
                </a:lnTo>
                <a:lnTo>
                  <a:pt x="4616" y="36302"/>
                </a:lnTo>
                <a:lnTo>
                  <a:pt x="17321" y="17425"/>
                </a:lnTo>
                <a:lnTo>
                  <a:pt x="36224" y="4695"/>
                </a:lnTo>
                <a:lnTo>
                  <a:pt x="59436" y="0"/>
                </a:lnTo>
                <a:lnTo>
                  <a:pt x="2281428" y="0"/>
                </a:lnTo>
                <a:lnTo>
                  <a:pt x="2304044" y="4695"/>
                </a:lnTo>
                <a:lnTo>
                  <a:pt x="2322590" y="17425"/>
                </a:lnTo>
                <a:lnTo>
                  <a:pt x="2335032" y="36302"/>
                </a:lnTo>
                <a:lnTo>
                  <a:pt x="2339340" y="59436"/>
                </a:lnTo>
                <a:lnTo>
                  <a:pt x="2339340" y="295656"/>
                </a:lnTo>
                <a:lnTo>
                  <a:pt x="2335032" y="319103"/>
                </a:lnTo>
                <a:lnTo>
                  <a:pt x="2322590" y="338085"/>
                </a:lnTo>
                <a:lnTo>
                  <a:pt x="2304044" y="350711"/>
                </a:lnTo>
                <a:lnTo>
                  <a:pt x="2281428" y="355092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1367" y="2512377"/>
            <a:ext cx="2378075" cy="392430"/>
          </a:xfrm>
          <a:custGeom>
            <a:avLst/>
            <a:gdLst/>
            <a:ahLst/>
            <a:cxnLst/>
            <a:rect l="l" t="t" r="r" b="b"/>
            <a:pathLst>
              <a:path w="2378075" h="392430">
                <a:moveTo>
                  <a:pt x="2315464" y="1269"/>
                </a:moveTo>
                <a:lnTo>
                  <a:pt x="62445" y="1269"/>
                </a:lnTo>
                <a:lnTo>
                  <a:pt x="66306" y="0"/>
                </a:lnTo>
                <a:lnTo>
                  <a:pt x="2311603" y="0"/>
                </a:lnTo>
                <a:lnTo>
                  <a:pt x="2315464" y="1269"/>
                </a:lnTo>
                <a:close/>
              </a:path>
              <a:path w="2378075" h="392430">
                <a:moveTo>
                  <a:pt x="2319248" y="391160"/>
                </a:moveTo>
                <a:lnTo>
                  <a:pt x="58648" y="391160"/>
                </a:lnTo>
                <a:lnTo>
                  <a:pt x="54698" y="389889"/>
                </a:lnTo>
                <a:lnTo>
                  <a:pt x="17779" y="364489"/>
                </a:lnTo>
                <a:lnTo>
                  <a:pt x="800" y="326389"/>
                </a:lnTo>
                <a:lnTo>
                  <a:pt x="0" y="73660"/>
                </a:lnTo>
                <a:lnTo>
                  <a:pt x="322" y="69712"/>
                </a:lnTo>
                <a:lnTo>
                  <a:pt x="17779" y="27939"/>
                </a:lnTo>
                <a:lnTo>
                  <a:pt x="54698" y="2539"/>
                </a:lnTo>
                <a:lnTo>
                  <a:pt x="58648" y="1269"/>
                </a:lnTo>
                <a:lnTo>
                  <a:pt x="2319248" y="1269"/>
                </a:lnTo>
                <a:lnTo>
                  <a:pt x="2355088" y="22860"/>
                </a:lnTo>
                <a:lnTo>
                  <a:pt x="2366992" y="38100"/>
                </a:lnTo>
                <a:lnTo>
                  <a:pt x="68605" y="38100"/>
                </a:lnTo>
                <a:lnTo>
                  <a:pt x="65785" y="39369"/>
                </a:lnTo>
                <a:lnTo>
                  <a:pt x="67132" y="39369"/>
                </a:lnTo>
                <a:lnTo>
                  <a:pt x="61696" y="40639"/>
                </a:lnTo>
                <a:lnTo>
                  <a:pt x="63411" y="40639"/>
                </a:lnTo>
                <a:lnTo>
                  <a:pt x="60820" y="41910"/>
                </a:lnTo>
                <a:lnTo>
                  <a:pt x="59855" y="41910"/>
                </a:lnTo>
                <a:lnTo>
                  <a:pt x="57410" y="43180"/>
                </a:lnTo>
                <a:lnTo>
                  <a:pt x="56489" y="43180"/>
                </a:lnTo>
                <a:lnTo>
                  <a:pt x="53450" y="45719"/>
                </a:lnTo>
                <a:lnTo>
                  <a:pt x="50524" y="48260"/>
                </a:lnTo>
                <a:lnTo>
                  <a:pt x="49123" y="49530"/>
                </a:lnTo>
                <a:lnTo>
                  <a:pt x="49450" y="49530"/>
                </a:lnTo>
                <a:lnTo>
                  <a:pt x="48494" y="50800"/>
                </a:lnTo>
                <a:lnTo>
                  <a:pt x="47739" y="50800"/>
                </a:lnTo>
                <a:lnTo>
                  <a:pt x="44335" y="55880"/>
                </a:lnTo>
                <a:lnTo>
                  <a:pt x="44611" y="55880"/>
                </a:lnTo>
                <a:lnTo>
                  <a:pt x="43872" y="57150"/>
                </a:lnTo>
                <a:lnTo>
                  <a:pt x="43268" y="57150"/>
                </a:lnTo>
                <a:lnTo>
                  <a:pt x="41767" y="60960"/>
                </a:lnTo>
                <a:lnTo>
                  <a:pt x="41503" y="60960"/>
                </a:lnTo>
                <a:lnTo>
                  <a:pt x="40008" y="64769"/>
                </a:lnTo>
                <a:lnTo>
                  <a:pt x="39509" y="66039"/>
                </a:lnTo>
                <a:lnTo>
                  <a:pt x="39674" y="66039"/>
                </a:lnTo>
                <a:lnTo>
                  <a:pt x="39408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19"/>
                </a:lnTo>
                <a:lnTo>
                  <a:pt x="38163" y="73660"/>
                </a:lnTo>
                <a:lnTo>
                  <a:pt x="38138" y="74930"/>
                </a:lnTo>
                <a:lnTo>
                  <a:pt x="37998" y="77469"/>
                </a:lnTo>
                <a:lnTo>
                  <a:pt x="38023" y="314960"/>
                </a:lnTo>
                <a:lnTo>
                  <a:pt x="38023" y="316230"/>
                </a:lnTo>
                <a:lnTo>
                  <a:pt x="38138" y="317500"/>
                </a:lnTo>
                <a:lnTo>
                  <a:pt x="38163" y="318769"/>
                </a:lnTo>
                <a:lnTo>
                  <a:pt x="38531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19"/>
                </a:lnTo>
                <a:lnTo>
                  <a:pt x="39674" y="326389"/>
                </a:lnTo>
                <a:lnTo>
                  <a:pt x="39509" y="326389"/>
                </a:lnTo>
                <a:lnTo>
                  <a:pt x="39941" y="327660"/>
                </a:lnTo>
                <a:lnTo>
                  <a:pt x="41503" y="331469"/>
                </a:lnTo>
                <a:lnTo>
                  <a:pt x="41767" y="331469"/>
                </a:lnTo>
                <a:lnTo>
                  <a:pt x="43268" y="335280"/>
                </a:lnTo>
                <a:lnTo>
                  <a:pt x="43872" y="335280"/>
                </a:lnTo>
                <a:lnTo>
                  <a:pt x="44611" y="336550"/>
                </a:lnTo>
                <a:lnTo>
                  <a:pt x="44335" y="336550"/>
                </a:lnTo>
                <a:lnTo>
                  <a:pt x="45351" y="337819"/>
                </a:lnTo>
                <a:lnTo>
                  <a:pt x="46604" y="339089"/>
                </a:lnTo>
                <a:lnTo>
                  <a:pt x="49450" y="342900"/>
                </a:lnTo>
                <a:lnTo>
                  <a:pt x="49123" y="342900"/>
                </a:lnTo>
                <a:lnTo>
                  <a:pt x="50406" y="344169"/>
                </a:lnTo>
                <a:lnTo>
                  <a:pt x="53327" y="346710"/>
                </a:lnTo>
                <a:lnTo>
                  <a:pt x="54209" y="346710"/>
                </a:lnTo>
                <a:lnTo>
                  <a:pt x="56489" y="347980"/>
                </a:lnTo>
                <a:lnTo>
                  <a:pt x="54965" y="347980"/>
                </a:lnTo>
                <a:lnTo>
                  <a:pt x="59855" y="350519"/>
                </a:lnTo>
                <a:lnTo>
                  <a:pt x="60820" y="350519"/>
                </a:lnTo>
                <a:lnTo>
                  <a:pt x="63411" y="351789"/>
                </a:lnTo>
                <a:lnTo>
                  <a:pt x="61696" y="351789"/>
                </a:lnTo>
                <a:lnTo>
                  <a:pt x="67132" y="353060"/>
                </a:lnTo>
                <a:lnTo>
                  <a:pt x="65785" y="353060"/>
                </a:lnTo>
                <a:lnTo>
                  <a:pt x="68605" y="354330"/>
                </a:lnTo>
                <a:lnTo>
                  <a:pt x="2366992" y="354330"/>
                </a:lnTo>
                <a:lnTo>
                  <a:pt x="2364638" y="358139"/>
                </a:lnTo>
                <a:lnTo>
                  <a:pt x="2330183" y="387350"/>
                </a:lnTo>
                <a:lnTo>
                  <a:pt x="2323198" y="389889"/>
                </a:lnTo>
                <a:lnTo>
                  <a:pt x="2319248" y="391160"/>
                </a:lnTo>
                <a:close/>
              </a:path>
              <a:path w="2378075" h="392430">
                <a:moveTo>
                  <a:pt x="67678" y="39369"/>
                </a:moveTo>
                <a:lnTo>
                  <a:pt x="68605" y="38100"/>
                </a:lnTo>
                <a:lnTo>
                  <a:pt x="70548" y="38100"/>
                </a:lnTo>
                <a:lnTo>
                  <a:pt x="67678" y="39369"/>
                </a:lnTo>
                <a:close/>
              </a:path>
              <a:path w="2378075" h="392430">
                <a:moveTo>
                  <a:pt x="2310218" y="39369"/>
                </a:moveTo>
                <a:lnTo>
                  <a:pt x="2307361" y="38100"/>
                </a:lnTo>
                <a:lnTo>
                  <a:pt x="2309304" y="38100"/>
                </a:lnTo>
                <a:lnTo>
                  <a:pt x="2310218" y="39369"/>
                </a:lnTo>
                <a:close/>
              </a:path>
              <a:path w="2378075" h="392430">
                <a:moveTo>
                  <a:pt x="2319680" y="43180"/>
                </a:moveTo>
                <a:lnTo>
                  <a:pt x="2314498" y="40639"/>
                </a:lnTo>
                <a:lnTo>
                  <a:pt x="2316213" y="40639"/>
                </a:lnTo>
                <a:lnTo>
                  <a:pt x="2310777" y="39369"/>
                </a:lnTo>
                <a:lnTo>
                  <a:pt x="2312111" y="39369"/>
                </a:lnTo>
                <a:lnTo>
                  <a:pt x="2309304" y="38100"/>
                </a:lnTo>
                <a:lnTo>
                  <a:pt x="2366992" y="38100"/>
                </a:lnTo>
                <a:lnTo>
                  <a:pt x="2368562" y="40639"/>
                </a:lnTo>
                <a:lnTo>
                  <a:pt x="2369223" y="41910"/>
                </a:lnTo>
                <a:lnTo>
                  <a:pt x="2318054" y="41910"/>
                </a:lnTo>
                <a:lnTo>
                  <a:pt x="2319680" y="43180"/>
                </a:lnTo>
                <a:close/>
              </a:path>
              <a:path w="2378075" h="392430">
                <a:moveTo>
                  <a:pt x="58229" y="43180"/>
                </a:moveTo>
                <a:lnTo>
                  <a:pt x="59855" y="41910"/>
                </a:lnTo>
                <a:lnTo>
                  <a:pt x="60820" y="41910"/>
                </a:lnTo>
                <a:lnTo>
                  <a:pt x="58229" y="43180"/>
                </a:lnTo>
                <a:close/>
              </a:path>
              <a:path w="2378075" h="392430">
                <a:moveTo>
                  <a:pt x="2322931" y="44450"/>
                </a:moveTo>
                <a:lnTo>
                  <a:pt x="2318054" y="41910"/>
                </a:lnTo>
                <a:lnTo>
                  <a:pt x="2369223" y="41910"/>
                </a:lnTo>
                <a:lnTo>
                  <a:pt x="2369883" y="43180"/>
                </a:lnTo>
                <a:lnTo>
                  <a:pt x="2321420" y="43180"/>
                </a:lnTo>
                <a:lnTo>
                  <a:pt x="2322931" y="44450"/>
                </a:lnTo>
                <a:close/>
              </a:path>
              <a:path w="2378075" h="392430">
                <a:moveTo>
                  <a:pt x="54976" y="44444"/>
                </a:moveTo>
                <a:lnTo>
                  <a:pt x="56489" y="43180"/>
                </a:lnTo>
                <a:lnTo>
                  <a:pt x="57410" y="43180"/>
                </a:lnTo>
                <a:lnTo>
                  <a:pt x="54976" y="44444"/>
                </a:lnTo>
                <a:close/>
              </a:path>
              <a:path w="2378075" h="392430">
                <a:moveTo>
                  <a:pt x="2372715" y="49530"/>
                </a:moveTo>
                <a:lnTo>
                  <a:pt x="2328786" y="49530"/>
                </a:lnTo>
                <a:lnTo>
                  <a:pt x="2327503" y="48260"/>
                </a:lnTo>
                <a:lnTo>
                  <a:pt x="2324582" y="45719"/>
                </a:lnTo>
                <a:lnTo>
                  <a:pt x="2321420" y="43180"/>
                </a:lnTo>
                <a:lnTo>
                  <a:pt x="2369883" y="43180"/>
                </a:lnTo>
                <a:lnTo>
                  <a:pt x="2371864" y="46989"/>
                </a:lnTo>
                <a:lnTo>
                  <a:pt x="2372715" y="49530"/>
                </a:lnTo>
                <a:close/>
              </a:path>
              <a:path w="2378075" h="392430">
                <a:moveTo>
                  <a:pt x="54969" y="44450"/>
                </a:moveTo>
                <a:close/>
              </a:path>
              <a:path w="2378075" h="392430">
                <a:moveTo>
                  <a:pt x="51930" y="46989"/>
                </a:moveTo>
                <a:lnTo>
                  <a:pt x="53327" y="45719"/>
                </a:lnTo>
                <a:lnTo>
                  <a:pt x="51930" y="46989"/>
                </a:lnTo>
                <a:close/>
              </a:path>
              <a:path w="2378075" h="392430">
                <a:moveTo>
                  <a:pt x="2325979" y="46989"/>
                </a:moveTo>
                <a:lnTo>
                  <a:pt x="2324459" y="45719"/>
                </a:lnTo>
                <a:lnTo>
                  <a:pt x="2325979" y="46989"/>
                </a:lnTo>
                <a:close/>
              </a:path>
              <a:path w="2378075" h="392430">
                <a:moveTo>
                  <a:pt x="49123" y="49530"/>
                </a:moveTo>
                <a:lnTo>
                  <a:pt x="50406" y="48260"/>
                </a:lnTo>
                <a:lnTo>
                  <a:pt x="50152" y="48597"/>
                </a:lnTo>
                <a:lnTo>
                  <a:pt x="49123" y="49530"/>
                </a:lnTo>
                <a:close/>
              </a:path>
              <a:path w="2378075" h="392430">
                <a:moveTo>
                  <a:pt x="50152" y="48597"/>
                </a:moveTo>
                <a:lnTo>
                  <a:pt x="50406" y="48260"/>
                </a:lnTo>
                <a:lnTo>
                  <a:pt x="50152" y="48597"/>
                </a:lnTo>
                <a:close/>
              </a:path>
              <a:path w="2378075" h="392430">
                <a:moveTo>
                  <a:pt x="2327757" y="48597"/>
                </a:moveTo>
                <a:lnTo>
                  <a:pt x="2327385" y="48260"/>
                </a:lnTo>
                <a:lnTo>
                  <a:pt x="2327757" y="48597"/>
                </a:lnTo>
                <a:close/>
              </a:path>
              <a:path w="2378075" h="392430">
                <a:moveTo>
                  <a:pt x="2328786" y="49530"/>
                </a:moveTo>
                <a:lnTo>
                  <a:pt x="2327757" y="48597"/>
                </a:lnTo>
                <a:lnTo>
                  <a:pt x="2327503" y="48260"/>
                </a:lnTo>
                <a:lnTo>
                  <a:pt x="2328786" y="49530"/>
                </a:lnTo>
                <a:close/>
              </a:path>
              <a:path w="2378075" h="392430">
                <a:moveTo>
                  <a:pt x="49450" y="49530"/>
                </a:moveTo>
                <a:lnTo>
                  <a:pt x="49123" y="49530"/>
                </a:lnTo>
                <a:lnTo>
                  <a:pt x="50152" y="48597"/>
                </a:lnTo>
                <a:lnTo>
                  <a:pt x="49450" y="49530"/>
                </a:lnTo>
                <a:close/>
              </a:path>
              <a:path w="2378075" h="392430">
                <a:moveTo>
                  <a:pt x="2331326" y="53339"/>
                </a:moveTo>
                <a:lnTo>
                  <a:pt x="2327757" y="48597"/>
                </a:lnTo>
                <a:lnTo>
                  <a:pt x="2328786" y="49530"/>
                </a:lnTo>
                <a:lnTo>
                  <a:pt x="2372715" y="49530"/>
                </a:lnTo>
                <a:lnTo>
                  <a:pt x="2373141" y="50800"/>
                </a:lnTo>
                <a:lnTo>
                  <a:pt x="2330170" y="50800"/>
                </a:lnTo>
                <a:lnTo>
                  <a:pt x="2331326" y="53339"/>
                </a:lnTo>
                <a:close/>
              </a:path>
              <a:path w="2378075" h="392430">
                <a:moveTo>
                  <a:pt x="46583" y="53339"/>
                </a:moveTo>
                <a:lnTo>
                  <a:pt x="47739" y="50800"/>
                </a:lnTo>
                <a:lnTo>
                  <a:pt x="48494" y="50800"/>
                </a:lnTo>
                <a:lnTo>
                  <a:pt x="46583" y="53339"/>
                </a:lnTo>
                <a:close/>
              </a:path>
              <a:path w="2378075" h="392430">
                <a:moveTo>
                  <a:pt x="2374794" y="55880"/>
                </a:moveTo>
                <a:lnTo>
                  <a:pt x="2333574" y="55880"/>
                </a:lnTo>
                <a:lnTo>
                  <a:pt x="2330170" y="50800"/>
                </a:lnTo>
                <a:lnTo>
                  <a:pt x="2373141" y="50800"/>
                </a:lnTo>
                <a:lnTo>
                  <a:pt x="2374417" y="54610"/>
                </a:lnTo>
                <a:lnTo>
                  <a:pt x="2374794" y="55880"/>
                </a:lnTo>
                <a:close/>
              </a:path>
              <a:path w="2378075" h="392430">
                <a:moveTo>
                  <a:pt x="44611" y="55880"/>
                </a:moveTo>
                <a:lnTo>
                  <a:pt x="44335" y="55880"/>
                </a:lnTo>
                <a:lnTo>
                  <a:pt x="45351" y="54610"/>
                </a:lnTo>
                <a:lnTo>
                  <a:pt x="44611" y="55880"/>
                </a:lnTo>
                <a:close/>
              </a:path>
              <a:path w="2378075" h="392430">
                <a:moveTo>
                  <a:pt x="2335517" y="59689"/>
                </a:moveTo>
                <a:lnTo>
                  <a:pt x="2332558" y="54610"/>
                </a:lnTo>
                <a:lnTo>
                  <a:pt x="2333574" y="55880"/>
                </a:lnTo>
                <a:lnTo>
                  <a:pt x="2374794" y="55880"/>
                </a:lnTo>
                <a:lnTo>
                  <a:pt x="2375170" y="57150"/>
                </a:lnTo>
                <a:lnTo>
                  <a:pt x="2334641" y="57150"/>
                </a:lnTo>
                <a:lnTo>
                  <a:pt x="2335517" y="59689"/>
                </a:lnTo>
                <a:close/>
              </a:path>
              <a:path w="2378075" h="392430">
                <a:moveTo>
                  <a:pt x="42392" y="59689"/>
                </a:moveTo>
                <a:lnTo>
                  <a:pt x="43268" y="57150"/>
                </a:lnTo>
                <a:lnTo>
                  <a:pt x="43872" y="57150"/>
                </a:lnTo>
                <a:lnTo>
                  <a:pt x="42392" y="59689"/>
                </a:lnTo>
                <a:close/>
              </a:path>
              <a:path w="2378075" h="392430">
                <a:moveTo>
                  <a:pt x="2337130" y="63500"/>
                </a:moveTo>
                <a:lnTo>
                  <a:pt x="2334641" y="57150"/>
                </a:lnTo>
                <a:lnTo>
                  <a:pt x="2375170" y="57150"/>
                </a:lnTo>
                <a:lnTo>
                  <a:pt x="2375547" y="58419"/>
                </a:lnTo>
                <a:lnTo>
                  <a:pt x="2376131" y="60960"/>
                </a:lnTo>
                <a:lnTo>
                  <a:pt x="2336406" y="60960"/>
                </a:lnTo>
                <a:lnTo>
                  <a:pt x="2337130" y="63500"/>
                </a:lnTo>
                <a:close/>
              </a:path>
              <a:path w="2378075" h="392430">
                <a:moveTo>
                  <a:pt x="40766" y="63500"/>
                </a:moveTo>
                <a:lnTo>
                  <a:pt x="41503" y="60960"/>
                </a:lnTo>
                <a:lnTo>
                  <a:pt x="41767" y="60960"/>
                </a:lnTo>
                <a:lnTo>
                  <a:pt x="40766" y="63500"/>
                </a:lnTo>
                <a:close/>
              </a:path>
              <a:path w="2378075" h="392430">
                <a:moveTo>
                  <a:pt x="2377109" y="66039"/>
                </a:moveTo>
                <a:lnTo>
                  <a:pt x="2338400" y="66039"/>
                </a:lnTo>
                <a:lnTo>
                  <a:pt x="2337968" y="64769"/>
                </a:lnTo>
                <a:lnTo>
                  <a:pt x="2336406" y="60960"/>
                </a:lnTo>
                <a:lnTo>
                  <a:pt x="2376131" y="60960"/>
                </a:lnTo>
                <a:lnTo>
                  <a:pt x="2376424" y="62230"/>
                </a:lnTo>
                <a:lnTo>
                  <a:pt x="2377109" y="66039"/>
                </a:lnTo>
                <a:close/>
              </a:path>
              <a:path w="2378075" h="392430">
                <a:moveTo>
                  <a:pt x="39509" y="66039"/>
                </a:moveTo>
                <a:lnTo>
                  <a:pt x="39941" y="64769"/>
                </a:lnTo>
                <a:lnTo>
                  <a:pt x="39864" y="65135"/>
                </a:lnTo>
                <a:lnTo>
                  <a:pt x="39509" y="66039"/>
                </a:lnTo>
                <a:close/>
              </a:path>
              <a:path w="2378075" h="392430">
                <a:moveTo>
                  <a:pt x="39864" y="65135"/>
                </a:moveTo>
                <a:lnTo>
                  <a:pt x="39941" y="64769"/>
                </a:lnTo>
                <a:lnTo>
                  <a:pt x="39864" y="65135"/>
                </a:lnTo>
                <a:close/>
              </a:path>
              <a:path w="2378075" h="392430">
                <a:moveTo>
                  <a:pt x="2338045" y="65135"/>
                </a:moveTo>
                <a:lnTo>
                  <a:pt x="2337901" y="64769"/>
                </a:lnTo>
                <a:lnTo>
                  <a:pt x="2338045" y="65135"/>
                </a:lnTo>
                <a:close/>
              </a:path>
              <a:path w="2378075" h="392430">
                <a:moveTo>
                  <a:pt x="2338400" y="66039"/>
                </a:moveTo>
                <a:lnTo>
                  <a:pt x="2338045" y="65135"/>
                </a:lnTo>
                <a:lnTo>
                  <a:pt x="2337968" y="64769"/>
                </a:lnTo>
                <a:lnTo>
                  <a:pt x="2338400" y="66039"/>
                </a:lnTo>
                <a:close/>
              </a:path>
              <a:path w="2378075" h="392430">
                <a:moveTo>
                  <a:pt x="39674" y="66039"/>
                </a:moveTo>
                <a:lnTo>
                  <a:pt x="39509" y="66039"/>
                </a:lnTo>
                <a:lnTo>
                  <a:pt x="39864" y="65135"/>
                </a:lnTo>
                <a:lnTo>
                  <a:pt x="39674" y="66039"/>
                </a:lnTo>
                <a:close/>
              </a:path>
              <a:path w="2378075" h="392430">
                <a:moveTo>
                  <a:pt x="2339151" y="69712"/>
                </a:moveTo>
                <a:lnTo>
                  <a:pt x="2338527" y="67310"/>
                </a:lnTo>
                <a:lnTo>
                  <a:pt x="2338045" y="65135"/>
                </a:lnTo>
                <a:lnTo>
                  <a:pt x="2338400" y="66039"/>
                </a:lnTo>
                <a:lnTo>
                  <a:pt x="2377109" y="66039"/>
                </a:lnTo>
                <a:lnTo>
                  <a:pt x="2377440" y="68580"/>
                </a:lnTo>
                <a:lnTo>
                  <a:pt x="2338997" y="68580"/>
                </a:lnTo>
                <a:lnTo>
                  <a:pt x="2339151" y="69712"/>
                </a:lnTo>
                <a:close/>
              </a:path>
              <a:path w="2378075" h="392430">
                <a:moveTo>
                  <a:pt x="39141" y="68580"/>
                </a:moveTo>
                <a:lnTo>
                  <a:pt x="39382" y="67310"/>
                </a:lnTo>
                <a:lnTo>
                  <a:pt x="39141" y="68580"/>
                </a:lnTo>
                <a:close/>
              </a:path>
              <a:path w="2378075" h="392430">
                <a:moveTo>
                  <a:pt x="2338768" y="68580"/>
                </a:moveTo>
                <a:lnTo>
                  <a:pt x="2338501" y="67310"/>
                </a:lnTo>
                <a:lnTo>
                  <a:pt x="2338768" y="68580"/>
                </a:lnTo>
                <a:close/>
              </a:path>
              <a:path w="2378075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2378075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2378075" h="392430">
                <a:moveTo>
                  <a:pt x="2339187" y="69850"/>
                </a:moveTo>
                <a:lnTo>
                  <a:pt x="2339151" y="69712"/>
                </a:lnTo>
                <a:lnTo>
                  <a:pt x="2338997" y="68580"/>
                </a:lnTo>
                <a:lnTo>
                  <a:pt x="2339187" y="69850"/>
                </a:lnTo>
                <a:close/>
              </a:path>
              <a:path w="2378075" h="392430">
                <a:moveTo>
                  <a:pt x="2377605" y="69850"/>
                </a:moveTo>
                <a:lnTo>
                  <a:pt x="2339187" y="69850"/>
                </a:lnTo>
                <a:lnTo>
                  <a:pt x="2338997" y="68580"/>
                </a:lnTo>
                <a:lnTo>
                  <a:pt x="2377440" y="68580"/>
                </a:lnTo>
                <a:lnTo>
                  <a:pt x="2377605" y="69850"/>
                </a:lnTo>
                <a:close/>
              </a:path>
              <a:path w="2378075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2378075" h="392430">
                <a:moveTo>
                  <a:pt x="2377969" y="76200"/>
                </a:moveTo>
                <a:lnTo>
                  <a:pt x="2339886" y="76200"/>
                </a:lnTo>
                <a:lnTo>
                  <a:pt x="2339835" y="74930"/>
                </a:lnTo>
                <a:lnTo>
                  <a:pt x="2339657" y="73660"/>
                </a:lnTo>
                <a:lnTo>
                  <a:pt x="2339378" y="71119"/>
                </a:lnTo>
                <a:lnTo>
                  <a:pt x="2339151" y="69712"/>
                </a:lnTo>
                <a:lnTo>
                  <a:pt x="2339187" y="69850"/>
                </a:lnTo>
                <a:lnTo>
                  <a:pt x="2377605" y="69850"/>
                </a:lnTo>
                <a:lnTo>
                  <a:pt x="2377909" y="73660"/>
                </a:lnTo>
                <a:lnTo>
                  <a:pt x="2377969" y="76200"/>
                </a:lnTo>
                <a:close/>
              </a:path>
              <a:path w="2378075" h="392430">
                <a:moveTo>
                  <a:pt x="38392" y="72389"/>
                </a:moveTo>
                <a:lnTo>
                  <a:pt x="38531" y="71119"/>
                </a:lnTo>
                <a:lnTo>
                  <a:pt x="38392" y="72389"/>
                </a:lnTo>
                <a:close/>
              </a:path>
              <a:path w="2378075" h="392430">
                <a:moveTo>
                  <a:pt x="2339517" y="72389"/>
                </a:moveTo>
                <a:lnTo>
                  <a:pt x="2339344" y="71119"/>
                </a:lnTo>
                <a:lnTo>
                  <a:pt x="2339517" y="72389"/>
                </a:lnTo>
                <a:close/>
              </a:path>
              <a:path w="2378075" h="392430">
                <a:moveTo>
                  <a:pt x="38056" y="75837"/>
                </a:moveTo>
                <a:lnTo>
                  <a:pt x="38074" y="74930"/>
                </a:lnTo>
                <a:lnTo>
                  <a:pt x="38056" y="75837"/>
                </a:lnTo>
                <a:close/>
              </a:path>
              <a:path w="2378075" h="392430">
                <a:moveTo>
                  <a:pt x="2339853" y="75837"/>
                </a:moveTo>
                <a:lnTo>
                  <a:pt x="2339771" y="74930"/>
                </a:lnTo>
                <a:lnTo>
                  <a:pt x="2339853" y="75837"/>
                </a:lnTo>
                <a:close/>
              </a:path>
              <a:path w="2378075" h="392430">
                <a:moveTo>
                  <a:pt x="38049" y="76200"/>
                </a:moveTo>
                <a:lnTo>
                  <a:pt x="38056" y="75837"/>
                </a:lnTo>
                <a:lnTo>
                  <a:pt x="38049" y="76200"/>
                </a:lnTo>
                <a:close/>
              </a:path>
              <a:path w="2378075" h="392430">
                <a:moveTo>
                  <a:pt x="2377998" y="78739"/>
                </a:moveTo>
                <a:lnTo>
                  <a:pt x="2339911" y="78739"/>
                </a:lnTo>
                <a:lnTo>
                  <a:pt x="2339853" y="75837"/>
                </a:lnTo>
                <a:lnTo>
                  <a:pt x="2339886" y="76200"/>
                </a:lnTo>
                <a:lnTo>
                  <a:pt x="2377969" y="76200"/>
                </a:lnTo>
                <a:lnTo>
                  <a:pt x="2377998" y="78739"/>
                </a:lnTo>
                <a:close/>
              </a:path>
              <a:path w="2378075" h="392430">
                <a:moveTo>
                  <a:pt x="37998" y="78739"/>
                </a:moveTo>
                <a:lnTo>
                  <a:pt x="37998" y="77469"/>
                </a:lnTo>
                <a:lnTo>
                  <a:pt x="37998" y="78739"/>
                </a:lnTo>
                <a:close/>
              </a:path>
              <a:path w="2378075" h="392430">
                <a:moveTo>
                  <a:pt x="2339898" y="78104"/>
                </a:moveTo>
                <a:lnTo>
                  <a:pt x="2339886" y="77469"/>
                </a:lnTo>
                <a:lnTo>
                  <a:pt x="2339898" y="78104"/>
                </a:lnTo>
                <a:close/>
              </a:path>
              <a:path w="2378075" h="392430">
                <a:moveTo>
                  <a:pt x="2377998" y="314960"/>
                </a:moveTo>
                <a:lnTo>
                  <a:pt x="2339898" y="314960"/>
                </a:lnTo>
                <a:lnTo>
                  <a:pt x="2339911" y="313689"/>
                </a:lnTo>
                <a:lnTo>
                  <a:pt x="2339898" y="78104"/>
                </a:lnTo>
                <a:lnTo>
                  <a:pt x="2339911" y="78739"/>
                </a:lnTo>
                <a:lnTo>
                  <a:pt x="2377998" y="78739"/>
                </a:lnTo>
                <a:lnTo>
                  <a:pt x="2377998" y="314960"/>
                </a:lnTo>
                <a:close/>
              </a:path>
              <a:path w="2378075" h="392430">
                <a:moveTo>
                  <a:pt x="38023" y="314960"/>
                </a:moveTo>
                <a:lnTo>
                  <a:pt x="37998" y="313689"/>
                </a:lnTo>
                <a:lnTo>
                  <a:pt x="38023" y="314960"/>
                </a:lnTo>
                <a:close/>
              </a:path>
              <a:path w="2378075" h="392430">
                <a:moveTo>
                  <a:pt x="2339898" y="314325"/>
                </a:moveTo>
                <a:lnTo>
                  <a:pt x="2339898" y="313689"/>
                </a:lnTo>
                <a:lnTo>
                  <a:pt x="2339898" y="314325"/>
                </a:lnTo>
                <a:close/>
              </a:path>
              <a:path w="2378075" h="392430">
                <a:moveTo>
                  <a:pt x="2377939" y="317500"/>
                </a:moveTo>
                <a:lnTo>
                  <a:pt x="2339835" y="317500"/>
                </a:lnTo>
                <a:lnTo>
                  <a:pt x="2339886" y="316230"/>
                </a:lnTo>
                <a:lnTo>
                  <a:pt x="2339898" y="314325"/>
                </a:lnTo>
                <a:lnTo>
                  <a:pt x="2339898" y="314960"/>
                </a:lnTo>
                <a:lnTo>
                  <a:pt x="2377998" y="314960"/>
                </a:lnTo>
                <a:lnTo>
                  <a:pt x="2377939" y="317500"/>
                </a:lnTo>
                <a:close/>
              </a:path>
              <a:path w="2378075" h="392430">
                <a:moveTo>
                  <a:pt x="38056" y="316592"/>
                </a:moveTo>
                <a:lnTo>
                  <a:pt x="38023" y="316230"/>
                </a:lnTo>
                <a:lnTo>
                  <a:pt x="38056" y="316592"/>
                </a:lnTo>
                <a:close/>
              </a:path>
              <a:path w="2378075" h="392430">
                <a:moveTo>
                  <a:pt x="2339853" y="316592"/>
                </a:moveTo>
                <a:lnTo>
                  <a:pt x="2339860" y="316230"/>
                </a:lnTo>
                <a:lnTo>
                  <a:pt x="2339853" y="316592"/>
                </a:lnTo>
                <a:close/>
              </a:path>
              <a:path w="2378075" h="392430">
                <a:moveTo>
                  <a:pt x="38138" y="317500"/>
                </a:moveTo>
                <a:lnTo>
                  <a:pt x="38056" y="316592"/>
                </a:lnTo>
                <a:lnTo>
                  <a:pt x="38138" y="317500"/>
                </a:lnTo>
                <a:close/>
              </a:path>
              <a:path w="2378075" h="392430">
                <a:moveTo>
                  <a:pt x="2377706" y="321310"/>
                </a:moveTo>
                <a:lnTo>
                  <a:pt x="2339378" y="321310"/>
                </a:lnTo>
                <a:lnTo>
                  <a:pt x="2339746" y="318769"/>
                </a:lnTo>
                <a:lnTo>
                  <a:pt x="2339771" y="317500"/>
                </a:lnTo>
                <a:lnTo>
                  <a:pt x="2339853" y="316592"/>
                </a:lnTo>
                <a:lnTo>
                  <a:pt x="2339835" y="317500"/>
                </a:lnTo>
                <a:lnTo>
                  <a:pt x="2377939" y="317500"/>
                </a:lnTo>
                <a:lnTo>
                  <a:pt x="2377909" y="318769"/>
                </a:lnTo>
                <a:lnTo>
                  <a:pt x="2377706" y="321310"/>
                </a:lnTo>
                <a:close/>
              </a:path>
              <a:path w="2378075" h="392430">
                <a:moveTo>
                  <a:pt x="38565" y="321310"/>
                </a:moveTo>
                <a:lnTo>
                  <a:pt x="38392" y="320039"/>
                </a:lnTo>
                <a:lnTo>
                  <a:pt x="38565" y="321310"/>
                </a:lnTo>
                <a:close/>
              </a:path>
              <a:path w="2378075" h="392430">
                <a:moveTo>
                  <a:pt x="2377440" y="323850"/>
                </a:moveTo>
                <a:lnTo>
                  <a:pt x="2338997" y="323850"/>
                </a:lnTo>
                <a:lnTo>
                  <a:pt x="2339187" y="322580"/>
                </a:lnTo>
                <a:lnTo>
                  <a:pt x="2339517" y="320039"/>
                </a:lnTo>
                <a:lnTo>
                  <a:pt x="2339378" y="321310"/>
                </a:lnTo>
                <a:lnTo>
                  <a:pt x="2377706" y="321310"/>
                </a:lnTo>
                <a:lnTo>
                  <a:pt x="2377587" y="322717"/>
                </a:lnTo>
                <a:lnTo>
                  <a:pt x="2377440" y="323850"/>
                </a:lnTo>
                <a:close/>
              </a:path>
              <a:path w="2378075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2378075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2378075" h="392430">
                <a:moveTo>
                  <a:pt x="2339151" y="322717"/>
                </a:moveTo>
                <a:lnTo>
                  <a:pt x="2339170" y="322580"/>
                </a:lnTo>
                <a:lnTo>
                  <a:pt x="2339151" y="322717"/>
                </a:lnTo>
                <a:close/>
              </a:path>
              <a:path w="2378075" h="392430">
                <a:moveTo>
                  <a:pt x="2338997" y="323850"/>
                </a:moveTo>
                <a:lnTo>
                  <a:pt x="2339151" y="322717"/>
                </a:lnTo>
                <a:lnTo>
                  <a:pt x="2339187" y="322580"/>
                </a:lnTo>
                <a:lnTo>
                  <a:pt x="2338997" y="323850"/>
                </a:lnTo>
                <a:close/>
              </a:path>
              <a:path w="2378075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2378075" h="392430">
                <a:moveTo>
                  <a:pt x="2377274" y="325119"/>
                </a:moveTo>
                <a:lnTo>
                  <a:pt x="2338527" y="325119"/>
                </a:lnTo>
                <a:lnTo>
                  <a:pt x="2339151" y="322717"/>
                </a:lnTo>
                <a:lnTo>
                  <a:pt x="2338997" y="323850"/>
                </a:lnTo>
                <a:lnTo>
                  <a:pt x="2377440" y="323850"/>
                </a:lnTo>
                <a:lnTo>
                  <a:pt x="2377274" y="325119"/>
                </a:lnTo>
                <a:close/>
              </a:path>
              <a:path w="2378075" h="392430">
                <a:moveTo>
                  <a:pt x="39408" y="325119"/>
                </a:moveTo>
                <a:lnTo>
                  <a:pt x="39141" y="323850"/>
                </a:lnTo>
                <a:lnTo>
                  <a:pt x="39408" y="325119"/>
                </a:lnTo>
                <a:close/>
              </a:path>
              <a:path w="2378075" h="392430">
                <a:moveTo>
                  <a:pt x="2338045" y="327294"/>
                </a:moveTo>
                <a:lnTo>
                  <a:pt x="2338768" y="323850"/>
                </a:lnTo>
                <a:lnTo>
                  <a:pt x="2338527" y="325119"/>
                </a:lnTo>
                <a:lnTo>
                  <a:pt x="2377274" y="325119"/>
                </a:lnTo>
                <a:lnTo>
                  <a:pt x="2377109" y="326389"/>
                </a:lnTo>
                <a:lnTo>
                  <a:pt x="2338400" y="326389"/>
                </a:lnTo>
                <a:lnTo>
                  <a:pt x="2338045" y="327294"/>
                </a:lnTo>
                <a:close/>
              </a:path>
              <a:path w="2378075" h="392430">
                <a:moveTo>
                  <a:pt x="39941" y="327660"/>
                </a:moveTo>
                <a:lnTo>
                  <a:pt x="39509" y="326389"/>
                </a:lnTo>
                <a:lnTo>
                  <a:pt x="39864" y="327294"/>
                </a:lnTo>
                <a:lnTo>
                  <a:pt x="39941" y="327660"/>
                </a:lnTo>
                <a:close/>
              </a:path>
              <a:path w="2378075" h="392430">
                <a:moveTo>
                  <a:pt x="39864" y="327294"/>
                </a:moveTo>
                <a:lnTo>
                  <a:pt x="39509" y="326389"/>
                </a:lnTo>
                <a:lnTo>
                  <a:pt x="39674" y="326389"/>
                </a:lnTo>
                <a:lnTo>
                  <a:pt x="39864" y="327294"/>
                </a:lnTo>
                <a:close/>
              </a:path>
              <a:path w="2378075" h="392430">
                <a:moveTo>
                  <a:pt x="2337968" y="327660"/>
                </a:moveTo>
                <a:lnTo>
                  <a:pt x="2338045" y="327294"/>
                </a:lnTo>
                <a:lnTo>
                  <a:pt x="2338400" y="326389"/>
                </a:lnTo>
                <a:lnTo>
                  <a:pt x="2337968" y="327660"/>
                </a:lnTo>
                <a:close/>
              </a:path>
              <a:path w="2378075" h="392430">
                <a:moveTo>
                  <a:pt x="2376881" y="327660"/>
                </a:moveTo>
                <a:lnTo>
                  <a:pt x="2337968" y="327660"/>
                </a:lnTo>
                <a:lnTo>
                  <a:pt x="2338400" y="326389"/>
                </a:lnTo>
                <a:lnTo>
                  <a:pt x="2377109" y="326389"/>
                </a:lnTo>
                <a:lnTo>
                  <a:pt x="2376881" y="327660"/>
                </a:lnTo>
                <a:close/>
              </a:path>
              <a:path w="2378075" h="392430">
                <a:moveTo>
                  <a:pt x="40008" y="327660"/>
                </a:moveTo>
                <a:lnTo>
                  <a:pt x="39864" y="327294"/>
                </a:lnTo>
                <a:lnTo>
                  <a:pt x="40008" y="327660"/>
                </a:lnTo>
                <a:close/>
              </a:path>
              <a:path w="2378075" h="392430">
                <a:moveTo>
                  <a:pt x="2376131" y="331469"/>
                </a:moveTo>
                <a:lnTo>
                  <a:pt x="2336406" y="331469"/>
                </a:lnTo>
                <a:lnTo>
                  <a:pt x="2338045" y="327294"/>
                </a:lnTo>
                <a:lnTo>
                  <a:pt x="2337968" y="327660"/>
                </a:lnTo>
                <a:lnTo>
                  <a:pt x="2376881" y="327660"/>
                </a:lnTo>
                <a:lnTo>
                  <a:pt x="2376424" y="330200"/>
                </a:lnTo>
                <a:lnTo>
                  <a:pt x="2376131" y="331469"/>
                </a:lnTo>
                <a:close/>
              </a:path>
              <a:path w="2378075" h="392430">
                <a:moveTo>
                  <a:pt x="41767" y="331469"/>
                </a:moveTo>
                <a:lnTo>
                  <a:pt x="41503" y="331469"/>
                </a:lnTo>
                <a:lnTo>
                  <a:pt x="40766" y="328930"/>
                </a:lnTo>
                <a:lnTo>
                  <a:pt x="41767" y="331469"/>
                </a:lnTo>
                <a:close/>
              </a:path>
              <a:path w="2378075" h="392430">
                <a:moveTo>
                  <a:pt x="2375170" y="335280"/>
                </a:moveTo>
                <a:lnTo>
                  <a:pt x="2334641" y="335280"/>
                </a:lnTo>
                <a:lnTo>
                  <a:pt x="2337130" y="328930"/>
                </a:lnTo>
                <a:lnTo>
                  <a:pt x="2336406" y="331469"/>
                </a:lnTo>
                <a:lnTo>
                  <a:pt x="2376131" y="331469"/>
                </a:lnTo>
                <a:lnTo>
                  <a:pt x="2375547" y="334010"/>
                </a:lnTo>
                <a:lnTo>
                  <a:pt x="2375170" y="335280"/>
                </a:lnTo>
                <a:close/>
              </a:path>
              <a:path w="2378075" h="392430">
                <a:moveTo>
                  <a:pt x="43872" y="335280"/>
                </a:moveTo>
                <a:lnTo>
                  <a:pt x="43268" y="335280"/>
                </a:lnTo>
                <a:lnTo>
                  <a:pt x="42392" y="332739"/>
                </a:lnTo>
                <a:lnTo>
                  <a:pt x="43872" y="335280"/>
                </a:lnTo>
                <a:close/>
              </a:path>
              <a:path w="2378075" h="392430">
                <a:moveTo>
                  <a:pt x="2332780" y="337438"/>
                </a:moveTo>
                <a:lnTo>
                  <a:pt x="2335517" y="332739"/>
                </a:lnTo>
                <a:lnTo>
                  <a:pt x="2334641" y="335280"/>
                </a:lnTo>
                <a:lnTo>
                  <a:pt x="2375170" y="335280"/>
                </a:lnTo>
                <a:lnTo>
                  <a:pt x="2374794" y="336550"/>
                </a:lnTo>
                <a:lnTo>
                  <a:pt x="2333574" y="336550"/>
                </a:lnTo>
                <a:lnTo>
                  <a:pt x="2332780" y="337438"/>
                </a:lnTo>
                <a:close/>
              </a:path>
              <a:path w="2378075" h="392430">
                <a:moveTo>
                  <a:pt x="45351" y="337819"/>
                </a:moveTo>
                <a:lnTo>
                  <a:pt x="44335" y="336550"/>
                </a:lnTo>
                <a:lnTo>
                  <a:pt x="45129" y="337438"/>
                </a:lnTo>
                <a:lnTo>
                  <a:pt x="45351" y="337819"/>
                </a:lnTo>
                <a:close/>
              </a:path>
              <a:path w="2378075" h="392430">
                <a:moveTo>
                  <a:pt x="45129" y="337438"/>
                </a:moveTo>
                <a:lnTo>
                  <a:pt x="44335" y="336550"/>
                </a:lnTo>
                <a:lnTo>
                  <a:pt x="44611" y="336550"/>
                </a:lnTo>
                <a:lnTo>
                  <a:pt x="45129" y="337438"/>
                </a:lnTo>
                <a:close/>
              </a:path>
              <a:path w="2378075" h="392430">
                <a:moveTo>
                  <a:pt x="2332558" y="337819"/>
                </a:moveTo>
                <a:lnTo>
                  <a:pt x="2332780" y="337438"/>
                </a:lnTo>
                <a:lnTo>
                  <a:pt x="2333574" y="336550"/>
                </a:lnTo>
                <a:lnTo>
                  <a:pt x="2332558" y="337819"/>
                </a:lnTo>
                <a:close/>
              </a:path>
              <a:path w="2378075" h="392430">
                <a:moveTo>
                  <a:pt x="2374417" y="337819"/>
                </a:moveTo>
                <a:lnTo>
                  <a:pt x="2332558" y="337819"/>
                </a:lnTo>
                <a:lnTo>
                  <a:pt x="2333574" y="336550"/>
                </a:lnTo>
                <a:lnTo>
                  <a:pt x="2374794" y="336550"/>
                </a:lnTo>
                <a:lnTo>
                  <a:pt x="2374417" y="337819"/>
                </a:lnTo>
                <a:close/>
              </a:path>
              <a:path w="2378075" h="392430">
                <a:moveTo>
                  <a:pt x="45470" y="337819"/>
                </a:moveTo>
                <a:lnTo>
                  <a:pt x="45129" y="337438"/>
                </a:lnTo>
                <a:lnTo>
                  <a:pt x="45470" y="337819"/>
                </a:lnTo>
                <a:close/>
              </a:path>
              <a:path w="2378075" h="392430">
                <a:moveTo>
                  <a:pt x="2327757" y="343832"/>
                </a:moveTo>
                <a:lnTo>
                  <a:pt x="2331326" y="339089"/>
                </a:lnTo>
                <a:lnTo>
                  <a:pt x="2332780" y="337438"/>
                </a:lnTo>
                <a:lnTo>
                  <a:pt x="2332558" y="337819"/>
                </a:lnTo>
                <a:lnTo>
                  <a:pt x="2374417" y="337819"/>
                </a:lnTo>
                <a:lnTo>
                  <a:pt x="2372715" y="342900"/>
                </a:lnTo>
                <a:lnTo>
                  <a:pt x="2328786" y="342900"/>
                </a:lnTo>
                <a:lnTo>
                  <a:pt x="2327757" y="343832"/>
                </a:lnTo>
                <a:close/>
              </a:path>
              <a:path w="2378075" h="392430">
                <a:moveTo>
                  <a:pt x="47739" y="340360"/>
                </a:moveTo>
                <a:lnTo>
                  <a:pt x="46583" y="339089"/>
                </a:lnTo>
                <a:lnTo>
                  <a:pt x="47739" y="340360"/>
                </a:lnTo>
                <a:close/>
              </a:path>
              <a:path w="2378075" h="392430">
                <a:moveTo>
                  <a:pt x="2330170" y="340360"/>
                </a:moveTo>
                <a:lnTo>
                  <a:pt x="2331305" y="339089"/>
                </a:lnTo>
                <a:lnTo>
                  <a:pt x="2330170" y="340360"/>
                </a:lnTo>
                <a:close/>
              </a:path>
              <a:path w="2378075" h="392430">
                <a:moveTo>
                  <a:pt x="50406" y="344169"/>
                </a:moveTo>
                <a:lnTo>
                  <a:pt x="49123" y="342900"/>
                </a:lnTo>
                <a:lnTo>
                  <a:pt x="50152" y="343832"/>
                </a:lnTo>
                <a:lnTo>
                  <a:pt x="50406" y="344169"/>
                </a:lnTo>
                <a:close/>
              </a:path>
              <a:path w="2378075" h="392430">
                <a:moveTo>
                  <a:pt x="50152" y="343832"/>
                </a:moveTo>
                <a:lnTo>
                  <a:pt x="49123" y="342900"/>
                </a:lnTo>
                <a:lnTo>
                  <a:pt x="49450" y="342900"/>
                </a:lnTo>
                <a:lnTo>
                  <a:pt x="50152" y="343832"/>
                </a:lnTo>
                <a:close/>
              </a:path>
              <a:path w="2378075" h="392430">
                <a:moveTo>
                  <a:pt x="2327503" y="344169"/>
                </a:moveTo>
                <a:lnTo>
                  <a:pt x="2327757" y="343832"/>
                </a:lnTo>
                <a:lnTo>
                  <a:pt x="2328786" y="342900"/>
                </a:lnTo>
                <a:lnTo>
                  <a:pt x="2327503" y="344169"/>
                </a:lnTo>
                <a:close/>
              </a:path>
              <a:path w="2378075" h="392430">
                <a:moveTo>
                  <a:pt x="2372290" y="344169"/>
                </a:moveTo>
                <a:lnTo>
                  <a:pt x="2327503" y="344169"/>
                </a:lnTo>
                <a:lnTo>
                  <a:pt x="2328786" y="342900"/>
                </a:lnTo>
                <a:lnTo>
                  <a:pt x="2372715" y="342900"/>
                </a:lnTo>
                <a:lnTo>
                  <a:pt x="2372290" y="344169"/>
                </a:lnTo>
                <a:close/>
              </a:path>
              <a:path w="2378075" h="392430">
                <a:moveTo>
                  <a:pt x="50524" y="344169"/>
                </a:moveTo>
                <a:lnTo>
                  <a:pt x="50152" y="343832"/>
                </a:lnTo>
                <a:lnTo>
                  <a:pt x="50524" y="344169"/>
                </a:lnTo>
                <a:close/>
              </a:path>
              <a:path w="2378075" h="392430">
                <a:moveTo>
                  <a:pt x="2371204" y="346710"/>
                </a:moveTo>
                <a:lnTo>
                  <a:pt x="2324582" y="346710"/>
                </a:lnTo>
                <a:lnTo>
                  <a:pt x="2327757" y="343832"/>
                </a:lnTo>
                <a:lnTo>
                  <a:pt x="2327503" y="344169"/>
                </a:lnTo>
                <a:lnTo>
                  <a:pt x="2372290" y="344169"/>
                </a:lnTo>
                <a:lnTo>
                  <a:pt x="2371864" y="345439"/>
                </a:lnTo>
                <a:lnTo>
                  <a:pt x="2371204" y="346710"/>
                </a:lnTo>
                <a:close/>
              </a:path>
              <a:path w="2378075" h="392430">
                <a:moveTo>
                  <a:pt x="54209" y="346710"/>
                </a:moveTo>
                <a:lnTo>
                  <a:pt x="53327" y="346710"/>
                </a:lnTo>
                <a:lnTo>
                  <a:pt x="51930" y="345439"/>
                </a:lnTo>
                <a:lnTo>
                  <a:pt x="54209" y="346710"/>
                </a:lnTo>
                <a:close/>
              </a:path>
              <a:path w="2378075" h="392430">
                <a:moveTo>
                  <a:pt x="2369223" y="350519"/>
                </a:moveTo>
                <a:lnTo>
                  <a:pt x="2318054" y="350519"/>
                </a:lnTo>
                <a:lnTo>
                  <a:pt x="2322931" y="347980"/>
                </a:lnTo>
                <a:lnTo>
                  <a:pt x="2321420" y="347980"/>
                </a:lnTo>
                <a:lnTo>
                  <a:pt x="2325979" y="345439"/>
                </a:lnTo>
                <a:lnTo>
                  <a:pt x="2324582" y="346710"/>
                </a:lnTo>
                <a:lnTo>
                  <a:pt x="2371204" y="346710"/>
                </a:lnTo>
                <a:lnTo>
                  <a:pt x="2369223" y="350519"/>
                </a:lnTo>
                <a:close/>
              </a:path>
              <a:path w="2378075" h="392430">
                <a:moveTo>
                  <a:pt x="60820" y="350519"/>
                </a:moveTo>
                <a:lnTo>
                  <a:pt x="59855" y="350519"/>
                </a:lnTo>
                <a:lnTo>
                  <a:pt x="58229" y="349250"/>
                </a:lnTo>
                <a:lnTo>
                  <a:pt x="60820" y="350519"/>
                </a:lnTo>
                <a:close/>
              </a:path>
              <a:path w="2378075" h="392430">
                <a:moveTo>
                  <a:pt x="2366992" y="354330"/>
                </a:moveTo>
                <a:lnTo>
                  <a:pt x="2309304" y="354330"/>
                </a:lnTo>
                <a:lnTo>
                  <a:pt x="2312111" y="353060"/>
                </a:lnTo>
                <a:lnTo>
                  <a:pt x="2310777" y="353060"/>
                </a:lnTo>
                <a:lnTo>
                  <a:pt x="2316213" y="351789"/>
                </a:lnTo>
                <a:lnTo>
                  <a:pt x="2314498" y="351789"/>
                </a:lnTo>
                <a:lnTo>
                  <a:pt x="2319680" y="349250"/>
                </a:lnTo>
                <a:lnTo>
                  <a:pt x="2318054" y="350519"/>
                </a:lnTo>
                <a:lnTo>
                  <a:pt x="2369223" y="350519"/>
                </a:lnTo>
                <a:lnTo>
                  <a:pt x="2368562" y="351789"/>
                </a:lnTo>
                <a:lnTo>
                  <a:pt x="2366992" y="354330"/>
                </a:lnTo>
                <a:close/>
              </a:path>
              <a:path w="2378075" h="392430">
                <a:moveTo>
                  <a:pt x="70548" y="354330"/>
                </a:moveTo>
                <a:lnTo>
                  <a:pt x="68605" y="354330"/>
                </a:lnTo>
                <a:lnTo>
                  <a:pt x="67678" y="353060"/>
                </a:lnTo>
                <a:lnTo>
                  <a:pt x="70548" y="354330"/>
                </a:lnTo>
                <a:close/>
              </a:path>
              <a:path w="2378075" h="392430">
                <a:moveTo>
                  <a:pt x="2309304" y="354330"/>
                </a:moveTo>
                <a:lnTo>
                  <a:pt x="2307361" y="354330"/>
                </a:lnTo>
                <a:lnTo>
                  <a:pt x="2310218" y="353060"/>
                </a:lnTo>
                <a:lnTo>
                  <a:pt x="2309304" y="354330"/>
                </a:lnTo>
                <a:close/>
              </a:path>
              <a:path w="2378075" h="392430">
                <a:moveTo>
                  <a:pt x="2311603" y="392430"/>
                </a:moveTo>
                <a:lnTo>
                  <a:pt x="66306" y="392430"/>
                </a:lnTo>
                <a:lnTo>
                  <a:pt x="62445" y="391160"/>
                </a:lnTo>
                <a:lnTo>
                  <a:pt x="2315464" y="391160"/>
                </a:lnTo>
                <a:lnTo>
                  <a:pt x="2311603" y="39243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61416" y="2471927"/>
            <a:ext cx="445134" cy="464820"/>
          </a:xfrm>
          <a:custGeom>
            <a:avLst/>
            <a:gdLst/>
            <a:ahLst/>
            <a:cxnLst/>
            <a:rect l="l" t="t" r="r" b="b"/>
            <a:pathLst>
              <a:path w="445134" h="464819">
                <a:moveTo>
                  <a:pt x="182880" y="464820"/>
                </a:moveTo>
                <a:lnTo>
                  <a:pt x="0" y="309372"/>
                </a:lnTo>
                <a:lnTo>
                  <a:pt x="262128" y="0"/>
                </a:lnTo>
                <a:lnTo>
                  <a:pt x="445008" y="155448"/>
                </a:lnTo>
                <a:lnTo>
                  <a:pt x="182880" y="46482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4822" y="2445613"/>
            <a:ext cx="498475" cy="518159"/>
          </a:xfrm>
          <a:custGeom>
            <a:avLst/>
            <a:gdLst/>
            <a:ahLst/>
            <a:cxnLst/>
            <a:rect l="l" t="t" r="r" b="b"/>
            <a:pathLst>
              <a:path w="498475" h="518160">
                <a:moveTo>
                  <a:pt x="212051" y="517677"/>
                </a:moveTo>
                <a:lnTo>
                  <a:pt x="0" y="338251"/>
                </a:lnTo>
                <a:lnTo>
                  <a:pt x="286219" y="0"/>
                </a:lnTo>
                <a:lnTo>
                  <a:pt x="332493" y="39154"/>
                </a:lnTo>
                <a:lnTo>
                  <a:pt x="302996" y="39154"/>
                </a:lnTo>
                <a:lnTo>
                  <a:pt x="276148" y="41389"/>
                </a:lnTo>
                <a:lnTo>
                  <a:pt x="290692" y="53695"/>
                </a:lnTo>
                <a:lnTo>
                  <a:pt x="64106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4" y="348322"/>
                </a:lnTo>
                <a:lnTo>
                  <a:pt x="207579" y="463982"/>
                </a:lnTo>
                <a:lnTo>
                  <a:pt x="195275" y="478523"/>
                </a:lnTo>
                <a:lnTo>
                  <a:pt x="245183" y="478523"/>
                </a:lnTo>
                <a:lnTo>
                  <a:pt x="212051" y="517677"/>
                </a:lnTo>
                <a:close/>
              </a:path>
              <a:path w="498475" h="518160">
                <a:moveTo>
                  <a:pt x="290692" y="53695"/>
                </a:moveTo>
                <a:lnTo>
                  <a:pt x="276148" y="41389"/>
                </a:lnTo>
                <a:lnTo>
                  <a:pt x="302996" y="39154"/>
                </a:lnTo>
                <a:lnTo>
                  <a:pt x="290692" y="53695"/>
                </a:lnTo>
                <a:close/>
              </a:path>
              <a:path w="498475" h="518160">
                <a:moveTo>
                  <a:pt x="444576" y="183898"/>
                </a:moveTo>
                <a:lnTo>
                  <a:pt x="290692" y="53695"/>
                </a:lnTo>
                <a:lnTo>
                  <a:pt x="302996" y="39154"/>
                </a:lnTo>
                <a:lnTo>
                  <a:pt x="332493" y="39154"/>
                </a:lnTo>
                <a:lnTo>
                  <a:pt x="486369" y="169354"/>
                </a:lnTo>
                <a:lnTo>
                  <a:pt x="456882" y="169354"/>
                </a:lnTo>
                <a:lnTo>
                  <a:pt x="444576" y="183898"/>
                </a:lnTo>
                <a:close/>
              </a:path>
              <a:path w="498475" h="518160">
                <a:moveTo>
                  <a:pt x="459117" y="196202"/>
                </a:moveTo>
                <a:lnTo>
                  <a:pt x="444576" y="183898"/>
                </a:lnTo>
                <a:lnTo>
                  <a:pt x="456882" y="169354"/>
                </a:lnTo>
                <a:lnTo>
                  <a:pt x="459117" y="196202"/>
                </a:lnTo>
                <a:close/>
              </a:path>
              <a:path w="498475" h="518160">
                <a:moveTo>
                  <a:pt x="484075" y="196202"/>
                </a:moveTo>
                <a:lnTo>
                  <a:pt x="459117" y="196202"/>
                </a:lnTo>
                <a:lnTo>
                  <a:pt x="456882" y="169354"/>
                </a:lnTo>
                <a:lnTo>
                  <a:pt x="486369" y="169354"/>
                </a:lnTo>
                <a:lnTo>
                  <a:pt x="498271" y="179425"/>
                </a:lnTo>
                <a:lnTo>
                  <a:pt x="484075" y="196202"/>
                </a:lnTo>
                <a:close/>
              </a:path>
              <a:path w="498475" h="518160">
                <a:moveTo>
                  <a:pt x="245183" y="478523"/>
                </a:moveTo>
                <a:lnTo>
                  <a:pt x="195275" y="478523"/>
                </a:lnTo>
                <a:lnTo>
                  <a:pt x="222123" y="476288"/>
                </a:lnTo>
                <a:lnTo>
                  <a:pt x="207579" y="463982"/>
                </a:lnTo>
                <a:lnTo>
                  <a:pt x="444576" y="183898"/>
                </a:lnTo>
                <a:lnTo>
                  <a:pt x="459117" y="196202"/>
                </a:lnTo>
                <a:lnTo>
                  <a:pt x="484075" y="196202"/>
                </a:lnTo>
                <a:lnTo>
                  <a:pt x="245183" y="478523"/>
                </a:lnTo>
                <a:close/>
              </a:path>
              <a:path w="498475" h="518160">
                <a:moveTo>
                  <a:pt x="41389" y="348322"/>
                </a:moveTo>
                <a:lnTo>
                  <a:pt x="39154" y="321475"/>
                </a:lnTo>
                <a:lnTo>
                  <a:pt x="53695" y="333779"/>
                </a:lnTo>
                <a:lnTo>
                  <a:pt x="41389" y="348322"/>
                </a:lnTo>
                <a:close/>
              </a:path>
              <a:path w="498475" h="518160">
                <a:moveTo>
                  <a:pt x="53695" y="333779"/>
                </a:moveTo>
                <a:lnTo>
                  <a:pt x="39154" y="321475"/>
                </a:lnTo>
                <a:lnTo>
                  <a:pt x="64106" y="321475"/>
                </a:lnTo>
                <a:lnTo>
                  <a:pt x="53695" y="333779"/>
                </a:lnTo>
                <a:close/>
              </a:path>
              <a:path w="498475" h="518160">
                <a:moveTo>
                  <a:pt x="70884" y="348322"/>
                </a:moveTo>
                <a:lnTo>
                  <a:pt x="41389" y="348322"/>
                </a:lnTo>
                <a:lnTo>
                  <a:pt x="53695" y="333779"/>
                </a:lnTo>
                <a:lnTo>
                  <a:pt x="70884" y="348322"/>
                </a:lnTo>
                <a:close/>
              </a:path>
              <a:path w="498475" h="518160">
                <a:moveTo>
                  <a:pt x="195275" y="478523"/>
                </a:moveTo>
                <a:lnTo>
                  <a:pt x="207579" y="463982"/>
                </a:lnTo>
                <a:lnTo>
                  <a:pt x="222123" y="476288"/>
                </a:lnTo>
                <a:lnTo>
                  <a:pt x="195275" y="478523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886713" y="2525598"/>
            <a:ext cx="1420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8620" algn="l"/>
              </a:tabLst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2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水平射程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04672" y="1717548"/>
            <a:ext cx="2339340" cy="355600"/>
          </a:xfrm>
          <a:custGeom>
            <a:avLst/>
            <a:gdLst/>
            <a:ahLst/>
            <a:cxnLst/>
            <a:rect l="l" t="t" r="r" b="b"/>
            <a:pathLst>
              <a:path w="2339340" h="355600">
                <a:moveTo>
                  <a:pt x="2279904" y="355091"/>
                </a:moveTo>
                <a:lnTo>
                  <a:pt x="59436" y="355091"/>
                </a:lnTo>
                <a:lnTo>
                  <a:pt x="36167" y="350403"/>
                </a:lnTo>
                <a:lnTo>
                  <a:pt x="17245" y="337675"/>
                </a:lnTo>
                <a:lnTo>
                  <a:pt x="4559" y="318796"/>
                </a:lnTo>
                <a:lnTo>
                  <a:pt x="0" y="295656"/>
                </a:lnTo>
                <a:lnTo>
                  <a:pt x="0" y="59435"/>
                </a:lnTo>
                <a:lnTo>
                  <a:pt x="4559" y="35995"/>
                </a:lnTo>
                <a:lnTo>
                  <a:pt x="17245" y="17016"/>
                </a:lnTo>
                <a:lnTo>
                  <a:pt x="36167" y="4388"/>
                </a:lnTo>
                <a:lnTo>
                  <a:pt x="59436" y="0"/>
                </a:lnTo>
                <a:lnTo>
                  <a:pt x="2279904" y="0"/>
                </a:lnTo>
                <a:lnTo>
                  <a:pt x="2303344" y="4388"/>
                </a:lnTo>
                <a:lnTo>
                  <a:pt x="2322323" y="17016"/>
                </a:lnTo>
                <a:lnTo>
                  <a:pt x="2334951" y="35995"/>
                </a:lnTo>
                <a:lnTo>
                  <a:pt x="2339340" y="59435"/>
                </a:lnTo>
                <a:lnTo>
                  <a:pt x="2339340" y="295656"/>
                </a:lnTo>
                <a:lnTo>
                  <a:pt x="2334951" y="318796"/>
                </a:lnTo>
                <a:lnTo>
                  <a:pt x="2322323" y="337675"/>
                </a:lnTo>
                <a:lnTo>
                  <a:pt x="2303344" y="350403"/>
                </a:lnTo>
                <a:lnTo>
                  <a:pt x="2279904" y="35509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85545" y="1698015"/>
            <a:ext cx="2378075" cy="392430"/>
          </a:xfrm>
          <a:custGeom>
            <a:avLst/>
            <a:gdLst/>
            <a:ahLst/>
            <a:cxnLst/>
            <a:rect l="l" t="t" r="r" b="b"/>
            <a:pathLst>
              <a:path w="2378075" h="392430">
                <a:moveTo>
                  <a:pt x="2315451" y="1269"/>
                </a:moveTo>
                <a:lnTo>
                  <a:pt x="62445" y="1269"/>
                </a:lnTo>
                <a:lnTo>
                  <a:pt x="66306" y="0"/>
                </a:lnTo>
                <a:lnTo>
                  <a:pt x="2311603" y="0"/>
                </a:lnTo>
                <a:lnTo>
                  <a:pt x="2315451" y="1269"/>
                </a:lnTo>
                <a:close/>
              </a:path>
              <a:path w="2378075" h="392430">
                <a:moveTo>
                  <a:pt x="2319248" y="391160"/>
                </a:moveTo>
                <a:lnTo>
                  <a:pt x="58648" y="391160"/>
                </a:lnTo>
                <a:lnTo>
                  <a:pt x="54698" y="389889"/>
                </a:lnTo>
                <a:lnTo>
                  <a:pt x="17767" y="364489"/>
                </a:lnTo>
                <a:lnTo>
                  <a:pt x="800" y="326389"/>
                </a:lnTo>
                <a:lnTo>
                  <a:pt x="0" y="73660"/>
                </a:lnTo>
                <a:lnTo>
                  <a:pt x="322" y="69712"/>
                </a:lnTo>
                <a:lnTo>
                  <a:pt x="17767" y="27939"/>
                </a:lnTo>
                <a:lnTo>
                  <a:pt x="54698" y="2539"/>
                </a:lnTo>
                <a:lnTo>
                  <a:pt x="58648" y="1269"/>
                </a:lnTo>
                <a:lnTo>
                  <a:pt x="2319248" y="1269"/>
                </a:lnTo>
                <a:lnTo>
                  <a:pt x="2355075" y="22860"/>
                </a:lnTo>
                <a:lnTo>
                  <a:pt x="2366208" y="36830"/>
                </a:lnTo>
                <a:lnTo>
                  <a:pt x="78689" y="36830"/>
                </a:lnTo>
                <a:lnTo>
                  <a:pt x="75641" y="38100"/>
                </a:lnTo>
                <a:lnTo>
                  <a:pt x="68605" y="38100"/>
                </a:lnTo>
                <a:lnTo>
                  <a:pt x="65786" y="39369"/>
                </a:lnTo>
                <a:lnTo>
                  <a:pt x="67132" y="39369"/>
                </a:lnTo>
                <a:lnTo>
                  <a:pt x="61683" y="40639"/>
                </a:lnTo>
                <a:lnTo>
                  <a:pt x="63411" y="40639"/>
                </a:lnTo>
                <a:lnTo>
                  <a:pt x="60820" y="41910"/>
                </a:lnTo>
                <a:lnTo>
                  <a:pt x="59855" y="41910"/>
                </a:lnTo>
                <a:lnTo>
                  <a:pt x="57410" y="43180"/>
                </a:lnTo>
                <a:lnTo>
                  <a:pt x="56489" y="43180"/>
                </a:lnTo>
                <a:lnTo>
                  <a:pt x="53441" y="45719"/>
                </a:lnTo>
                <a:lnTo>
                  <a:pt x="50524" y="48260"/>
                </a:lnTo>
                <a:lnTo>
                  <a:pt x="49123" y="49530"/>
                </a:lnTo>
                <a:lnTo>
                  <a:pt x="49450" y="49530"/>
                </a:lnTo>
                <a:lnTo>
                  <a:pt x="48494" y="50800"/>
                </a:lnTo>
                <a:lnTo>
                  <a:pt x="47739" y="50800"/>
                </a:lnTo>
                <a:lnTo>
                  <a:pt x="44322" y="55880"/>
                </a:lnTo>
                <a:lnTo>
                  <a:pt x="44608" y="55880"/>
                </a:lnTo>
                <a:lnTo>
                  <a:pt x="43865" y="57150"/>
                </a:lnTo>
                <a:lnTo>
                  <a:pt x="43268" y="57150"/>
                </a:lnTo>
                <a:lnTo>
                  <a:pt x="41767" y="60960"/>
                </a:lnTo>
                <a:lnTo>
                  <a:pt x="41503" y="60960"/>
                </a:lnTo>
                <a:lnTo>
                  <a:pt x="40008" y="64769"/>
                </a:lnTo>
                <a:lnTo>
                  <a:pt x="39509" y="66039"/>
                </a:lnTo>
                <a:lnTo>
                  <a:pt x="39674" y="66039"/>
                </a:lnTo>
                <a:lnTo>
                  <a:pt x="39408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19"/>
                </a:lnTo>
                <a:lnTo>
                  <a:pt x="38150" y="73660"/>
                </a:lnTo>
                <a:lnTo>
                  <a:pt x="38138" y="74930"/>
                </a:lnTo>
                <a:lnTo>
                  <a:pt x="37998" y="77469"/>
                </a:lnTo>
                <a:lnTo>
                  <a:pt x="38023" y="314960"/>
                </a:lnTo>
                <a:lnTo>
                  <a:pt x="38023" y="316230"/>
                </a:lnTo>
                <a:lnTo>
                  <a:pt x="38138" y="317500"/>
                </a:lnTo>
                <a:lnTo>
                  <a:pt x="38150" y="318769"/>
                </a:lnTo>
                <a:lnTo>
                  <a:pt x="38531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19"/>
                </a:lnTo>
                <a:lnTo>
                  <a:pt x="39941" y="327660"/>
                </a:lnTo>
                <a:lnTo>
                  <a:pt x="40307" y="327660"/>
                </a:lnTo>
                <a:lnTo>
                  <a:pt x="41503" y="331469"/>
                </a:lnTo>
                <a:lnTo>
                  <a:pt x="41767" y="331469"/>
                </a:lnTo>
                <a:lnTo>
                  <a:pt x="43268" y="335280"/>
                </a:lnTo>
                <a:lnTo>
                  <a:pt x="43865" y="335280"/>
                </a:lnTo>
                <a:lnTo>
                  <a:pt x="44608" y="336550"/>
                </a:lnTo>
                <a:lnTo>
                  <a:pt x="44322" y="336550"/>
                </a:lnTo>
                <a:lnTo>
                  <a:pt x="45351" y="337819"/>
                </a:lnTo>
                <a:lnTo>
                  <a:pt x="46600" y="339089"/>
                </a:lnTo>
                <a:lnTo>
                  <a:pt x="49450" y="342900"/>
                </a:lnTo>
                <a:lnTo>
                  <a:pt x="49123" y="342900"/>
                </a:lnTo>
                <a:lnTo>
                  <a:pt x="50406" y="344169"/>
                </a:lnTo>
                <a:lnTo>
                  <a:pt x="51926" y="345439"/>
                </a:lnTo>
                <a:lnTo>
                  <a:pt x="53327" y="346710"/>
                </a:lnTo>
                <a:lnTo>
                  <a:pt x="54203" y="346710"/>
                </a:lnTo>
                <a:lnTo>
                  <a:pt x="56489" y="347980"/>
                </a:lnTo>
                <a:lnTo>
                  <a:pt x="54965" y="347980"/>
                </a:lnTo>
                <a:lnTo>
                  <a:pt x="59855" y="350519"/>
                </a:lnTo>
                <a:lnTo>
                  <a:pt x="60820" y="350519"/>
                </a:lnTo>
                <a:lnTo>
                  <a:pt x="63411" y="351789"/>
                </a:lnTo>
                <a:lnTo>
                  <a:pt x="61683" y="351789"/>
                </a:lnTo>
                <a:lnTo>
                  <a:pt x="67132" y="353060"/>
                </a:lnTo>
                <a:lnTo>
                  <a:pt x="65786" y="353060"/>
                </a:lnTo>
                <a:lnTo>
                  <a:pt x="68605" y="354330"/>
                </a:lnTo>
                <a:lnTo>
                  <a:pt x="2366992" y="354330"/>
                </a:lnTo>
                <a:lnTo>
                  <a:pt x="2364638" y="358139"/>
                </a:lnTo>
                <a:lnTo>
                  <a:pt x="2330183" y="387350"/>
                </a:lnTo>
                <a:lnTo>
                  <a:pt x="2323198" y="389889"/>
                </a:lnTo>
                <a:lnTo>
                  <a:pt x="2319248" y="391160"/>
                </a:lnTo>
                <a:close/>
              </a:path>
              <a:path w="2378075" h="392430">
                <a:moveTo>
                  <a:pt x="2299690" y="38100"/>
                </a:moveTo>
                <a:lnTo>
                  <a:pt x="78206" y="38100"/>
                </a:lnTo>
                <a:lnTo>
                  <a:pt x="78689" y="36830"/>
                </a:lnTo>
                <a:lnTo>
                  <a:pt x="2299220" y="36830"/>
                </a:lnTo>
                <a:lnTo>
                  <a:pt x="2299690" y="38100"/>
                </a:lnTo>
                <a:close/>
              </a:path>
              <a:path w="2378075" h="392430">
                <a:moveTo>
                  <a:pt x="2319667" y="43180"/>
                </a:moveTo>
                <a:lnTo>
                  <a:pt x="2314498" y="40639"/>
                </a:lnTo>
                <a:lnTo>
                  <a:pt x="2316213" y="40639"/>
                </a:lnTo>
                <a:lnTo>
                  <a:pt x="2310765" y="39369"/>
                </a:lnTo>
                <a:lnTo>
                  <a:pt x="2312111" y="39369"/>
                </a:lnTo>
                <a:lnTo>
                  <a:pt x="2309304" y="38100"/>
                </a:lnTo>
                <a:lnTo>
                  <a:pt x="2302268" y="38100"/>
                </a:lnTo>
                <a:lnTo>
                  <a:pt x="2299220" y="36830"/>
                </a:lnTo>
                <a:lnTo>
                  <a:pt x="2366208" y="36830"/>
                </a:lnTo>
                <a:lnTo>
                  <a:pt x="2368562" y="40639"/>
                </a:lnTo>
                <a:lnTo>
                  <a:pt x="2369223" y="41910"/>
                </a:lnTo>
                <a:lnTo>
                  <a:pt x="2318054" y="41910"/>
                </a:lnTo>
                <a:lnTo>
                  <a:pt x="2319667" y="43180"/>
                </a:lnTo>
                <a:close/>
              </a:path>
              <a:path w="2378075" h="392430">
                <a:moveTo>
                  <a:pt x="67678" y="39369"/>
                </a:moveTo>
                <a:lnTo>
                  <a:pt x="68605" y="38100"/>
                </a:lnTo>
                <a:lnTo>
                  <a:pt x="70548" y="38100"/>
                </a:lnTo>
                <a:lnTo>
                  <a:pt x="67678" y="39369"/>
                </a:lnTo>
                <a:close/>
              </a:path>
              <a:path w="2378075" h="392430">
                <a:moveTo>
                  <a:pt x="2310218" y="39369"/>
                </a:moveTo>
                <a:lnTo>
                  <a:pt x="2307348" y="38100"/>
                </a:lnTo>
                <a:lnTo>
                  <a:pt x="2309304" y="38100"/>
                </a:lnTo>
                <a:lnTo>
                  <a:pt x="2310218" y="39369"/>
                </a:lnTo>
                <a:close/>
              </a:path>
              <a:path w="2378075" h="392430">
                <a:moveTo>
                  <a:pt x="58229" y="43180"/>
                </a:moveTo>
                <a:lnTo>
                  <a:pt x="59855" y="41910"/>
                </a:lnTo>
                <a:lnTo>
                  <a:pt x="60820" y="41910"/>
                </a:lnTo>
                <a:lnTo>
                  <a:pt x="58229" y="43180"/>
                </a:lnTo>
                <a:close/>
              </a:path>
              <a:path w="2378075" h="392430">
                <a:moveTo>
                  <a:pt x="2322931" y="44450"/>
                </a:moveTo>
                <a:lnTo>
                  <a:pt x="2318054" y="41910"/>
                </a:lnTo>
                <a:lnTo>
                  <a:pt x="2369223" y="41910"/>
                </a:lnTo>
                <a:lnTo>
                  <a:pt x="2369883" y="43180"/>
                </a:lnTo>
                <a:lnTo>
                  <a:pt x="2321420" y="43180"/>
                </a:lnTo>
                <a:lnTo>
                  <a:pt x="2322931" y="44450"/>
                </a:lnTo>
                <a:close/>
              </a:path>
              <a:path w="2378075" h="392430">
                <a:moveTo>
                  <a:pt x="54965" y="44450"/>
                </a:moveTo>
                <a:lnTo>
                  <a:pt x="56489" y="43180"/>
                </a:lnTo>
                <a:lnTo>
                  <a:pt x="57410" y="43180"/>
                </a:lnTo>
                <a:lnTo>
                  <a:pt x="54965" y="44450"/>
                </a:lnTo>
                <a:close/>
              </a:path>
              <a:path w="2378075" h="392430">
                <a:moveTo>
                  <a:pt x="2371864" y="46989"/>
                </a:moveTo>
                <a:lnTo>
                  <a:pt x="2325979" y="46989"/>
                </a:lnTo>
                <a:lnTo>
                  <a:pt x="2324569" y="45719"/>
                </a:lnTo>
                <a:lnTo>
                  <a:pt x="2321420" y="43180"/>
                </a:lnTo>
                <a:lnTo>
                  <a:pt x="2369883" y="43180"/>
                </a:lnTo>
                <a:lnTo>
                  <a:pt x="2371864" y="46989"/>
                </a:lnTo>
                <a:close/>
              </a:path>
              <a:path w="2378075" h="392430">
                <a:moveTo>
                  <a:pt x="52022" y="46902"/>
                </a:moveTo>
                <a:lnTo>
                  <a:pt x="53327" y="45719"/>
                </a:lnTo>
                <a:lnTo>
                  <a:pt x="52022" y="46902"/>
                </a:lnTo>
                <a:close/>
              </a:path>
              <a:path w="2378075" h="392430">
                <a:moveTo>
                  <a:pt x="2325923" y="46942"/>
                </a:moveTo>
                <a:lnTo>
                  <a:pt x="2324459" y="45719"/>
                </a:lnTo>
                <a:lnTo>
                  <a:pt x="2325923" y="46942"/>
                </a:lnTo>
                <a:close/>
              </a:path>
              <a:path w="2378075" h="392430">
                <a:moveTo>
                  <a:pt x="51926" y="46989"/>
                </a:moveTo>
                <a:close/>
              </a:path>
              <a:path w="2378075" h="392430">
                <a:moveTo>
                  <a:pt x="2372715" y="49530"/>
                </a:moveTo>
                <a:lnTo>
                  <a:pt x="2328786" y="49530"/>
                </a:lnTo>
                <a:lnTo>
                  <a:pt x="2327503" y="48260"/>
                </a:lnTo>
                <a:lnTo>
                  <a:pt x="2325923" y="46942"/>
                </a:lnTo>
                <a:lnTo>
                  <a:pt x="2371864" y="46989"/>
                </a:lnTo>
                <a:lnTo>
                  <a:pt x="2372715" y="49530"/>
                </a:lnTo>
                <a:close/>
              </a:path>
              <a:path w="2378075" h="392430">
                <a:moveTo>
                  <a:pt x="49123" y="49530"/>
                </a:moveTo>
                <a:lnTo>
                  <a:pt x="50406" y="48260"/>
                </a:lnTo>
                <a:lnTo>
                  <a:pt x="50142" y="48606"/>
                </a:lnTo>
                <a:lnTo>
                  <a:pt x="49123" y="49530"/>
                </a:lnTo>
                <a:close/>
              </a:path>
              <a:path w="2378075" h="392430">
                <a:moveTo>
                  <a:pt x="50152" y="48597"/>
                </a:moveTo>
                <a:lnTo>
                  <a:pt x="50406" y="48260"/>
                </a:lnTo>
                <a:lnTo>
                  <a:pt x="50152" y="48597"/>
                </a:lnTo>
                <a:close/>
              </a:path>
              <a:path w="2378075" h="392430">
                <a:moveTo>
                  <a:pt x="2327764" y="48606"/>
                </a:moveTo>
                <a:lnTo>
                  <a:pt x="2327380" y="48260"/>
                </a:lnTo>
                <a:lnTo>
                  <a:pt x="2327764" y="48606"/>
                </a:lnTo>
                <a:close/>
              </a:path>
              <a:path w="2378075" h="392430">
                <a:moveTo>
                  <a:pt x="2328786" y="49530"/>
                </a:moveTo>
                <a:lnTo>
                  <a:pt x="2327757" y="48597"/>
                </a:lnTo>
                <a:lnTo>
                  <a:pt x="2327503" y="48260"/>
                </a:lnTo>
                <a:lnTo>
                  <a:pt x="2328786" y="49530"/>
                </a:lnTo>
                <a:close/>
              </a:path>
              <a:path w="2378075" h="392430">
                <a:moveTo>
                  <a:pt x="49450" y="49530"/>
                </a:moveTo>
                <a:lnTo>
                  <a:pt x="49123" y="49530"/>
                </a:lnTo>
                <a:lnTo>
                  <a:pt x="50152" y="48597"/>
                </a:lnTo>
                <a:lnTo>
                  <a:pt x="49450" y="49530"/>
                </a:lnTo>
                <a:close/>
              </a:path>
              <a:path w="2378075" h="392430">
                <a:moveTo>
                  <a:pt x="2331326" y="53339"/>
                </a:moveTo>
                <a:lnTo>
                  <a:pt x="2327764" y="48606"/>
                </a:lnTo>
                <a:lnTo>
                  <a:pt x="2328786" y="49530"/>
                </a:lnTo>
                <a:lnTo>
                  <a:pt x="2372715" y="49530"/>
                </a:lnTo>
                <a:lnTo>
                  <a:pt x="2373141" y="50800"/>
                </a:lnTo>
                <a:lnTo>
                  <a:pt x="2330157" y="50800"/>
                </a:lnTo>
                <a:lnTo>
                  <a:pt x="2331326" y="53339"/>
                </a:lnTo>
                <a:close/>
              </a:path>
              <a:path w="2378075" h="392430">
                <a:moveTo>
                  <a:pt x="46583" y="53339"/>
                </a:moveTo>
                <a:lnTo>
                  <a:pt x="47739" y="50800"/>
                </a:lnTo>
                <a:lnTo>
                  <a:pt x="48494" y="50800"/>
                </a:lnTo>
                <a:lnTo>
                  <a:pt x="46583" y="53339"/>
                </a:lnTo>
                <a:close/>
              </a:path>
              <a:path w="2378075" h="392430">
                <a:moveTo>
                  <a:pt x="2374789" y="55880"/>
                </a:moveTo>
                <a:lnTo>
                  <a:pt x="2333574" y="55880"/>
                </a:lnTo>
                <a:lnTo>
                  <a:pt x="2330157" y="50800"/>
                </a:lnTo>
                <a:lnTo>
                  <a:pt x="2373141" y="50800"/>
                </a:lnTo>
                <a:lnTo>
                  <a:pt x="2374417" y="54610"/>
                </a:lnTo>
                <a:lnTo>
                  <a:pt x="2374789" y="55880"/>
                </a:lnTo>
                <a:close/>
              </a:path>
              <a:path w="2378075" h="392430">
                <a:moveTo>
                  <a:pt x="44608" y="55880"/>
                </a:moveTo>
                <a:lnTo>
                  <a:pt x="44322" y="55880"/>
                </a:lnTo>
                <a:lnTo>
                  <a:pt x="45351" y="54610"/>
                </a:lnTo>
                <a:lnTo>
                  <a:pt x="44608" y="55880"/>
                </a:lnTo>
                <a:close/>
              </a:path>
              <a:path w="2378075" h="392430">
                <a:moveTo>
                  <a:pt x="2335517" y="59689"/>
                </a:moveTo>
                <a:lnTo>
                  <a:pt x="2332545" y="54610"/>
                </a:lnTo>
                <a:lnTo>
                  <a:pt x="2333574" y="55880"/>
                </a:lnTo>
                <a:lnTo>
                  <a:pt x="2374789" y="55880"/>
                </a:lnTo>
                <a:lnTo>
                  <a:pt x="2375162" y="57150"/>
                </a:lnTo>
                <a:lnTo>
                  <a:pt x="2334641" y="57150"/>
                </a:lnTo>
                <a:lnTo>
                  <a:pt x="2335517" y="59689"/>
                </a:lnTo>
                <a:close/>
              </a:path>
              <a:path w="2378075" h="392430">
                <a:moveTo>
                  <a:pt x="42379" y="59689"/>
                </a:moveTo>
                <a:lnTo>
                  <a:pt x="43268" y="57150"/>
                </a:lnTo>
                <a:lnTo>
                  <a:pt x="43865" y="57150"/>
                </a:lnTo>
                <a:lnTo>
                  <a:pt x="42379" y="59689"/>
                </a:lnTo>
                <a:close/>
              </a:path>
              <a:path w="2378075" h="392430">
                <a:moveTo>
                  <a:pt x="2337130" y="63500"/>
                </a:moveTo>
                <a:lnTo>
                  <a:pt x="2334641" y="57150"/>
                </a:lnTo>
                <a:lnTo>
                  <a:pt x="2375162" y="57150"/>
                </a:lnTo>
                <a:lnTo>
                  <a:pt x="2375535" y="58419"/>
                </a:lnTo>
                <a:lnTo>
                  <a:pt x="2376119" y="60960"/>
                </a:lnTo>
                <a:lnTo>
                  <a:pt x="2336406" y="60960"/>
                </a:lnTo>
                <a:lnTo>
                  <a:pt x="2337130" y="63500"/>
                </a:lnTo>
                <a:close/>
              </a:path>
              <a:path w="2378075" h="392430">
                <a:moveTo>
                  <a:pt x="40766" y="63500"/>
                </a:moveTo>
                <a:lnTo>
                  <a:pt x="41503" y="60960"/>
                </a:lnTo>
                <a:lnTo>
                  <a:pt x="41767" y="60960"/>
                </a:lnTo>
                <a:lnTo>
                  <a:pt x="40766" y="63500"/>
                </a:lnTo>
                <a:close/>
              </a:path>
              <a:path w="2378075" h="392430">
                <a:moveTo>
                  <a:pt x="2377109" y="66039"/>
                </a:moveTo>
                <a:lnTo>
                  <a:pt x="2338400" y="66039"/>
                </a:lnTo>
                <a:lnTo>
                  <a:pt x="2337955" y="64769"/>
                </a:lnTo>
                <a:lnTo>
                  <a:pt x="2336406" y="60960"/>
                </a:lnTo>
                <a:lnTo>
                  <a:pt x="2376119" y="60960"/>
                </a:lnTo>
                <a:lnTo>
                  <a:pt x="2376411" y="62230"/>
                </a:lnTo>
                <a:lnTo>
                  <a:pt x="2377109" y="66039"/>
                </a:lnTo>
                <a:close/>
              </a:path>
              <a:path w="2378075" h="392430">
                <a:moveTo>
                  <a:pt x="39509" y="66039"/>
                </a:moveTo>
                <a:lnTo>
                  <a:pt x="39941" y="64769"/>
                </a:lnTo>
                <a:lnTo>
                  <a:pt x="39864" y="65135"/>
                </a:lnTo>
                <a:lnTo>
                  <a:pt x="39509" y="66039"/>
                </a:lnTo>
                <a:close/>
              </a:path>
              <a:path w="2378075" h="392430">
                <a:moveTo>
                  <a:pt x="39864" y="65135"/>
                </a:moveTo>
                <a:lnTo>
                  <a:pt x="39941" y="64769"/>
                </a:lnTo>
                <a:lnTo>
                  <a:pt x="39864" y="65135"/>
                </a:lnTo>
                <a:close/>
              </a:path>
              <a:path w="2378075" h="392430">
                <a:moveTo>
                  <a:pt x="2338017" y="65065"/>
                </a:moveTo>
                <a:lnTo>
                  <a:pt x="2337901" y="64769"/>
                </a:lnTo>
                <a:lnTo>
                  <a:pt x="2338017" y="65065"/>
                </a:lnTo>
                <a:close/>
              </a:path>
              <a:path w="2378075" h="392430">
                <a:moveTo>
                  <a:pt x="2338400" y="66039"/>
                </a:moveTo>
                <a:lnTo>
                  <a:pt x="2338045" y="65135"/>
                </a:lnTo>
                <a:lnTo>
                  <a:pt x="2337955" y="64769"/>
                </a:lnTo>
                <a:lnTo>
                  <a:pt x="2338400" y="66039"/>
                </a:lnTo>
                <a:close/>
              </a:path>
              <a:path w="2378075" h="392430">
                <a:moveTo>
                  <a:pt x="2339151" y="69712"/>
                </a:moveTo>
                <a:lnTo>
                  <a:pt x="2338527" y="67310"/>
                </a:lnTo>
                <a:lnTo>
                  <a:pt x="2338017" y="65065"/>
                </a:lnTo>
                <a:lnTo>
                  <a:pt x="2338400" y="66039"/>
                </a:lnTo>
                <a:lnTo>
                  <a:pt x="2377109" y="66039"/>
                </a:lnTo>
                <a:lnTo>
                  <a:pt x="2377440" y="68580"/>
                </a:lnTo>
                <a:lnTo>
                  <a:pt x="2338997" y="68580"/>
                </a:lnTo>
                <a:lnTo>
                  <a:pt x="2339151" y="69712"/>
                </a:lnTo>
                <a:close/>
              </a:path>
              <a:path w="2378075" h="392430">
                <a:moveTo>
                  <a:pt x="39674" y="66039"/>
                </a:moveTo>
                <a:lnTo>
                  <a:pt x="39509" y="66039"/>
                </a:lnTo>
                <a:lnTo>
                  <a:pt x="39864" y="65135"/>
                </a:lnTo>
                <a:lnTo>
                  <a:pt x="39674" y="66039"/>
                </a:lnTo>
                <a:close/>
              </a:path>
              <a:path w="2378075" h="392430">
                <a:moveTo>
                  <a:pt x="39141" y="68580"/>
                </a:moveTo>
                <a:lnTo>
                  <a:pt x="39382" y="67310"/>
                </a:lnTo>
                <a:lnTo>
                  <a:pt x="39141" y="68580"/>
                </a:lnTo>
                <a:close/>
              </a:path>
              <a:path w="2378075" h="392430">
                <a:moveTo>
                  <a:pt x="2338755" y="68580"/>
                </a:moveTo>
                <a:lnTo>
                  <a:pt x="2338489" y="67310"/>
                </a:lnTo>
                <a:lnTo>
                  <a:pt x="2338755" y="68580"/>
                </a:lnTo>
                <a:close/>
              </a:path>
              <a:path w="2378075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2378075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2378075" h="392430">
                <a:moveTo>
                  <a:pt x="2339187" y="69850"/>
                </a:moveTo>
                <a:lnTo>
                  <a:pt x="2339151" y="69712"/>
                </a:lnTo>
                <a:lnTo>
                  <a:pt x="2338997" y="68580"/>
                </a:lnTo>
                <a:lnTo>
                  <a:pt x="2339187" y="69850"/>
                </a:lnTo>
                <a:close/>
              </a:path>
              <a:path w="2378075" h="392430">
                <a:moveTo>
                  <a:pt x="2377605" y="69850"/>
                </a:moveTo>
                <a:lnTo>
                  <a:pt x="2339187" y="69850"/>
                </a:lnTo>
                <a:lnTo>
                  <a:pt x="2338997" y="68580"/>
                </a:lnTo>
                <a:lnTo>
                  <a:pt x="2377440" y="68580"/>
                </a:lnTo>
                <a:lnTo>
                  <a:pt x="2377605" y="69850"/>
                </a:lnTo>
                <a:close/>
              </a:path>
              <a:path w="2378075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2378075" h="392430">
                <a:moveTo>
                  <a:pt x="2377969" y="76200"/>
                </a:moveTo>
                <a:lnTo>
                  <a:pt x="2339873" y="76200"/>
                </a:lnTo>
                <a:lnTo>
                  <a:pt x="2339835" y="74930"/>
                </a:lnTo>
                <a:lnTo>
                  <a:pt x="2339644" y="73660"/>
                </a:lnTo>
                <a:lnTo>
                  <a:pt x="2339365" y="71119"/>
                </a:lnTo>
                <a:lnTo>
                  <a:pt x="2339151" y="69712"/>
                </a:lnTo>
                <a:lnTo>
                  <a:pt x="2339187" y="69850"/>
                </a:lnTo>
                <a:lnTo>
                  <a:pt x="2377605" y="69850"/>
                </a:lnTo>
                <a:lnTo>
                  <a:pt x="2377909" y="73660"/>
                </a:lnTo>
                <a:lnTo>
                  <a:pt x="2377969" y="76200"/>
                </a:lnTo>
                <a:close/>
              </a:path>
              <a:path w="2378075" h="392430">
                <a:moveTo>
                  <a:pt x="38392" y="72389"/>
                </a:moveTo>
                <a:lnTo>
                  <a:pt x="38531" y="71119"/>
                </a:lnTo>
                <a:lnTo>
                  <a:pt x="38392" y="72389"/>
                </a:lnTo>
                <a:close/>
              </a:path>
              <a:path w="2378075" h="392430">
                <a:moveTo>
                  <a:pt x="2339517" y="72389"/>
                </a:moveTo>
                <a:lnTo>
                  <a:pt x="2339344" y="71119"/>
                </a:lnTo>
                <a:lnTo>
                  <a:pt x="2339517" y="72389"/>
                </a:lnTo>
                <a:close/>
              </a:path>
              <a:path w="2378075" h="392430">
                <a:moveTo>
                  <a:pt x="38056" y="75837"/>
                </a:moveTo>
                <a:lnTo>
                  <a:pt x="38074" y="74930"/>
                </a:lnTo>
                <a:lnTo>
                  <a:pt x="38056" y="75837"/>
                </a:lnTo>
                <a:close/>
              </a:path>
              <a:path w="2378075" h="392430">
                <a:moveTo>
                  <a:pt x="2339857" y="76018"/>
                </a:moveTo>
                <a:lnTo>
                  <a:pt x="2339759" y="74930"/>
                </a:lnTo>
                <a:lnTo>
                  <a:pt x="2339857" y="76018"/>
                </a:lnTo>
                <a:close/>
              </a:path>
              <a:path w="2378075" h="392430">
                <a:moveTo>
                  <a:pt x="38049" y="76200"/>
                </a:moveTo>
                <a:lnTo>
                  <a:pt x="38056" y="75837"/>
                </a:lnTo>
                <a:lnTo>
                  <a:pt x="38049" y="76200"/>
                </a:lnTo>
                <a:close/>
              </a:path>
              <a:path w="2378075" h="392430">
                <a:moveTo>
                  <a:pt x="2377998" y="78739"/>
                </a:moveTo>
                <a:lnTo>
                  <a:pt x="2339911" y="78739"/>
                </a:lnTo>
                <a:lnTo>
                  <a:pt x="2339857" y="76018"/>
                </a:lnTo>
                <a:lnTo>
                  <a:pt x="2339873" y="76200"/>
                </a:lnTo>
                <a:lnTo>
                  <a:pt x="2377969" y="76200"/>
                </a:lnTo>
                <a:lnTo>
                  <a:pt x="2377998" y="78739"/>
                </a:lnTo>
                <a:close/>
              </a:path>
              <a:path w="2378075" h="392430">
                <a:moveTo>
                  <a:pt x="37998" y="78739"/>
                </a:moveTo>
                <a:lnTo>
                  <a:pt x="37998" y="77469"/>
                </a:lnTo>
                <a:lnTo>
                  <a:pt x="37998" y="78739"/>
                </a:lnTo>
                <a:close/>
              </a:path>
              <a:path w="2378075" h="392430">
                <a:moveTo>
                  <a:pt x="2339898" y="78105"/>
                </a:moveTo>
                <a:lnTo>
                  <a:pt x="2339886" y="77469"/>
                </a:lnTo>
                <a:lnTo>
                  <a:pt x="2339898" y="78105"/>
                </a:lnTo>
                <a:close/>
              </a:path>
              <a:path w="2378075" h="392430">
                <a:moveTo>
                  <a:pt x="2377998" y="314960"/>
                </a:moveTo>
                <a:lnTo>
                  <a:pt x="2339898" y="314960"/>
                </a:lnTo>
                <a:lnTo>
                  <a:pt x="2339898" y="78105"/>
                </a:lnTo>
                <a:lnTo>
                  <a:pt x="2339911" y="78739"/>
                </a:lnTo>
                <a:lnTo>
                  <a:pt x="2377998" y="78739"/>
                </a:lnTo>
                <a:lnTo>
                  <a:pt x="2377998" y="314960"/>
                </a:lnTo>
                <a:close/>
              </a:path>
              <a:path w="2378075" h="392430">
                <a:moveTo>
                  <a:pt x="38023" y="314960"/>
                </a:moveTo>
                <a:lnTo>
                  <a:pt x="37998" y="313689"/>
                </a:lnTo>
                <a:lnTo>
                  <a:pt x="38023" y="314960"/>
                </a:lnTo>
                <a:close/>
              </a:path>
              <a:path w="2378075" h="392430">
                <a:moveTo>
                  <a:pt x="2377939" y="317500"/>
                </a:moveTo>
                <a:lnTo>
                  <a:pt x="2339835" y="317500"/>
                </a:lnTo>
                <a:lnTo>
                  <a:pt x="2339898" y="314324"/>
                </a:lnTo>
                <a:lnTo>
                  <a:pt x="2339898" y="314960"/>
                </a:lnTo>
                <a:lnTo>
                  <a:pt x="2377998" y="314960"/>
                </a:lnTo>
                <a:lnTo>
                  <a:pt x="2377939" y="317500"/>
                </a:lnTo>
                <a:close/>
              </a:path>
              <a:path w="2378075" h="392430">
                <a:moveTo>
                  <a:pt x="38056" y="316592"/>
                </a:moveTo>
                <a:lnTo>
                  <a:pt x="38023" y="316230"/>
                </a:lnTo>
                <a:lnTo>
                  <a:pt x="38056" y="316592"/>
                </a:lnTo>
                <a:close/>
              </a:path>
              <a:path w="2378075" h="392430">
                <a:moveTo>
                  <a:pt x="2339857" y="316411"/>
                </a:moveTo>
                <a:lnTo>
                  <a:pt x="2339860" y="316230"/>
                </a:lnTo>
                <a:lnTo>
                  <a:pt x="2339857" y="316411"/>
                </a:lnTo>
                <a:close/>
              </a:path>
              <a:path w="2378075" h="392430">
                <a:moveTo>
                  <a:pt x="2377706" y="321310"/>
                </a:moveTo>
                <a:lnTo>
                  <a:pt x="2339365" y="321310"/>
                </a:lnTo>
                <a:lnTo>
                  <a:pt x="2339746" y="318769"/>
                </a:lnTo>
                <a:lnTo>
                  <a:pt x="2339759" y="317500"/>
                </a:lnTo>
                <a:lnTo>
                  <a:pt x="2339857" y="316411"/>
                </a:lnTo>
                <a:lnTo>
                  <a:pt x="2339835" y="317500"/>
                </a:lnTo>
                <a:lnTo>
                  <a:pt x="2377939" y="317500"/>
                </a:lnTo>
                <a:lnTo>
                  <a:pt x="2377909" y="318769"/>
                </a:lnTo>
                <a:lnTo>
                  <a:pt x="2377706" y="321310"/>
                </a:lnTo>
                <a:close/>
              </a:path>
              <a:path w="2378075" h="392430">
                <a:moveTo>
                  <a:pt x="38138" y="317500"/>
                </a:moveTo>
                <a:lnTo>
                  <a:pt x="38056" y="316592"/>
                </a:lnTo>
                <a:lnTo>
                  <a:pt x="38138" y="317500"/>
                </a:lnTo>
                <a:close/>
              </a:path>
              <a:path w="2378075" h="392430">
                <a:moveTo>
                  <a:pt x="38565" y="321310"/>
                </a:moveTo>
                <a:lnTo>
                  <a:pt x="38392" y="320039"/>
                </a:lnTo>
                <a:lnTo>
                  <a:pt x="38565" y="321310"/>
                </a:lnTo>
                <a:close/>
              </a:path>
              <a:path w="2378075" h="392430">
                <a:moveTo>
                  <a:pt x="2377440" y="323850"/>
                </a:moveTo>
                <a:lnTo>
                  <a:pt x="2338997" y="323850"/>
                </a:lnTo>
                <a:lnTo>
                  <a:pt x="2339187" y="322580"/>
                </a:lnTo>
                <a:lnTo>
                  <a:pt x="2339517" y="320039"/>
                </a:lnTo>
                <a:lnTo>
                  <a:pt x="2339365" y="321310"/>
                </a:lnTo>
                <a:lnTo>
                  <a:pt x="2377706" y="321310"/>
                </a:lnTo>
                <a:lnTo>
                  <a:pt x="2377587" y="322717"/>
                </a:lnTo>
                <a:lnTo>
                  <a:pt x="2377440" y="323850"/>
                </a:lnTo>
                <a:close/>
              </a:path>
              <a:path w="2378075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2378075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2378075" h="392430">
                <a:moveTo>
                  <a:pt x="2339151" y="322717"/>
                </a:moveTo>
                <a:lnTo>
                  <a:pt x="2339170" y="322580"/>
                </a:lnTo>
                <a:lnTo>
                  <a:pt x="2339151" y="322717"/>
                </a:lnTo>
                <a:close/>
              </a:path>
              <a:path w="2378075" h="392430">
                <a:moveTo>
                  <a:pt x="2338997" y="323850"/>
                </a:moveTo>
                <a:lnTo>
                  <a:pt x="2339151" y="322717"/>
                </a:lnTo>
                <a:lnTo>
                  <a:pt x="2339187" y="322580"/>
                </a:lnTo>
                <a:lnTo>
                  <a:pt x="2338997" y="323850"/>
                </a:lnTo>
                <a:close/>
              </a:path>
              <a:path w="2378075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2378075" h="392430">
                <a:moveTo>
                  <a:pt x="2377274" y="325119"/>
                </a:moveTo>
                <a:lnTo>
                  <a:pt x="2338527" y="325119"/>
                </a:lnTo>
                <a:lnTo>
                  <a:pt x="2339151" y="322717"/>
                </a:lnTo>
                <a:lnTo>
                  <a:pt x="2338997" y="323850"/>
                </a:lnTo>
                <a:lnTo>
                  <a:pt x="2377440" y="323850"/>
                </a:lnTo>
                <a:lnTo>
                  <a:pt x="2377274" y="325119"/>
                </a:lnTo>
                <a:close/>
              </a:path>
              <a:path w="2378075" h="392430">
                <a:moveTo>
                  <a:pt x="39408" y="325119"/>
                </a:moveTo>
                <a:lnTo>
                  <a:pt x="39141" y="323850"/>
                </a:lnTo>
                <a:lnTo>
                  <a:pt x="39408" y="325119"/>
                </a:lnTo>
                <a:close/>
              </a:path>
              <a:path w="2378075" h="392430">
                <a:moveTo>
                  <a:pt x="2376876" y="327660"/>
                </a:moveTo>
                <a:lnTo>
                  <a:pt x="2337955" y="327660"/>
                </a:lnTo>
                <a:lnTo>
                  <a:pt x="2338755" y="323850"/>
                </a:lnTo>
                <a:lnTo>
                  <a:pt x="2338527" y="325119"/>
                </a:lnTo>
                <a:lnTo>
                  <a:pt x="2377274" y="325119"/>
                </a:lnTo>
                <a:lnTo>
                  <a:pt x="2377109" y="326389"/>
                </a:lnTo>
                <a:lnTo>
                  <a:pt x="2376876" y="327660"/>
                </a:lnTo>
                <a:close/>
              </a:path>
              <a:path w="2378075" h="392430">
                <a:moveTo>
                  <a:pt x="40307" y="327660"/>
                </a:moveTo>
                <a:lnTo>
                  <a:pt x="39941" y="327660"/>
                </a:lnTo>
                <a:lnTo>
                  <a:pt x="39509" y="325119"/>
                </a:lnTo>
                <a:lnTo>
                  <a:pt x="40307" y="327660"/>
                </a:lnTo>
                <a:close/>
              </a:path>
              <a:path w="2378075" h="392430">
                <a:moveTo>
                  <a:pt x="2376119" y="331469"/>
                </a:moveTo>
                <a:lnTo>
                  <a:pt x="2336406" y="331469"/>
                </a:lnTo>
                <a:lnTo>
                  <a:pt x="2338400" y="325119"/>
                </a:lnTo>
                <a:lnTo>
                  <a:pt x="2337955" y="327660"/>
                </a:lnTo>
                <a:lnTo>
                  <a:pt x="2376876" y="327660"/>
                </a:lnTo>
                <a:lnTo>
                  <a:pt x="2376411" y="330200"/>
                </a:lnTo>
                <a:lnTo>
                  <a:pt x="2376119" y="331469"/>
                </a:lnTo>
                <a:close/>
              </a:path>
              <a:path w="2378075" h="392430">
                <a:moveTo>
                  <a:pt x="41767" y="331469"/>
                </a:moveTo>
                <a:lnTo>
                  <a:pt x="41503" y="331469"/>
                </a:lnTo>
                <a:lnTo>
                  <a:pt x="40766" y="328930"/>
                </a:lnTo>
                <a:lnTo>
                  <a:pt x="41767" y="331469"/>
                </a:lnTo>
                <a:close/>
              </a:path>
              <a:path w="2378075" h="392430">
                <a:moveTo>
                  <a:pt x="2375162" y="335280"/>
                </a:moveTo>
                <a:lnTo>
                  <a:pt x="2334641" y="335280"/>
                </a:lnTo>
                <a:lnTo>
                  <a:pt x="2337130" y="328930"/>
                </a:lnTo>
                <a:lnTo>
                  <a:pt x="2336406" y="331469"/>
                </a:lnTo>
                <a:lnTo>
                  <a:pt x="2376119" y="331469"/>
                </a:lnTo>
                <a:lnTo>
                  <a:pt x="2375535" y="334010"/>
                </a:lnTo>
                <a:lnTo>
                  <a:pt x="2375162" y="335280"/>
                </a:lnTo>
                <a:close/>
              </a:path>
              <a:path w="2378075" h="392430">
                <a:moveTo>
                  <a:pt x="43865" y="335280"/>
                </a:moveTo>
                <a:lnTo>
                  <a:pt x="43268" y="335280"/>
                </a:lnTo>
                <a:lnTo>
                  <a:pt x="42379" y="332739"/>
                </a:lnTo>
                <a:lnTo>
                  <a:pt x="43865" y="335280"/>
                </a:lnTo>
                <a:close/>
              </a:path>
              <a:path w="2378075" h="392430">
                <a:moveTo>
                  <a:pt x="2332752" y="337466"/>
                </a:moveTo>
                <a:lnTo>
                  <a:pt x="2335517" y="332739"/>
                </a:lnTo>
                <a:lnTo>
                  <a:pt x="2334641" y="335280"/>
                </a:lnTo>
                <a:lnTo>
                  <a:pt x="2375162" y="335280"/>
                </a:lnTo>
                <a:lnTo>
                  <a:pt x="2374789" y="336550"/>
                </a:lnTo>
                <a:lnTo>
                  <a:pt x="2333574" y="336550"/>
                </a:lnTo>
                <a:lnTo>
                  <a:pt x="2332752" y="337466"/>
                </a:lnTo>
                <a:close/>
              </a:path>
              <a:path w="2378075" h="392430">
                <a:moveTo>
                  <a:pt x="45351" y="337819"/>
                </a:moveTo>
                <a:lnTo>
                  <a:pt x="44322" y="336550"/>
                </a:lnTo>
                <a:lnTo>
                  <a:pt x="45145" y="337466"/>
                </a:lnTo>
                <a:lnTo>
                  <a:pt x="45351" y="337819"/>
                </a:lnTo>
                <a:close/>
              </a:path>
              <a:path w="2378075" h="392430">
                <a:moveTo>
                  <a:pt x="45145" y="337466"/>
                </a:moveTo>
                <a:lnTo>
                  <a:pt x="44322" y="336550"/>
                </a:lnTo>
                <a:lnTo>
                  <a:pt x="44608" y="336550"/>
                </a:lnTo>
                <a:lnTo>
                  <a:pt x="45145" y="337466"/>
                </a:lnTo>
                <a:close/>
              </a:path>
              <a:path w="2378075" h="392430">
                <a:moveTo>
                  <a:pt x="2332545" y="337819"/>
                </a:moveTo>
                <a:lnTo>
                  <a:pt x="2332752" y="337466"/>
                </a:lnTo>
                <a:lnTo>
                  <a:pt x="2333574" y="336550"/>
                </a:lnTo>
                <a:lnTo>
                  <a:pt x="2332545" y="337819"/>
                </a:lnTo>
                <a:close/>
              </a:path>
              <a:path w="2378075" h="392430">
                <a:moveTo>
                  <a:pt x="2374417" y="337819"/>
                </a:moveTo>
                <a:lnTo>
                  <a:pt x="2332545" y="337819"/>
                </a:lnTo>
                <a:lnTo>
                  <a:pt x="2333574" y="336550"/>
                </a:lnTo>
                <a:lnTo>
                  <a:pt x="2374789" y="336550"/>
                </a:lnTo>
                <a:lnTo>
                  <a:pt x="2374417" y="337819"/>
                </a:lnTo>
                <a:close/>
              </a:path>
              <a:path w="2378075" h="392430">
                <a:moveTo>
                  <a:pt x="45461" y="337819"/>
                </a:moveTo>
                <a:lnTo>
                  <a:pt x="45145" y="337466"/>
                </a:lnTo>
                <a:lnTo>
                  <a:pt x="45461" y="337819"/>
                </a:lnTo>
                <a:close/>
              </a:path>
              <a:path w="2378075" h="392430">
                <a:moveTo>
                  <a:pt x="2327764" y="343823"/>
                </a:moveTo>
                <a:lnTo>
                  <a:pt x="2331326" y="339089"/>
                </a:lnTo>
                <a:lnTo>
                  <a:pt x="2332752" y="337466"/>
                </a:lnTo>
                <a:lnTo>
                  <a:pt x="2332545" y="337819"/>
                </a:lnTo>
                <a:lnTo>
                  <a:pt x="2374417" y="337819"/>
                </a:lnTo>
                <a:lnTo>
                  <a:pt x="2372715" y="342900"/>
                </a:lnTo>
                <a:lnTo>
                  <a:pt x="2328786" y="342900"/>
                </a:lnTo>
                <a:lnTo>
                  <a:pt x="2327764" y="343823"/>
                </a:lnTo>
                <a:close/>
              </a:path>
              <a:path w="2378075" h="392430">
                <a:moveTo>
                  <a:pt x="2330157" y="340360"/>
                </a:moveTo>
                <a:lnTo>
                  <a:pt x="2331296" y="339089"/>
                </a:lnTo>
                <a:lnTo>
                  <a:pt x="2330157" y="340360"/>
                </a:lnTo>
                <a:close/>
              </a:path>
              <a:path w="2378075" h="392430">
                <a:moveTo>
                  <a:pt x="50406" y="344169"/>
                </a:moveTo>
                <a:lnTo>
                  <a:pt x="49123" y="342900"/>
                </a:lnTo>
                <a:lnTo>
                  <a:pt x="50152" y="343832"/>
                </a:lnTo>
                <a:lnTo>
                  <a:pt x="50406" y="344169"/>
                </a:lnTo>
                <a:close/>
              </a:path>
              <a:path w="2378075" h="392430">
                <a:moveTo>
                  <a:pt x="50152" y="343832"/>
                </a:moveTo>
                <a:lnTo>
                  <a:pt x="49123" y="342900"/>
                </a:lnTo>
                <a:lnTo>
                  <a:pt x="49450" y="342900"/>
                </a:lnTo>
                <a:lnTo>
                  <a:pt x="50152" y="343832"/>
                </a:lnTo>
                <a:close/>
              </a:path>
              <a:path w="2378075" h="392430">
                <a:moveTo>
                  <a:pt x="2327503" y="344169"/>
                </a:moveTo>
                <a:lnTo>
                  <a:pt x="2327764" y="343823"/>
                </a:lnTo>
                <a:lnTo>
                  <a:pt x="2328786" y="342900"/>
                </a:lnTo>
                <a:lnTo>
                  <a:pt x="2327503" y="344169"/>
                </a:lnTo>
                <a:close/>
              </a:path>
              <a:path w="2378075" h="392430">
                <a:moveTo>
                  <a:pt x="2372290" y="344169"/>
                </a:moveTo>
                <a:lnTo>
                  <a:pt x="2327503" y="344169"/>
                </a:lnTo>
                <a:lnTo>
                  <a:pt x="2328786" y="342900"/>
                </a:lnTo>
                <a:lnTo>
                  <a:pt x="2372715" y="342900"/>
                </a:lnTo>
                <a:lnTo>
                  <a:pt x="2372290" y="344169"/>
                </a:lnTo>
                <a:close/>
              </a:path>
              <a:path w="2378075" h="392430">
                <a:moveTo>
                  <a:pt x="2371204" y="346710"/>
                </a:moveTo>
                <a:lnTo>
                  <a:pt x="2324569" y="346710"/>
                </a:lnTo>
                <a:lnTo>
                  <a:pt x="2325979" y="345439"/>
                </a:lnTo>
                <a:lnTo>
                  <a:pt x="2327764" y="343823"/>
                </a:lnTo>
                <a:lnTo>
                  <a:pt x="2327503" y="344169"/>
                </a:lnTo>
                <a:lnTo>
                  <a:pt x="2372290" y="344169"/>
                </a:lnTo>
                <a:lnTo>
                  <a:pt x="2371858" y="345452"/>
                </a:lnTo>
                <a:lnTo>
                  <a:pt x="2371204" y="346710"/>
                </a:lnTo>
                <a:close/>
              </a:path>
              <a:path w="2378075" h="392430">
                <a:moveTo>
                  <a:pt x="50524" y="344169"/>
                </a:moveTo>
                <a:lnTo>
                  <a:pt x="50152" y="343832"/>
                </a:lnTo>
                <a:lnTo>
                  <a:pt x="50524" y="344169"/>
                </a:lnTo>
                <a:close/>
              </a:path>
              <a:path w="2378075" h="392430">
                <a:moveTo>
                  <a:pt x="2325968" y="345446"/>
                </a:moveTo>
                <a:close/>
              </a:path>
              <a:path w="2378075" h="392430">
                <a:moveTo>
                  <a:pt x="2369223" y="350519"/>
                </a:moveTo>
                <a:lnTo>
                  <a:pt x="2318054" y="350519"/>
                </a:lnTo>
                <a:lnTo>
                  <a:pt x="2322931" y="347980"/>
                </a:lnTo>
                <a:lnTo>
                  <a:pt x="2321420" y="347980"/>
                </a:lnTo>
                <a:lnTo>
                  <a:pt x="2325968" y="345446"/>
                </a:lnTo>
                <a:lnTo>
                  <a:pt x="2324569" y="346710"/>
                </a:lnTo>
                <a:lnTo>
                  <a:pt x="2371204" y="346710"/>
                </a:lnTo>
                <a:lnTo>
                  <a:pt x="2369223" y="350519"/>
                </a:lnTo>
                <a:close/>
              </a:path>
              <a:path w="2378075" h="392430">
                <a:moveTo>
                  <a:pt x="54203" y="346710"/>
                </a:moveTo>
                <a:lnTo>
                  <a:pt x="53327" y="346710"/>
                </a:lnTo>
                <a:lnTo>
                  <a:pt x="51939" y="345452"/>
                </a:lnTo>
                <a:lnTo>
                  <a:pt x="54203" y="346710"/>
                </a:lnTo>
                <a:close/>
              </a:path>
              <a:path w="2378075" h="392430">
                <a:moveTo>
                  <a:pt x="60820" y="350519"/>
                </a:moveTo>
                <a:lnTo>
                  <a:pt x="59855" y="350519"/>
                </a:lnTo>
                <a:lnTo>
                  <a:pt x="58229" y="349250"/>
                </a:lnTo>
                <a:lnTo>
                  <a:pt x="60820" y="350519"/>
                </a:lnTo>
                <a:close/>
              </a:path>
              <a:path w="2378075" h="392430">
                <a:moveTo>
                  <a:pt x="2366992" y="354330"/>
                </a:moveTo>
                <a:lnTo>
                  <a:pt x="2309304" y="354330"/>
                </a:lnTo>
                <a:lnTo>
                  <a:pt x="2312111" y="353060"/>
                </a:lnTo>
                <a:lnTo>
                  <a:pt x="2310765" y="353060"/>
                </a:lnTo>
                <a:lnTo>
                  <a:pt x="2316213" y="351789"/>
                </a:lnTo>
                <a:lnTo>
                  <a:pt x="2314498" y="351789"/>
                </a:lnTo>
                <a:lnTo>
                  <a:pt x="2319667" y="349250"/>
                </a:lnTo>
                <a:lnTo>
                  <a:pt x="2318054" y="350519"/>
                </a:lnTo>
                <a:lnTo>
                  <a:pt x="2369223" y="350519"/>
                </a:lnTo>
                <a:lnTo>
                  <a:pt x="2368562" y="351789"/>
                </a:lnTo>
                <a:lnTo>
                  <a:pt x="2366992" y="354330"/>
                </a:lnTo>
                <a:close/>
              </a:path>
              <a:path w="2378075" h="392430">
                <a:moveTo>
                  <a:pt x="70548" y="354330"/>
                </a:moveTo>
                <a:lnTo>
                  <a:pt x="68605" y="354330"/>
                </a:lnTo>
                <a:lnTo>
                  <a:pt x="67678" y="353060"/>
                </a:lnTo>
                <a:lnTo>
                  <a:pt x="70548" y="354330"/>
                </a:lnTo>
                <a:close/>
              </a:path>
              <a:path w="2378075" h="392430">
                <a:moveTo>
                  <a:pt x="2309304" y="354330"/>
                </a:moveTo>
                <a:lnTo>
                  <a:pt x="2307348" y="354330"/>
                </a:lnTo>
                <a:lnTo>
                  <a:pt x="2310218" y="353060"/>
                </a:lnTo>
                <a:lnTo>
                  <a:pt x="2309304" y="354330"/>
                </a:lnTo>
                <a:close/>
              </a:path>
              <a:path w="2378075" h="392430">
                <a:moveTo>
                  <a:pt x="2311603" y="392430"/>
                </a:moveTo>
                <a:lnTo>
                  <a:pt x="66306" y="392430"/>
                </a:lnTo>
                <a:lnTo>
                  <a:pt x="62445" y="391160"/>
                </a:lnTo>
                <a:lnTo>
                  <a:pt x="2315451" y="391160"/>
                </a:lnTo>
                <a:lnTo>
                  <a:pt x="2311603" y="39243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20268" y="1664207"/>
            <a:ext cx="429895" cy="451484"/>
          </a:xfrm>
          <a:custGeom>
            <a:avLst/>
            <a:gdLst/>
            <a:ahLst/>
            <a:cxnLst/>
            <a:rect l="l" t="t" r="r" b="b"/>
            <a:pathLst>
              <a:path w="429894" h="451485">
                <a:moveTo>
                  <a:pt x="169163" y="451104"/>
                </a:moveTo>
                <a:lnTo>
                  <a:pt x="0" y="309372"/>
                </a:lnTo>
                <a:lnTo>
                  <a:pt x="262128" y="0"/>
                </a:lnTo>
                <a:lnTo>
                  <a:pt x="429768" y="143256"/>
                </a:lnTo>
                <a:lnTo>
                  <a:pt x="169163" y="451104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93598" y="1637398"/>
            <a:ext cx="483870" cy="505459"/>
          </a:xfrm>
          <a:custGeom>
            <a:avLst/>
            <a:gdLst/>
            <a:ahLst/>
            <a:cxnLst/>
            <a:rect l="l" t="t" r="r" b="b"/>
            <a:pathLst>
              <a:path w="483869" h="505460">
                <a:moveTo>
                  <a:pt x="197497" y="505371"/>
                </a:moveTo>
                <a:lnTo>
                  <a:pt x="0" y="338264"/>
                </a:lnTo>
                <a:lnTo>
                  <a:pt x="286219" y="0"/>
                </a:lnTo>
                <a:lnTo>
                  <a:pt x="332491" y="39154"/>
                </a:lnTo>
                <a:lnTo>
                  <a:pt x="302996" y="39154"/>
                </a:lnTo>
                <a:lnTo>
                  <a:pt x="276148" y="41389"/>
                </a:lnTo>
                <a:lnTo>
                  <a:pt x="290692" y="53695"/>
                </a:lnTo>
                <a:lnTo>
                  <a:pt x="64106" y="321475"/>
                </a:lnTo>
                <a:lnTo>
                  <a:pt x="39154" y="321475"/>
                </a:lnTo>
                <a:lnTo>
                  <a:pt x="41389" y="348322"/>
                </a:lnTo>
                <a:lnTo>
                  <a:pt x="70882" y="348322"/>
                </a:lnTo>
                <a:lnTo>
                  <a:pt x="193025" y="451675"/>
                </a:lnTo>
                <a:lnTo>
                  <a:pt x="180720" y="466217"/>
                </a:lnTo>
                <a:lnTo>
                  <a:pt x="230628" y="466217"/>
                </a:lnTo>
                <a:lnTo>
                  <a:pt x="197497" y="505371"/>
                </a:lnTo>
                <a:close/>
              </a:path>
              <a:path w="483869" h="505460">
                <a:moveTo>
                  <a:pt x="290692" y="53695"/>
                </a:moveTo>
                <a:lnTo>
                  <a:pt x="276148" y="41389"/>
                </a:lnTo>
                <a:lnTo>
                  <a:pt x="302996" y="39154"/>
                </a:lnTo>
                <a:lnTo>
                  <a:pt x="290692" y="53695"/>
                </a:lnTo>
                <a:close/>
              </a:path>
              <a:path w="483869" h="505460">
                <a:moveTo>
                  <a:pt x="430022" y="171591"/>
                </a:moveTo>
                <a:lnTo>
                  <a:pt x="290692" y="53695"/>
                </a:lnTo>
                <a:lnTo>
                  <a:pt x="302996" y="39154"/>
                </a:lnTo>
                <a:lnTo>
                  <a:pt x="332491" y="39154"/>
                </a:lnTo>
                <a:lnTo>
                  <a:pt x="471815" y="157048"/>
                </a:lnTo>
                <a:lnTo>
                  <a:pt x="442328" y="157048"/>
                </a:lnTo>
                <a:lnTo>
                  <a:pt x="430022" y="171591"/>
                </a:lnTo>
                <a:close/>
              </a:path>
              <a:path w="483869" h="505460">
                <a:moveTo>
                  <a:pt x="444563" y="183896"/>
                </a:moveTo>
                <a:lnTo>
                  <a:pt x="430022" y="171591"/>
                </a:lnTo>
                <a:lnTo>
                  <a:pt x="442328" y="157048"/>
                </a:lnTo>
                <a:lnTo>
                  <a:pt x="444563" y="183896"/>
                </a:lnTo>
                <a:close/>
              </a:path>
              <a:path w="483869" h="505460">
                <a:moveTo>
                  <a:pt x="469521" y="183896"/>
                </a:moveTo>
                <a:lnTo>
                  <a:pt x="444563" y="183896"/>
                </a:lnTo>
                <a:lnTo>
                  <a:pt x="442328" y="157048"/>
                </a:lnTo>
                <a:lnTo>
                  <a:pt x="471815" y="157048"/>
                </a:lnTo>
                <a:lnTo>
                  <a:pt x="483717" y="167119"/>
                </a:lnTo>
                <a:lnTo>
                  <a:pt x="469521" y="183896"/>
                </a:lnTo>
                <a:close/>
              </a:path>
              <a:path w="483869" h="505460">
                <a:moveTo>
                  <a:pt x="230628" y="466217"/>
                </a:moveTo>
                <a:lnTo>
                  <a:pt x="180720" y="466217"/>
                </a:lnTo>
                <a:lnTo>
                  <a:pt x="207568" y="463981"/>
                </a:lnTo>
                <a:lnTo>
                  <a:pt x="193025" y="451675"/>
                </a:lnTo>
                <a:lnTo>
                  <a:pt x="430022" y="171591"/>
                </a:lnTo>
                <a:lnTo>
                  <a:pt x="444563" y="183896"/>
                </a:lnTo>
                <a:lnTo>
                  <a:pt x="469521" y="183896"/>
                </a:lnTo>
                <a:lnTo>
                  <a:pt x="230628" y="466217"/>
                </a:lnTo>
                <a:close/>
              </a:path>
              <a:path w="483869" h="505460">
                <a:moveTo>
                  <a:pt x="41389" y="348322"/>
                </a:moveTo>
                <a:lnTo>
                  <a:pt x="39154" y="321475"/>
                </a:lnTo>
                <a:lnTo>
                  <a:pt x="53695" y="333779"/>
                </a:lnTo>
                <a:lnTo>
                  <a:pt x="41389" y="348322"/>
                </a:lnTo>
                <a:close/>
              </a:path>
              <a:path w="483869" h="505460">
                <a:moveTo>
                  <a:pt x="53695" y="333779"/>
                </a:moveTo>
                <a:lnTo>
                  <a:pt x="39154" y="321475"/>
                </a:lnTo>
                <a:lnTo>
                  <a:pt x="64106" y="321475"/>
                </a:lnTo>
                <a:lnTo>
                  <a:pt x="53695" y="333779"/>
                </a:lnTo>
                <a:close/>
              </a:path>
              <a:path w="483869" h="505460">
                <a:moveTo>
                  <a:pt x="70882" y="348322"/>
                </a:moveTo>
                <a:lnTo>
                  <a:pt x="41389" y="348322"/>
                </a:lnTo>
                <a:lnTo>
                  <a:pt x="53695" y="333779"/>
                </a:lnTo>
                <a:lnTo>
                  <a:pt x="70882" y="348322"/>
                </a:lnTo>
                <a:close/>
              </a:path>
              <a:path w="483869" h="505460">
                <a:moveTo>
                  <a:pt x="180720" y="466217"/>
                </a:moveTo>
                <a:lnTo>
                  <a:pt x="193025" y="451675"/>
                </a:lnTo>
                <a:lnTo>
                  <a:pt x="207568" y="463981"/>
                </a:lnTo>
                <a:lnTo>
                  <a:pt x="180720" y="466217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51369" y="1716239"/>
            <a:ext cx="1420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8620" algn="l"/>
              </a:tabLst>
            </a:pP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1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000" b="1">
                <a:solidFill>
                  <a:srgbClr val="FFFFFF"/>
                </a:solidFill>
                <a:latin typeface="华文楷体"/>
                <a:cs typeface="华文楷体"/>
              </a:rPr>
              <a:t>飞行时间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529329" y="4030357"/>
            <a:ext cx="490220" cy="0"/>
          </a:xfrm>
          <a:custGeom>
            <a:avLst/>
            <a:gdLst/>
            <a:ahLst/>
            <a:cxnLst/>
            <a:rect l="l" t="t" r="r" b="b"/>
            <a:pathLst>
              <a:path w="490220" h="0">
                <a:moveTo>
                  <a:pt x="0" y="0"/>
                </a:moveTo>
                <a:lnTo>
                  <a:pt x="490220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16629" y="4007180"/>
            <a:ext cx="516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ta</a:t>
            </a:r>
            <a:r>
              <a:rPr dirty="0" sz="1800" spc="-5" b="1">
                <a:latin typeface="Times New Roman"/>
                <a:cs typeface="Times New Roman"/>
              </a:rPr>
              <a:t>n</a:t>
            </a:r>
            <a:r>
              <a:rPr dirty="0" sz="1800" spc="265">
                <a:latin typeface="Cambria Math"/>
                <a:cs typeface="Cambria Math"/>
              </a:rPr>
              <a:t>�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31870" y="3682060"/>
            <a:ext cx="7346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Times New Roman"/>
                <a:cs typeface="Times New Roman"/>
              </a:rPr>
              <a:t>tan</a:t>
            </a:r>
            <a:r>
              <a:rPr dirty="0" sz="1800" spc="-25">
                <a:latin typeface="Cambria Math"/>
                <a:cs typeface="Cambria Math"/>
              </a:rPr>
              <a:t>�</a:t>
            </a:r>
            <a:r>
              <a:rPr dirty="0" sz="1800" spc="125">
                <a:latin typeface="Cambria Math"/>
                <a:cs typeface="Cambria Math"/>
              </a:rPr>
              <a:t> </a:t>
            </a:r>
            <a:r>
              <a:rPr dirty="0" baseline="-41666" sz="2700" spc="-787">
                <a:latin typeface="Cambria Math"/>
                <a:cs typeface="Cambria Math"/>
              </a:rPr>
              <a:t>=</a:t>
            </a:r>
            <a:endParaRPr baseline="-41666" sz="27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485640" y="3811333"/>
            <a:ext cx="177800" cy="0"/>
          </a:xfrm>
          <a:custGeom>
            <a:avLst/>
            <a:gdLst/>
            <a:ahLst/>
            <a:cxnLst/>
            <a:rect l="l" t="t" r="r" b="b"/>
            <a:pathLst>
              <a:path w="177800" h="0">
                <a:moveTo>
                  <a:pt x="0" y="0"/>
                </a:moveTo>
                <a:lnTo>
                  <a:pt x="177800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383404" y="4030789"/>
            <a:ext cx="335915" cy="0"/>
          </a:xfrm>
          <a:custGeom>
            <a:avLst/>
            <a:gdLst/>
            <a:ahLst/>
            <a:cxnLst/>
            <a:rect l="l" t="t" r="r" b="b"/>
            <a:pathLst>
              <a:path w="335914" h="0">
                <a:moveTo>
                  <a:pt x="0" y="0"/>
                </a:moveTo>
                <a:lnTo>
                  <a:pt x="335915" y="0"/>
                </a:lnTo>
              </a:path>
            </a:pathLst>
          </a:custGeom>
          <a:ln w="1501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4472940" y="3499180"/>
            <a:ext cx="203835" cy="75755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algn="just" marL="12700" marR="5080">
              <a:lnSpc>
                <a:spcPct val="83400"/>
              </a:lnSpc>
              <a:spcBef>
                <a:spcPts val="455"/>
              </a:spcBef>
            </a:pPr>
            <a:r>
              <a:rPr dirty="0" sz="1800" b="1" i="1">
                <a:latin typeface="Times New Roman"/>
                <a:cs typeface="Times New Roman"/>
              </a:rPr>
              <a:t>gt </a:t>
            </a:r>
            <a:r>
              <a:rPr dirty="0" sz="1800" b="1" i="1">
                <a:latin typeface="Times New Roman"/>
                <a:cs typeface="Times New Roman"/>
              </a:rPr>
              <a:t> v</a:t>
            </a:r>
            <a:r>
              <a:rPr dirty="0" baseline="-16908" sz="1725" spc="7" b="1">
                <a:latin typeface="Times New Roman"/>
                <a:cs typeface="Times New Roman"/>
              </a:rPr>
              <a:t>0  </a:t>
            </a:r>
            <a:r>
              <a:rPr dirty="0" u="heavy" sz="1800" spc="5" b="1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16425" y="4208475"/>
            <a:ext cx="31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 i="1">
                <a:latin typeface="Times New Roman"/>
                <a:cs typeface="Times New Roman"/>
              </a:rPr>
              <a:t>v</a:t>
            </a:r>
            <a:r>
              <a:rPr dirty="0" baseline="-16908" sz="1725" spc="15" b="1">
                <a:latin typeface="Times New Roman"/>
                <a:cs typeface="Times New Roman"/>
              </a:rPr>
              <a:t>0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881879" y="3854780"/>
            <a:ext cx="3740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15">
                <a:latin typeface="Cambria Math"/>
                <a:cs typeface="Cambria Math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172200" y="2936748"/>
            <a:ext cx="1795272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609588" y="3223260"/>
            <a:ext cx="144780" cy="163195"/>
          </a:xfrm>
          <a:custGeom>
            <a:avLst/>
            <a:gdLst/>
            <a:ahLst/>
            <a:cxnLst/>
            <a:rect l="l" t="t" r="r" b="b"/>
            <a:pathLst>
              <a:path w="144779" h="163195">
                <a:moveTo>
                  <a:pt x="0" y="0"/>
                </a:moveTo>
                <a:lnTo>
                  <a:pt x="144779" y="0"/>
                </a:lnTo>
                <a:lnTo>
                  <a:pt x="144779" y="163067"/>
                </a:lnTo>
                <a:lnTo>
                  <a:pt x="0" y="163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609016" y="3122460"/>
            <a:ext cx="14414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 b="1" i="1">
                <a:latin typeface="Times New Roman"/>
                <a:cs typeface="Times New Roman"/>
              </a:rPr>
              <a:t>φ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26935" y="3656076"/>
            <a:ext cx="154305" cy="163195"/>
          </a:xfrm>
          <a:custGeom>
            <a:avLst/>
            <a:gdLst/>
            <a:ahLst/>
            <a:cxnLst/>
            <a:rect l="l" t="t" r="r" b="b"/>
            <a:pathLst>
              <a:path w="154304" h="163195">
                <a:moveTo>
                  <a:pt x="0" y="0"/>
                </a:moveTo>
                <a:lnTo>
                  <a:pt x="153924" y="0"/>
                </a:lnTo>
                <a:lnTo>
                  <a:pt x="153924" y="163067"/>
                </a:lnTo>
                <a:lnTo>
                  <a:pt x="0" y="16306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1787715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65503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6" y="0"/>
                </a:lnTo>
                <a:lnTo>
                  <a:pt x="272796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4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77697" y="927633"/>
            <a:ext cx="6412230" cy="1407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93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平抛例</a:t>
            </a:r>
            <a:r>
              <a:rPr dirty="0" sz="2400" spc="-10" b="1">
                <a:latin typeface="黑体"/>
                <a:cs typeface="黑体"/>
              </a:rPr>
              <a:t>题</a:t>
            </a:r>
            <a:endParaRPr sz="2400">
              <a:latin typeface="黑体"/>
              <a:cs typeface="黑体"/>
            </a:endParaRPr>
          </a:p>
          <a:p>
            <a:pPr marL="12700" marR="5080" indent="468630">
              <a:lnSpc>
                <a:spcPct val="150000"/>
              </a:lnSpc>
              <a:spcBef>
                <a:spcPts val="1520"/>
              </a:spcBef>
            </a:pPr>
            <a:r>
              <a:rPr dirty="0" sz="1800" b="1">
                <a:latin typeface="华文楷体"/>
                <a:cs typeface="华文楷体"/>
              </a:rPr>
              <a:t>在距地</a:t>
            </a:r>
            <a:r>
              <a:rPr dirty="0" sz="1800" spc="-5" b="1">
                <a:latin typeface="华文楷体"/>
                <a:cs typeface="华文楷体"/>
              </a:rPr>
              <a:t>面</a:t>
            </a:r>
            <a:r>
              <a:rPr dirty="0" sz="1800" spc="-10" b="1">
                <a:latin typeface="华文楷体"/>
                <a:cs typeface="华文楷体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5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</a:t>
            </a:r>
            <a:r>
              <a:rPr dirty="0" sz="1800" b="1">
                <a:latin typeface="华文楷体"/>
                <a:cs typeface="华文楷体"/>
              </a:rPr>
              <a:t>高地方</a:t>
            </a:r>
            <a:r>
              <a:rPr dirty="0" sz="1800" spc="-5" b="1">
                <a:latin typeface="华文楷体"/>
                <a:cs typeface="华文楷体"/>
              </a:rPr>
              <a:t>以</a:t>
            </a:r>
            <a:r>
              <a:rPr dirty="0" sz="1800" spc="-10" b="1">
                <a:latin typeface="华文楷体"/>
                <a:cs typeface="华文楷体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10</a:t>
            </a:r>
            <a:r>
              <a:rPr dirty="0" sz="1800" spc="-5" b="1">
                <a:latin typeface="Times New Roman"/>
                <a:cs typeface="Times New Roman"/>
              </a:rPr>
              <a:t> m/s</a:t>
            </a:r>
            <a:r>
              <a:rPr dirty="0" sz="1800" b="1">
                <a:latin typeface="华文楷体"/>
                <a:cs typeface="华文楷体"/>
              </a:rPr>
              <a:t>的初速度水平抛出一个小球</a:t>
            </a:r>
            <a:r>
              <a:rPr dirty="0" sz="1800" spc="-5" b="1">
                <a:latin typeface="华文楷体"/>
                <a:cs typeface="华文楷体"/>
              </a:rPr>
              <a:t>。 </a:t>
            </a:r>
            <a:r>
              <a:rPr dirty="0" sz="1800" b="1">
                <a:latin typeface="华文楷体"/>
                <a:cs typeface="华文楷体"/>
              </a:rPr>
              <a:t>忽略空气阻力，取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r>
              <a:rPr dirty="0" sz="1800" spc="-5" b="1" i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=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10 </a:t>
            </a:r>
            <a:r>
              <a:rPr dirty="0" sz="1800" spc="-5" b="1">
                <a:latin typeface="Times New Roman"/>
                <a:cs typeface="Times New Roman"/>
              </a:rPr>
              <a:t>m/s</a:t>
            </a:r>
            <a:r>
              <a:rPr dirty="0" baseline="12077" sz="1725" spc="-7" b="1">
                <a:latin typeface="Times New Roman"/>
                <a:cs typeface="Times New Roman"/>
              </a:rPr>
              <a:t>2</a:t>
            </a:r>
            <a:r>
              <a:rPr dirty="0" baseline="12077" sz="1725" spc="30" b="1">
                <a:latin typeface="华文楷体"/>
                <a:cs typeface="华文楷体"/>
              </a:rPr>
              <a:t>。</a:t>
            </a:r>
            <a:r>
              <a:rPr dirty="0" sz="1800" b="1">
                <a:latin typeface="华文楷体"/>
                <a:cs typeface="华文楷体"/>
              </a:rPr>
              <a:t>求</a:t>
            </a:r>
            <a:r>
              <a:rPr dirty="0" sz="1800" spc="-5" b="1">
                <a:latin typeface="华文楷体"/>
                <a:cs typeface="华文楷体"/>
              </a:rPr>
              <a:t>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29670" y="2413012"/>
            <a:ext cx="408940" cy="509905"/>
          </a:xfrm>
          <a:custGeom>
            <a:avLst/>
            <a:gdLst/>
            <a:ahLst/>
            <a:cxnLst/>
            <a:rect l="l" t="t" r="r" b="b"/>
            <a:pathLst>
              <a:path w="408939" h="509905">
                <a:moveTo>
                  <a:pt x="108088" y="469392"/>
                </a:moveTo>
                <a:lnTo>
                  <a:pt x="94767" y="469392"/>
                </a:lnTo>
                <a:lnTo>
                  <a:pt x="141198" y="0"/>
                </a:lnTo>
                <a:lnTo>
                  <a:pt x="408838" y="0"/>
                </a:lnTo>
                <a:lnTo>
                  <a:pt x="408838" y="14605"/>
                </a:lnTo>
                <a:lnTo>
                  <a:pt x="153695" y="14605"/>
                </a:lnTo>
                <a:lnTo>
                  <a:pt x="108088" y="469392"/>
                </a:lnTo>
                <a:close/>
              </a:path>
              <a:path w="408939" h="509905">
                <a:moveTo>
                  <a:pt x="408838" y="15087"/>
                </a:moveTo>
                <a:lnTo>
                  <a:pt x="167538" y="15087"/>
                </a:lnTo>
                <a:lnTo>
                  <a:pt x="167538" y="14605"/>
                </a:lnTo>
                <a:lnTo>
                  <a:pt x="408838" y="14605"/>
                </a:lnTo>
                <a:lnTo>
                  <a:pt x="408838" y="15087"/>
                </a:lnTo>
                <a:close/>
              </a:path>
              <a:path w="408939" h="509905">
                <a:moveTo>
                  <a:pt x="4356" y="394106"/>
                </a:moveTo>
                <a:lnTo>
                  <a:pt x="0" y="386181"/>
                </a:lnTo>
                <a:lnTo>
                  <a:pt x="38734" y="365759"/>
                </a:lnTo>
                <a:lnTo>
                  <a:pt x="48272" y="383400"/>
                </a:lnTo>
                <a:lnTo>
                  <a:pt x="24777" y="383400"/>
                </a:lnTo>
                <a:lnTo>
                  <a:pt x="4356" y="394106"/>
                </a:lnTo>
                <a:close/>
              </a:path>
              <a:path w="408939" h="509905">
                <a:moveTo>
                  <a:pt x="104025" y="509905"/>
                </a:moveTo>
                <a:lnTo>
                  <a:pt x="93649" y="509905"/>
                </a:lnTo>
                <a:lnTo>
                  <a:pt x="24777" y="383400"/>
                </a:lnTo>
                <a:lnTo>
                  <a:pt x="48272" y="383400"/>
                </a:lnTo>
                <a:lnTo>
                  <a:pt x="94767" y="469392"/>
                </a:lnTo>
                <a:lnTo>
                  <a:pt x="108088" y="469392"/>
                </a:lnTo>
                <a:lnTo>
                  <a:pt x="104025" y="5099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97208" y="2681204"/>
            <a:ext cx="241300" cy="0"/>
          </a:xfrm>
          <a:custGeom>
            <a:avLst/>
            <a:gdLst/>
            <a:ahLst/>
            <a:cxnLst/>
            <a:rect l="l" t="t" r="r" b="b"/>
            <a:pathLst>
              <a:path w="241300" h="0">
                <a:moveTo>
                  <a:pt x="0" y="0"/>
                </a:moveTo>
                <a:lnTo>
                  <a:pt x="241300" y="0"/>
                </a:lnTo>
              </a:path>
            </a:pathLst>
          </a:custGeom>
          <a:ln w="1499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948008" y="2620289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2233" y="2505989"/>
            <a:ext cx="1194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340" algn="l"/>
              </a:tabLst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dirty="0" baseline="32407" sz="27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32407" sz="2700" b="1" i="1">
                <a:solidFill>
                  <a:srgbClr val="FF0000"/>
                </a:solidFill>
                <a:latin typeface="Times New Roman"/>
                <a:cs typeface="Times New Roman"/>
              </a:rPr>
              <a:t>h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 1</a:t>
            </a:r>
            <a:r>
              <a:rPr dirty="0" sz="1800" spc="-10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75541" y="3601910"/>
            <a:ext cx="857885" cy="275590"/>
          </a:xfrm>
          <a:custGeom>
            <a:avLst/>
            <a:gdLst/>
            <a:ahLst/>
            <a:cxnLst/>
            <a:rect l="l" t="t" r="r" b="b"/>
            <a:pathLst>
              <a:path w="857885" h="275589">
                <a:moveTo>
                  <a:pt x="84998" y="246557"/>
                </a:moveTo>
                <a:lnTo>
                  <a:pt x="73139" y="246557"/>
                </a:lnTo>
                <a:lnTo>
                  <a:pt x="139014" y="0"/>
                </a:lnTo>
                <a:lnTo>
                  <a:pt x="857262" y="0"/>
                </a:lnTo>
                <a:lnTo>
                  <a:pt x="857262" y="14604"/>
                </a:lnTo>
                <a:lnTo>
                  <a:pt x="147688" y="14604"/>
                </a:lnTo>
                <a:lnTo>
                  <a:pt x="84998" y="246557"/>
                </a:lnTo>
                <a:close/>
              </a:path>
              <a:path w="857885" h="275589">
                <a:moveTo>
                  <a:pt x="857262" y="14668"/>
                </a:moveTo>
                <a:lnTo>
                  <a:pt x="160667" y="14668"/>
                </a:lnTo>
                <a:lnTo>
                  <a:pt x="857262" y="14604"/>
                </a:lnTo>
                <a:close/>
              </a:path>
              <a:path w="857885" h="275589">
                <a:moveTo>
                  <a:pt x="77152" y="275589"/>
                </a:moveTo>
                <a:lnTo>
                  <a:pt x="66624" y="275589"/>
                </a:lnTo>
                <a:lnTo>
                  <a:pt x="21691" y="179146"/>
                </a:lnTo>
                <a:lnTo>
                  <a:pt x="0" y="179146"/>
                </a:lnTo>
                <a:lnTo>
                  <a:pt x="35585" y="162890"/>
                </a:lnTo>
                <a:lnTo>
                  <a:pt x="42881" y="179146"/>
                </a:lnTo>
                <a:lnTo>
                  <a:pt x="21691" y="179146"/>
                </a:lnTo>
                <a:lnTo>
                  <a:pt x="3365" y="187274"/>
                </a:lnTo>
                <a:lnTo>
                  <a:pt x="46530" y="187274"/>
                </a:lnTo>
                <a:lnTo>
                  <a:pt x="73139" y="246557"/>
                </a:lnTo>
                <a:lnTo>
                  <a:pt x="84998" y="246557"/>
                </a:lnTo>
                <a:lnTo>
                  <a:pt x="77152" y="27558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278373" y="3587572"/>
            <a:ext cx="160337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944"/>
              </a:lnSpc>
              <a:spcBef>
                <a:spcPts val="100"/>
              </a:spcBef>
              <a:tabLst>
                <a:tab pos="457200" algn="l"/>
              </a:tabLst>
            </a:pPr>
            <a:r>
              <a:rPr dirty="0" sz="1750" b="1" i="1">
                <a:solidFill>
                  <a:srgbClr val="FF0000"/>
                </a:solidFill>
                <a:latin typeface="Times New Roman"/>
                <a:cs typeface="Times New Roman"/>
              </a:rPr>
              <a:t>v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dirty="0" sz="175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 b="1">
                <a:solidFill>
                  <a:srgbClr val="FF0000"/>
                </a:solidFill>
                <a:latin typeface="Times New Roman"/>
                <a:cs typeface="Times New Roman"/>
              </a:rPr>
              <a:t>0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+ </a:t>
            </a:r>
            <a:r>
              <a:rPr dirty="0" sz="175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 b="1" i="1">
                <a:solidFill>
                  <a:srgbClr val="FF0000"/>
                </a:solidFill>
                <a:latin typeface="Times New Roman"/>
                <a:cs typeface="Times New Roman"/>
              </a:rPr>
              <a:t>y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750" spc="-12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endParaRPr sz="1750">
              <a:latin typeface="Times New Roman"/>
              <a:cs typeface="Times New Roman"/>
            </a:endParaRPr>
          </a:p>
          <a:p>
            <a:pPr marL="628650">
              <a:lnSpc>
                <a:spcPts val="680"/>
              </a:lnSpc>
              <a:tabLst>
                <a:tab pos="1081405" algn="l"/>
              </a:tabLst>
            </a:pPr>
            <a:r>
              <a:rPr dirty="0" sz="1150" spc="-5" b="1">
                <a:solidFill>
                  <a:srgbClr val="FF0000"/>
                </a:solidFill>
                <a:latin typeface="Times New Roman"/>
                <a:cs typeface="Times New Roman"/>
              </a:rPr>
              <a:t>2	2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72846" y="3618357"/>
            <a:ext cx="252742" cy="2139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01764" y="3587572"/>
            <a:ext cx="52006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1750" spc="-12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750" spc="-5" b="1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51959" y="4269054"/>
            <a:ext cx="875030" cy="220345"/>
          </a:xfrm>
          <a:custGeom>
            <a:avLst/>
            <a:gdLst/>
            <a:ahLst/>
            <a:cxnLst/>
            <a:rect l="l" t="t" r="r" b="b"/>
            <a:pathLst>
              <a:path w="875029" h="220345">
                <a:moveTo>
                  <a:pt x="87976" y="190830"/>
                </a:moveTo>
                <a:lnTo>
                  <a:pt x="76009" y="190830"/>
                </a:lnTo>
                <a:lnTo>
                  <a:pt x="131152" y="0"/>
                </a:lnTo>
                <a:lnTo>
                  <a:pt x="874928" y="0"/>
                </a:lnTo>
                <a:lnTo>
                  <a:pt x="874928" y="14604"/>
                </a:lnTo>
                <a:lnTo>
                  <a:pt x="139407" y="14604"/>
                </a:lnTo>
                <a:lnTo>
                  <a:pt x="87976" y="190830"/>
                </a:lnTo>
                <a:close/>
              </a:path>
              <a:path w="875029" h="220345">
                <a:moveTo>
                  <a:pt x="874928" y="15087"/>
                </a:moveTo>
                <a:lnTo>
                  <a:pt x="145948" y="15087"/>
                </a:lnTo>
                <a:lnTo>
                  <a:pt x="145948" y="14604"/>
                </a:lnTo>
                <a:lnTo>
                  <a:pt x="874928" y="14604"/>
                </a:lnTo>
                <a:lnTo>
                  <a:pt x="874928" y="15087"/>
                </a:lnTo>
                <a:close/>
              </a:path>
              <a:path w="875029" h="220345">
                <a:moveTo>
                  <a:pt x="79362" y="220344"/>
                </a:moveTo>
                <a:lnTo>
                  <a:pt x="68529" y="220344"/>
                </a:lnTo>
                <a:lnTo>
                  <a:pt x="22326" y="120840"/>
                </a:lnTo>
                <a:lnTo>
                  <a:pt x="0" y="120840"/>
                </a:lnTo>
                <a:lnTo>
                  <a:pt x="36614" y="104076"/>
                </a:lnTo>
                <a:lnTo>
                  <a:pt x="44226" y="120840"/>
                </a:lnTo>
                <a:lnTo>
                  <a:pt x="22326" y="120840"/>
                </a:lnTo>
                <a:lnTo>
                  <a:pt x="3467" y="129209"/>
                </a:lnTo>
                <a:lnTo>
                  <a:pt x="48027" y="129209"/>
                </a:lnTo>
                <a:lnTo>
                  <a:pt x="76009" y="190830"/>
                </a:lnTo>
                <a:lnTo>
                  <a:pt x="87976" y="190830"/>
                </a:lnTo>
                <a:lnTo>
                  <a:pt x="79362" y="22034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765444" y="4270959"/>
            <a:ext cx="260350" cy="220345"/>
          </a:xfrm>
          <a:custGeom>
            <a:avLst/>
            <a:gdLst/>
            <a:ahLst/>
            <a:cxnLst/>
            <a:rect l="l" t="t" r="r" b="b"/>
            <a:pathLst>
              <a:path w="260350" h="220345">
                <a:moveTo>
                  <a:pt x="87976" y="190830"/>
                </a:moveTo>
                <a:lnTo>
                  <a:pt x="76009" y="190830"/>
                </a:lnTo>
                <a:lnTo>
                  <a:pt x="131152" y="0"/>
                </a:lnTo>
                <a:lnTo>
                  <a:pt x="260248" y="0"/>
                </a:lnTo>
                <a:lnTo>
                  <a:pt x="260248" y="14605"/>
                </a:lnTo>
                <a:lnTo>
                  <a:pt x="139407" y="14605"/>
                </a:lnTo>
                <a:lnTo>
                  <a:pt x="87976" y="190830"/>
                </a:lnTo>
                <a:close/>
              </a:path>
              <a:path w="260350" h="220345">
                <a:moveTo>
                  <a:pt x="260248" y="15087"/>
                </a:moveTo>
                <a:lnTo>
                  <a:pt x="145948" y="15087"/>
                </a:lnTo>
                <a:lnTo>
                  <a:pt x="145948" y="14605"/>
                </a:lnTo>
                <a:lnTo>
                  <a:pt x="260248" y="14605"/>
                </a:lnTo>
                <a:lnTo>
                  <a:pt x="260248" y="15087"/>
                </a:lnTo>
                <a:close/>
              </a:path>
              <a:path w="260350" h="220345">
                <a:moveTo>
                  <a:pt x="79362" y="220345"/>
                </a:moveTo>
                <a:lnTo>
                  <a:pt x="68529" y="220345"/>
                </a:lnTo>
                <a:lnTo>
                  <a:pt x="22326" y="120840"/>
                </a:lnTo>
                <a:lnTo>
                  <a:pt x="0" y="120840"/>
                </a:lnTo>
                <a:lnTo>
                  <a:pt x="36614" y="104076"/>
                </a:lnTo>
                <a:lnTo>
                  <a:pt x="44226" y="120840"/>
                </a:lnTo>
                <a:lnTo>
                  <a:pt x="22326" y="120840"/>
                </a:lnTo>
                <a:lnTo>
                  <a:pt x="3467" y="129209"/>
                </a:lnTo>
                <a:lnTo>
                  <a:pt x="48027" y="129209"/>
                </a:lnTo>
                <a:lnTo>
                  <a:pt x="76009" y="190830"/>
                </a:lnTo>
                <a:lnTo>
                  <a:pt x="87976" y="190830"/>
                </a:lnTo>
                <a:lnTo>
                  <a:pt x="79362" y="2203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246645" y="4414081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5" h="0">
                <a:moveTo>
                  <a:pt x="0" y="0"/>
                </a:moveTo>
                <a:lnTo>
                  <a:pt x="144145" y="0"/>
                </a:lnTo>
              </a:path>
            </a:pathLst>
          </a:custGeom>
          <a:ln w="1499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685207" y="4238510"/>
            <a:ext cx="29527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5550" algn="l"/>
                <a:tab pos="1844675" algn="l"/>
                <a:tab pos="2768600" algn="l"/>
              </a:tabLst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dirty="0" baseline="16908" sz="1725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6908" sz="1725" spc="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dirty="0" sz="1800" spc="-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6908" sz="1725" spc="1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baseline="16908" sz="1725" spc="-44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5	5 m	ta</a:t>
            </a:r>
            <a:r>
              <a:rPr dirty="0" sz="1800" spc="-5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dirty="0" sz="1800" spc="26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800" spc="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=	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88605" y="4414081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1499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7233945" y="4014990"/>
            <a:ext cx="581660" cy="67564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454025" algn="l"/>
              </a:tabLst>
            </a:pPr>
            <a:r>
              <a:rPr dirty="0" sz="1800" spc="-7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800" spc="-75">
                <a:solidFill>
                  <a:srgbClr val="FF0000"/>
                </a:solidFill>
                <a:latin typeface="Cambria Math"/>
                <a:cs typeface="Cambria Math"/>
              </a:rPr>
              <a:t>	</a:t>
            </a:r>
            <a:r>
              <a:rPr dirty="0" sz="1800" spc="-7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7940">
              <a:lnSpc>
                <a:spcPct val="100000"/>
              </a:lnSpc>
              <a:spcBef>
                <a:spcPts val="400"/>
              </a:spcBef>
              <a:tabLst>
                <a:tab pos="454025" algn="l"/>
              </a:tabLst>
            </a:pPr>
            <a:r>
              <a:rPr dirty="0" sz="1800" b="1" i="1">
                <a:solidFill>
                  <a:srgbClr val="FF0000"/>
                </a:solidFill>
                <a:latin typeface="Times New Roman"/>
                <a:cs typeface="Times New Roman"/>
              </a:rPr>
              <a:t>x	</a:t>
            </a:r>
            <a:r>
              <a:rPr dirty="0" sz="1800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466911" y="3404806"/>
            <a:ext cx="18859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5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16908" sz="1725" spc="-7" b="1" i="1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baseline="-16908" sz="1725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75167" y="3743756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5" h="0">
                <a:moveTo>
                  <a:pt x="0" y="0"/>
                </a:moveTo>
                <a:lnTo>
                  <a:pt x="170814" y="0"/>
                </a:lnTo>
              </a:path>
            </a:pathLst>
          </a:custGeom>
          <a:ln w="14579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8560892" y="3842956"/>
            <a:ext cx="97790" cy="199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50" spc="-5" b="1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95082" y="3572446"/>
            <a:ext cx="1264920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2494" algn="l"/>
              </a:tabLst>
            </a:pPr>
            <a:r>
              <a:rPr dirty="0" sz="1750" spc="-25" b="1">
                <a:solidFill>
                  <a:srgbClr val="FF0000"/>
                </a:solidFill>
                <a:latin typeface="Times New Roman"/>
                <a:cs typeface="Times New Roman"/>
              </a:rPr>
              <a:t>tan</a:t>
            </a:r>
            <a:r>
              <a:rPr dirty="0" sz="1750" spc="-25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sz="1750" spc="5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1750" spc="-14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36507" sz="2625" b="1" i="1">
                <a:solidFill>
                  <a:srgbClr val="FF0000"/>
                </a:solidFill>
                <a:latin typeface="Times New Roman"/>
                <a:cs typeface="Times New Roman"/>
              </a:rPr>
              <a:t>v	</a:t>
            </a:r>
            <a:r>
              <a:rPr dirty="0" sz="175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  <a:r>
              <a:rPr dirty="0" sz="1750" spc="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750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37959" y="2004060"/>
            <a:ext cx="2409444" cy="13411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121613" y="2535605"/>
            <a:ext cx="31191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（</a:t>
            </a:r>
            <a:r>
              <a:rPr dirty="0" sz="1800" b="1">
                <a:latin typeface="Times New Roman"/>
                <a:cs typeface="Times New Roman"/>
              </a:rPr>
              <a:t>1</a:t>
            </a:r>
            <a:r>
              <a:rPr dirty="0" sz="1800" b="1">
                <a:latin typeface="华文楷体"/>
                <a:cs typeface="华文楷体"/>
              </a:rPr>
              <a:t>）小球在空中飞行的时间</a:t>
            </a:r>
            <a:r>
              <a:rPr dirty="0" sz="1800" spc="-5" b="1">
                <a:latin typeface="华文楷体"/>
                <a:cs typeface="华文楷体"/>
              </a:rPr>
              <a:t>；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21613" y="3052940"/>
            <a:ext cx="5054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95065" algn="l"/>
              </a:tabLst>
            </a:pPr>
            <a:r>
              <a:rPr dirty="0" sz="1800" b="1">
                <a:latin typeface="华文楷体"/>
                <a:cs typeface="华文楷体"/>
              </a:rPr>
              <a:t>（</a:t>
            </a:r>
            <a:r>
              <a:rPr dirty="0" sz="1800" b="1">
                <a:latin typeface="Times New Roman"/>
                <a:cs typeface="Times New Roman"/>
              </a:rPr>
              <a:t>2</a:t>
            </a:r>
            <a:r>
              <a:rPr dirty="0" sz="1800" b="1">
                <a:latin typeface="华文楷体"/>
                <a:cs typeface="华文楷体"/>
              </a:rPr>
              <a:t>）小球飞行过程中的水平射程</a:t>
            </a:r>
            <a:r>
              <a:rPr dirty="0" sz="1800" spc="-5" b="1">
                <a:latin typeface="华文楷体"/>
                <a:cs typeface="华文楷体"/>
              </a:rPr>
              <a:t>；	</a:t>
            </a:r>
            <a:r>
              <a:rPr dirty="0" baseline="6172" sz="2700" b="1" i="1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dirty="0" baseline="6172" sz="2700" b="1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baseline="6172" sz="2700" spc="-3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baseline="-8547" sz="1950" spc="-3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baseline="6172" sz="2700" spc="-30" b="1" i="1">
                <a:solidFill>
                  <a:srgbClr val="FF0000"/>
                </a:solidFill>
                <a:latin typeface="Times New Roman"/>
                <a:cs typeface="Times New Roman"/>
              </a:rPr>
              <a:t>t </a:t>
            </a:r>
            <a:r>
              <a:rPr dirty="0" baseline="6172" sz="2700" b="1" i="1">
                <a:solidFill>
                  <a:srgbClr val="FF0000"/>
                </a:solidFill>
                <a:latin typeface="Times New Roman"/>
                <a:cs typeface="Times New Roman"/>
              </a:rPr>
              <a:t>= </a:t>
            </a:r>
            <a:r>
              <a:rPr dirty="0" baseline="6172" sz="2700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baseline="6172" sz="2700" spc="-202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6172" sz="2700" spc="-502" b="1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baseline="6172"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21613" y="3597364"/>
            <a:ext cx="3963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（</a:t>
            </a:r>
            <a:r>
              <a:rPr dirty="0" sz="1800" b="1">
                <a:latin typeface="Times New Roman"/>
                <a:cs typeface="Times New Roman"/>
              </a:rPr>
              <a:t>3</a:t>
            </a:r>
            <a:r>
              <a:rPr dirty="0" sz="1800" b="1">
                <a:latin typeface="华文楷体"/>
                <a:cs typeface="华文楷体"/>
              </a:rPr>
              <a:t>）小球落地的速度</a:t>
            </a:r>
            <a:r>
              <a:rPr dirty="0" sz="1800" spc="-5" b="1">
                <a:latin typeface="华文楷体"/>
                <a:cs typeface="华文楷体"/>
              </a:rPr>
              <a:t>；</a:t>
            </a:r>
            <a:r>
              <a:rPr dirty="0" sz="1800" spc="65" b="1">
                <a:latin typeface="华文楷体"/>
                <a:cs typeface="华文楷体"/>
              </a:rPr>
              <a:t> </a:t>
            </a:r>
            <a:r>
              <a:rPr dirty="0" baseline="11111" sz="2625" spc="-30" b="1" i="1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dirty="0" sz="1250" spc="-20">
                <a:solidFill>
                  <a:srgbClr val="FF0000"/>
                </a:solidFill>
                <a:latin typeface="Cambria Math"/>
                <a:cs typeface="Cambria Math"/>
              </a:rPr>
              <a:t>�</a:t>
            </a:r>
            <a:r>
              <a:rPr dirty="0" baseline="11111" sz="2625" spc="-3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1111" sz="2625" spc="-7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111" sz="2625" b="1" i="1">
                <a:solidFill>
                  <a:srgbClr val="FF0000"/>
                </a:solidFill>
                <a:latin typeface="Times New Roman"/>
                <a:cs typeface="Times New Roman"/>
              </a:rPr>
              <a:t>gt</a:t>
            </a:r>
            <a:r>
              <a:rPr dirty="0" baseline="11111" sz="2625" spc="-15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111" sz="2625" b="1" i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baseline="11111" sz="2625" spc="-7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111" sz="2625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baseline="11111" sz="2625" spc="-1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11111" sz="2625" spc="-225" b="1">
                <a:solidFill>
                  <a:srgbClr val="FF0000"/>
                </a:solidFill>
                <a:latin typeface="Times New Roman"/>
                <a:cs typeface="Times New Roman"/>
              </a:rPr>
              <a:t>m/s</a:t>
            </a:r>
            <a:endParaRPr baseline="11111" sz="262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21613" y="4199928"/>
            <a:ext cx="3382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华文楷体"/>
                <a:cs typeface="华文楷体"/>
              </a:rPr>
              <a:t>（</a:t>
            </a:r>
            <a:r>
              <a:rPr dirty="0" sz="1800" b="1">
                <a:latin typeface="Times New Roman"/>
                <a:cs typeface="Times New Roman"/>
              </a:rPr>
              <a:t>4</a:t>
            </a:r>
            <a:r>
              <a:rPr dirty="0" sz="1800" b="1">
                <a:latin typeface="华文楷体"/>
                <a:cs typeface="华文楷体"/>
              </a:rPr>
              <a:t>）抛出点到落地点的位移</a:t>
            </a:r>
            <a:r>
              <a:rPr dirty="0" sz="1800" spc="85" b="1">
                <a:latin typeface="华文楷体"/>
                <a:cs typeface="华文楷体"/>
              </a:rPr>
              <a:t>。</a:t>
            </a:r>
            <a:r>
              <a:rPr dirty="0" baseline="-9259" sz="2700" b="1" i="1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dirty="0" baseline="-9259" sz="2700" spc="-82" b="1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baseline="-9259" sz="27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endParaRPr baseline="-9259"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高中物</a:t>
            </a:r>
            <a:r>
              <a:rPr dirty="0" spc="-5"/>
              <a:t>理</a:t>
            </a: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859779" y="3663696"/>
            <a:ext cx="2812757" cy="1168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051547" y="1581911"/>
            <a:ext cx="1677924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590689" y="927633"/>
            <a:ext cx="6256020" cy="310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629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三、一般的抛体运</a:t>
            </a:r>
            <a:r>
              <a:rPr dirty="0" sz="2400" spc="-10" b="1">
                <a:latin typeface="黑体"/>
                <a:cs typeface="黑体"/>
              </a:rPr>
              <a:t>动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Times New Roman"/>
              <a:cs typeface="Times New Roman"/>
            </a:endParaRPr>
          </a:p>
          <a:p>
            <a:pPr marL="1176655" marR="5080" indent="-1163955">
              <a:lnSpc>
                <a:spcPct val="148800"/>
              </a:lnSpc>
            </a:pPr>
            <a:r>
              <a:rPr dirty="0" sz="1800" b="1">
                <a:latin typeface="华文楷体"/>
                <a:cs typeface="华文楷体"/>
              </a:rPr>
              <a:t>斜抛运动：如果物体被抛出时的速</a:t>
            </a:r>
            <a:r>
              <a:rPr dirty="0" sz="1800" spc="-5" b="1">
                <a:latin typeface="华文楷体"/>
                <a:cs typeface="华文楷体"/>
              </a:rPr>
              <a:t>度 </a:t>
            </a:r>
            <a:r>
              <a:rPr dirty="0" sz="1800" spc="5" b="1" i="1">
                <a:latin typeface="Times New Roman"/>
                <a:cs typeface="Times New Roman"/>
              </a:rPr>
              <a:t>v</a:t>
            </a:r>
            <a:r>
              <a:rPr dirty="0" baseline="-16908" sz="1725" spc="7" b="1">
                <a:latin typeface="Times New Roman"/>
                <a:cs typeface="Times New Roman"/>
              </a:rPr>
              <a:t>0</a:t>
            </a:r>
            <a:r>
              <a:rPr dirty="0" baseline="-16908" sz="17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华文楷体"/>
                <a:cs typeface="华文楷体"/>
              </a:rPr>
              <a:t>不沿水平方向，而是</a:t>
            </a:r>
            <a:r>
              <a:rPr dirty="0" sz="1800" spc="-5" b="1">
                <a:latin typeface="华文楷体"/>
                <a:cs typeface="华文楷体"/>
              </a:rPr>
              <a:t>斜 </a:t>
            </a:r>
            <a:r>
              <a:rPr dirty="0" sz="1800" b="1">
                <a:latin typeface="华文楷体"/>
                <a:cs typeface="华文楷体"/>
              </a:rPr>
              <a:t>向上方或斜向下方，在只受重力作用的运动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126364">
              <a:lnSpc>
                <a:spcPct val="100000"/>
              </a:lnSpc>
            </a:pPr>
            <a:r>
              <a:rPr dirty="0" sz="1800" b="1">
                <a:latin typeface="华文楷体"/>
                <a:cs typeface="华文楷体"/>
              </a:rPr>
              <a:t>动力学特点：只受重力，加速度</a:t>
            </a:r>
            <a:r>
              <a:rPr dirty="0" sz="1800" spc="-5" b="1">
                <a:latin typeface="华文楷体"/>
                <a:cs typeface="华文楷体"/>
              </a:rPr>
              <a:t>为</a:t>
            </a:r>
            <a:r>
              <a:rPr dirty="0" sz="1800" b="1">
                <a:latin typeface="华文楷体"/>
                <a:cs typeface="华文楷体"/>
              </a:rPr>
              <a:t> </a:t>
            </a:r>
            <a:r>
              <a:rPr dirty="0" sz="1800" b="1" i="1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  <a:p>
            <a:pPr marL="347980" marR="620395" indent="-222250">
              <a:lnSpc>
                <a:spcPts val="3490"/>
              </a:lnSpc>
              <a:spcBef>
                <a:spcPts val="145"/>
              </a:spcBef>
              <a:tabLst>
                <a:tab pos="3531235" algn="l"/>
              </a:tabLst>
            </a:pPr>
            <a:r>
              <a:rPr dirty="0" sz="1800" b="1">
                <a:latin typeface="华文楷体"/>
                <a:cs typeface="华文楷体"/>
              </a:rPr>
              <a:t>运动学特点：初速度与加速度有夹角，匀变速曲线运</a:t>
            </a:r>
            <a:r>
              <a:rPr dirty="0" sz="1800" spc="-5" b="1">
                <a:latin typeface="华文楷体"/>
                <a:cs typeface="华文楷体"/>
              </a:rPr>
              <a:t>动 </a:t>
            </a:r>
            <a:r>
              <a:rPr dirty="0" sz="1800" b="1">
                <a:latin typeface="华文楷体"/>
                <a:cs typeface="华文楷体"/>
              </a:rPr>
              <a:t>研究方法：运动的合成与分</a:t>
            </a:r>
            <a:r>
              <a:rPr dirty="0" sz="1800" spc="-5" b="1">
                <a:latin typeface="华文楷体"/>
                <a:cs typeface="华文楷体"/>
              </a:rPr>
              <a:t>解	</a:t>
            </a:r>
            <a:r>
              <a:rPr dirty="0" sz="1800" b="1">
                <a:solidFill>
                  <a:srgbClr val="FF00FF"/>
                </a:solidFill>
                <a:latin typeface="华文楷体"/>
                <a:cs typeface="华文楷体"/>
              </a:rPr>
              <a:t>——</a:t>
            </a:r>
            <a:r>
              <a:rPr dirty="0" sz="1800" spc="-5" b="1">
                <a:solidFill>
                  <a:srgbClr val="FF00FF"/>
                </a:solidFill>
                <a:latin typeface="华文楷体"/>
                <a:cs typeface="华文楷体"/>
              </a:rPr>
              <a:t> </a:t>
            </a:r>
            <a:r>
              <a:rPr dirty="0" sz="1800" b="1">
                <a:solidFill>
                  <a:srgbClr val="FF00FF"/>
                </a:solidFill>
                <a:latin typeface="华文楷体"/>
                <a:cs typeface="华文楷体"/>
              </a:rPr>
              <a:t>化曲为</a:t>
            </a:r>
            <a:r>
              <a:rPr dirty="0" sz="1800" spc="-5" b="1">
                <a:solidFill>
                  <a:srgbClr val="FF00FF"/>
                </a:solidFill>
                <a:latin typeface="华文楷体"/>
                <a:cs typeface="华文楷体"/>
              </a:rPr>
              <a:t>直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2025-04-17T10:20:38Z</dcterms:created>
  <dcterms:modified xsi:type="dcterms:W3CDTF">2025-04-17T10:20:38Z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