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1132" y="1599183"/>
            <a:ext cx="38217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2660" y="981430"/>
            <a:ext cx="3549650" cy="333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705" y="-27609"/>
            <a:ext cx="802258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737" y="886586"/>
            <a:ext cx="7602524" cy="278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3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9512" y="1734566"/>
            <a:ext cx="529463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人教版高中物理必修2第六章圆周运动</a:t>
            </a:r>
            <a:endParaRPr sz="1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  <a:spcBef>
                <a:spcPts val="1155"/>
              </a:spcBef>
            </a:pPr>
            <a:r>
              <a:rPr dirty="0" sz="2700" spc="450" b="1">
                <a:solidFill>
                  <a:srgbClr val="E1EFD9"/>
                </a:solidFill>
                <a:latin typeface="微软雅黑"/>
                <a:cs typeface="微软雅黑"/>
              </a:rPr>
              <a:t>生活中的圆周运动</a:t>
            </a:r>
            <a:r>
              <a:rPr dirty="0" sz="1800">
                <a:solidFill>
                  <a:srgbClr val="E1EFD9"/>
                </a:solidFill>
                <a:latin typeface="微软雅黑"/>
                <a:cs typeface="微软雅黑"/>
              </a:rPr>
              <a:t>（</a:t>
            </a:r>
            <a:r>
              <a:rPr dirty="0" sz="1800" spc="-10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1800">
                <a:solidFill>
                  <a:srgbClr val="E1EFD9"/>
                </a:solidFill>
                <a:latin typeface="微软雅黑"/>
                <a:cs typeface="微软雅黑"/>
              </a:rPr>
              <a:t>第</a:t>
            </a:r>
            <a:r>
              <a:rPr dirty="0" sz="1800" spc="-10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1800">
                <a:solidFill>
                  <a:srgbClr val="E1EFD9"/>
                </a:solidFill>
                <a:latin typeface="微软雅黑"/>
                <a:cs typeface="微软雅黑"/>
              </a:rPr>
              <a:t>1</a:t>
            </a:r>
            <a:r>
              <a:rPr dirty="0" sz="1800" spc="-10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1800">
                <a:solidFill>
                  <a:srgbClr val="E1EFD9"/>
                </a:solidFill>
                <a:latin typeface="微软雅黑"/>
                <a:cs typeface="微软雅黑"/>
              </a:rPr>
              <a:t>课</a:t>
            </a:r>
            <a:r>
              <a:rPr dirty="0" sz="1800" spc="-10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1800">
                <a:solidFill>
                  <a:srgbClr val="E1EFD9"/>
                </a:solidFill>
                <a:latin typeface="微软雅黑"/>
                <a:cs typeface="微软雅黑"/>
              </a:rPr>
              <a:t>时</a:t>
            </a:r>
            <a:r>
              <a:rPr dirty="0" sz="1800" spc="-10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1800">
                <a:solidFill>
                  <a:srgbClr val="E1EFD9"/>
                </a:solidFill>
                <a:latin typeface="微软雅黑"/>
                <a:cs typeface="微软雅黑"/>
              </a:rPr>
              <a:t>）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5650" y="3602634"/>
            <a:ext cx="2783840" cy="7086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主讲人：赵艳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红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73075" algn="l"/>
              </a:tabLst>
            </a:pP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705" y="0"/>
            <a:ext cx="1551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8552" y="1815083"/>
            <a:ext cx="3468624" cy="2775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92352" y="1738883"/>
            <a:ext cx="3621404" cy="2927985"/>
          </a:xfrm>
          <a:custGeom>
            <a:avLst/>
            <a:gdLst/>
            <a:ahLst/>
            <a:cxnLst/>
            <a:rect l="l" t="t" r="r" b="b"/>
            <a:pathLst>
              <a:path w="3621404" h="2927985">
                <a:moveTo>
                  <a:pt x="3621024" y="2927604"/>
                </a:moveTo>
                <a:lnTo>
                  <a:pt x="0" y="2927604"/>
                </a:lnTo>
                <a:lnTo>
                  <a:pt x="0" y="0"/>
                </a:lnTo>
                <a:lnTo>
                  <a:pt x="3621024" y="0"/>
                </a:lnTo>
                <a:lnTo>
                  <a:pt x="3621024" y="38100"/>
                </a:lnTo>
                <a:lnTo>
                  <a:pt x="76200" y="381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2851404"/>
                </a:lnTo>
                <a:lnTo>
                  <a:pt x="38100" y="2851404"/>
                </a:lnTo>
                <a:lnTo>
                  <a:pt x="76200" y="2889504"/>
                </a:lnTo>
                <a:lnTo>
                  <a:pt x="3621024" y="2889504"/>
                </a:lnTo>
                <a:lnTo>
                  <a:pt x="3621024" y="2927604"/>
                </a:lnTo>
                <a:close/>
              </a:path>
              <a:path w="3621404" h="2927985">
                <a:moveTo>
                  <a:pt x="76200" y="76200"/>
                </a:moveTo>
                <a:lnTo>
                  <a:pt x="38100" y="76200"/>
                </a:lnTo>
                <a:lnTo>
                  <a:pt x="76200" y="38100"/>
                </a:lnTo>
                <a:lnTo>
                  <a:pt x="76200" y="76200"/>
                </a:lnTo>
                <a:close/>
              </a:path>
              <a:path w="3621404" h="2927985">
                <a:moveTo>
                  <a:pt x="3544824" y="76200"/>
                </a:moveTo>
                <a:lnTo>
                  <a:pt x="76200" y="76200"/>
                </a:lnTo>
                <a:lnTo>
                  <a:pt x="76200" y="38100"/>
                </a:lnTo>
                <a:lnTo>
                  <a:pt x="3544824" y="38100"/>
                </a:lnTo>
                <a:lnTo>
                  <a:pt x="3544824" y="76200"/>
                </a:lnTo>
                <a:close/>
              </a:path>
              <a:path w="3621404" h="2927985">
                <a:moveTo>
                  <a:pt x="3544824" y="2889504"/>
                </a:moveTo>
                <a:lnTo>
                  <a:pt x="3544824" y="38100"/>
                </a:lnTo>
                <a:lnTo>
                  <a:pt x="3582924" y="76200"/>
                </a:lnTo>
                <a:lnTo>
                  <a:pt x="3621024" y="76200"/>
                </a:lnTo>
                <a:lnTo>
                  <a:pt x="3621024" y="2851404"/>
                </a:lnTo>
                <a:lnTo>
                  <a:pt x="3582924" y="2851404"/>
                </a:lnTo>
                <a:lnTo>
                  <a:pt x="3544824" y="2889504"/>
                </a:lnTo>
                <a:close/>
              </a:path>
              <a:path w="3621404" h="2927985">
                <a:moveTo>
                  <a:pt x="3621024" y="76200"/>
                </a:moveTo>
                <a:lnTo>
                  <a:pt x="3582924" y="76200"/>
                </a:lnTo>
                <a:lnTo>
                  <a:pt x="3544824" y="38100"/>
                </a:lnTo>
                <a:lnTo>
                  <a:pt x="3621024" y="38100"/>
                </a:lnTo>
                <a:lnTo>
                  <a:pt x="3621024" y="76200"/>
                </a:lnTo>
                <a:close/>
              </a:path>
              <a:path w="3621404" h="2927985">
                <a:moveTo>
                  <a:pt x="76200" y="2889504"/>
                </a:moveTo>
                <a:lnTo>
                  <a:pt x="38100" y="2851404"/>
                </a:lnTo>
                <a:lnTo>
                  <a:pt x="76200" y="2851404"/>
                </a:lnTo>
                <a:lnTo>
                  <a:pt x="76200" y="2889504"/>
                </a:lnTo>
                <a:close/>
              </a:path>
              <a:path w="3621404" h="2927985">
                <a:moveTo>
                  <a:pt x="3544824" y="2889504"/>
                </a:moveTo>
                <a:lnTo>
                  <a:pt x="76200" y="2889504"/>
                </a:lnTo>
                <a:lnTo>
                  <a:pt x="76200" y="2851404"/>
                </a:lnTo>
                <a:lnTo>
                  <a:pt x="3544824" y="2851404"/>
                </a:lnTo>
                <a:lnTo>
                  <a:pt x="3544824" y="2889504"/>
                </a:lnTo>
                <a:close/>
              </a:path>
              <a:path w="3621404" h="2927985">
                <a:moveTo>
                  <a:pt x="3621024" y="2889504"/>
                </a:moveTo>
                <a:lnTo>
                  <a:pt x="3544824" y="2889504"/>
                </a:lnTo>
                <a:lnTo>
                  <a:pt x="3582924" y="2851404"/>
                </a:lnTo>
                <a:lnTo>
                  <a:pt x="3621024" y="2851404"/>
                </a:lnTo>
                <a:lnTo>
                  <a:pt x="3621024" y="2889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08511" y="1828800"/>
            <a:ext cx="2620010" cy="2724785"/>
          </a:xfrm>
          <a:custGeom>
            <a:avLst/>
            <a:gdLst/>
            <a:ahLst/>
            <a:cxnLst/>
            <a:rect l="l" t="t" r="r" b="b"/>
            <a:pathLst>
              <a:path w="2620009" h="2724785">
                <a:moveTo>
                  <a:pt x="2619654" y="2724785"/>
                </a:moveTo>
                <a:lnTo>
                  <a:pt x="0" y="2724785"/>
                </a:lnTo>
                <a:lnTo>
                  <a:pt x="0" y="0"/>
                </a:lnTo>
                <a:lnTo>
                  <a:pt x="2619654" y="0"/>
                </a:lnTo>
                <a:lnTo>
                  <a:pt x="2619654" y="27247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64441" y="1911794"/>
            <a:ext cx="2292197" cy="2558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35702" y="1771650"/>
            <a:ext cx="2749550" cy="2839720"/>
          </a:xfrm>
          <a:custGeom>
            <a:avLst/>
            <a:gdLst/>
            <a:ahLst/>
            <a:cxnLst/>
            <a:rect l="l" t="t" r="r" b="b"/>
            <a:pathLst>
              <a:path w="2749550" h="2839720">
                <a:moveTo>
                  <a:pt x="2749296" y="2839212"/>
                </a:moveTo>
                <a:lnTo>
                  <a:pt x="0" y="2839212"/>
                </a:lnTo>
                <a:lnTo>
                  <a:pt x="0" y="0"/>
                </a:lnTo>
                <a:lnTo>
                  <a:pt x="2749296" y="0"/>
                </a:lnTo>
                <a:lnTo>
                  <a:pt x="2749296" y="28575"/>
                </a:lnTo>
                <a:lnTo>
                  <a:pt x="57150" y="28575"/>
                </a:lnTo>
                <a:lnTo>
                  <a:pt x="28575" y="57150"/>
                </a:lnTo>
                <a:lnTo>
                  <a:pt x="57150" y="57150"/>
                </a:lnTo>
                <a:lnTo>
                  <a:pt x="57150" y="2782062"/>
                </a:lnTo>
                <a:lnTo>
                  <a:pt x="28575" y="2782062"/>
                </a:lnTo>
                <a:lnTo>
                  <a:pt x="57150" y="2810637"/>
                </a:lnTo>
                <a:lnTo>
                  <a:pt x="2749296" y="2810637"/>
                </a:lnTo>
                <a:lnTo>
                  <a:pt x="2749296" y="2839212"/>
                </a:lnTo>
                <a:close/>
              </a:path>
              <a:path w="2749550" h="2839720">
                <a:moveTo>
                  <a:pt x="57150" y="57150"/>
                </a:moveTo>
                <a:lnTo>
                  <a:pt x="28575" y="57150"/>
                </a:lnTo>
                <a:lnTo>
                  <a:pt x="57150" y="28575"/>
                </a:lnTo>
                <a:lnTo>
                  <a:pt x="57150" y="57150"/>
                </a:lnTo>
                <a:close/>
              </a:path>
              <a:path w="2749550" h="2839720">
                <a:moveTo>
                  <a:pt x="2692146" y="57150"/>
                </a:moveTo>
                <a:lnTo>
                  <a:pt x="57150" y="57150"/>
                </a:lnTo>
                <a:lnTo>
                  <a:pt x="57150" y="28575"/>
                </a:lnTo>
                <a:lnTo>
                  <a:pt x="2692146" y="28575"/>
                </a:lnTo>
                <a:lnTo>
                  <a:pt x="2692146" y="57150"/>
                </a:lnTo>
                <a:close/>
              </a:path>
              <a:path w="2749550" h="2839720">
                <a:moveTo>
                  <a:pt x="2692146" y="2810637"/>
                </a:moveTo>
                <a:lnTo>
                  <a:pt x="2692146" y="28575"/>
                </a:lnTo>
                <a:lnTo>
                  <a:pt x="2720721" y="57150"/>
                </a:lnTo>
                <a:lnTo>
                  <a:pt x="2749296" y="57150"/>
                </a:lnTo>
                <a:lnTo>
                  <a:pt x="2749296" y="2782062"/>
                </a:lnTo>
                <a:lnTo>
                  <a:pt x="2720721" y="2782062"/>
                </a:lnTo>
                <a:lnTo>
                  <a:pt x="2692146" y="2810637"/>
                </a:lnTo>
                <a:close/>
              </a:path>
              <a:path w="2749550" h="2839720">
                <a:moveTo>
                  <a:pt x="2749296" y="57150"/>
                </a:moveTo>
                <a:lnTo>
                  <a:pt x="2720721" y="57150"/>
                </a:lnTo>
                <a:lnTo>
                  <a:pt x="2692146" y="28575"/>
                </a:lnTo>
                <a:lnTo>
                  <a:pt x="2749296" y="28575"/>
                </a:lnTo>
                <a:lnTo>
                  <a:pt x="2749296" y="57150"/>
                </a:lnTo>
                <a:close/>
              </a:path>
              <a:path w="2749550" h="2839720">
                <a:moveTo>
                  <a:pt x="57150" y="2810637"/>
                </a:moveTo>
                <a:lnTo>
                  <a:pt x="28575" y="2782062"/>
                </a:lnTo>
                <a:lnTo>
                  <a:pt x="57150" y="2782062"/>
                </a:lnTo>
                <a:lnTo>
                  <a:pt x="57150" y="2810637"/>
                </a:lnTo>
                <a:close/>
              </a:path>
              <a:path w="2749550" h="2839720">
                <a:moveTo>
                  <a:pt x="2692146" y="2810637"/>
                </a:moveTo>
                <a:lnTo>
                  <a:pt x="57150" y="2810637"/>
                </a:lnTo>
                <a:lnTo>
                  <a:pt x="57150" y="2782062"/>
                </a:lnTo>
                <a:lnTo>
                  <a:pt x="2692146" y="2782062"/>
                </a:lnTo>
                <a:lnTo>
                  <a:pt x="2692146" y="2810637"/>
                </a:lnTo>
                <a:close/>
              </a:path>
              <a:path w="2749550" h="2839720">
                <a:moveTo>
                  <a:pt x="2749296" y="2810637"/>
                </a:moveTo>
                <a:lnTo>
                  <a:pt x="2692146" y="2810637"/>
                </a:lnTo>
                <a:lnTo>
                  <a:pt x="2720721" y="2782062"/>
                </a:lnTo>
                <a:lnTo>
                  <a:pt x="2749296" y="2782062"/>
                </a:lnTo>
                <a:lnTo>
                  <a:pt x="2749296" y="2810637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9219" y="998219"/>
            <a:ext cx="5108575" cy="462280"/>
          </a:xfrm>
          <a:prstGeom prst="rect">
            <a:avLst/>
          </a:prstGeom>
          <a:solidFill>
            <a:srgbClr val="BCD6ED"/>
          </a:solidFill>
        </p:spPr>
        <p:txBody>
          <a:bodyPr wrap="square" lIns="0" tIns="101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80"/>
              </a:spcBef>
            </a:pPr>
            <a:r>
              <a:rPr dirty="0" sz="2400">
                <a:latin typeface="华文楷体"/>
                <a:cs typeface="华文楷体"/>
              </a:rPr>
              <a:t>解决办法一：火车车轮有突出的轮缘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973836" y="2581655"/>
            <a:ext cx="2923032" cy="2023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9580" y="3795026"/>
            <a:ext cx="800100" cy="114300"/>
          </a:xfrm>
          <a:custGeom>
            <a:avLst/>
            <a:gdLst/>
            <a:ahLst/>
            <a:cxnLst/>
            <a:rect l="l" t="t" r="r" b="b"/>
            <a:pathLst>
              <a:path w="800100" h="114300">
                <a:moveTo>
                  <a:pt x="685800" y="114300"/>
                </a:moveTo>
                <a:lnTo>
                  <a:pt x="685800" y="0"/>
                </a:lnTo>
                <a:lnTo>
                  <a:pt x="762000" y="38100"/>
                </a:lnTo>
                <a:lnTo>
                  <a:pt x="714375" y="38100"/>
                </a:lnTo>
                <a:lnTo>
                  <a:pt x="714375" y="76200"/>
                </a:lnTo>
                <a:lnTo>
                  <a:pt x="762000" y="76200"/>
                </a:lnTo>
                <a:lnTo>
                  <a:pt x="685800" y="114300"/>
                </a:lnTo>
                <a:close/>
              </a:path>
              <a:path w="800100" h="114300">
                <a:moveTo>
                  <a:pt x="68580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685800" y="38100"/>
                </a:lnTo>
                <a:lnTo>
                  <a:pt x="685800" y="76200"/>
                </a:lnTo>
                <a:close/>
              </a:path>
              <a:path w="800100" h="114300">
                <a:moveTo>
                  <a:pt x="762000" y="76200"/>
                </a:moveTo>
                <a:lnTo>
                  <a:pt x="714375" y="76200"/>
                </a:lnTo>
                <a:lnTo>
                  <a:pt x="714375" y="38100"/>
                </a:lnTo>
                <a:lnTo>
                  <a:pt x="762000" y="38100"/>
                </a:lnTo>
                <a:lnTo>
                  <a:pt x="800100" y="57150"/>
                </a:lnTo>
                <a:lnTo>
                  <a:pt x="762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5141" y="866203"/>
            <a:ext cx="4272280" cy="356235"/>
          </a:xfrm>
          <a:custGeom>
            <a:avLst/>
            <a:gdLst/>
            <a:ahLst/>
            <a:cxnLst/>
            <a:rect l="l" t="t" r="r" b="b"/>
            <a:pathLst>
              <a:path w="4272280" h="356234">
                <a:moveTo>
                  <a:pt x="4271784" y="355777"/>
                </a:moveTo>
                <a:lnTo>
                  <a:pt x="0" y="355777"/>
                </a:lnTo>
                <a:lnTo>
                  <a:pt x="0" y="0"/>
                </a:lnTo>
                <a:lnTo>
                  <a:pt x="4271784" y="0"/>
                </a:lnTo>
                <a:lnTo>
                  <a:pt x="427178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46252"/>
                </a:lnTo>
                <a:lnTo>
                  <a:pt x="4762" y="346252"/>
                </a:lnTo>
                <a:lnTo>
                  <a:pt x="9525" y="351015"/>
                </a:lnTo>
                <a:lnTo>
                  <a:pt x="4271784" y="351015"/>
                </a:lnTo>
                <a:lnTo>
                  <a:pt x="4271784" y="355777"/>
                </a:lnTo>
                <a:close/>
              </a:path>
              <a:path w="4272280" h="35623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272280" h="356234">
                <a:moveTo>
                  <a:pt x="426225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262259" y="4762"/>
                </a:lnTo>
                <a:lnTo>
                  <a:pt x="4262259" y="9525"/>
                </a:lnTo>
                <a:close/>
              </a:path>
              <a:path w="4272280" h="356234">
                <a:moveTo>
                  <a:pt x="4262259" y="351015"/>
                </a:moveTo>
                <a:lnTo>
                  <a:pt x="4262259" y="4762"/>
                </a:lnTo>
                <a:lnTo>
                  <a:pt x="4267022" y="9525"/>
                </a:lnTo>
                <a:lnTo>
                  <a:pt x="4271784" y="9525"/>
                </a:lnTo>
                <a:lnTo>
                  <a:pt x="4271784" y="346252"/>
                </a:lnTo>
                <a:lnTo>
                  <a:pt x="4267022" y="346252"/>
                </a:lnTo>
                <a:lnTo>
                  <a:pt x="4262259" y="351015"/>
                </a:lnTo>
                <a:close/>
              </a:path>
              <a:path w="4272280" h="356234">
                <a:moveTo>
                  <a:pt x="4271784" y="9525"/>
                </a:moveTo>
                <a:lnTo>
                  <a:pt x="4267022" y="9525"/>
                </a:lnTo>
                <a:lnTo>
                  <a:pt x="4262259" y="4762"/>
                </a:lnTo>
                <a:lnTo>
                  <a:pt x="4271784" y="4762"/>
                </a:lnTo>
                <a:lnTo>
                  <a:pt x="4271784" y="9525"/>
                </a:lnTo>
                <a:close/>
              </a:path>
              <a:path w="4272280" h="356234">
                <a:moveTo>
                  <a:pt x="9525" y="351015"/>
                </a:moveTo>
                <a:lnTo>
                  <a:pt x="4762" y="346252"/>
                </a:lnTo>
                <a:lnTo>
                  <a:pt x="9525" y="346252"/>
                </a:lnTo>
                <a:lnTo>
                  <a:pt x="9525" y="351015"/>
                </a:lnTo>
                <a:close/>
              </a:path>
              <a:path w="4272280" h="356234">
                <a:moveTo>
                  <a:pt x="4262259" y="351015"/>
                </a:moveTo>
                <a:lnTo>
                  <a:pt x="9525" y="351015"/>
                </a:lnTo>
                <a:lnTo>
                  <a:pt x="9525" y="346252"/>
                </a:lnTo>
                <a:lnTo>
                  <a:pt x="4262259" y="346252"/>
                </a:lnTo>
                <a:lnTo>
                  <a:pt x="4262259" y="351015"/>
                </a:lnTo>
                <a:close/>
              </a:path>
              <a:path w="4272280" h="356234">
                <a:moveTo>
                  <a:pt x="4271784" y="351015"/>
                </a:moveTo>
                <a:lnTo>
                  <a:pt x="4262259" y="351015"/>
                </a:lnTo>
                <a:lnTo>
                  <a:pt x="4267022" y="346252"/>
                </a:lnTo>
                <a:lnTo>
                  <a:pt x="4271784" y="346252"/>
                </a:lnTo>
                <a:lnTo>
                  <a:pt x="4271784" y="351015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9244" y="3912666"/>
            <a:ext cx="535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仿宋"/>
                <a:cs typeface="仿宋"/>
              </a:rPr>
              <a:t>外</a:t>
            </a:r>
            <a:r>
              <a:rPr dirty="0" sz="2000" spc="-5" b="1">
                <a:solidFill>
                  <a:srgbClr val="FF0000"/>
                </a:solidFill>
                <a:latin typeface="仿宋"/>
                <a:cs typeface="仿宋"/>
              </a:rPr>
              <a:t>轨</a:t>
            </a:r>
            <a:endParaRPr sz="2000">
              <a:latin typeface="仿宋"/>
              <a:cs typeface="仿宋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9297" y="3781691"/>
            <a:ext cx="535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仿宋"/>
                <a:cs typeface="仿宋"/>
              </a:rPr>
              <a:t>内</a:t>
            </a:r>
            <a:r>
              <a:rPr dirty="0" sz="2000" spc="-5" b="1">
                <a:solidFill>
                  <a:srgbClr val="FF0000"/>
                </a:solidFill>
                <a:latin typeface="仿宋"/>
                <a:cs typeface="仿宋"/>
              </a:rPr>
              <a:t>轨</a:t>
            </a:r>
            <a:endParaRPr sz="2000">
              <a:latin typeface="仿宋"/>
              <a:cs typeface="仿宋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7530" y="1198295"/>
            <a:ext cx="2849245" cy="3187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C00000"/>
                </a:solidFill>
                <a:latin typeface="华文楷体"/>
                <a:cs typeface="华文楷体"/>
              </a:rPr>
              <a:t>由外轨给轮缘的弹力提供</a:t>
            </a:r>
            <a:endParaRPr sz="2000">
              <a:latin typeface="华文楷体"/>
              <a:cs typeface="华文楷体"/>
            </a:endParaRPr>
          </a:p>
          <a:p>
            <a:pPr algn="just" marL="184150" marR="55244" indent="-171450">
              <a:lnSpc>
                <a:spcPct val="150000"/>
              </a:lnSpc>
              <a:spcBef>
                <a:spcPts val="89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000" b="1">
                <a:latin typeface="华文楷体"/>
                <a:cs typeface="华文楷体"/>
              </a:rPr>
              <a:t>由于该弹力是由轮缘和 </a:t>
            </a:r>
            <a:r>
              <a:rPr dirty="0" sz="2000" b="1">
                <a:latin typeface="华文楷体"/>
                <a:cs typeface="华文楷体"/>
              </a:rPr>
              <a:t>外轨的挤压产生的</a:t>
            </a:r>
            <a:r>
              <a:rPr dirty="0" sz="2000" b="1">
                <a:latin typeface="华文楷体"/>
                <a:cs typeface="华文楷体"/>
              </a:rPr>
              <a:t>,</a:t>
            </a:r>
            <a:r>
              <a:rPr dirty="0" sz="2000" b="1">
                <a:latin typeface="华文楷体"/>
                <a:cs typeface="华文楷体"/>
              </a:rPr>
              <a:t>且由 于火车质量很大</a:t>
            </a:r>
            <a:r>
              <a:rPr dirty="0" sz="2000" b="1">
                <a:latin typeface="华文楷体"/>
                <a:cs typeface="华文楷体"/>
              </a:rPr>
              <a:t>,</a:t>
            </a:r>
            <a:r>
              <a:rPr dirty="0" sz="2000" b="1">
                <a:latin typeface="华文楷体"/>
                <a:cs typeface="华文楷体"/>
              </a:rPr>
              <a:t>故轮缘 </a:t>
            </a:r>
            <a:r>
              <a:rPr dirty="0" sz="2000" b="1">
                <a:latin typeface="华文楷体"/>
                <a:cs typeface="华文楷体"/>
              </a:rPr>
              <a:t>和外轨间的相互作用力 </a:t>
            </a:r>
            <a:r>
              <a:rPr dirty="0" sz="2000" b="1">
                <a:latin typeface="华文楷体"/>
                <a:cs typeface="华文楷体"/>
              </a:rPr>
              <a:t>很大</a:t>
            </a:r>
            <a:r>
              <a:rPr dirty="0" sz="2000" b="1">
                <a:latin typeface="华文楷体"/>
                <a:cs typeface="华文楷体"/>
              </a:rPr>
              <a:t>,</a:t>
            </a:r>
            <a:r>
              <a:rPr dirty="0" sz="2000" b="1">
                <a:latin typeface="华文楷体"/>
                <a:cs typeface="华文楷体"/>
              </a:rPr>
              <a:t>易损坏铁轨。这个 </a:t>
            </a:r>
            <a:r>
              <a:rPr dirty="0" sz="2000" b="1">
                <a:latin typeface="华文楷体"/>
                <a:cs typeface="华文楷体"/>
              </a:rPr>
              <a:t>问题又如何解决呢？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34511" y="2054351"/>
            <a:ext cx="2054352" cy="1772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5784" y="865885"/>
            <a:ext cx="4192270" cy="1657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3863"/>
                </a:solidFill>
                <a:latin typeface="华文楷体"/>
                <a:cs typeface="华文楷体"/>
              </a:rPr>
              <a:t>两轨道等高，此时火车要往右前方转</a:t>
            </a:r>
            <a:r>
              <a:rPr dirty="0" sz="1800" spc="-5" b="1">
                <a:solidFill>
                  <a:srgbClr val="1F3863"/>
                </a:solidFill>
                <a:latin typeface="华文楷体"/>
                <a:cs typeface="华文楷体"/>
              </a:rPr>
              <a:t>弯</a:t>
            </a:r>
            <a:endParaRPr sz="1800">
              <a:latin typeface="华文楷体"/>
              <a:cs typeface="华文楷体"/>
            </a:endParaRPr>
          </a:p>
          <a:p>
            <a:pPr marL="45720" marR="5080" indent="466090">
              <a:lnSpc>
                <a:spcPct val="150000"/>
              </a:lnSpc>
              <a:spcBef>
                <a:spcPts val="844"/>
              </a:spcBef>
            </a:pPr>
            <a:r>
              <a:rPr dirty="0" sz="1800" b="1">
                <a:latin typeface="华文楷体"/>
                <a:cs typeface="华文楷体"/>
              </a:rPr>
              <a:t>火车需要的向心力应该沿什么方向</a:t>
            </a:r>
            <a:r>
              <a:rPr dirty="0" sz="1800" spc="-5" b="1">
                <a:latin typeface="华文楷体"/>
                <a:cs typeface="华文楷体"/>
              </a:rPr>
              <a:t>？ </a:t>
            </a:r>
            <a:r>
              <a:rPr dirty="0" sz="1800" b="1">
                <a:latin typeface="华文楷体"/>
                <a:cs typeface="华文楷体"/>
              </a:rPr>
              <a:t>向心力由什么力提供</a:t>
            </a:r>
            <a:r>
              <a:rPr dirty="0" sz="1800" spc="-5" b="1">
                <a:latin typeface="华文楷体"/>
                <a:cs typeface="华文楷体"/>
              </a:rPr>
              <a:t>？</a:t>
            </a:r>
            <a:endParaRPr sz="1800">
              <a:latin typeface="华文楷体"/>
              <a:cs typeface="华文楷体"/>
            </a:endParaRPr>
          </a:p>
          <a:p>
            <a:pPr algn="r" marR="885825">
              <a:lnSpc>
                <a:spcPct val="100000"/>
              </a:lnSpc>
              <a:spcBef>
                <a:spcPts val="1210"/>
              </a:spcBef>
            </a:pPr>
            <a:r>
              <a:rPr dirty="0" sz="1800" b="1">
                <a:solidFill>
                  <a:srgbClr val="FF0000"/>
                </a:solidFill>
                <a:latin typeface="仿宋"/>
                <a:cs typeface="仿宋"/>
              </a:rPr>
              <a:t>外</a:t>
            </a:r>
            <a:r>
              <a:rPr dirty="0" sz="1800" spc="-10" b="1">
                <a:solidFill>
                  <a:srgbClr val="FF0000"/>
                </a:solidFill>
                <a:latin typeface="仿宋"/>
                <a:cs typeface="仿宋"/>
              </a:rPr>
              <a:t>轨</a:t>
            </a:r>
            <a:endParaRPr sz="1800">
              <a:latin typeface="仿宋"/>
              <a:cs typeface="仿宋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8299" y="3061893"/>
            <a:ext cx="535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仿宋"/>
                <a:cs typeface="仿宋"/>
              </a:rPr>
              <a:t>内</a:t>
            </a:r>
            <a:r>
              <a:rPr dirty="0" sz="2000" spc="-5" b="1">
                <a:solidFill>
                  <a:srgbClr val="FF0000"/>
                </a:solidFill>
                <a:latin typeface="仿宋"/>
                <a:cs typeface="仿宋"/>
              </a:rPr>
              <a:t>轨</a:t>
            </a:r>
            <a:endParaRPr sz="2000">
              <a:latin typeface="仿宋"/>
              <a:cs typeface="仿宋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82904" y="1192466"/>
            <a:ext cx="7715884" cy="810260"/>
          </a:xfrm>
          <a:custGeom>
            <a:avLst/>
            <a:gdLst/>
            <a:ahLst/>
            <a:cxnLst/>
            <a:rect l="l" t="t" r="r" b="b"/>
            <a:pathLst>
              <a:path w="7715884" h="810260">
                <a:moveTo>
                  <a:pt x="7715313" y="809879"/>
                </a:moveTo>
                <a:lnTo>
                  <a:pt x="0" y="809879"/>
                </a:lnTo>
                <a:lnTo>
                  <a:pt x="0" y="0"/>
                </a:lnTo>
                <a:lnTo>
                  <a:pt x="7715313" y="0"/>
                </a:lnTo>
                <a:lnTo>
                  <a:pt x="7715313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794004"/>
                </a:lnTo>
                <a:lnTo>
                  <a:pt x="7937" y="794004"/>
                </a:lnTo>
                <a:lnTo>
                  <a:pt x="15875" y="801941"/>
                </a:lnTo>
                <a:lnTo>
                  <a:pt x="7715313" y="801941"/>
                </a:lnTo>
                <a:lnTo>
                  <a:pt x="7715313" y="809879"/>
                </a:lnTo>
                <a:close/>
              </a:path>
              <a:path w="7715884" h="810260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7715884" h="810260">
                <a:moveTo>
                  <a:pt x="7699438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7699438" y="7937"/>
                </a:lnTo>
                <a:lnTo>
                  <a:pt x="7699438" y="15875"/>
                </a:lnTo>
                <a:close/>
              </a:path>
              <a:path w="7715884" h="810260">
                <a:moveTo>
                  <a:pt x="7699438" y="801941"/>
                </a:moveTo>
                <a:lnTo>
                  <a:pt x="7699438" y="7937"/>
                </a:lnTo>
                <a:lnTo>
                  <a:pt x="7707376" y="15875"/>
                </a:lnTo>
                <a:lnTo>
                  <a:pt x="7715313" y="15875"/>
                </a:lnTo>
                <a:lnTo>
                  <a:pt x="7715313" y="794004"/>
                </a:lnTo>
                <a:lnTo>
                  <a:pt x="7707376" y="794004"/>
                </a:lnTo>
                <a:lnTo>
                  <a:pt x="7699438" y="801941"/>
                </a:lnTo>
                <a:close/>
              </a:path>
              <a:path w="7715884" h="810260">
                <a:moveTo>
                  <a:pt x="7715313" y="15875"/>
                </a:moveTo>
                <a:lnTo>
                  <a:pt x="7707376" y="15875"/>
                </a:lnTo>
                <a:lnTo>
                  <a:pt x="7699438" y="7937"/>
                </a:lnTo>
                <a:lnTo>
                  <a:pt x="7715313" y="7937"/>
                </a:lnTo>
                <a:lnTo>
                  <a:pt x="7715313" y="15875"/>
                </a:lnTo>
                <a:close/>
              </a:path>
              <a:path w="7715884" h="810260">
                <a:moveTo>
                  <a:pt x="15875" y="801941"/>
                </a:moveTo>
                <a:lnTo>
                  <a:pt x="7937" y="794004"/>
                </a:lnTo>
                <a:lnTo>
                  <a:pt x="15875" y="794004"/>
                </a:lnTo>
                <a:lnTo>
                  <a:pt x="15875" y="801941"/>
                </a:lnTo>
                <a:close/>
              </a:path>
              <a:path w="7715884" h="810260">
                <a:moveTo>
                  <a:pt x="7699438" y="801941"/>
                </a:moveTo>
                <a:lnTo>
                  <a:pt x="15875" y="801941"/>
                </a:lnTo>
                <a:lnTo>
                  <a:pt x="15875" y="794004"/>
                </a:lnTo>
                <a:lnTo>
                  <a:pt x="7699438" y="794004"/>
                </a:lnTo>
                <a:lnTo>
                  <a:pt x="7699438" y="801941"/>
                </a:lnTo>
                <a:close/>
              </a:path>
              <a:path w="7715884" h="810260">
                <a:moveTo>
                  <a:pt x="7715313" y="801941"/>
                </a:moveTo>
                <a:lnTo>
                  <a:pt x="7699438" y="801941"/>
                </a:lnTo>
                <a:lnTo>
                  <a:pt x="7707376" y="794004"/>
                </a:lnTo>
                <a:lnTo>
                  <a:pt x="7715313" y="794004"/>
                </a:lnTo>
                <a:lnTo>
                  <a:pt x="7715313" y="80194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15339" y="807719"/>
            <a:ext cx="5558155" cy="376555"/>
          </a:xfrm>
          <a:prstGeom prst="rect">
            <a:avLst/>
          </a:prstGeom>
          <a:solidFill>
            <a:srgbClr val="BCD6ED">
              <a:alpha val="79998"/>
            </a:srgbClr>
          </a:solidFill>
        </p:spPr>
        <p:txBody>
          <a:bodyPr wrap="square" lIns="0" tIns="381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30"/>
              </a:spcBef>
            </a:pPr>
            <a:r>
              <a:rPr dirty="0" sz="2000">
                <a:latin typeface="华文楷体"/>
                <a:cs typeface="华文楷体"/>
              </a:rPr>
              <a:t>解决办法</a:t>
            </a:r>
            <a:r>
              <a:rPr dirty="0" sz="2000" spc="500">
                <a:latin typeface="华文楷体"/>
                <a:cs typeface="华文楷体"/>
              </a:rPr>
              <a:t>二</a:t>
            </a:r>
            <a:r>
              <a:rPr dirty="0" sz="2000">
                <a:latin typeface="华文楷体"/>
                <a:cs typeface="华文楷体"/>
              </a:rPr>
              <a:t>：</a:t>
            </a:r>
            <a:r>
              <a:rPr dirty="0" sz="2000" b="1">
                <a:solidFill>
                  <a:srgbClr val="585858"/>
                </a:solidFill>
                <a:latin typeface="华文楷体"/>
                <a:cs typeface="华文楷体"/>
              </a:rPr>
              <a:t>铁路的弯道处外轨高于内轨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1926" y="237286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043" y="0"/>
                </a:lnTo>
              </a:path>
            </a:pathLst>
          </a:custGeom>
          <a:ln w="105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49028" y="2365819"/>
            <a:ext cx="11112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0" i="1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032" y="1190116"/>
            <a:ext cx="7204709" cy="1036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7350">
              <a:lnSpc>
                <a:spcPct val="151000"/>
              </a:lnSpc>
              <a:spcBef>
                <a:spcPts val="100"/>
              </a:spcBef>
            </a:pPr>
            <a:r>
              <a:rPr dirty="0" sz="1600" b="1">
                <a:latin typeface="华文楷体"/>
                <a:cs typeface="华文楷体"/>
              </a:rPr>
              <a:t>设车轨间距为</a:t>
            </a:r>
            <a:r>
              <a:rPr dirty="0" sz="1600" b="1" i="1">
                <a:latin typeface="Times New Roman"/>
                <a:cs typeface="Times New Roman"/>
              </a:rPr>
              <a:t>L</a:t>
            </a:r>
            <a:r>
              <a:rPr dirty="0" sz="1600" b="1">
                <a:latin typeface="华文楷体"/>
                <a:cs typeface="华文楷体"/>
              </a:rPr>
              <a:t>，两轨间高度差为</a:t>
            </a:r>
            <a:r>
              <a:rPr dirty="0" sz="1600" b="1" i="1">
                <a:latin typeface="Times New Roman"/>
                <a:cs typeface="Times New Roman"/>
              </a:rPr>
              <a:t>h</a:t>
            </a:r>
            <a:r>
              <a:rPr dirty="0" sz="1600" b="1">
                <a:latin typeface="华文楷体"/>
                <a:cs typeface="华文楷体"/>
              </a:rPr>
              <a:t>，转弯半径为</a:t>
            </a:r>
            <a:r>
              <a:rPr dirty="0" sz="1600" b="1" i="1">
                <a:latin typeface="Times New Roman"/>
                <a:cs typeface="Times New Roman"/>
              </a:rPr>
              <a:t>r</a:t>
            </a:r>
            <a:r>
              <a:rPr dirty="0" sz="1600" b="1">
                <a:latin typeface="华文楷体"/>
                <a:cs typeface="华文楷体"/>
              </a:rPr>
              <a:t>，火车的质量为</a:t>
            </a:r>
            <a:r>
              <a:rPr dirty="0" sz="1600" spc="-5" b="1" i="1">
                <a:latin typeface="Times New Roman"/>
                <a:cs typeface="Times New Roman"/>
              </a:rPr>
              <a:t>m</a:t>
            </a:r>
            <a:r>
              <a:rPr dirty="0" sz="1600" b="1">
                <a:latin typeface="华文楷体"/>
                <a:cs typeface="华文楷体"/>
              </a:rPr>
              <a:t>。求火</a:t>
            </a:r>
            <a:r>
              <a:rPr dirty="0" sz="1600" spc="-10" b="1">
                <a:latin typeface="华文楷体"/>
                <a:cs typeface="华文楷体"/>
              </a:rPr>
              <a:t>车 </a:t>
            </a:r>
            <a:r>
              <a:rPr dirty="0" sz="1600" b="1">
                <a:latin typeface="华文楷体"/>
                <a:cs typeface="华文楷体"/>
              </a:rPr>
              <a:t>转弯时速度</a:t>
            </a:r>
            <a:r>
              <a:rPr dirty="0" sz="1600" spc="-10" b="1" i="1">
                <a:latin typeface="Book Antiqua"/>
                <a:cs typeface="Book Antiqua"/>
              </a:rPr>
              <a:t>v</a:t>
            </a:r>
            <a:r>
              <a:rPr dirty="0" baseline="-15873" sz="1575" spc="-15" b="1" i="1">
                <a:latin typeface="Book Antiqua"/>
                <a:cs typeface="Book Antiqua"/>
              </a:rPr>
              <a:t>0</a:t>
            </a:r>
            <a:r>
              <a:rPr dirty="0" sz="1600" b="1">
                <a:latin typeface="华文楷体"/>
                <a:cs typeface="华文楷体"/>
              </a:rPr>
              <a:t>为多大轮缘对铁轨的侧压力正好为</a:t>
            </a:r>
            <a:r>
              <a:rPr dirty="0" sz="1600" spc="-10" b="1">
                <a:latin typeface="华文楷体"/>
                <a:cs typeface="华文楷体"/>
              </a:rPr>
              <a:t>零</a:t>
            </a:r>
            <a:endParaRPr sz="1600">
              <a:latin typeface="华文楷体"/>
              <a:cs typeface="华文楷体"/>
            </a:endParaRPr>
          </a:p>
          <a:p>
            <a:pPr algn="ctr" marR="2022475">
              <a:lnSpc>
                <a:spcPct val="100000"/>
              </a:lnSpc>
              <a:spcBef>
                <a:spcPts val="960"/>
              </a:spcBef>
            </a:pPr>
            <a:r>
              <a:rPr dirty="0" sz="1000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2289" y="2203792"/>
            <a:ext cx="895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1162" y="2216124"/>
            <a:ext cx="145859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9259" algn="l"/>
                <a:tab pos="824230" algn="l"/>
              </a:tabLst>
            </a:pPr>
            <a:r>
              <a:rPr dirty="0" sz="1700" spc="5" i="1">
                <a:latin typeface="Times New Roman"/>
                <a:cs typeface="Times New Roman"/>
              </a:rPr>
              <a:t>mg	</a:t>
            </a:r>
            <a:r>
              <a:rPr dirty="0" sz="1700" spc="5">
                <a:latin typeface="Times New Roman"/>
                <a:cs typeface="Times New Roman"/>
              </a:rPr>
              <a:t>tan	</a:t>
            </a:r>
            <a:r>
              <a:rPr dirty="0" sz="1700" spc="10" i="1">
                <a:latin typeface="Times New Roman"/>
                <a:cs typeface="Times New Roman"/>
              </a:rPr>
              <a:t>θ </a:t>
            </a:r>
            <a:r>
              <a:rPr dirty="0" sz="1700" spc="15">
                <a:latin typeface="Times New Roman"/>
                <a:cs typeface="Times New Roman"/>
              </a:rPr>
              <a:t>=</a:t>
            </a:r>
            <a:r>
              <a:rPr dirty="0" sz="1700" spc="430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m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3407" y="2057920"/>
            <a:ext cx="13525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0" i="1">
                <a:latin typeface="Book Antiqua"/>
                <a:cs typeface="Book Antiqua"/>
              </a:rPr>
              <a:t>v</a:t>
            </a:r>
            <a:endParaRPr sz="170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8254" y="4209706"/>
            <a:ext cx="34925" cy="15875"/>
          </a:xfrm>
          <a:custGeom>
            <a:avLst/>
            <a:gdLst/>
            <a:ahLst/>
            <a:cxnLst/>
            <a:rect l="l" t="t" r="r" b="b"/>
            <a:pathLst>
              <a:path w="34925" h="15875">
                <a:moveTo>
                  <a:pt x="0" y="15836"/>
                </a:moveTo>
                <a:lnTo>
                  <a:pt x="34340" y="0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32595" y="4214228"/>
            <a:ext cx="50165" cy="193675"/>
          </a:xfrm>
          <a:custGeom>
            <a:avLst/>
            <a:gdLst/>
            <a:ahLst/>
            <a:cxnLst/>
            <a:rect l="l" t="t" r="r" b="b"/>
            <a:pathLst>
              <a:path w="50164" h="193675">
                <a:moveTo>
                  <a:pt x="0" y="0"/>
                </a:moveTo>
                <a:lnTo>
                  <a:pt x="49758" y="193509"/>
                </a:lnTo>
              </a:path>
            </a:pathLst>
          </a:custGeom>
          <a:ln w="202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87967" y="3884917"/>
            <a:ext cx="66040" cy="523240"/>
          </a:xfrm>
          <a:custGeom>
            <a:avLst/>
            <a:gdLst/>
            <a:ahLst/>
            <a:cxnLst/>
            <a:rect l="l" t="t" r="r" b="b"/>
            <a:pathLst>
              <a:path w="66039" h="523239">
                <a:moveTo>
                  <a:pt x="0" y="522820"/>
                </a:moveTo>
                <a:lnTo>
                  <a:pt x="65887" y="0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53855" y="3884917"/>
            <a:ext cx="475615" cy="0"/>
          </a:xfrm>
          <a:custGeom>
            <a:avLst/>
            <a:gdLst/>
            <a:ahLst/>
            <a:cxnLst/>
            <a:rect l="l" t="t" r="r" b="b"/>
            <a:pathLst>
              <a:path w="475614" h="0">
                <a:moveTo>
                  <a:pt x="0" y="0"/>
                </a:moveTo>
                <a:lnTo>
                  <a:pt x="475208" y="0"/>
                </a:lnTo>
              </a:path>
            </a:pathLst>
          </a:custGeom>
          <a:ln w="101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93022" y="3817086"/>
            <a:ext cx="329565" cy="638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8270" marR="5080" indent="-116205">
              <a:lnSpc>
                <a:spcPct val="118400"/>
              </a:lnSpc>
              <a:spcBef>
                <a:spcPts val="90"/>
              </a:spcBef>
            </a:pPr>
            <a:r>
              <a:rPr dirty="0" u="sng" sz="17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gh</a:t>
            </a:r>
            <a:r>
              <a:rPr dirty="0" u="sng" sz="1700" spc="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 </a:t>
            </a:r>
            <a:r>
              <a:rPr dirty="0" sz="1700" spc="5" i="1">
                <a:latin typeface="Times New Roman"/>
                <a:cs typeface="Times New Roman"/>
              </a:rPr>
              <a:t> </a:t>
            </a:r>
            <a:r>
              <a:rPr dirty="0" sz="1700" spc="15" i="1">
                <a:latin typeface="Times New Roman"/>
                <a:cs typeface="Times New Roman"/>
              </a:rPr>
              <a:t>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9543" y="4163479"/>
            <a:ext cx="89535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Times New Roman"/>
                <a:cs typeface="Times New Roman"/>
              </a:rPr>
              <a:t>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1456" y="4017721"/>
            <a:ext cx="45529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8135" algn="l"/>
              </a:tabLst>
            </a:pPr>
            <a:r>
              <a:rPr dirty="0" sz="1700" spc="10" i="1">
                <a:latin typeface="Book Antiqua"/>
                <a:cs typeface="Book Antiqua"/>
              </a:rPr>
              <a:t>v</a:t>
            </a:r>
            <a:r>
              <a:rPr dirty="0" sz="1700" spc="10" i="1">
                <a:latin typeface="Book Antiqua"/>
                <a:cs typeface="Book Antiqua"/>
              </a:rPr>
              <a:t>	</a:t>
            </a:r>
            <a:r>
              <a:rPr dirty="0" sz="1700" spc="15">
                <a:latin typeface="Times New Roman"/>
                <a:cs typeface="Times New Roman"/>
              </a:rPr>
              <a:t>=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70210" y="3387610"/>
            <a:ext cx="207645" cy="0"/>
          </a:xfrm>
          <a:custGeom>
            <a:avLst/>
            <a:gdLst/>
            <a:ahLst/>
            <a:cxnLst/>
            <a:rect l="l" t="t" r="r" b="b"/>
            <a:pathLst>
              <a:path w="207645" h="0">
                <a:moveTo>
                  <a:pt x="0" y="0"/>
                </a:moveTo>
                <a:lnTo>
                  <a:pt x="207302" y="0"/>
                </a:lnTo>
              </a:path>
            </a:pathLst>
          </a:custGeom>
          <a:ln w="106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186263" y="3028289"/>
            <a:ext cx="147955" cy="641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445">
              <a:lnSpc>
                <a:spcPct val="118900"/>
              </a:lnSpc>
              <a:spcBef>
                <a:spcPts val="95"/>
              </a:spcBef>
            </a:pPr>
            <a:r>
              <a:rPr dirty="0" sz="1700" spc="10" i="1">
                <a:latin typeface="Times New Roman"/>
                <a:cs typeface="Times New Roman"/>
              </a:rPr>
              <a:t>h </a:t>
            </a:r>
            <a:r>
              <a:rPr dirty="0" sz="1700" spc="10" i="1">
                <a:latin typeface="Times New Roman"/>
                <a:cs typeface="Times New Roman"/>
              </a:rPr>
              <a:t> 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17335" y="3119627"/>
            <a:ext cx="1282065" cy="746760"/>
          </a:xfrm>
          <a:custGeom>
            <a:avLst/>
            <a:gdLst/>
            <a:ahLst/>
            <a:cxnLst/>
            <a:rect l="l" t="t" r="r" b="b"/>
            <a:pathLst>
              <a:path w="1282065" h="746760">
                <a:moveTo>
                  <a:pt x="1176528" y="746760"/>
                </a:moveTo>
                <a:lnTo>
                  <a:pt x="0" y="499872"/>
                </a:lnTo>
                <a:lnTo>
                  <a:pt x="105155" y="0"/>
                </a:lnTo>
                <a:lnTo>
                  <a:pt x="1281684" y="246887"/>
                </a:lnTo>
                <a:lnTo>
                  <a:pt x="1176528" y="74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94704" y="3097174"/>
            <a:ext cx="1327150" cy="792480"/>
          </a:xfrm>
          <a:custGeom>
            <a:avLst/>
            <a:gdLst/>
            <a:ahLst/>
            <a:cxnLst/>
            <a:rect l="l" t="t" r="r" b="b"/>
            <a:pathLst>
              <a:path w="1327150" h="792479">
                <a:moveTo>
                  <a:pt x="1214208" y="792187"/>
                </a:moveTo>
                <a:lnTo>
                  <a:pt x="0" y="537489"/>
                </a:lnTo>
                <a:lnTo>
                  <a:pt x="112750" y="0"/>
                </a:lnTo>
                <a:lnTo>
                  <a:pt x="238924" y="26466"/>
                </a:lnTo>
                <a:lnTo>
                  <a:pt x="146126" y="26466"/>
                </a:lnTo>
                <a:lnTo>
                  <a:pt x="123570" y="41198"/>
                </a:lnTo>
                <a:lnTo>
                  <a:pt x="142215" y="45109"/>
                </a:lnTo>
                <a:lnTo>
                  <a:pt x="45942" y="504113"/>
                </a:lnTo>
                <a:lnTo>
                  <a:pt x="26466" y="504113"/>
                </a:lnTo>
                <a:lnTo>
                  <a:pt x="41211" y="526668"/>
                </a:lnTo>
                <a:lnTo>
                  <a:pt x="133993" y="526668"/>
                </a:lnTo>
                <a:lnTo>
                  <a:pt x="1184744" y="747078"/>
                </a:lnTo>
                <a:lnTo>
                  <a:pt x="1180833" y="765721"/>
                </a:lnTo>
                <a:lnTo>
                  <a:pt x="1219760" y="765721"/>
                </a:lnTo>
                <a:lnTo>
                  <a:pt x="1214208" y="792187"/>
                </a:lnTo>
                <a:close/>
              </a:path>
              <a:path w="1327150" h="792479">
                <a:moveTo>
                  <a:pt x="142215" y="45109"/>
                </a:moveTo>
                <a:lnTo>
                  <a:pt x="123570" y="41198"/>
                </a:lnTo>
                <a:lnTo>
                  <a:pt x="146126" y="26466"/>
                </a:lnTo>
                <a:lnTo>
                  <a:pt x="142215" y="45109"/>
                </a:lnTo>
                <a:close/>
              </a:path>
              <a:path w="1327150" h="792479">
                <a:moveTo>
                  <a:pt x="1281849" y="284163"/>
                </a:moveTo>
                <a:lnTo>
                  <a:pt x="142215" y="45109"/>
                </a:lnTo>
                <a:lnTo>
                  <a:pt x="146126" y="26466"/>
                </a:lnTo>
                <a:lnTo>
                  <a:pt x="238924" y="26466"/>
                </a:lnTo>
                <a:lnTo>
                  <a:pt x="1326959" y="254698"/>
                </a:lnTo>
                <a:lnTo>
                  <a:pt x="1324689" y="265518"/>
                </a:lnTo>
                <a:lnTo>
                  <a:pt x="1285760" y="265518"/>
                </a:lnTo>
                <a:lnTo>
                  <a:pt x="1281849" y="284163"/>
                </a:lnTo>
                <a:close/>
              </a:path>
              <a:path w="1327150" h="792479">
                <a:moveTo>
                  <a:pt x="1300492" y="288074"/>
                </a:moveTo>
                <a:lnTo>
                  <a:pt x="1281849" y="284163"/>
                </a:lnTo>
                <a:lnTo>
                  <a:pt x="1285760" y="265518"/>
                </a:lnTo>
                <a:lnTo>
                  <a:pt x="1300492" y="288074"/>
                </a:lnTo>
                <a:close/>
              </a:path>
              <a:path w="1327150" h="792479">
                <a:moveTo>
                  <a:pt x="1319958" y="288074"/>
                </a:moveTo>
                <a:lnTo>
                  <a:pt x="1300492" y="288074"/>
                </a:lnTo>
                <a:lnTo>
                  <a:pt x="1285760" y="265518"/>
                </a:lnTo>
                <a:lnTo>
                  <a:pt x="1324689" y="265518"/>
                </a:lnTo>
                <a:lnTo>
                  <a:pt x="1319958" y="288074"/>
                </a:lnTo>
                <a:close/>
              </a:path>
              <a:path w="1327150" h="792479">
                <a:moveTo>
                  <a:pt x="1219760" y="765721"/>
                </a:moveTo>
                <a:lnTo>
                  <a:pt x="1180833" y="765721"/>
                </a:lnTo>
                <a:lnTo>
                  <a:pt x="1203388" y="750989"/>
                </a:lnTo>
                <a:lnTo>
                  <a:pt x="1184744" y="747078"/>
                </a:lnTo>
                <a:lnTo>
                  <a:pt x="1281849" y="284163"/>
                </a:lnTo>
                <a:lnTo>
                  <a:pt x="1300492" y="288074"/>
                </a:lnTo>
                <a:lnTo>
                  <a:pt x="1319958" y="288074"/>
                </a:lnTo>
                <a:lnTo>
                  <a:pt x="1219760" y="765721"/>
                </a:lnTo>
                <a:close/>
              </a:path>
              <a:path w="1327150" h="792479">
                <a:moveTo>
                  <a:pt x="41211" y="526668"/>
                </a:moveTo>
                <a:lnTo>
                  <a:pt x="26466" y="504113"/>
                </a:lnTo>
                <a:lnTo>
                  <a:pt x="45121" y="508026"/>
                </a:lnTo>
                <a:lnTo>
                  <a:pt x="41211" y="526668"/>
                </a:lnTo>
                <a:close/>
              </a:path>
              <a:path w="1327150" h="792479">
                <a:moveTo>
                  <a:pt x="45121" y="508026"/>
                </a:moveTo>
                <a:lnTo>
                  <a:pt x="26466" y="504113"/>
                </a:lnTo>
                <a:lnTo>
                  <a:pt x="45942" y="504113"/>
                </a:lnTo>
                <a:lnTo>
                  <a:pt x="45121" y="508026"/>
                </a:lnTo>
                <a:close/>
              </a:path>
              <a:path w="1327150" h="792479">
                <a:moveTo>
                  <a:pt x="133993" y="526668"/>
                </a:moveTo>
                <a:lnTo>
                  <a:pt x="41211" y="526668"/>
                </a:lnTo>
                <a:lnTo>
                  <a:pt x="45121" y="508026"/>
                </a:lnTo>
                <a:lnTo>
                  <a:pt x="133993" y="526668"/>
                </a:lnTo>
                <a:close/>
              </a:path>
              <a:path w="1327150" h="792479">
                <a:moveTo>
                  <a:pt x="1180833" y="765721"/>
                </a:moveTo>
                <a:lnTo>
                  <a:pt x="1184744" y="747078"/>
                </a:lnTo>
                <a:lnTo>
                  <a:pt x="1203388" y="750989"/>
                </a:lnTo>
                <a:lnTo>
                  <a:pt x="1180833" y="7657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71615" y="2147316"/>
            <a:ext cx="1694814" cy="1597660"/>
          </a:xfrm>
          <a:custGeom>
            <a:avLst/>
            <a:gdLst/>
            <a:ahLst/>
            <a:cxnLst/>
            <a:rect l="l" t="t" r="r" b="b"/>
            <a:pathLst>
              <a:path w="1694815" h="1597660">
                <a:moveTo>
                  <a:pt x="1420367" y="1597151"/>
                </a:moveTo>
                <a:lnTo>
                  <a:pt x="0" y="1295399"/>
                </a:lnTo>
                <a:lnTo>
                  <a:pt x="272796" y="0"/>
                </a:lnTo>
                <a:lnTo>
                  <a:pt x="1694688" y="301751"/>
                </a:lnTo>
                <a:lnTo>
                  <a:pt x="1420367" y="1597151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63500" y="2140457"/>
            <a:ext cx="1710689" cy="1610995"/>
          </a:xfrm>
          <a:custGeom>
            <a:avLst/>
            <a:gdLst/>
            <a:ahLst/>
            <a:cxnLst/>
            <a:rect l="l" t="t" r="r" b="b"/>
            <a:pathLst>
              <a:path w="1710690" h="1610995">
                <a:moveTo>
                  <a:pt x="1433715" y="1610956"/>
                </a:moveTo>
                <a:lnTo>
                  <a:pt x="0" y="1307465"/>
                </a:lnTo>
                <a:lnTo>
                  <a:pt x="276771" y="0"/>
                </a:lnTo>
                <a:lnTo>
                  <a:pt x="318529" y="8839"/>
                </a:lnTo>
                <a:lnTo>
                  <a:pt x="287883" y="8839"/>
                </a:lnTo>
                <a:lnTo>
                  <a:pt x="280352" y="13741"/>
                </a:lnTo>
                <a:lnTo>
                  <a:pt x="286567" y="15056"/>
                </a:lnTo>
                <a:lnTo>
                  <a:pt x="15335" y="1296352"/>
                </a:lnTo>
                <a:lnTo>
                  <a:pt x="8851" y="1296352"/>
                </a:lnTo>
                <a:lnTo>
                  <a:pt x="13741" y="1303883"/>
                </a:lnTo>
                <a:lnTo>
                  <a:pt x="44428" y="1303883"/>
                </a:lnTo>
                <a:lnTo>
                  <a:pt x="1423919" y="1595899"/>
                </a:lnTo>
                <a:lnTo>
                  <a:pt x="1422603" y="1602117"/>
                </a:lnTo>
                <a:lnTo>
                  <a:pt x="1435586" y="1602117"/>
                </a:lnTo>
                <a:lnTo>
                  <a:pt x="1433715" y="1610956"/>
                </a:lnTo>
                <a:close/>
              </a:path>
              <a:path w="1710690" h="1610995">
                <a:moveTo>
                  <a:pt x="286567" y="15056"/>
                </a:moveTo>
                <a:lnTo>
                  <a:pt x="280352" y="13741"/>
                </a:lnTo>
                <a:lnTo>
                  <a:pt x="287883" y="8839"/>
                </a:lnTo>
                <a:lnTo>
                  <a:pt x="286567" y="15056"/>
                </a:lnTo>
                <a:close/>
              </a:path>
              <a:path w="1710690" h="1610995">
                <a:moveTo>
                  <a:pt x="1695429" y="313278"/>
                </a:moveTo>
                <a:lnTo>
                  <a:pt x="286567" y="15056"/>
                </a:lnTo>
                <a:lnTo>
                  <a:pt x="287883" y="8839"/>
                </a:lnTo>
                <a:lnTo>
                  <a:pt x="318529" y="8839"/>
                </a:lnTo>
                <a:lnTo>
                  <a:pt x="1710474" y="303479"/>
                </a:lnTo>
                <a:lnTo>
                  <a:pt x="1709716" y="307060"/>
                </a:lnTo>
                <a:lnTo>
                  <a:pt x="1696745" y="307060"/>
                </a:lnTo>
                <a:lnTo>
                  <a:pt x="1695429" y="313278"/>
                </a:lnTo>
                <a:close/>
              </a:path>
              <a:path w="1710690" h="1610995">
                <a:moveTo>
                  <a:pt x="1701634" y="314591"/>
                </a:moveTo>
                <a:lnTo>
                  <a:pt x="1695429" y="313278"/>
                </a:lnTo>
                <a:lnTo>
                  <a:pt x="1696745" y="307060"/>
                </a:lnTo>
                <a:lnTo>
                  <a:pt x="1701634" y="314591"/>
                </a:lnTo>
                <a:close/>
              </a:path>
              <a:path w="1710690" h="1610995">
                <a:moveTo>
                  <a:pt x="1708121" y="314591"/>
                </a:moveTo>
                <a:lnTo>
                  <a:pt x="1701634" y="314591"/>
                </a:lnTo>
                <a:lnTo>
                  <a:pt x="1696745" y="307060"/>
                </a:lnTo>
                <a:lnTo>
                  <a:pt x="1709716" y="307060"/>
                </a:lnTo>
                <a:lnTo>
                  <a:pt x="1708121" y="314591"/>
                </a:lnTo>
                <a:close/>
              </a:path>
              <a:path w="1710690" h="1610995">
                <a:moveTo>
                  <a:pt x="1435586" y="1602117"/>
                </a:moveTo>
                <a:lnTo>
                  <a:pt x="1422603" y="1602117"/>
                </a:lnTo>
                <a:lnTo>
                  <a:pt x="1430134" y="1597215"/>
                </a:lnTo>
                <a:lnTo>
                  <a:pt x="1423919" y="1595899"/>
                </a:lnTo>
                <a:lnTo>
                  <a:pt x="1695429" y="313278"/>
                </a:lnTo>
                <a:lnTo>
                  <a:pt x="1701634" y="314591"/>
                </a:lnTo>
                <a:lnTo>
                  <a:pt x="1708121" y="314591"/>
                </a:lnTo>
                <a:lnTo>
                  <a:pt x="1435586" y="1602117"/>
                </a:lnTo>
                <a:close/>
              </a:path>
              <a:path w="1710690" h="1610995">
                <a:moveTo>
                  <a:pt x="13741" y="1303883"/>
                </a:moveTo>
                <a:lnTo>
                  <a:pt x="8851" y="1296352"/>
                </a:lnTo>
                <a:lnTo>
                  <a:pt x="15057" y="1297666"/>
                </a:lnTo>
                <a:lnTo>
                  <a:pt x="13741" y="1303883"/>
                </a:lnTo>
                <a:close/>
              </a:path>
              <a:path w="1710690" h="1610995">
                <a:moveTo>
                  <a:pt x="15057" y="1297666"/>
                </a:moveTo>
                <a:lnTo>
                  <a:pt x="8851" y="1296352"/>
                </a:lnTo>
                <a:lnTo>
                  <a:pt x="15335" y="1296352"/>
                </a:lnTo>
                <a:lnTo>
                  <a:pt x="15057" y="1297666"/>
                </a:lnTo>
                <a:close/>
              </a:path>
              <a:path w="1710690" h="1610995">
                <a:moveTo>
                  <a:pt x="44428" y="1303883"/>
                </a:moveTo>
                <a:lnTo>
                  <a:pt x="13741" y="1303883"/>
                </a:lnTo>
                <a:lnTo>
                  <a:pt x="15057" y="1297666"/>
                </a:lnTo>
                <a:lnTo>
                  <a:pt x="44428" y="1303883"/>
                </a:lnTo>
                <a:close/>
              </a:path>
              <a:path w="1710690" h="1610995">
                <a:moveTo>
                  <a:pt x="1422603" y="1602117"/>
                </a:moveTo>
                <a:lnTo>
                  <a:pt x="1423919" y="1595899"/>
                </a:lnTo>
                <a:lnTo>
                  <a:pt x="1430134" y="1597215"/>
                </a:lnTo>
                <a:lnTo>
                  <a:pt x="1422603" y="1602117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207252" y="2941320"/>
            <a:ext cx="1362710" cy="753110"/>
          </a:xfrm>
          <a:custGeom>
            <a:avLst/>
            <a:gdLst/>
            <a:ahLst/>
            <a:cxnLst/>
            <a:rect l="l" t="t" r="r" b="b"/>
            <a:pathLst>
              <a:path w="1362709" h="753110">
                <a:moveTo>
                  <a:pt x="1261872" y="752856"/>
                </a:moveTo>
                <a:lnTo>
                  <a:pt x="0" y="498347"/>
                </a:lnTo>
                <a:lnTo>
                  <a:pt x="100584" y="0"/>
                </a:lnTo>
                <a:lnTo>
                  <a:pt x="1362455" y="254507"/>
                </a:lnTo>
                <a:lnTo>
                  <a:pt x="1261872" y="752856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84925" y="2918586"/>
            <a:ext cx="1407795" cy="798830"/>
          </a:xfrm>
          <a:custGeom>
            <a:avLst/>
            <a:gdLst/>
            <a:ahLst/>
            <a:cxnLst/>
            <a:rect l="l" t="t" r="r" b="b"/>
            <a:pathLst>
              <a:path w="1407795" h="798829">
                <a:moveTo>
                  <a:pt x="1299362" y="798563"/>
                </a:moveTo>
                <a:lnTo>
                  <a:pt x="0" y="535889"/>
                </a:lnTo>
                <a:lnTo>
                  <a:pt x="108343" y="0"/>
                </a:lnTo>
                <a:lnTo>
                  <a:pt x="238065" y="26225"/>
                </a:lnTo>
                <a:lnTo>
                  <a:pt x="141909" y="26225"/>
                </a:lnTo>
                <a:lnTo>
                  <a:pt x="119456" y="41122"/>
                </a:lnTo>
                <a:lnTo>
                  <a:pt x="138134" y="44898"/>
                </a:lnTo>
                <a:lnTo>
                  <a:pt x="45659" y="502323"/>
                </a:lnTo>
                <a:lnTo>
                  <a:pt x="26225" y="502323"/>
                </a:lnTo>
                <a:lnTo>
                  <a:pt x="41122" y="524763"/>
                </a:lnTo>
                <a:lnTo>
                  <a:pt x="137230" y="524763"/>
                </a:lnTo>
                <a:lnTo>
                  <a:pt x="1269558" y="753677"/>
                </a:lnTo>
                <a:lnTo>
                  <a:pt x="1265783" y="772350"/>
                </a:lnTo>
                <a:lnTo>
                  <a:pt x="1304661" y="772350"/>
                </a:lnTo>
                <a:lnTo>
                  <a:pt x="1299362" y="798563"/>
                </a:lnTo>
                <a:close/>
              </a:path>
              <a:path w="1407795" h="798829">
                <a:moveTo>
                  <a:pt x="138134" y="44898"/>
                </a:moveTo>
                <a:lnTo>
                  <a:pt x="119456" y="41122"/>
                </a:lnTo>
                <a:lnTo>
                  <a:pt x="141909" y="26225"/>
                </a:lnTo>
                <a:lnTo>
                  <a:pt x="138134" y="44898"/>
                </a:lnTo>
                <a:close/>
              </a:path>
              <a:path w="1407795" h="798829">
                <a:moveTo>
                  <a:pt x="1362797" y="292478"/>
                </a:moveTo>
                <a:lnTo>
                  <a:pt x="138134" y="44898"/>
                </a:lnTo>
                <a:lnTo>
                  <a:pt x="141909" y="26225"/>
                </a:lnTo>
                <a:lnTo>
                  <a:pt x="238065" y="26225"/>
                </a:lnTo>
                <a:lnTo>
                  <a:pt x="1407693" y="262686"/>
                </a:lnTo>
                <a:lnTo>
                  <a:pt x="1405444" y="273812"/>
                </a:lnTo>
                <a:lnTo>
                  <a:pt x="1366570" y="273812"/>
                </a:lnTo>
                <a:lnTo>
                  <a:pt x="1362797" y="292478"/>
                </a:lnTo>
                <a:close/>
              </a:path>
              <a:path w="1407795" h="798829">
                <a:moveTo>
                  <a:pt x="1381467" y="296252"/>
                </a:moveTo>
                <a:lnTo>
                  <a:pt x="1362797" y="292478"/>
                </a:lnTo>
                <a:lnTo>
                  <a:pt x="1366570" y="273812"/>
                </a:lnTo>
                <a:lnTo>
                  <a:pt x="1381467" y="296252"/>
                </a:lnTo>
                <a:close/>
              </a:path>
              <a:path w="1407795" h="798829">
                <a:moveTo>
                  <a:pt x="1400907" y="296252"/>
                </a:moveTo>
                <a:lnTo>
                  <a:pt x="1381467" y="296252"/>
                </a:lnTo>
                <a:lnTo>
                  <a:pt x="1366570" y="273812"/>
                </a:lnTo>
                <a:lnTo>
                  <a:pt x="1405444" y="273812"/>
                </a:lnTo>
                <a:lnTo>
                  <a:pt x="1400907" y="296252"/>
                </a:lnTo>
                <a:close/>
              </a:path>
              <a:path w="1407795" h="798829">
                <a:moveTo>
                  <a:pt x="1304661" y="772350"/>
                </a:moveTo>
                <a:lnTo>
                  <a:pt x="1265783" y="772350"/>
                </a:lnTo>
                <a:lnTo>
                  <a:pt x="1288237" y="757453"/>
                </a:lnTo>
                <a:lnTo>
                  <a:pt x="1269558" y="753677"/>
                </a:lnTo>
                <a:lnTo>
                  <a:pt x="1362797" y="292478"/>
                </a:lnTo>
                <a:lnTo>
                  <a:pt x="1381467" y="296252"/>
                </a:lnTo>
                <a:lnTo>
                  <a:pt x="1400907" y="296252"/>
                </a:lnTo>
                <a:lnTo>
                  <a:pt x="1304661" y="772350"/>
                </a:lnTo>
                <a:close/>
              </a:path>
              <a:path w="1407795" h="798829">
                <a:moveTo>
                  <a:pt x="41122" y="524763"/>
                </a:moveTo>
                <a:lnTo>
                  <a:pt x="26225" y="502323"/>
                </a:lnTo>
                <a:lnTo>
                  <a:pt x="44896" y="506097"/>
                </a:lnTo>
                <a:lnTo>
                  <a:pt x="41122" y="524763"/>
                </a:lnTo>
                <a:close/>
              </a:path>
              <a:path w="1407795" h="798829">
                <a:moveTo>
                  <a:pt x="44896" y="506097"/>
                </a:moveTo>
                <a:lnTo>
                  <a:pt x="26225" y="502323"/>
                </a:lnTo>
                <a:lnTo>
                  <a:pt x="45659" y="502323"/>
                </a:lnTo>
                <a:lnTo>
                  <a:pt x="44896" y="506097"/>
                </a:lnTo>
                <a:close/>
              </a:path>
              <a:path w="1407795" h="798829">
                <a:moveTo>
                  <a:pt x="137230" y="524763"/>
                </a:moveTo>
                <a:lnTo>
                  <a:pt x="41122" y="524763"/>
                </a:lnTo>
                <a:lnTo>
                  <a:pt x="44896" y="506097"/>
                </a:lnTo>
                <a:lnTo>
                  <a:pt x="137230" y="524763"/>
                </a:lnTo>
                <a:close/>
              </a:path>
              <a:path w="1407795" h="798829">
                <a:moveTo>
                  <a:pt x="1265783" y="772350"/>
                </a:moveTo>
                <a:lnTo>
                  <a:pt x="1269558" y="753677"/>
                </a:lnTo>
                <a:lnTo>
                  <a:pt x="1288237" y="757453"/>
                </a:lnTo>
                <a:lnTo>
                  <a:pt x="1265783" y="77235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31991" y="3453384"/>
            <a:ext cx="134620" cy="393700"/>
          </a:xfrm>
          <a:custGeom>
            <a:avLst/>
            <a:gdLst/>
            <a:ahLst/>
            <a:cxnLst/>
            <a:rect l="l" t="t" r="r" b="b"/>
            <a:pathLst>
              <a:path w="134620" h="393700">
                <a:moveTo>
                  <a:pt x="53340" y="393191"/>
                </a:moveTo>
                <a:lnTo>
                  <a:pt x="0" y="382524"/>
                </a:lnTo>
                <a:lnTo>
                  <a:pt x="80772" y="0"/>
                </a:lnTo>
                <a:lnTo>
                  <a:pt x="134112" y="12191"/>
                </a:lnTo>
                <a:lnTo>
                  <a:pt x="53340" y="393191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08738" y="3431514"/>
            <a:ext cx="180340" cy="438150"/>
          </a:xfrm>
          <a:custGeom>
            <a:avLst/>
            <a:gdLst/>
            <a:ahLst/>
            <a:cxnLst/>
            <a:rect l="l" t="t" r="r" b="b"/>
            <a:pathLst>
              <a:path w="180339" h="438150">
                <a:moveTo>
                  <a:pt x="91503" y="437781"/>
                </a:moveTo>
                <a:lnTo>
                  <a:pt x="0" y="418363"/>
                </a:lnTo>
                <a:lnTo>
                  <a:pt x="88823" y="0"/>
                </a:lnTo>
                <a:lnTo>
                  <a:pt x="180327" y="19431"/>
                </a:lnTo>
                <a:lnTo>
                  <a:pt x="178817" y="26543"/>
                </a:lnTo>
                <a:lnTo>
                  <a:pt x="122135" y="26543"/>
                </a:lnTo>
                <a:lnTo>
                  <a:pt x="99542" y="41224"/>
                </a:lnTo>
                <a:lnTo>
                  <a:pt x="118178" y="45182"/>
                </a:lnTo>
                <a:lnTo>
                  <a:pt x="46018" y="385051"/>
                </a:lnTo>
                <a:lnTo>
                  <a:pt x="26542" y="385051"/>
                </a:lnTo>
                <a:lnTo>
                  <a:pt x="41224" y="407631"/>
                </a:lnTo>
                <a:lnTo>
                  <a:pt x="58957" y="407631"/>
                </a:lnTo>
                <a:lnTo>
                  <a:pt x="58191" y="411238"/>
                </a:lnTo>
                <a:lnTo>
                  <a:pt x="97139" y="411238"/>
                </a:lnTo>
                <a:lnTo>
                  <a:pt x="91503" y="437781"/>
                </a:lnTo>
                <a:close/>
              </a:path>
              <a:path w="180339" h="438150">
                <a:moveTo>
                  <a:pt x="118178" y="45182"/>
                </a:moveTo>
                <a:lnTo>
                  <a:pt x="99542" y="41224"/>
                </a:lnTo>
                <a:lnTo>
                  <a:pt x="122135" y="26543"/>
                </a:lnTo>
                <a:lnTo>
                  <a:pt x="118178" y="45182"/>
                </a:lnTo>
                <a:close/>
              </a:path>
              <a:path w="180339" h="438150">
                <a:moveTo>
                  <a:pt x="135146" y="48786"/>
                </a:moveTo>
                <a:lnTo>
                  <a:pt x="118178" y="45182"/>
                </a:lnTo>
                <a:lnTo>
                  <a:pt x="122135" y="26543"/>
                </a:lnTo>
                <a:lnTo>
                  <a:pt x="178817" y="26543"/>
                </a:lnTo>
                <a:lnTo>
                  <a:pt x="178051" y="30149"/>
                </a:lnTo>
                <a:lnTo>
                  <a:pt x="139103" y="30149"/>
                </a:lnTo>
                <a:lnTo>
                  <a:pt x="135146" y="48786"/>
                </a:lnTo>
                <a:close/>
              </a:path>
              <a:path w="180339" h="438150">
                <a:moveTo>
                  <a:pt x="153771" y="52743"/>
                </a:moveTo>
                <a:lnTo>
                  <a:pt x="135146" y="48786"/>
                </a:lnTo>
                <a:lnTo>
                  <a:pt x="139103" y="30149"/>
                </a:lnTo>
                <a:lnTo>
                  <a:pt x="153771" y="52743"/>
                </a:lnTo>
                <a:close/>
              </a:path>
              <a:path w="180339" h="438150">
                <a:moveTo>
                  <a:pt x="173254" y="52743"/>
                </a:moveTo>
                <a:lnTo>
                  <a:pt x="153771" y="52743"/>
                </a:lnTo>
                <a:lnTo>
                  <a:pt x="139103" y="30149"/>
                </a:lnTo>
                <a:lnTo>
                  <a:pt x="178051" y="30149"/>
                </a:lnTo>
                <a:lnTo>
                  <a:pt x="173254" y="52743"/>
                </a:lnTo>
                <a:close/>
              </a:path>
              <a:path w="180339" h="438150">
                <a:moveTo>
                  <a:pt x="97139" y="411238"/>
                </a:moveTo>
                <a:lnTo>
                  <a:pt x="58191" y="411238"/>
                </a:lnTo>
                <a:lnTo>
                  <a:pt x="80784" y="396557"/>
                </a:lnTo>
                <a:lnTo>
                  <a:pt x="62147" y="392604"/>
                </a:lnTo>
                <a:lnTo>
                  <a:pt x="135146" y="48786"/>
                </a:lnTo>
                <a:lnTo>
                  <a:pt x="153771" y="52743"/>
                </a:lnTo>
                <a:lnTo>
                  <a:pt x="173254" y="52743"/>
                </a:lnTo>
                <a:lnTo>
                  <a:pt x="97139" y="411238"/>
                </a:lnTo>
                <a:close/>
              </a:path>
              <a:path w="180339" h="438150">
                <a:moveTo>
                  <a:pt x="41224" y="407631"/>
                </a:moveTo>
                <a:lnTo>
                  <a:pt x="26542" y="385051"/>
                </a:lnTo>
                <a:lnTo>
                  <a:pt x="45179" y="389004"/>
                </a:lnTo>
                <a:lnTo>
                  <a:pt x="41224" y="407631"/>
                </a:lnTo>
                <a:close/>
              </a:path>
              <a:path w="180339" h="438150">
                <a:moveTo>
                  <a:pt x="45179" y="389004"/>
                </a:moveTo>
                <a:lnTo>
                  <a:pt x="26542" y="385051"/>
                </a:lnTo>
                <a:lnTo>
                  <a:pt x="46018" y="385051"/>
                </a:lnTo>
                <a:lnTo>
                  <a:pt x="45179" y="389004"/>
                </a:lnTo>
                <a:close/>
              </a:path>
              <a:path w="180339" h="438150">
                <a:moveTo>
                  <a:pt x="58957" y="407631"/>
                </a:moveTo>
                <a:lnTo>
                  <a:pt x="41224" y="407631"/>
                </a:lnTo>
                <a:lnTo>
                  <a:pt x="45179" y="389004"/>
                </a:lnTo>
                <a:lnTo>
                  <a:pt x="62147" y="392604"/>
                </a:lnTo>
                <a:lnTo>
                  <a:pt x="58957" y="407631"/>
                </a:lnTo>
                <a:close/>
              </a:path>
              <a:path w="180339" h="438150">
                <a:moveTo>
                  <a:pt x="58191" y="411238"/>
                </a:moveTo>
                <a:lnTo>
                  <a:pt x="62147" y="392604"/>
                </a:lnTo>
                <a:lnTo>
                  <a:pt x="80784" y="396557"/>
                </a:lnTo>
                <a:lnTo>
                  <a:pt x="58191" y="411238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25311" y="3552444"/>
            <a:ext cx="167640" cy="182880"/>
          </a:xfrm>
          <a:custGeom>
            <a:avLst/>
            <a:gdLst/>
            <a:ahLst/>
            <a:cxnLst/>
            <a:rect l="l" t="t" r="r" b="b"/>
            <a:pathLst>
              <a:path w="167639" h="182879">
                <a:moveTo>
                  <a:pt x="134112" y="182879"/>
                </a:moveTo>
                <a:lnTo>
                  <a:pt x="0" y="153923"/>
                </a:lnTo>
                <a:lnTo>
                  <a:pt x="33527" y="0"/>
                </a:lnTo>
                <a:lnTo>
                  <a:pt x="167639" y="28955"/>
                </a:lnTo>
                <a:lnTo>
                  <a:pt x="134112" y="182879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02833" y="3529520"/>
            <a:ext cx="212725" cy="227965"/>
          </a:xfrm>
          <a:custGeom>
            <a:avLst/>
            <a:gdLst/>
            <a:ahLst/>
            <a:cxnLst/>
            <a:rect l="l" t="t" r="r" b="b"/>
            <a:pathLst>
              <a:path w="212725" h="227964">
                <a:moveTo>
                  <a:pt x="171919" y="227812"/>
                </a:moveTo>
                <a:lnTo>
                  <a:pt x="0" y="191312"/>
                </a:lnTo>
                <a:lnTo>
                  <a:pt x="40614" y="0"/>
                </a:lnTo>
                <a:lnTo>
                  <a:pt x="165696" y="26555"/>
                </a:lnTo>
                <a:lnTo>
                  <a:pt x="73926" y="26555"/>
                </a:lnTo>
                <a:lnTo>
                  <a:pt x="51346" y="41224"/>
                </a:lnTo>
                <a:lnTo>
                  <a:pt x="69972" y="45180"/>
                </a:lnTo>
                <a:lnTo>
                  <a:pt x="46020" y="158000"/>
                </a:lnTo>
                <a:lnTo>
                  <a:pt x="26542" y="158000"/>
                </a:lnTo>
                <a:lnTo>
                  <a:pt x="41224" y="180593"/>
                </a:lnTo>
                <a:lnTo>
                  <a:pt x="132965" y="180593"/>
                </a:lnTo>
                <a:lnTo>
                  <a:pt x="142564" y="182631"/>
                </a:lnTo>
                <a:lnTo>
                  <a:pt x="138607" y="201269"/>
                </a:lnTo>
                <a:lnTo>
                  <a:pt x="177554" y="201269"/>
                </a:lnTo>
                <a:lnTo>
                  <a:pt x="171919" y="227812"/>
                </a:lnTo>
                <a:close/>
              </a:path>
              <a:path w="212725" h="227964">
                <a:moveTo>
                  <a:pt x="69972" y="45180"/>
                </a:moveTo>
                <a:lnTo>
                  <a:pt x="51346" y="41224"/>
                </a:lnTo>
                <a:lnTo>
                  <a:pt x="73926" y="26555"/>
                </a:lnTo>
                <a:lnTo>
                  <a:pt x="69972" y="45180"/>
                </a:lnTo>
                <a:close/>
              </a:path>
              <a:path w="212725" h="227964">
                <a:moveTo>
                  <a:pt x="167354" y="65865"/>
                </a:moveTo>
                <a:lnTo>
                  <a:pt x="69972" y="45180"/>
                </a:lnTo>
                <a:lnTo>
                  <a:pt x="73926" y="26555"/>
                </a:lnTo>
                <a:lnTo>
                  <a:pt x="165696" y="26555"/>
                </a:lnTo>
                <a:lnTo>
                  <a:pt x="212534" y="36499"/>
                </a:lnTo>
                <a:lnTo>
                  <a:pt x="210256" y="47231"/>
                </a:lnTo>
                <a:lnTo>
                  <a:pt x="171310" y="47231"/>
                </a:lnTo>
                <a:lnTo>
                  <a:pt x="167354" y="65865"/>
                </a:lnTo>
                <a:close/>
              </a:path>
              <a:path w="212725" h="227964">
                <a:moveTo>
                  <a:pt x="185991" y="69824"/>
                </a:moveTo>
                <a:lnTo>
                  <a:pt x="167354" y="65865"/>
                </a:lnTo>
                <a:lnTo>
                  <a:pt x="171310" y="47231"/>
                </a:lnTo>
                <a:lnTo>
                  <a:pt x="185991" y="69824"/>
                </a:lnTo>
                <a:close/>
              </a:path>
              <a:path w="212725" h="227964">
                <a:moveTo>
                  <a:pt x="205459" y="69824"/>
                </a:moveTo>
                <a:lnTo>
                  <a:pt x="185991" y="69824"/>
                </a:lnTo>
                <a:lnTo>
                  <a:pt x="171310" y="47231"/>
                </a:lnTo>
                <a:lnTo>
                  <a:pt x="210256" y="47231"/>
                </a:lnTo>
                <a:lnTo>
                  <a:pt x="205459" y="69824"/>
                </a:lnTo>
                <a:close/>
              </a:path>
              <a:path w="212725" h="227964">
                <a:moveTo>
                  <a:pt x="177554" y="201269"/>
                </a:moveTo>
                <a:lnTo>
                  <a:pt x="138607" y="201269"/>
                </a:lnTo>
                <a:lnTo>
                  <a:pt x="161201" y="186588"/>
                </a:lnTo>
                <a:lnTo>
                  <a:pt x="142564" y="182631"/>
                </a:lnTo>
                <a:lnTo>
                  <a:pt x="167354" y="65865"/>
                </a:lnTo>
                <a:lnTo>
                  <a:pt x="185991" y="69824"/>
                </a:lnTo>
                <a:lnTo>
                  <a:pt x="205459" y="69824"/>
                </a:lnTo>
                <a:lnTo>
                  <a:pt x="177554" y="201269"/>
                </a:lnTo>
                <a:close/>
              </a:path>
              <a:path w="212725" h="227964">
                <a:moveTo>
                  <a:pt x="41224" y="180593"/>
                </a:moveTo>
                <a:lnTo>
                  <a:pt x="26542" y="158000"/>
                </a:lnTo>
                <a:lnTo>
                  <a:pt x="45180" y="161957"/>
                </a:lnTo>
                <a:lnTo>
                  <a:pt x="41224" y="180593"/>
                </a:lnTo>
                <a:close/>
              </a:path>
              <a:path w="212725" h="227964">
                <a:moveTo>
                  <a:pt x="45180" y="161957"/>
                </a:moveTo>
                <a:lnTo>
                  <a:pt x="26542" y="158000"/>
                </a:lnTo>
                <a:lnTo>
                  <a:pt x="46020" y="158000"/>
                </a:lnTo>
                <a:lnTo>
                  <a:pt x="45180" y="161957"/>
                </a:lnTo>
                <a:close/>
              </a:path>
              <a:path w="212725" h="227964">
                <a:moveTo>
                  <a:pt x="132965" y="180593"/>
                </a:moveTo>
                <a:lnTo>
                  <a:pt x="41224" y="180593"/>
                </a:lnTo>
                <a:lnTo>
                  <a:pt x="45180" y="161957"/>
                </a:lnTo>
                <a:lnTo>
                  <a:pt x="132965" y="180593"/>
                </a:lnTo>
                <a:close/>
              </a:path>
              <a:path w="212725" h="227964">
                <a:moveTo>
                  <a:pt x="138607" y="201269"/>
                </a:moveTo>
                <a:lnTo>
                  <a:pt x="142564" y="182631"/>
                </a:lnTo>
                <a:lnTo>
                  <a:pt x="161201" y="186588"/>
                </a:lnTo>
                <a:lnTo>
                  <a:pt x="138607" y="201269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03976" y="3739896"/>
            <a:ext cx="143256" cy="670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881522" y="3717696"/>
            <a:ext cx="188595" cy="112395"/>
          </a:xfrm>
          <a:custGeom>
            <a:avLst/>
            <a:gdLst/>
            <a:ahLst/>
            <a:cxnLst/>
            <a:rect l="l" t="t" r="r" b="b"/>
            <a:pathLst>
              <a:path w="188595" h="112395">
                <a:moveTo>
                  <a:pt x="171919" y="112280"/>
                </a:moveTo>
                <a:lnTo>
                  <a:pt x="0" y="75780"/>
                </a:lnTo>
                <a:lnTo>
                  <a:pt x="16090" y="0"/>
                </a:lnTo>
                <a:lnTo>
                  <a:pt x="141103" y="26542"/>
                </a:lnTo>
                <a:lnTo>
                  <a:pt x="49402" y="26542"/>
                </a:lnTo>
                <a:lnTo>
                  <a:pt x="26809" y="41224"/>
                </a:lnTo>
                <a:lnTo>
                  <a:pt x="32671" y="42468"/>
                </a:lnTo>
                <a:lnTo>
                  <a:pt x="26542" y="42468"/>
                </a:lnTo>
                <a:lnTo>
                  <a:pt x="41224" y="65062"/>
                </a:lnTo>
                <a:lnTo>
                  <a:pt x="132955" y="65062"/>
                </a:lnTo>
                <a:lnTo>
                  <a:pt x="142558" y="67101"/>
                </a:lnTo>
                <a:lnTo>
                  <a:pt x="138607" y="85737"/>
                </a:lnTo>
                <a:lnTo>
                  <a:pt x="177551" y="85737"/>
                </a:lnTo>
                <a:lnTo>
                  <a:pt x="171919" y="112280"/>
                </a:lnTo>
                <a:close/>
              </a:path>
              <a:path w="188595" h="112395">
                <a:moveTo>
                  <a:pt x="45445" y="45180"/>
                </a:moveTo>
                <a:lnTo>
                  <a:pt x="26809" y="41224"/>
                </a:lnTo>
                <a:lnTo>
                  <a:pt x="49402" y="26542"/>
                </a:lnTo>
                <a:lnTo>
                  <a:pt x="45445" y="45180"/>
                </a:lnTo>
                <a:close/>
              </a:path>
              <a:path w="188595" h="112395">
                <a:moveTo>
                  <a:pt x="142822" y="65855"/>
                </a:moveTo>
                <a:lnTo>
                  <a:pt x="45445" y="45180"/>
                </a:lnTo>
                <a:lnTo>
                  <a:pt x="49402" y="26542"/>
                </a:lnTo>
                <a:lnTo>
                  <a:pt x="141103" y="26542"/>
                </a:lnTo>
                <a:lnTo>
                  <a:pt x="187998" y="36499"/>
                </a:lnTo>
                <a:lnTo>
                  <a:pt x="185723" y="47218"/>
                </a:lnTo>
                <a:lnTo>
                  <a:pt x="146773" y="47218"/>
                </a:lnTo>
                <a:lnTo>
                  <a:pt x="142822" y="65855"/>
                </a:lnTo>
                <a:close/>
              </a:path>
              <a:path w="188595" h="112395">
                <a:moveTo>
                  <a:pt x="41224" y="65062"/>
                </a:moveTo>
                <a:lnTo>
                  <a:pt x="26542" y="42468"/>
                </a:lnTo>
                <a:lnTo>
                  <a:pt x="45181" y="46426"/>
                </a:lnTo>
                <a:lnTo>
                  <a:pt x="41224" y="65062"/>
                </a:lnTo>
                <a:close/>
              </a:path>
              <a:path w="188595" h="112395">
                <a:moveTo>
                  <a:pt x="45181" y="46426"/>
                </a:moveTo>
                <a:lnTo>
                  <a:pt x="26542" y="42468"/>
                </a:lnTo>
                <a:lnTo>
                  <a:pt x="32671" y="42468"/>
                </a:lnTo>
                <a:lnTo>
                  <a:pt x="45445" y="45180"/>
                </a:lnTo>
                <a:lnTo>
                  <a:pt x="45181" y="46426"/>
                </a:lnTo>
                <a:close/>
              </a:path>
              <a:path w="188595" h="112395">
                <a:moveTo>
                  <a:pt x="132955" y="65062"/>
                </a:moveTo>
                <a:lnTo>
                  <a:pt x="41224" y="65062"/>
                </a:lnTo>
                <a:lnTo>
                  <a:pt x="45181" y="46426"/>
                </a:lnTo>
                <a:lnTo>
                  <a:pt x="132955" y="65062"/>
                </a:lnTo>
                <a:close/>
              </a:path>
              <a:path w="188595" h="112395">
                <a:moveTo>
                  <a:pt x="161455" y="69811"/>
                </a:moveTo>
                <a:lnTo>
                  <a:pt x="142822" y="65855"/>
                </a:lnTo>
                <a:lnTo>
                  <a:pt x="146773" y="47218"/>
                </a:lnTo>
                <a:lnTo>
                  <a:pt x="161455" y="69811"/>
                </a:lnTo>
                <a:close/>
              </a:path>
              <a:path w="188595" h="112395">
                <a:moveTo>
                  <a:pt x="180930" y="69811"/>
                </a:moveTo>
                <a:lnTo>
                  <a:pt x="161455" y="69811"/>
                </a:lnTo>
                <a:lnTo>
                  <a:pt x="146773" y="47218"/>
                </a:lnTo>
                <a:lnTo>
                  <a:pt x="185723" y="47218"/>
                </a:lnTo>
                <a:lnTo>
                  <a:pt x="180930" y="69811"/>
                </a:lnTo>
                <a:close/>
              </a:path>
              <a:path w="188595" h="112395">
                <a:moveTo>
                  <a:pt x="177551" y="85737"/>
                </a:moveTo>
                <a:lnTo>
                  <a:pt x="138607" y="85737"/>
                </a:lnTo>
                <a:lnTo>
                  <a:pt x="161188" y="71056"/>
                </a:lnTo>
                <a:lnTo>
                  <a:pt x="142558" y="67101"/>
                </a:lnTo>
                <a:lnTo>
                  <a:pt x="142822" y="65855"/>
                </a:lnTo>
                <a:lnTo>
                  <a:pt x="161455" y="69811"/>
                </a:lnTo>
                <a:lnTo>
                  <a:pt x="180930" y="69811"/>
                </a:lnTo>
                <a:lnTo>
                  <a:pt x="177551" y="85737"/>
                </a:lnTo>
                <a:close/>
              </a:path>
              <a:path w="188595" h="112395">
                <a:moveTo>
                  <a:pt x="138607" y="85737"/>
                </a:moveTo>
                <a:lnTo>
                  <a:pt x="142558" y="67101"/>
                </a:lnTo>
                <a:lnTo>
                  <a:pt x="161188" y="71056"/>
                </a:lnTo>
                <a:lnTo>
                  <a:pt x="138607" y="85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22264" y="3774947"/>
            <a:ext cx="77724" cy="164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99391" y="3752684"/>
            <a:ext cx="123189" cy="208915"/>
          </a:xfrm>
          <a:custGeom>
            <a:avLst/>
            <a:gdLst/>
            <a:ahLst/>
            <a:cxnLst/>
            <a:rect l="l" t="t" r="r" b="b"/>
            <a:pathLst>
              <a:path w="123189" h="208914">
                <a:moveTo>
                  <a:pt x="82156" y="208762"/>
                </a:moveTo>
                <a:lnTo>
                  <a:pt x="0" y="191312"/>
                </a:lnTo>
                <a:lnTo>
                  <a:pt x="40627" y="0"/>
                </a:lnTo>
                <a:lnTo>
                  <a:pt x="122770" y="17449"/>
                </a:lnTo>
                <a:lnTo>
                  <a:pt x="120837" y="26555"/>
                </a:lnTo>
                <a:lnTo>
                  <a:pt x="73939" y="26555"/>
                </a:lnTo>
                <a:lnTo>
                  <a:pt x="51346" y="41236"/>
                </a:lnTo>
                <a:lnTo>
                  <a:pt x="69982" y="45192"/>
                </a:lnTo>
                <a:lnTo>
                  <a:pt x="46033" y="158000"/>
                </a:lnTo>
                <a:lnTo>
                  <a:pt x="26555" y="158000"/>
                </a:lnTo>
                <a:lnTo>
                  <a:pt x="41236" y="180593"/>
                </a:lnTo>
                <a:lnTo>
                  <a:pt x="49186" y="180593"/>
                </a:lnTo>
                <a:lnTo>
                  <a:pt x="48844" y="182206"/>
                </a:lnTo>
                <a:lnTo>
                  <a:pt x="87793" y="182206"/>
                </a:lnTo>
                <a:lnTo>
                  <a:pt x="82156" y="208762"/>
                </a:lnTo>
                <a:close/>
              </a:path>
              <a:path w="123189" h="208914">
                <a:moveTo>
                  <a:pt x="69982" y="45192"/>
                </a:moveTo>
                <a:lnTo>
                  <a:pt x="51346" y="41236"/>
                </a:lnTo>
                <a:lnTo>
                  <a:pt x="73939" y="26555"/>
                </a:lnTo>
                <a:lnTo>
                  <a:pt x="69982" y="45192"/>
                </a:lnTo>
                <a:close/>
              </a:path>
              <a:path w="123189" h="208914">
                <a:moveTo>
                  <a:pt x="77589" y="46806"/>
                </a:moveTo>
                <a:lnTo>
                  <a:pt x="69982" y="45192"/>
                </a:lnTo>
                <a:lnTo>
                  <a:pt x="73939" y="26555"/>
                </a:lnTo>
                <a:lnTo>
                  <a:pt x="120837" y="26555"/>
                </a:lnTo>
                <a:lnTo>
                  <a:pt x="120495" y="28168"/>
                </a:lnTo>
                <a:lnTo>
                  <a:pt x="81546" y="28168"/>
                </a:lnTo>
                <a:lnTo>
                  <a:pt x="77589" y="46806"/>
                </a:lnTo>
                <a:close/>
              </a:path>
              <a:path w="123189" h="208914">
                <a:moveTo>
                  <a:pt x="96227" y="50761"/>
                </a:moveTo>
                <a:lnTo>
                  <a:pt x="77589" y="46806"/>
                </a:lnTo>
                <a:lnTo>
                  <a:pt x="81546" y="28168"/>
                </a:lnTo>
                <a:lnTo>
                  <a:pt x="96227" y="50761"/>
                </a:lnTo>
                <a:close/>
              </a:path>
              <a:path w="123189" h="208914">
                <a:moveTo>
                  <a:pt x="115698" y="50761"/>
                </a:moveTo>
                <a:lnTo>
                  <a:pt x="96227" y="50761"/>
                </a:lnTo>
                <a:lnTo>
                  <a:pt x="81546" y="28168"/>
                </a:lnTo>
                <a:lnTo>
                  <a:pt x="120495" y="28168"/>
                </a:lnTo>
                <a:lnTo>
                  <a:pt x="115698" y="50761"/>
                </a:lnTo>
                <a:close/>
              </a:path>
              <a:path w="123189" h="208914">
                <a:moveTo>
                  <a:pt x="87793" y="182206"/>
                </a:moveTo>
                <a:lnTo>
                  <a:pt x="48844" y="182206"/>
                </a:lnTo>
                <a:lnTo>
                  <a:pt x="71437" y="167538"/>
                </a:lnTo>
                <a:lnTo>
                  <a:pt x="52799" y="163577"/>
                </a:lnTo>
                <a:lnTo>
                  <a:pt x="77589" y="46806"/>
                </a:lnTo>
                <a:lnTo>
                  <a:pt x="96227" y="50761"/>
                </a:lnTo>
                <a:lnTo>
                  <a:pt x="115698" y="50761"/>
                </a:lnTo>
                <a:lnTo>
                  <a:pt x="87793" y="182206"/>
                </a:lnTo>
                <a:close/>
              </a:path>
              <a:path w="123189" h="208914">
                <a:moveTo>
                  <a:pt x="41236" y="180593"/>
                </a:moveTo>
                <a:lnTo>
                  <a:pt x="26555" y="158000"/>
                </a:lnTo>
                <a:lnTo>
                  <a:pt x="45192" y="161961"/>
                </a:lnTo>
                <a:lnTo>
                  <a:pt x="41236" y="180593"/>
                </a:lnTo>
                <a:close/>
              </a:path>
              <a:path w="123189" h="208914">
                <a:moveTo>
                  <a:pt x="45192" y="161961"/>
                </a:moveTo>
                <a:lnTo>
                  <a:pt x="26555" y="158000"/>
                </a:lnTo>
                <a:lnTo>
                  <a:pt x="46033" y="158000"/>
                </a:lnTo>
                <a:lnTo>
                  <a:pt x="45192" y="161961"/>
                </a:lnTo>
                <a:close/>
              </a:path>
              <a:path w="123189" h="208914">
                <a:moveTo>
                  <a:pt x="49186" y="180593"/>
                </a:moveTo>
                <a:lnTo>
                  <a:pt x="41236" y="180593"/>
                </a:lnTo>
                <a:lnTo>
                  <a:pt x="45192" y="161961"/>
                </a:lnTo>
                <a:lnTo>
                  <a:pt x="52799" y="163577"/>
                </a:lnTo>
                <a:lnTo>
                  <a:pt x="49186" y="180593"/>
                </a:lnTo>
                <a:close/>
              </a:path>
              <a:path w="123189" h="208914">
                <a:moveTo>
                  <a:pt x="48844" y="182206"/>
                </a:moveTo>
                <a:lnTo>
                  <a:pt x="52799" y="163577"/>
                </a:lnTo>
                <a:lnTo>
                  <a:pt x="71437" y="167538"/>
                </a:lnTo>
                <a:lnTo>
                  <a:pt x="48844" y="182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23203" y="3948684"/>
            <a:ext cx="231648" cy="85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800166" y="3925963"/>
            <a:ext cx="278130" cy="131445"/>
          </a:xfrm>
          <a:custGeom>
            <a:avLst/>
            <a:gdLst/>
            <a:ahLst/>
            <a:cxnLst/>
            <a:rect l="l" t="t" r="r" b="b"/>
            <a:pathLst>
              <a:path w="278129" h="131445">
                <a:moveTo>
                  <a:pt x="261683" y="131343"/>
                </a:moveTo>
                <a:lnTo>
                  <a:pt x="0" y="75780"/>
                </a:lnTo>
                <a:lnTo>
                  <a:pt x="16090" y="0"/>
                </a:lnTo>
                <a:lnTo>
                  <a:pt x="141160" y="26555"/>
                </a:lnTo>
                <a:lnTo>
                  <a:pt x="49402" y="26555"/>
                </a:lnTo>
                <a:lnTo>
                  <a:pt x="26809" y="41224"/>
                </a:lnTo>
                <a:lnTo>
                  <a:pt x="32671" y="42468"/>
                </a:lnTo>
                <a:lnTo>
                  <a:pt x="26542" y="42468"/>
                </a:lnTo>
                <a:lnTo>
                  <a:pt x="41224" y="65062"/>
                </a:lnTo>
                <a:lnTo>
                  <a:pt x="132951" y="65062"/>
                </a:lnTo>
                <a:lnTo>
                  <a:pt x="232328" y="86162"/>
                </a:lnTo>
                <a:lnTo>
                  <a:pt x="228371" y="104800"/>
                </a:lnTo>
                <a:lnTo>
                  <a:pt x="267319" y="104800"/>
                </a:lnTo>
                <a:lnTo>
                  <a:pt x="261683" y="131343"/>
                </a:lnTo>
                <a:close/>
              </a:path>
              <a:path w="278129" h="131445">
                <a:moveTo>
                  <a:pt x="45446" y="45181"/>
                </a:moveTo>
                <a:lnTo>
                  <a:pt x="26809" y="41224"/>
                </a:lnTo>
                <a:lnTo>
                  <a:pt x="49402" y="26555"/>
                </a:lnTo>
                <a:lnTo>
                  <a:pt x="45446" y="45181"/>
                </a:lnTo>
                <a:close/>
              </a:path>
              <a:path w="278129" h="131445">
                <a:moveTo>
                  <a:pt x="232593" y="84917"/>
                </a:moveTo>
                <a:lnTo>
                  <a:pt x="45446" y="45181"/>
                </a:lnTo>
                <a:lnTo>
                  <a:pt x="49402" y="26555"/>
                </a:lnTo>
                <a:lnTo>
                  <a:pt x="141160" y="26555"/>
                </a:lnTo>
                <a:lnTo>
                  <a:pt x="277774" y="55562"/>
                </a:lnTo>
                <a:lnTo>
                  <a:pt x="275498" y="66281"/>
                </a:lnTo>
                <a:lnTo>
                  <a:pt x="236550" y="66281"/>
                </a:lnTo>
                <a:lnTo>
                  <a:pt x="232593" y="84917"/>
                </a:lnTo>
                <a:close/>
              </a:path>
              <a:path w="278129" h="131445">
                <a:moveTo>
                  <a:pt x="41224" y="65062"/>
                </a:moveTo>
                <a:lnTo>
                  <a:pt x="26542" y="42468"/>
                </a:lnTo>
                <a:lnTo>
                  <a:pt x="45182" y="46426"/>
                </a:lnTo>
                <a:lnTo>
                  <a:pt x="41224" y="65062"/>
                </a:lnTo>
                <a:close/>
              </a:path>
              <a:path w="278129" h="131445">
                <a:moveTo>
                  <a:pt x="45182" y="46426"/>
                </a:moveTo>
                <a:lnTo>
                  <a:pt x="26542" y="42468"/>
                </a:lnTo>
                <a:lnTo>
                  <a:pt x="32671" y="42468"/>
                </a:lnTo>
                <a:lnTo>
                  <a:pt x="45446" y="45181"/>
                </a:lnTo>
                <a:lnTo>
                  <a:pt x="45182" y="46426"/>
                </a:lnTo>
                <a:close/>
              </a:path>
              <a:path w="278129" h="131445">
                <a:moveTo>
                  <a:pt x="132951" y="65062"/>
                </a:moveTo>
                <a:lnTo>
                  <a:pt x="41224" y="65062"/>
                </a:lnTo>
                <a:lnTo>
                  <a:pt x="45182" y="46426"/>
                </a:lnTo>
                <a:lnTo>
                  <a:pt x="132951" y="65062"/>
                </a:lnTo>
                <a:close/>
              </a:path>
              <a:path w="278129" h="131445">
                <a:moveTo>
                  <a:pt x="251231" y="88874"/>
                </a:moveTo>
                <a:lnTo>
                  <a:pt x="232593" y="84917"/>
                </a:lnTo>
                <a:lnTo>
                  <a:pt x="236550" y="66281"/>
                </a:lnTo>
                <a:lnTo>
                  <a:pt x="251231" y="88874"/>
                </a:lnTo>
                <a:close/>
              </a:path>
              <a:path w="278129" h="131445">
                <a:moveTo>
                  <a:pt x="270701" y="88874"/>
                </a:moveTo>
                <a:lnTo>
                  <a:pt x="251231" y="88874"/>
                </a:lnTo>
                <a:lnTo>
                  <a:pt x="236550" y="66281"/>
                </a:lnTo>
                <a:lnTo>
                  <a:pt x="275498" y="66281"/>
                </a:lnTo>
                <a:lnTo>
                  <a:pt x="270701" y="88874"/>
                </a:lnTo>
                <a:close/>
              </a:path>
              <a:path w="278129" h="131445">
                <a:moveTo>
                  <a:pt x="267319" y="104800"/>
                </a:moveTo>
                <a:lnTo>
                  <a:pt x="228371" y="104800"/>
                </a:lnTo>
                <a:lnTo>
                  <a:pt x="250964" y="90119"/>
                </a:lnTo>
                <a:lnTo>
                  <a:pt x="232328" y="86162"/>
                </a:lnTo>
                <a:lnTo>
                  <a:pt x="232593" y="84917"/>
                </a:lnTo>
                <a:lnTo>
                  <a:pt x="251231" y="88874"/>
                </a:lnTo>
                <a:lnTo>
                  <a:pt x="270701" y="88874"/>
                </a:lnTo>
                <a:lnTo>
                  <a:pt x="267319" y="104800"/>
                </a:lnTo>
                <a:close/>
              </a:path>
              <a:path w="278129" h="131445">
                <a:moveTo>
                  <a:pt x="228371" y="104800"/>
                </a:moveTo>
                <a:lnTo>
                  <a:pt x="232328" y="86162"/>
                </a:lnTo>
                <a:lnTo>
                  <a:pt x="250964" y="90119"/>
                </a:lnTo>
                <a:lnTo>
                  <a:pt x="228371" y="1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86044" y="3951732"/>
            <a:ext cx="1831975" cy="346075"/>
          </a:xfrm>
          <a:custGeom>
            <a:avLst/>
            <a:gdLst/>
            <a:ahLst/>
            <a:cxnLst/>
            <a:rect l="l" t="t" r="r" b="b"/>
            <a:pathLst>
              <a:path w="1831975" h="346075">
                <a:moveTo>
                  <a:pt x="1825752" y="345947"/>
                </a:moveTo>
                <a:lnTo>
                  <a:pt x="0" y="39623"/>
                </a:lnTo>
                <a:lnTo>
                  <a:pt x="7619" y="0"/>
                </a:lnTo>
                <a:lnTo>
                  <a:pt x="1831848" y="306323"/>
                </a:lnTo>
                <a:lnTo>
                  <a:pt x="1825752" y="3459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64530" y="3930091"/>
            <a:ext cx="1875789" cy="389890"/>
          </a:xfrm>
          <a:custGeom>
            <a:avLst/>
            <a:gdLst/>
            <a:ahLst/>
            <a:cxnLst/>
            <a:rect l="l" t="t" r="r" b="b"/>
            <a:pathLst>
              <a:path w="1875790" h="389889">
                <a:moveTo>
                  <a:pt x="1862810" y="389318"/>
                </a:moveTo>
                <a:lnTo>
                  <a:pt x="0" y="77444"/>
                </a:lnTo>
                <a:lnTo>
                  <a:pt x="12953" y="0"/>
                </a:lnTo>
                <a:lnTo>
                  <a:pt x="162771" y="25082"/>
                </a:lnTo>
                <a:lnTo>
                  <a:pt x="47396" y="25082"/>
                </a:lnTo>
                <a:lnTo>
                  <a:pt x="25463" y="40728"/>
                </a:lnTo>
                <a:lnTo>
                  <a:pt x="39118" y="43014"/>
                </a:lnTo>
                <a:lnTo>
                  <a:pt x="25069" y="43014"/>
                </a:lnTo>
                <a:lnTo>
                  <a:pt x="40716" y="64947"/>
                </a:lnTo>
                <a:lnTo>
                  <a:pt x="156078" y="64947"/>
                </a:lnTo>
                <a:lnTo>
                  <a:pt x="1831523" y="345443"/>
                </a:lnTo>
                <a:lnTo>
                  <a:pt x="1828380" y="364236"/>
                </a:lnTo>
                <a:lnTo>
                  <a:pt x="1867010" y="364236"/>
                </a:lnTo>
                <a:lnTo>
                  <a:pt x="1862810" y="389318"/>
                </a:lnTo>
                <a:close/>
              </a:path>
              <a:path w="1875790" h="389889">
                <a:moveTo>
                  <a:pt x="44247" y="43873"/>
                </a:moveTo>
                <a:lnTo>
                  <a:pt x="25463" y="40728"/>
                </a:lnTo>
                <a:lnTo>
                  <a:pt x="47396" y="25082"/>
                </a:lnTo>
                <a:lnTo>
                  <a:pt x="44247" y="43873"/>
                </a:lnTo>
                <a:close/>
              </a:path>
              <a:path w="1875790" h="389889">
                <a:moveTo>
                  <a:pt x="1831906" y="343158"/>
                </a:moveTo>
                <a:lnTo>
                  <a:pt x="44247" y="43873"/>
                </a:lnTo>
                <a:lnTo>
                  <a:pt x="47396" y="25082"/>
                </a:lnTo>
                <a:lnTo>
                  <a:pt x="162771" y="25082"/>
                </a:lnTo>
                <a:lnTo>
                  <a:pt x="1875777" y="311873"/>
                </a:lnTo>
                <a:lnTo>
                  <a:pt x="1873684" y="324370"/>
                </a:lnTo>
                <a:lnTo>
                  <a:pt x="1835048" y="324370"/>
                </a:lnTo>
                <a:lnTo>
                  <a:pt x="1831906" y="343158"/>
                </a:lnTo>
                <a:close/>
              </a:path>
              <a:path w="1875790" h="389889">
                <a:moveTo>
                  <a:pt x="40716" y="64947"/>
                </a:moveTo>
                <a:lnTo>
                  <a:pt x="25069" y="43014"/>
                </a:lnTo>
                <a:lnTo>
                  <a:pt x="43864" y="46161"/>
                </a:lnTo>
                <a:lnTo>
                  <a:pt x="40716" y="64947"/>
                </a:lnTo>
                <a:close/>
              </a:path>
              <a:path w="1875790" h="389889">
                <a:moveTo>
                  <a:pt x="43864" y="46161"/>
                </a:moveTo>
                <a:lnTo>
                  <a:pt x="25069" y="43014"/>
                </a:lnTo>
                <a:lnTo>
                  <a:pt x="39118" y="43014"/>
                </a:lnTo>
                <a:lnTo>
                  <a:pt x="44247" y="43873"/>
                </a:lnTo>
                <a:lnTo>
                  <a:pt x="43864" y="46161"/>
                </a:lnTo>
                <a:close/>
              </a:path>
              <a:path w="1875790" h="389889">
                <a:moveTo>
                  <a:pt x="156078" y="64947"/>
                </a:moveTo>
                <a:lnTo>
                  <a:pt x="40716" y="64947"/>
                </a:lnTo>
                <a:lnTo>
                  <a:pt x="43864" y="46161"/>
                </a:lnTo>
                <a:lnTo>
                  <a:pt x="156078" y="64947"/>
                </a:lnTo>
                <a:close/>
              </a:path>
              <a:path w="1875790" h="389889">
                <a:moveTo>
                  <a:pt x="1850694" y="346303"/>
                </a:moveTo>
                <a:lnTo>
                  <a:pt x="1831906" y="343158"/>
                </a:lnTo>
                <a:lnTo>
                  <a:pt x="1835048" y="324370"/>
                </a:lnTo>
                <a:lnTo>
                  <a:pt x="1850694" y="346303"/>
                </a:lnTo>
                <a:close/>
              </a:path>
              <a:path w="1875790" h="389889">
                <a:moveTo>
                  <a:pt x="1870012" y="346303"/>
                </a:moveTo>
                <a:lnTo>
                  <a:pt x="1850694" y="346303"/>
                </a:lnTo>
                <a:lnTo>
                  <a:pt x="1835048" y="324370"/>
                </a:lnTo>
                <a:lnTo>
                  <a:pt x="1873684" y="324370"/>
                </a:lnTo>
                <a:lnTo>
                  <a:pt x="1870012" y="346303"/>
                </a:lnTo>
                <a:close/>
              </a:path>
              <a:path w="1875790" h="389889">
                <a:moveTo>
                  <a:pt x="1867010" y="364236"/>
                </a:moveTo>
                <a:lnTo>
                  <a:pt x="1828380" y="364236"/>
                </a:lnTo>
                <a:lnTo>
                  <a:pt x="1850313" y="348589"/>
                </a:lnTo>
                <a:lnTo>
                  <a:pt x="1831523" y="345443"/>
                </a:lnTo>
                <a:lnTo>
                  <a:pt x="1831906" y="343158"/>
                </a:lnTo>
                <a:lnTo>
                  <a:pt x="1850694" y="346303"/>
                </a:lnTo>
                <a:lnTo>
                  <a:pt x="1870012" y="346303"/>
                </a:lnTo>
                <a:lnTo>
                  <a:pt x="1867010" y="364236"/>
                </a:lnTo>
                <a:close/>
              </a:path>
              <a:path w="1875790" h="389889">
                <a:moveTo>
                  <a:pt x="1828380" y="364236"/>
                </a:moveTo>
                <a:lnTo>
                  <a:pt x="1831523" y="345443"/>
                </a:lnTo>
                <a:lnTo>
                  <a:pt x="1850313" y="348589"/>
                </a:lnTo>
                <a:lnTo>
                  <a:pt x="1828380" y="3642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90590" y="4288396"/>
            <a:ext cx="1831975" cy="80645"/>
          </a:xfrm>
          <a:custGeom>
            <a:avLst/>
            <a:gdLst/>
            <a:ahLst/>
            <a:cxnLst/>
            <a:rect l="l" t="t" r="r" b="b"/>
            <a:pathLst>
              <a:path w="1831975" h="80645">
                <a:moveTo>
                  <a:pt x="1831022" y="80365"/>
                </a:moveTo>
                <a:lnTo>
                  <a:pt x="0" y="38087"/>
                </a:lnTo>
                <a:lnTo>
                  <a:pt x="876" y="0"/>
                </a:lnTo>
                <a:lnTo>
                  <a:pt x="1831898" y="42278"/>
                </a:lnTo>
                <a:lnTo>
                  <a:pt x="1831022" y="80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86243" y="3666744"/>
            <a:ext cx="140335" cy="391795"/>
          </a:xfrm>
          <a:custGeom>
            <a:avLst/>
            <a:gdLst/>
            <a:ahLst/>
            <a:cxnLst/>
            <a:rect l="l" t="t" r="r" b="b"/>
            <a:pathLst>
              <a:path w="140334" h="391795">
                <a:moveTo>
                  <a:pt x="51815" y="391667"/>
                </a:moveTo>
                <a:lnTo>
                  <a:pt x="0" y="379475"/>
                </a:lnTo>
                <a:lnTo>
                  <a:pt x="88391" y="0"/>
                </a:lnTo>
                <a:lnTo>
                  <a:pt x="140207" y="12191"/>
                </a:lnTo>
                <a:lnTo>
                  <a:pt x="51815" y="391667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264145" y="3643553"/>
            <a:ext cx="185420" cy="438150"/>
          </a:xfrm>
          <a:custGeom>
            <a:avLst/>
            <a:gdLst/>
            <a:ahLst/>
            <a:cxnLst/>
            <a:rect l="l" t="t" r="r" b="b"/>
            <a:pathLst>
              <a:path w="185420" h="438150">
                <a:moveTo>
                  <a:pt x="88950" y="437680"/>
                </a:moveTo>
                <a:lnTo>
                  <a:pt x="0" y="417233"/>
                </a:lnTo>
                <a:lnTo>
                  <a:pt x="95948" y="0"/>
                </a:lnTo>
                <a:lnTo>
                  <a:pt x="184899" y="20459"/>
                </a:lnTo>
                <a:lnTo>
                  <a:pt x="183371" y="27101"/>
                </a:lnTo>
                <a:lnTo>
                  <a:pt x="128816" y="27101"/>
                </a:lnTo>
                <a:lnTo>
                  <a:pt x="105981" y="41401"/>
                </a:lnTo>
                <a:lnTo>
                  <a:pt x="124545" y="45669"/>
                </a:lnTo>
                <a:lnTo>
                  <a:pt x="46653" y="384365"/>
                </a:lnTo>
                <a:lnTo>
                  <a:pt x="27101" y="384365"/>
                </a:lnTo>
                <a:lnTo>
                  <a:pt x="41401" y="407200"/>
                </a:lnTo>
                <a:lnTo>
                  <a:pt x="56872" y="407200"/>
                </a:lnTo>
                <a:lnTo>
                  <a:pt x="56095" y="410578"/>
                </a:lnTo>
                <a:lnTo>
                  <a:pt x="95183" y="410578"/>
                </a:lnTo>
                <a:lnTo>
                  <a:pt x="88950" y="437680"/>
                </a:lnTo>
                <a:close/>
              </a:path>
              <a:path w="185420" h="438150">
                <a:moveTo>
                  <a:pt x="124545" y="45669"/>
                </a:moveTo>
                <a:lnTo>
                  <a:pt x="105981" y="41401"/>
                </a:lnTo>
                <a:lnTo>
                  <a:pt x="128816" y="27101"/>
                </a:lnTo>
                <a:lnTo>
                  <a:pt x="124545" y="45669"/>
                </a:lnTo>
                <a:close/>
              </a:path>
              <a:path w="185420" h="438150">
                <a:moveTo>
                  <a:pt x="139239" y="49048"/>
                </a:moveTo>
                <a:lnTo>
                  <a:pt x="124545" y="45669"/>
                </a:lnTo>
                <a:lnTo>
                  <a:pt x="128816" y="27101"/>
                </a:lnTo>
                <a:lnTo>
                  <a:pt x="183371" y="27101"/>
                </a:lnTo>
                <a:lnTo>
                  <a:pt x="182594" y="30479"/>
                </a:lnTo>
                <a:lnTo>
                  <a:pt x="143509" y="30479"/>
                </a:lnTo>
                <a:lnTo>
                  <a:pt x="139239" y="49048"/>
                </a:lnTo>
                <a:close/>
              </a:path>
              <a:path w="185420" h="438150">
                <a:moveTo>
                  <a:pt x="157797" y="53314"/>
                </a:moveTo>
                <a:lnTo>
                  <a:pt x="139239" y="49048"/>
                </a:lnTo>
                <a:lnTo>
                  <a:pt x="143509" y="30479"/>
                </a:lnTo>
                <a:lnTo>
                  <a:pt x="157797" y="53314"/>
                </a:lnTo>
                <a:close/>
              </a:path>
              <a:path w="185420" h="438150">
                <a:moveTo>
                  <a:pt x="177343" y="53314"/>
                </a:moveTo>
                <a:lnTo>
                  <a:pt x="157797" y="53314"/>
                </a:lnTo>
                <a:lnTo>
                  <a:pt x="143509" y="30479"/>
                </a:lnTo>
                <a:lnTo>
                  <a:pt x="182594" y="30479"/>
                </a:lnTo>
                <a:lnTo>
                  <a:pt x="177343" y="53314"/>
                </a:lnTo>
                <a:close/>
              </a:path>
              <a:path w="185420" h="438150">
                <a:moveTo>
                  <a:pt x="95183" y="410578"/>
                </a:moveTo>
                <a:lnTo>
                  <a:pt x="56095" y="410578"/>
                </a:lnTo>
                <a:lnTo>
                  <a:pt x="78930" y="396290"/>
                </a:lnTo>
                <a:lnTo>
                  <a:pt x="60364" y="392018"/>
                </a:lnTo>
                <a:lnTo>
                  <a:pt x="139239" y="49048"/>
                </a:lnTo>
                <a:lnTo>
                  <a:pt x="157797" y="53314"/>
                </a:lnTo>
                <a:lnTo>
                  <a:pt x="177343" y="53314"/>
                </a:lnTo>
                <a:lnTo>
                  <a:pt x="95183" y="410578"/>
                </a:lnTo>
                <a:close/>
              </a:path>
              <a:path w="185420" h="438150">
                <a:moveTo>
                  <a:pt x="41401" y="407200"/>
                </a:moveTo>
                <a:lnTo>
                  <a:pt x="27101" y="384365"/>
                </a:lnTo>
                <a:lnTo>
                  <a:pt x="45670" y="388638"/>
                </a:lnTo>
                <a:lnTo>
                  <a:pt x="41401" y="407200"/>
                </a:lnTo>
                <a:close/>
              </a:path>
              <a:path w="185420" h="438150">
                <a:moveTo>
                  <a:pt x="45670" y="388638"/>
                </a:moveTo>
                <a:lnTo>
                  <a:pt x="27101" y="384365"/>
                </a:lnTo>
                <a:lnTo>
                  <a:pt x="46653" y="384365"/>
                </a:lnTo>
                <a:lnTo>
                  <a:pt x="45670" y="388638"/>
                </a:lnTo>
                <a:close/>
              </a:path>
              <a:path w="185420" h="438150">
                <a:moveTo>
                  <a:pt x="56872" y="407200"/>
                </a:moveTo>
                <a:lnTo>
                  <a:pt x="41401" y="407200"/>
                </a:lnTo>
                <a:lnTo>
                  <a:pt x="45670" y="388638"/>
                </a:lnTo>
                <a:lnTo>
                  <a:pt x="60364" y="392018"/>
                </a:lnTo>
                <a:lnTo>
                  <a:pt x="56872" y="407200"/>
                </a:lnTo>
                <a:close/>
              </a:path>
              <a:path w="185420" h="438150">
                <a:moveTo>
                  <a:pt x="56095" y="410578"/>
                </a:moveTo>
                <a:lnTo>
                  <a:pt x="60364" y="392018"/>
                </a:lnTo>
                <a:lnTo>
                  <a:pt x="78930" y="396290"/>
                </a:lnTo>
                <a:lnTo>
                  <a:pt x="56095" y="410578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77683" y="3805428"/>
            <a:ext cx="163195" cy="184785"/>
          </a:xfrm>
          <a:custGeom>
            <a:avLst/>
            <a:gdLst/>
            <a:ahLst/>
            <a:cxnLst/>
            <a:rect l="l" t="t" r="r" b="b"/>
            <a:pathLst>
              <a:path w="163195" h="184785">
                <a:moveTo>
                  <a:pt x="128016" y="184404"/>
                </a:moveTo>
                <a:lnTo>
                  <a:pt x="0" y="153924"/>
                </a:lnTo>
                <a:lnTo>
                  <a:pt x="35051" y="0"/>
                </a:lnTo>
                <a:lnTo>
                  <a:pt x="163068" y="30480"/>
                </a:lnTo>
                <a:lnTo>
                  <a:pt x="128016" y="184404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54481" y="3783063"/>
            <a:ext cx="210185" cy="229235"/>
          </a:xfrm>
          <a:custGeom>
            <a:avLst/>
            <a:gdLst/>
            <a:ahLst/>
            <a:cxnLst/>
            <a:rect l="l" t="t" r="r" b="b"/>
            <a:pathLst>
              <a:path w="210184" h="229235">
                <a:moveTo>
                  <a:pt x="165798" y="228904"/>
                </a:moveTo>
                <a:lnTo>
                  <a:pt x="0" y="190766"/>
                </a:lnTo>
                <a:lnTo>
                  <a:pt x="43878" y="0"/>
                </a:lnTo>
                <a:lnTo>
                  <a:pt x="161737" y="27101"/>
                </a:lnTo>
                <a:lnTo>
                  <a:pt x="76733" y="27101"/>
                </a:lnTo>
                <a:lnTo>
                  <a:pt x="53898" y="41401"/>
                </a:lnTo>
                <a:lnTo>
                  <a:pt x="72463" y="45671"/>
                </a:lnTo>
                <a:lnTo>
                  <a:pt x="46652" y="157911"/>
                </a:lnTo>
                <a:lnTo>
                  <a:pt x="27114" y="157911"/>
                </a:lnTo>
                <a:lnTo>
                  <a:pt x="41401" y="180746"/>
                </a:lnTo>
                <a:lnTo>
                  <a:pt x="126400" y="180746"/>
                </a:lnTo>
                <a:lnTo>
                  <a:pt x="137213" y="183233"/>
                </a:lnTo>
                <a:lnTo>
                  <a:pt x="132943" y="201802"/>
                </a:lnTo>
                <a:lnTo>
                  <a:pt x="172031" y="201802"/>
                </a:lnTo>
                <a:lnTo>
                  <a:pt x="165798" y="228904"/>
                </a:lnTo>
                <a:close/>
              </a:path>
              <a:path w="210184" h="229235">
                <a:moveTo>
                  <a:pt x="72463" y="45671"/>
                </a:moveTo>
                <a:lnTo>
                  <a:pt x="53898" y="41401"/>
                </a:lnTo>
                <a:lnTo>
                  <a:pt x="76733" y="27101"/>
                </a:lnTo>
                <a:lnTo>
                  <a:pt x="72463" y="45671"/>
                </a:lnTo>
                <a:close/>
              </a:path>
              <a:path w="210184" h="229235">
                <a:moveTo>
                  <a:pt x="164006" y="66722"/>
                </a:moveTo>
                <a:lnTo>
                  <a:pt x="72463" y="45671"/>
                </a:lnTo>
                <a:lnTo>
                  <a:pt x="76733" y="27101"/>
                </a:lnTo>
                <a:lnTo>
                  <a:pt x="161737" y="27101"/>
                </a:lnTo>
                <a:lnTo>
                  <a:pt x="209676" y="38125"/>
                </a:lnTo>
                <a:lnTo>
                  <a:pt x="207369" y="48158"/>
                </a:lnTo>
                <a:lnTo>
                  <a:pt x="168275" y="48158"/>
                </a:lnTo>
                <a:lnTo>
                  <a:pt x="164006" y="66722"/>
                </a:lnTo>
                <a:close/>
              </a:path>
              <a:path w="210184" h="229235">
                <a:moveTo>
                  <a:pt x="182575" y="70992"/>
                </a:moveTo>
                <a:lnTo>
                  <a:pt x="164006" y="66722"/>
                </a:lnTo>
                <a:lnTo>
                  <a:pt x="168275" y="48158"/>
                </a:lnTo>
                <a:lnTo>
                  <a:pt x="182575" y="70992"/>
                </a:lnTo>
                <a:close/>
              </a:path>
              <a:path w="210184" h="229235">
                <a:moveTo>
                  <a:pt x="202117" y="70992"/>
                </a:moveTo>
                <a:lnTo>
                  <a:pt x="182575" y="70992"/>
                </a:lnTo>
                <a:lnTo>
                  <a:pt x="168275" y="48158"/>
                </a:lnTo>
                <a:lnTo>
                  <a:pt x="207369" y="48158"/>
                </a:lnTo>
                <a:lnTo>
                  <a:pt x="202117" y="70992"/>
                </a:lnTo>
                <a:close/>
              </a:path>
              <a:path w="210184" h="229235">
                <a:moveTo>
                  <a:pt x="172031" y="201802"/>
                </a:moveTo>
                <a:lnTo>
                  <a:pt x="132943" y="201802"/>
                </a:lnTo>
                <a:lnTo>
                  <a:pt x="155778" y="187502"/>
                </a:lnTo>
                <a:lnTo>
                  <a:pt x="137213" y="183233"/>
                </a:lnTo>
                <a:lnTo>
                  <a:pt x="164006" y="66722"/>
                </a:lnTo>
                <a:lnTo>
                  <a:pt x="182575" y="70992"/>
                </a:lnTo>
                <a:lnTo>
                  <a:pt x="202117" y="70992"/>
                </a:lnTo>
                <a:lnTo>
                  <a:pt x="172031" y="201802"/>
                </a:lnTo>
                <a:close/>
              </a:path>
              <a:path w="210184" h="229235">
                <a:moveTo>
                  <a:pt x="41401" y="180746"/>
                </a:moveTo>
                <a:lnTo>
                  <a:pt x="27114" y="157911"/>
                </a:lnTo>
                <a:lnTo>
                  <a:pt x="45671" y="162179"/>
                </a:lnTo>
                <a:lnTo>
                  <a:pt x="41401" y="180746"/>
                </a:lnTo>
                <a:close/>
              </a:path>
              <a:path w="210184" h="229235">
                <a:moveTo>
                  <a:pt x="45671" y="162179"/>
                </a:moveTo>
                <a:lnTo>
                  <a:pt x="27114" y="157911"/>
                </a:lnTo>
                <a:lnTo>
                  <a:pt x="46652" y="157911"/>
                </a:lnTo>
                <a:lnTo>
                  <a:pt x="45671" y="162179"/>
                </a:lnTo>
                <a:close/>
              </a:path>
              <a:path w="210184" h="229235">
                <a:moveTo>
                  <a:pt x="126400" y="180746"/>
                </a:moveTo>
                <a:lnTo>
                  <a:pt x="41401" y="180746"/>
                </a:lnTo>
                <a:lnTo>
                  <a:pt x="45671" y="162179"/>
                </a:lnTo>
                <a:lnTo>
                  <a:pt x="126400" y="180746"/>
                </a:lnTo>
                <a:close/>
              </a:path>
              <a:path w="210184" h="229235">
                <a:moveTo>
                  <a:pt x="132943" y="201802"/>
                </a:moveTo>
                <a:lnTo>
                  <a:pt x="137213" y="183233"/>
                </a:lnTo>
                <a:lnTo>
                  <a:pt x="155778" y="187502"/>
                </a:lnTo>
                <a:lnTo>
                  <a:pt x="132943" y="201802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67016" y="3963923"/>
            <a:ext cx="143255" cy="73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343393" y="3940225"/>
            <a:ext cx="189865" cy="120014"/>
          </a:xfrm>
          <a:custGeom>
            <a:avLst/>
            <a:gdLst/>
            <a:ahLst/>
            <a:cxnLst/>
            <a:rect l="l" t="t" r="r" b="b"/>
            <a:pathLst>
              <a:path w="189865" h="120014">
                <a:moveTo>
                  <a:pt x="169799" y="119443"/>
                </a:moveTo>
                <a:lnTo>
                  <a:pt x="0" y="74815"/>
                </a:lnTo>
                <a:lnTo>
                  <a:pt x="19672" y="0"/>
                </a:lnTo>
                <a:lnTo>
                  <a:pt x="126623" y="28117"/>
                </a:lnTo>
                <a:lnTo>
                  <a:pt x="51676" y="28117"/>
                </a:lnTo>
                <a:lnTo>
                  <a:pt x="28409" y="41694"/>
                </a:lnTo>
                <a:lnTo>
                  <a:pt x="32612" y="42799"/>
                </a:lnTo>
                <a:lnTo>
                  <a:pt x="28117" y="42799"/>
                </a:lnTo>
                <a:lnTo>
                  <a:pt x="41694" y="66078"/>
                </a:lnTo>
                <a:lnTo>
                  <a:pt x="116634" y="66078"/>
                </a:lnTo>
                <a:lnTo>
                  <a:pt x="142639" y="72917"/>
                </a:lnTo>
                <a:lnTo>
                  <a:pt x="137795" y="91338"/>
                </a:lnTo>
                <a:lnTo>
                  <a:pt x="177190" y="91338"/>
                </a:lnTo>
                <a:lnTo>
                  <a:pt x="169799" y="119443"/>
                </a:lnTo>
                <a:close/>
              </a:path>
              <a:path w="189865" h="120014">
                <a:moveTo>
                  <a:pt x="46832" y="46537"/>
                </a:moveTo>
                <a:lnTo>
                  <a:pt x="28409" y="41694"/>
                </a:lnTo>
                <a:lnTo>
                  <a:pt x="51676" y="28117"/>
                </a:lnTo>
                <a:lnTo>
                  <a:pt x="46832" y="46537"/>
                </a:lnTo>
                <a:close/>
              </a:path>
              <a:path w="189865" h="120014">
                <a:moveTo>
                  <a:pt x="142932" y="71801"/>
                </a:moveTo>
                <a:lnTo>
                  <a:pt x="46832" y="46537"/>
                </a:lnTo>
                <a:lnTo>
                  <a:pt x="51676" y="28117"/>
                </a:lnTo>
                <a:lnTo>
                  <a:pt x="126623" y="28117"/>
                </a:lnTo>
                <a:lnTo>
                  <a:pt x="189471" y="44640"/>
                </a:lnTo>
                <a:lnTo>
                  <a:pt x="187173" y="53378"/>
                </a:lnTo>
                <a:lnTo>
                  <a:pt x="147777" y="53378"/>
                </a:lnTo>
                <a:lnTo>
                  <a:pt x="142932" y="71801"/>
                </a:lnTo>
                <a:close/>
              </a:path>
              <a:path w="189865" h="120014">
                <a:moveTo>
                  <a:pt x="41694" y="66078"/>
                </a:moveTo>
                <a:lnTo>
                  <a:pt x="28117" y="42799"/>
                </a:lnTo>
                <a:lnTo>
                  <a:pt x="46541" y="47644"/>
                </a:lnTo>
                <a:lnTo>
                  <a:pt x="41694" y="66078"/>
                </a:lnTo>
                <a:close/>
              </a:path>
              <a:path w="189865" h="120014">
                <a:moveTo>
                  <a:pt x="46541" y="47644"/>
                </a:moveTo>
                <a:lnTo>
                  <a:pt x="28117" y="42799"/>
                </a:lnTo>
                <a:lnTo>
                  <a:pt x="32612" y="42799"/>
                </a:lnTo>
                <a:lnTo>
                  <a:pt x="46832" y="46537"/>
                </a:lnTo>
                <a:lnTo>
                  <a:pt x="46541" y="47644"/>
                </a:lnTo>
                <a:close/>
              </a:path>
              <a:path w="189865" h="120014">
                <a:moveTo>
                  <a:pt x="116634" y="66078"/>
                </a:moveTo>
                <a:lnTo>
                  <a:pt x="41694" y="66078"/>
                </a:lnTo>
                <a:lnTo>
                  <a:pt x="46541" y="47644"/>
                </a:lnTo>
                <a:lnTo>
                  <a:pt x="116634" y="66078"/>
                </a:lnTo>
                <a:close/>
              </a:path>
              <a:path w="189865" h="120014">
                <a:moveTo>
                  <a:pt x="161353" y="76644"/>
                </a:moveTo>
                <a:lnTo>
                  <a:pt x="142932" y="71801"/>
                </a:lnTo>
                <a:lnTo>
                  <a:pt x="147777" y="53378"/>
                </a:lnTo>
                <a:lnTo>
                  <a:pt x="161353" y="76644"/>
                </a:lnTo>
                <a:close/>
              </a:path>
              <a:path w="189865" h="120014">
                <a:moveTo>
                  <a:pt x="181054" y="76644"/>
                </a:moveTo>
                <a:lnTo>
                  <a:pt x="161353" y="76644"/>
                </a:lnTo>
                <a:lnTo>
                  <a:pt x="147777" y="53378"/>
                </a:lnTo>
                <a:lnTo>
                  <a:pt x="187173" y="53378"/>
                </a:lnTo>
                <a:lnTo>
                  <a:pt x="181054" y="76644"/>
                </a:lnTo>
                <a:close/>
              </a:path>
              <a:path w="189865" h="120014">
                <a:moveTo>
                  <a:pt x="177190" y="91338"/>
                </a:moveTo>
                <a:lnTo>
                  <a:pt x="137795" y="91338"/>
                </a:lnTo>
                <a:lnTo>
                  <a:pt x="161061" y="77762"/>
                </a:lnTo>
                <a:lnTo>
                  <a:pt x="142639" y="72917"/>
                </a:lnTo>
                <a:lnTo>
                  <a:pt x="142932" y="71801"/>
                </a:lnTo>
                <a:lnTo>
                  <a:pt x="161353" y="76644"/>
                </a:lnTo>
                <a:lnTo>
                  <a:pt x="181054" y="76644"/>
                </a:lnTo>
                <a:lnTo>
                  <a:pt x="177190" y="91338"/>
                </a:lnTo>
                <a:close/>
              </a:path>
              <a:path w="189865" h="120014">
                <a:moveTo>
                  <a:pt x="137795" y="91338"/>
                </a:moveTo>
                <a:lnTo>
                  <a:pt x="142639" y="72917"/>
                </a:lnTo>
                <a:lnTo>
                  <a:pt x="161061" y="77762"/>
                </a:lnTo>
                <a:lnTo>
                  <a:pt x="137795" y="913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71588" y="4012691"/>
            <a:ext cx="83819" cy="1645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47801" y="3989832"/>
            <a:ext cx="130810" cy="210185"/>
          </a:xfrm>
          <a:custGeom>
            <a:avLst/>
            <a:gdLst/>
            <a:ahLst/>
            <a:cxnLst/>
            <a:rect l="l" t="t" r="r" b="b"/>
            <a:pathLst>
              <a:path w="130809" h="210185">
                <a:moveTo>
                  <a:pt x="81165" y="210032"/>
                </a:moveTo>
                <a:lnTo>
                  <a:pt x="0" y="188683"/>
                </a:lnTo>
                <a:lnTo>
                  <a:pt x="49593" y="0"/>
                </a:lnTo>
                <a:lnTo>
                  <a:pt x="130759" y="21348"/>
                </a:lnTo>
                <a:lnTo>
                  <a:pt x="128980" y="28117"/>
                </a:lnTo>
                <a:lnTo>
                  <a:pt x="81610" y="28117"/>
                </a:lnTo>
                <a:lnTo>
                  <a:pt x="58331" y="41694"/>
                </a:lnTo>
                <a:lnTo>
                  <a:pt x="76766" y="46543"/>
                </a:lnTo>
                <a:lnTo>
                  <a:pt x="47813" y="156679"/>
                </a:lnTo>
                <a:lnTo>
                  <a:pt x="28105" y="156679"/>
                </a:lnTo>
                <a:lnTo>
                  <a:pt x="41694" y="179958"/>
                </a:lnTo>
                <a:lnTo>
                  <a:pt x="49675" y="179958"/>
                </a:lnTo>
                <a:lnTo>
                  <a:pt x="49161" y="181914"/>
                </a:lnTo>
                <a:lnTo>
                  <a:pt x="88556" y="181914"/>
                </a:lnTo>
                <a:lnTo>
                  <a:pt x="81165" y="210032"/>
                </a:lnTo>
                <a:close/>
              </a:path>
              <a:path w="130809" h="210185">
                <a:moveTo>
                  <a:pt x="76766" y="46543"/>
                </a:moveTo>
                <a:lnTo>
                  <a:pt x="58331" y="41694"/>
                </a:lnTo>
                <a:lnTo>
                  <a:pt x="81610" y="28117"/>
                </a:lnTo>
                <a:lnTo>
                  <a:pt x="76766" y="46543"/>
                </a:lnTo>
                <a:close/>
              </a:path>
              <a:path w="130809" h="210185">
                <a:moveTo>
                  <a:pt x="84234" y="48507"/>
                </a:moveTo>
                <a:lnTo>
                  <a:pt x="76766" y="46543"/>
                </a:lnTo>
                <a:lnTo>
                  <a:pt x="81610" y="28117"/>
                </a:lnTo>
                <a:lnTo>
                  <a:pt x="128980" y="28117"/>
                </a:lnTo>
                <a:lnTo>
                  <a:pt x="128462" y="30086"/>
                </a:lnTo>
                <a:lnTo>
                  <a:pt x="89077" y="30086"/>
                </a:lnTo>
                <a:lnTo>
                  <a:pt x="84234" y="48507"/>
                </a:lnTo>
                <a:close/>
              </a:path>
              <a:path w="130809" h="210185">
                <a:moveTo>
                  <a:pt x="102654" y="53352"/>
                </a:moveTo>
                <a:lnTo>
                  <a:pt x="84234" y="48507"/>
                </a:lnTo>
                <a:lnTo>
                  <a:pt x="89077" y="30086"/>
                </a:lnTo>
                <a:lnTo>
                  <a:pt x="102654" y="53352"/>
                </a:lnTo>
                <a:close/>
              </a:path>
              <a:path w="130809" h="210185">
                <a:moveTo>
                  <a:pt x="122347" y="53352"/>
                </a:moveTo>
                <a:lnTo>
                  <a:pt x="102654" y="53352"/>
                </a:lnTo>
                <a:lnTo>
                  <a:pt x="89077" y="30086"/>
                </a:lnTo>
                <a:lnTo>
                  <a:pt x="128462" y="30086"/>
                </a:lnTo>
                <a:lnTo>
                  <a:pt x="122347" y="53352"/>
                </a:lnTo>
                <a:close/>
              </a:path>
              <a:path w="130809" h="210185">
                <a:moveTo>
                  <a:pt x="88556" y="181914"/>
                </a:moveTo>
                <a:lnTo>
                  <a:pt x="49161" y="181914"/>
                </a:lnTo>
                <a:lnTo>
                  <a:pt x="72428" y="168338"/>
                </a:lnTo>
                <a:lnTo>
                  <a:pt x="54004" y="163492"/>
                </a:lnTo>
                <a:lnTo>
                  <a:pt x="84234" y="48507"/>
                </a:lnTo>
                <a:lnTo>
                  <a:pt x="102654" y="53352"/>
                </a:lnTo>
                <a:lnTo>
                  <a:pt x="122347" y="53352"/>
                </a:lnTo>
                <a:lnTo>
                  <a:pt x="88556" y="181914"/>
                </a:lnTo>
                <a:close/>
              </a:path>
              <a:path w="130809" h="210185">
                <a:moveTo>
                  <a:pt x="41694" y="179958"/>
                </a:moveTo>
                <a:lnTo>
                  <a:pt x="28105" y="156679"/>
                </a:lnTo>
                <a:lnTo>
                  <a:pt x="46539" y="161528"/>
                </a:lnTo>
                <a:lnTo>
                  <a:pt x="41694" y="179958"/>
                </a:lnTo>
                <a:close/>
              </a:path>
              <a:path w="130809" h="210185">
                <a:moveTo>
                  <a:pt x="46539" y="161528"/>
                </a:moveTo>
                <a:lnTo>
                  <a:pt x="28105" y="156679"/>
                </a:lnTo>
                <a:lnTo>
                  <a:pt x="47813" y="156679"/>
                </a:lnTo>
                <a:lnTo>
                  <a:pt x="46539" y="161528"/>
                </a:lnTo>
                <a:close/>
              </a:path>
              <a:path w="130809" h="210185">
                <a:moveTo>
                  <a:pt x="49675" y="179958"/>
                </a:moveTo>
                <a:lnTo>
                  <a:pt x="41694" y="179958"/>
                </a:lnTo>
                <a:lnTo>
                  <a:pt x="46539" y="161528"/>
                </a:lnTo>
                <a:lnTo>
                  <a:pt x="54004" y="163492"/>
                </a:lnTo>
                <a:lnTo>
                  <a:pt x="49675" y="179958"/>
                </a:lnTo>
                <a:close/>
              </a:path>
              <a:path w="130809" h="210185">
                <a:moveTo>
                  <a:pt x="49161" y="181914"/>
                </a:moveTo>
                <a:lnTo>
                  <a:pt x="54004" y="163492"/>
                </a:lnTo>
                <a:lnTo>
                  <a:pt x="72428" y="168338"/>
                </a:lnTo>
                <a:lnTo>
                  <a:pt x="49161" y="181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72528" y="4169664"/>
            <a:ext cx="230124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248576" y="4146956"/>
            <a:ext cx="278130" cy="142875"/>
          </a:xfrm>
          <a:custGeom>
            <a:avLst/>
            <a:gdLst/>
            <a:ahLst/>
            <a:cxnLst/>
            <a:rect l="l" t="t" r="r" b="b"/>
            <a:pathLst>
              <a:path w="278129" h="142875">
                <a:moveTo>
                  <a:pt x="258432" y="142748"/>
                </a:moveTo>
                <a:lnTo>
                  <a:pt x="0" y="74815"/>
                </a:lnTo>
                <a:lnTo>
                  <a:pt x="19672" y="0"/>
                </a:lnTo>
                <a:lnTo>
                  <a:pt x="126619" y="28117"/>
                </a:lnTo>
                <a:lnTo>
                  <a:pt x="51676" y="28117"/>
                </a:lnTo>
                <a:lnTo>
                  <a:pt x="28409" y="41694"/>
                </a:lnTo>
                <a:lnTo>
                  <a:pt x="32612" y="42799"/>
                </a:lnTo>
                <a:lnTo>
                  <a:pt x="28117" y="42799"/>
                </a:lnTo>
                <a:lnTo>
                  <a:pt x="41694" y="66078"/>
                </a:lnTo>
                <a:lnTo>
                  <a:pt x="116666" y="66078"/>
                </a:lnTo>
                <a:lnTo>
                  <a:pt x="231275" y="96208"/>
                </a:lnTo>
                <a:lnTo>
                  <a:pt x="226428" y="114642"/>
                </a:lnTo>
                <a:lnTo>
                  <a:pt x="265823" y="114642"/>
                </a:lnTo>
                <a:lnTo>
                  <a:pt x="258432" y="142748"/>
                </a:lnTo>
                <a:close/>
              </a:path>
              <a:path w="278129" h="142875">
                <a:moveTo>
                  <a:pt x="46832" y="46537"/>
                </a:moveTo>
                <a:lnTo>
                  <a:pt x="28409" y="41694"/>
                </a:lnTo>
                <a:lnTo>
                  <a:pt x="51676" y="28117"/>
                </a:lnTo>
                <a:lnTo>
                  <a:pt x="46832" y="46537"/>
                </a:lnTo>
                <a:close/>
              </a:path>
              <a:path w="278129" h="142875">
                <a:moveTo>
                  <a:pt x="231566" y="95103"/>
                </a:moveTo>
                <a:lnTo>
                  <a:pt x="46832" y="46537"/>
                </a:lnTo>
                <a:lnTo>
                  <a:pt x="51676" y="28117"/>
                </a:lnTo>
                <a:lnTo>
                  <a:pt x="126619" y="28117"/>
                </a:lnTo>
                <a:lnTo>
                  <a:pt x="278104" y="67945"/>
                </a:lnTo>
                <a:lnTo>
                  <a:pt x="275806" y="76682"/>
                </a:lnTo>
                <a:lnTo>
                  <a:pt x="236410" y="76682"/>
                </a:lnTo>
                <a:lnTo>
                  <a:pt x="231566" y="95103"/>
                </a:lnTo>
                <a:close/>
              </a:path>
              <a:path w="278129" h="142875">
                <a:moveTo>
                  <a:pt x="41694" y="66078"/>
                </a:moveTo>
                <a:lnTo>
                  <a:pt x="28117" y="42799"/>
                </a:lnTo>
                <a:lnTo>
                  <a:pt x="46541" y="47642"/>
                </a:lnTo>
                <a:lnTo>
                  <a:pt x="41694" y="66078"/>
                </a:lnTo>
                <a:close/>
              </a:path>
              <a:path w="278129" h="142875">
                <a:moveTo>
                  <a:pt x="46541" y="47642"/>
                </a:moveTo>
                <a:lnTo>
                  <a:pt x="28117" y="42799"/>
                </a:lnTo>
                <a:lnTo>
                  <a:pt x="32612" y="42799"/>
                </a:lnTo>
                <a:lnTo>
                  <a:pt x="46832" y="46537"/>
                </a:lnTo>
                <a:lnTo>
                  <a:pt x="46541" y="47642"/>
                </a:lnTo>
                <a:close/>
              </a:path>
              <a:path w="278129" h="142875">
                <a:moveTo>
                  <a:pt x="116666" y="66078"/>
                </a:moveTo>
                <a:lnTo>
                  <a:pt x="41694" y="66078"/>
                </a:lnTo>
                <a:lnTo>
                  <a:pt x="46541" y="47642"/>
                </a:lnTo>
                <a:lnTo>
                  <a:pt x="116666" y="66078"/>
                </a:lnTo>
                <a:close/>
              </a:path>
              <a:path w="278129" h="142875">
                <a:moveTo>
                  <a:pt x="249999" y="99949"/>
                </a:moveTo>
                <a:lnTo>
                  <a:pt x="231566" y="95103"/>
                </a:lnTo>
                <a:lnTo>
                  <a:pt x="236410" y="76682"/>
                </a:lnTo>
                <a:lnTo>
                  <a:pt x="249999" y="99949"/>
                </a:lnTo>
                <a:close/>
              </a:path>
              <a:path w="278129" h="142875">
                <a:moveTo>
                  <a:pt x="269687" y="99949"/>
                </a:moveTo>
                <a:lnTo>
                  <a:pt x="249999" y="99949"/>
                </a:lnTo>
                <a:lnTo>
                  <a:pt x="236410" y="76682"/>
                </a:lnTo>
                <a:lnTo>
                  <a:pt x="275806" y="76682"/>
                </a:lnTo>
                <a:lnTo>
                  <a:pt x="269687" y="99949"/>
                </a:lnTo>
                <a:close/>
              </a:path>
              <a:path w="278129" h="142875">
                <a:moveTo>
                  <a:pt x="265823" y="114642"/>
                </a:moveTo>
                <a:lnTo>
                  <a:pt x="226428" y="114642"/>
                </a:lnTo>
                <a:lnTo>
                  <a:pt x="249707" y="101053"/>
                </a:lnTo>
                <a:lnTo>
                  <a:pt x="231275" y="96208"/>
                </a:lnTo>
                <a:lnTo>
                  <a:pt x="231566" y="95103"/>
                </a:lnTo>
                <a:lnTo>
                  <a:pt x="249999" y="99949"/>
                </a:lnTo>
                <a:lnTo>
                  <a:pt x="269687" y="99949"/>
                </a:lnTo>
                <a:lnTo>
                  <a:pt x="265823" y="114642"/>
                </a:lnTo>
                <a:close/>
              </a:path>
              <a:path w="278129" h="142875">
                <a:moveTo>
                  <a:pt x="226428" y="114642"/>
                </a:moveTo>
                <a:lnTo>
                  <a:pt x="231275" y="96208"/>
                </a:lnTo>
                <a:lnTo>
                  <a:pt x="249707" y="101053"/>
                </a:lnTo>
                <a:lnTo>
                  <a:pt x="226428" y="1146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892525" y="2145563"/>
            <a:ext cx="2071274" cy="14985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7304557" y="2738208"/>
            <a:ext cx="220979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baseline="-17543" sz="1425" spc="15" b="1" i="1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endParaRPr baseline="-17543" sz="142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98233" y="3456330"/>
            <a:ext cx="220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latin typeface="Times New Roman"/>
                <a:cs typeface="Times New Roman"/>
              </a:rPr>
              <a:t>mg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 rot="180000">
            <a:off x="6978626" y="2065515"/>
            <a:ext cx="194713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200" b="1"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 rot="180000">
            <a:off x="7089583" y="2147459"/>
            <a:ext cx="132441" cy="107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44"/>
              </a:lnSpc>
            </a:pPr>
            <a:r>
              <a:rPr dirty="0" sz="750" spc="20" b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975337" y="4013136"/>
            <a:ext cx="77470" cy="304800"/>
          </a:xfrm>
          <a:custGeom>
            <a:avLst/>
            <a:gdLst/>
            <a:ahLst/>
            <a:cxnLst/>
            <a:rect l="l" t="t" r="r" b="b"/>
            <a:pathLst>
              <a:path w="77470" h="304800">
                <a:moveTo>
                  <a:pt x="0" y="76377"/>
                </a:moveTo>
                <a:lnTo>
                  <a:pt x="37731" y="0"/>
                </a:lnTo>
                <a:lnTo>
                  <a:pt x="66642" y="57124"/>
                </a:lnTo>
                <a:lnTo>
                  <a:pt x="42773" y="57124"/>
                </a:lnTo>
                <a:lnTo>
                  <a:pt x="33248" y="57162"/>
                </a:lnTo>
                <a:lnTo>
                  <a:pt x="33342" y="76216"/>
                </a:lnTo>
                <a:lnTo>
                  <a:pt x="0" y="76377"/>
                </a:lnTo>
                <a:close/>
              </a:path>
              <a:path w="77470" h="304800">
                <a:moveTo>
                  <a:pt x="33342" y="76216"/>
                </a:moveTo>
                <a:lnTo>
                  <a:pt x="33248" y="57162"/>
                </a:lnTo>
                <a:lnTo>
                  <a:pt x="42773" y="57124"/>
                </a:lnTo>
                <a:lnTo>
                  <a:pt x="42867" y="76170"/>
                </a:lnTo>
                <a:lnTo>
                  <a:pt x="33342" y="76216"/>
                </a:lnTo>
                <a:close/>
              </a:path>
              <a:path w="77470" h="304800">
                <a:moveTo>
                  <a:pt x="42867" y="76170"/>
                </a:moveTo>
                <a:lnTo>
                  <a:pt x="42773" y="57124"/>
                </a:lnTo>
                <a:lnTo>
                  <a:pt x="66642" y="57124"/>
                </a:lnTo>
                <a:lnTo>
                  <a:pt x="76200" y="76009"/>
                </a:lnTo>
                <a:lnTo>
                  <a:pt x="42867" y="76170"/>
                </a:lnTo>
                <a:close/>
              </a:path>
              <a:path w="77470" h="304800">
                <a:moveTo>
                  <a:pt x="34094" y="228591"/>
                </a:moveTo>
                <a:lnTo>
                  <a:pt x="33342" y="76216"/>
                </a:lnTo>
                <a:lnTo>
                  <a:pt x="42867" y="76170"/>
                </a:lnTo>
                <a:lnTo>
                  <a:pt x="43619" y="228545"/>
                </a:lnTo>
                <a:lnTo>
                  <a:pt x="34094" y="228591"/>
                </a:lnTo>
                <a:close/>
              </a:path>
              <a:path w="77470" h="304800">
                <a:moveTo>
                  <a:pt x="67441" y="247637"/>
                </a:moveTo>
                <a:lnTo>
                  <a:pt x="34188" y="247637"/>
                </a:lnTo>
                <a:lnTo>
                  <a:pt x="43713" y="247586"/>
                </a:lnTo>
                <a:lnTo>
                  <a:pt x="43619" y="228545"/>
                </a:lnTo>
                <a:lnTo>
                  <a:pt x="76949" y="228384"/>
                </a:lnTo>
                <a:lnTo>
                  <a:pt x="67441" y="247637"/>
                </a:lnTo>
                <a:close/>
              </a:path>
              <a:path w="77470" h="304800">
                <a:moveTo>
                  <a:pt x="34188" y="247637"/>
                </a:moveTo>
                <a:lnTo>
                  <a:pt x="34094" y="228591"/>
                </a:lnTo>
                <a:lnTo>
                  <a:pt x="43619" y="228545"/>
                </a:lnTo>
                <a:lnTo>
                  <a:pt x="43713" y="247586"/>
                </a:lnTo>
                <a:lnTo>
                  <a:pt x="34188" y="247637"/>
                </a:lnTo>
                <a:close/>
              </a:path>
              <a:path w="77470" h="304800">
                <a:moveTo>
                  <a:pt x="39230" y="304761"/>
                </a:moveTo>
                <a:lnTo>
                  <a:pt x="749" y="228752"/>
                </a:lnTo>
                <a:lnTo>
                  <a:pt x="34094" y="228591"/>
                </a:lnTo>
                <a:lnTo>
                  <a:pt x="34188" y="247637"/>
                </a:lnTo>
                <a:lnTo>
                  <a:pt x="67441" y="247637"/>
                </a:lnTo>
                <a:lnTo>
                  <a:pt x="39230" y="304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796635" y="396081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977699" y="3817658"/>
            <a:ext cx="1423035" cy="339090"/>
          </a:xfrm>
          <a:custGeom>
            <a:avLst/>
            <a:gdLst/>
            <a:ahLst/>
            <a:cxnLst/>
            <a:rect l="l" t="t" r="r" b="b"/>
            <a:pathLst>
              <a:path w="1423034" h="339089">
                <a:moveTo>
                  <a:pt x="101714" y="112318"/>
                </a:moveTo>
                <a:lnTo>
                  <a:pt x="0" y="34937"/>
                </a:lnTo>
                <a:lnTo>
                  <a:pt x="122923" y="0"/>
                </a:lnTo>
                <a:lnTo>
                  <a:pt x="116856" y="32130"/>
                </a:lnTo>
                <a:lnTo>
                  <a:pt x="87782" y="32130"/>
                </a:lnTo>
                <a:lnTo>
                  <a:pt x="80708" y="69570"/>
                </a:lnTo>
                <a:lnTo>
                  <a:pt x="108784" y="74874"/>
                </a:lnTo>
                <a:lnTo>
                  <a:pt x="101714" y="112318"/>
                </a:lnTo>
                <a:close/>
              </a:path>
              <a:path w="1423034" h="339089">
                <a:moveTo>
                  <a:pt x="108784" y="74874"/>
                </a:moveTo>
                <a:lnTo>
                  <a:pt x="80708" y="69570"/>
                </a:lnTo>
                <a:lnTo>
                  <a:pt x="87782" y="32130"/>
                </a:lnTo>
                <a:lnTo>
                  <a:pt x="115854" y="37433"/>
                </a:lnTo>
                <a:lnTo>
                  <a:pt x="108784" y="74874"/>
                </a:lnTo>
                <a:close/>
              </a:path>
              <a:path w="1423034" h="339089">
                <a:moveTo>
                  <a:pt x="115854" y="37433"/>
                </a:moveTo>
                <a:lnTo>
                  <a:pt x="87782" y="32130"/>
                </a:lnTo>
                <a:lnTo>
                  <a:pt x="116856" y="32130"/>
                </a:lnTo>
                <a:lnTo>
                  <a:pt x="115854" y="37433"/>
                </a:lnTo>
                <a:close/>
              </a:path>
              <a:path w="1423034" h="339089">
                <a:moveTo>
                  <a:pt x="1306944" y="301197"/>
                </a:moveTo>
                <a:lnTo>
                  <a:pt x="108784" y="74874"/>
                </a:lnTo>
                <a:lnTo>
                  <a:pt x="115854" y="37433"/>
                </a:lnTo>
                <a:lnTo>
                  <a:pt x="1314018" y="263758"/>
                </a:lnTo>
                <a:lnTo>
                  <a:pt x="1306944" y="301197"/>
                </a:lnTo>
                <a:close/>
              </a:path>
              <a:path w="1423034" h="339089">
                <a:moveTo>
                  <a:pt x="1412918" y="306501"/>
                </a:moveTo>
                <a:lnTo>
                  <a:pt x="1335023" y="306501"/>
                </a:lnTo>
                <a:lnTo>
                  <a:pt x="1342097" y="269062"/>
                </a:lnTo>
                <a:lnTo>
                  <a:pt x="1314018" y="263758"/>
                </a:lnTo>
                <a:lnTo>
                  <a:pt x="1321092" y="226326"/>
                </a:lnTo>
                <a:lnTo>
                  <a:pt x="1422793" y="303695"/>
                </a:lnTo>
                <a:lnTo>
                  <a:pt x="1412918" y="306501"/>
                </a:lnTo>
                <a:close/>
              </a:path>
              <a:path w="1423034" h="339089">
                <a:moveTo>
                  <a:pt x="1335023" y="306501"/>
                </a:moveTo>
                <a:lnTo>
                  <a:pt x="1306944" y="301197"/>
                </a:lnTo>
                <a:lnTo>
                  <a:pt x="1314018" y="263758"/>
                </a:lnTo>
                <a:lnTo>
                  <a:pt x="1342097" y="269062"/>
                </a:lnTo>
                <a:lnTo>
                  <a:pt x="1335023" y="306501"/>
                </a:lnTo>
                <a:close/>
              </a:path>
              <a:path w="1423034" h="339089">
                <a:moveTo>
                  <a:pt x="1299870" y="338632"/>
                </a:moveTo>
                <a:lnTo>
                  <a:pt x="1306944" y="301197"/>
                </a:lnTo>
                <a:lnTo>
                  <a:pt x="1335023" y="306501"/>
                </a:lnTo>
                <a:lnTo>
                  <a:pt x="1412918" y="306501"/>
                </a:lnTo>
                <a:lnTo>
                  <a:pt x="1299870" y="338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88010" y="4205973"/>
            <a:ext cx="61594" cy="111125"/>
          </a:xfrm>
          <a:custGeom>
            <a:avLst/>
            <a:gdLst/>
            <a:ahLst/>
            <a:cxnLst/>
            <a:rect l="l" t="t" r="r" b="b"/>
            <a:pathLst>
              <a:path w="61595" h="111125">
                <a:moveTo>
                  <a:pt x="52266" y="2870"/>
                </a:moveTo>
                <a:lnTo>
                  <a:pt x="46176" y="2870"/>
                </a:lnTo>
                <a:lnTo>
                  <a:pt x="46621" y="2578"/>
                </a:lnTo>
                <a:lnTo>
                  <a:pt x="50253" y="0"/>
                </a:lnTo>
                <a:lnTo>
                  <a:pt x="52266" y="2870"/>
                </a:lnTo>
                <a:close/>
              </a:path>
              <a:path w="61595" h="111125">
                <a:moveTo>
                  <a:pt x="46373" y="2731"/>
                </a:moveTo>
                <a:lnTo>
                  <a:pt x="46591" y="2578"/>
                </a:lnTo>
                <a:lnTo>
                  <a:pt x="46373" y="2731"/>
                </a:lnTo>
                <a:close/>
              </a:path>
              <a:path w="61595" h="111125">
                <a:moveTo>
                  <a:pt x="43407" y="106045"/>
                </a:moveTo>
                <a:lnTo>
                  <a:pt x="33298" y="106045"/>
                </a:lnTo>
                <a:lnTo>
                  <a:pt x="33057" y="105714"/>
                </a:lnTo>
                <a:lnTo>
                  <a:pt x="28206" y="99593"/>
                </a:lnTo>
                <a:lnTo>
                  <a:pt x="22211" y="92075"/>
                </a:lnTo>
                <a:lnTo>
                  <a:pt x="15887" y="83769"/>
                </a:lnTo>
                <a:lnTo>
                  <a:pt x="0" y="47548"/>
                </a:lnTo>
                <a:lnTo>
                  <a:pt x="126" y="46304"/>
                </a:lnTo>
                <a:lnTo>
                  <a:pt x="25018" y="16281"/>
                </a:lnTo>
                <a:lnTo>
                  <a:pt x="46373" y="2731"/>
                </a:lnTo>
                <a:lnTo>
                  <a:pt x="46176" y="2870"/>
                </a:lnTo>
                <a:lnTo>
                  <a:pt x="52266" y="2870"/>
                </a:lnTo>
                <a:lnTo>
                  <a:pt x="61200" y="15608"/>
                </a:lnTo>
                <a:lnTo>
                  <a:pt x="57111" y="18465"/>
                </a:lnTo>
                <a:lnTo>
                  <a:pt x="43399" y="26987"/>
                </a:lnTo>
                <a:lnTo>
                  <a:pt x="35521" y="32181"/>
                </a:lnTo>
                <a:lnTo>
                  <a:pt x="31952" y="34747"/>
                </a:lnTo>
                <a:lnTo>
                  <a:pt x="28928" y="37109"/>
                </a:lnTo>
                <a:lnTo>
                  <a:pt x="28536" y="37414"/>
                </a:lnTo>
                <a:lnTo>
                  <a:pt x="25961" y="39649"/>
                </a:lnTo>
                <a:lnTo>
                  <a:pt x="25600" y="39954"/>
                </a:lnTo>
                <a:lnTo>
                  <a:pt x="23471" y="42049"/>
                </a:lnTo>
                <a:lnTo>
                  <a:pt x="23025" y="42468"/>
                </a:lnTo>
                <a:lnTo>
                  <a:pt x="22906" y="42646"/>
                </a:lnTo>
                <a:lnTo>
                  <a:pt x="21577" y="44196"/>
                </a:lnTo>
                <a:lnTo>
                  <a:pt x="20814" y="45085"/>
                </a:lnTo>
                <a:lnTo>
                  <a:pt x="20083" y="46304"/>
                </a:lnTo>
                <a:lnTo>
                  <a:pt x="19558" y="47060"/>
                </a:lnTo>
                <a:lnTo>
                  <a:pt x="19407" y="47429"/>
                </a:lnTo>
                <a:lnTo>
                  <a:pt x="19197" y="47904"/>
                </a:lnTo>
                <a:lnTo>
                  <a:pt x="19024" y="48234"/>
                </a:lnTo>
                <a:lnTo>
                  <a:pt x="18951" y="49072"/>
                </a:lnTo>
                <a:lnTo>
                  <a:pt x="18922" y="49225"/>
                </a:lnTo>
                <a:lnTo>
                  <a:pt x="19087" y="50419"/>
                </a:lnTo>
                <a:lnTo>
                  <a:pt x="19397" y="51485"/>
                </a:lnTo>
                <a:lnTo>
                  <a:pt x="19646" y="52666"/>
                </a:lnTo>
                <a:lnTo>
                  <a:pt x="20313" y="54330"/>
                </a:lnTo>
                <a:lnTo>
                  <a:pt x="20598" y="55143"/>
                </a:lnTo>
                <a:lnTo>
                  <a:pt x="21765" y="57581"/>
                </a:lnTo>
                <a:lnTo>
                  <a:pt x="22033" y="58166"/>
                </a:lnTo>
                <a:lnTo>
                  <a:pt x="23665" y="61112"/>
                </a:lnTo>
                <a:lnTo>
                  <a:pt x="23858" y="61468"/>
                </a:lnTo>
                <a:lnTo>
                  <a:pt x="25883" y="64731"/>
                </a:lnTo>
                <a:lnTo>
                  <a:pt x="26148" y="65163"/>
                </a:lnTo>
                <a:lnTo>
                  <a:pt x="31287" y="72555"/>
                </a:lnTo>
                <a:lnTo>
                  <a:pt x="31533" y="72910"/>
                </a:lnTo>
                <a:lnTo>
                  <a:pt x="37246" y="80365"/>
                </a:lnTo>
                <a:lnTo>
                  <a:pt x="43154" y="87782"/>
                </a:lnTo>
                <a:lnTo>
                  <a:pt x="48500" y="94564"/>
                </a:lnTo>
                <a:lnTo>
                  <a:pt x="52209" y="99695"/>
                </a:lnTo>
                <a:lnTo>
                  <a:pt x="43407" y="106045"/>
                </a:lnTo>
                <a:close/>
              </a:path>
              <a:path w="61595" h="111125">
                <a:moveTo>
                  <a:pt x="43154" y="27139"/>
                </a:moveTo>
                <a:lnTo>
                  <a:pt x="43382" y="26987"/>
                </a:lnTo>
                <a:lnTo>
                  <a:pt x="43154" y="27139"/>
                </a:lnTo>
                <a:close/>
              </a:path>
              <a:path w="61595" h="111125">
                <a:moveTo>
                  <a:pt x="35792" y="32002"/>
                </a:moveTo>
                <a:close/>
              </a:path>
              <a:path w="61595" h="111125">
                <a:moveTo>
                  <a:pt x="35541" y="32181"/>
                </a:moveTo>
                <a:lnTo>
                  <a:pt x="35792" y="32002"/>
                </a:lnTo>
                <a:lnTo>
                  <a:pt x="35541" y="32181"/>
                </a:lnTo>
                <a:close/>
              </a:path>
              <a:path w="61595" h="111125">
                <a:moveTo>
                  <a:pt x="32131" y="34619"/>
                </a:moveTo>
                <a:close/>
              </a:path>
              <a:path w="61595" h="111125">
                <a:moveTo>
                  <a:pt x="31967" y="34747"/>
                </a:moveTo>
                <a:lnTo>
                  <a:pt x="32131" y="34619"/>
                </a:lnTo>
                <a:lnTo>
                  <a:pt x="31967" y="34747"/>
                </a:lnTo>
                <a:close/>
              </a:path>
              <a:path w="61595" h="111125">
                <a:moveTo>
                  <a:pt x="28688" y="37295"/>
                </a:moveTo>
                <a:lnTo>
                  <a:pt x="28904" y="37109"/>
                </a:lnTo>
                <a:lnTo>
                  <a:pt x="28688" y="37295"/>
                </a:lnTo>
                <a:close/>
              </a:path>
              <a:path w="61595" h="111125">
                <a:moveTo>
                  <a:pt x="28551" y="37414"/>
                </a:moveTo>
                <a:lnTo>
                  <a:pt x="28688" y="37295"/>
                </a:lnTo>
                <a:lnTo>
                  <a:pt x="28551" y="37414"/>
                </a:lnTo>
                <a:close/>
              </a:path>
              <a:path w="61595" h="111125">
                <a:moveTo>
                  <a:pt x="25714" y="39862"/>
                </a:moveTo>
                <a:lnTo>
                  <a:pt x="25932" y="39649"/>
                </a:lnTo>
                <a:lnTo>
                  <a:pt x="25714" y="39862"/>
                </a:lnTo>
                <a:close/>
              </a:path>
              <a:path w="61595" h="111125">
                <a:moveTo>
                  <a:pt x="25503" y="40068"/>
                </a:moveTo>
                <a:lnTo>
                  <a:pt x="25714" y="39862"/>
                </a:lnTo>
                <a:lnTo>
                  <a:pt x="25503" y="40068"/>
                </a:lnTo>
                <a:close/>
              </a:path>
              <a:path w="61595" h="111125">
                <a:moveTo>
                  <a:pt x="23145" y="42367"/>
                </a:moveTo>
                <a:lnTo>
                  <a:pt x="23418" y="42049"/>
                </a:lnTo>
                <a:lnTo>
                  <a:pt x="23145" y="42367"/>
                </a:lnTo>
                <a:close/>
              </a:path>
              <a:path w="61595" h="111125">
                <a:moveTo>
                  <a:pt x="22906" y="42646"/>
                </a:moveTo>
                <a:lnTo>
                  <a:pt x="23145" y="42367"/>
                </a:lnTo>
                <a:lnTo>
                  <a:pt x="22906" y="42646"/>
                </a:lnTo>
                <a:close/>
              </a:path>
              <a:path w="61595" h="111125">
                <a:moveTo>
                  <a:pt x="20814" y="45085"/>
                </a:moveTo>
                <a:lnTo>
                  <a:pt x="21500" y="44196"/>
                </a:lnTo>
                <a:lnTo>
                  <a:pt x="21222" y="44609"/>
                </a:lnTo>
                <a:lnTo>
                  <a:pt x="20814" y="45085"/>
                </a:lnTo>
                <a:close/>
              </a:path>
              <a:path w="61595" h="111125">
                <a:moveTo>
                  <a:pt x="21222" y="44609"/>
                </a:moveTo>
                <a:lnTo>
                  <a:pt x="21500" y="44196"/>
                </a:lnTo>
                <a:lnTo>
                  <a:pt x="21222" y="44609"/>
                </a:lnTo>
                <a:close/>
              </a:path>
              <a:path w="61595" h="111125">
                <a:moveTo>
                  <a:pt x="20902" y="45085"/>
                </a:moveTo>
                <a:lnTo>
                  <a:pt x="21222" y="44609"/>
                </a:lnTo>
                <a:lnTo>
                  <a:pt x="20902" y="45085"/>
                </a:lnTo>
                <a:close/>
              </a:path>
              <a:path w="61595" h="111125">
                <a:moveTo>
                  <a:pt x="19605" y="47015"/>
                </a:moveTo>
                <a:lnTo>
                  <a:pt x="20001" y="46304"/>
                </a:lnTo>
                <a:lnTo>
                  <a:pt x="19749" y="46801"/>
                </a:lnTo>
                <a:lnTo>
                  <a:pt x="19605" y="47015"/>
                </a:lnTo>
                <a:close/>
              </a:path>
              <a:path w="61595" h="111125">
                <a:moveTo>
                  <a:pt x="19749" y="46801"/>
                </a:moveTo>
                <a:lnTo>
                  <a:pt x="20001" y="46304"/>
                </a:lnTo>
                <a:lnTo>
                  <a:pt x="19749" y="46801"/>
                </a:lnTo>
                <a:close/>
              </a:path>
              <a:path w="61595" h="111125">
                <a:moveTo>
                  <a:pt x="19429" y="47429"/>
                </a:moveTo>
                <a:lnTo>
                  <a:pt x="19605" y="47015"/>
                </a:lnTo>
                <a:lnTo>
                  <a:pt x="19749" y="46801"/>
                </a:lnTo>
                <a:lnTo>
                  <a:pt x="19429" y="47429"/>
                </a:lnTo>
                <a:close/>
              </a:path>
              <a:path w="61595" h="111125">
                <a:moveTo>
                  <a:pt x="19443" y="47256"/>
                </a:moveTo>
                <a:lnTo>
                  <a:pt x="19584" y="47015"/>
                </a:lnTo>
                <a:lnTo>
                  <a:pt x="19443" y="47256"/>
                </a:lnTo>
                <a:close/>
              </a:path>
              <a:path w="61595" h="111125">
                <a:moveTo>
                  <a:pt x="19581" y="47051"/>
                </a:moveTo>
                <a:close/>
              </a:path>
              <a:path w="61595" h="111125">
                <a:moveTo>
                  <a:pt x="19486" y="47256"/>
                </a:moveTo>
                <a:lnTo>
                  <a:pt x="19575" y="47060"/>
                </a:lnTo>
                <a:lnTo>
                  <a:pt x="19486" y="47256"/>
                </a:lnTo>
                <a:close/>
              </a:path>
              <a:path w="61595" h="111125">
                <a:moveTo>
                  <a:pt x="19170" y="48077"/>
                </a:moveTo>
                <a:lnTo>
                  <a:pt x="19253" y="47776"/>
                </a:lnTo>
                <a:lnTo>
                  <a:pt x="19429" y="47429"/>
                </a:lnTo>
                <a:lnTo>
                  <a:pt x="19170" y="48077"/>
                </a:lnTo>
                <a:close/>
              </a:path>
              <a:path w="61595" h="111125">
                <a:moveTo>
                  <a:pt x="19227" y="47828"/>
                </a:moveTo>
                <a:lnTo>
                  <a:pt x="19316" y="47548"/>
                </a:lnTo>
                <a:lnTo>
                  <a:pt x="19227" y="47828"/>
                </a:lnTo>
                <a:close/>
              </a:path>
              <a:path w="61595" h="111125">
                <a:moveTo>
                  <a:pt x="19257" y="47760"/>
                </a:moveTo>
                <a:lnTo>
                  <a:pt x="19316" y="47548"/>
                </a:lnTo>
                <a:lnTo>
                  <a:pt x="19257" y="47760"/>
                </a:lnTo>
                <a:close/>
              </a:path>
              <a:path w="61595" h="111125">
                <a:moveTo>
                  <a:pt x="19239" y="47828"/>
                </a:moveTo>
                <a:close/>
              </a:path>
              <a:path w="61595" h="111125">
                <a:moveTo>
                  <a:pt x="19081" y="48299"/>
                </a:moveTo>
                <a:lnTo>
                  <a:pt x="19223" y="47828"/>
                </a:lnTo>
                <a:lnTo>
                  <a:pt x="19081" y="48299"/>
                </a:lnTo>
                <a:close/>
              </a:path>
              <a:path w="61595" h="111125">
                <a:moveTo>
                  <a:pt x="19093" y="48215"/>
                </a:moveTo>
                <a:lnTo>
                  <a:pt x="19138" y="47904"/>
                </a:lnTo>
                <a:lnTo>
                  <a:pt x="19093" y="48215"/>
                </a:lnTo>
                <a:close/>
              </a:path>
              <a:path w="61595" h="111125">
                <a:moveTo>
                  <a:pt x="19019" y="48440"/>
                </a:moveTo>
                <a:lnTo>
                  <a:pt x="19024" y="48234"/>
                </a:lnTo>
                <a:lnTo>
                  <a:pt x="19019" y="48440"/>
                </a:lnTo>
                <a:close/>
              </a:path>
              <a:path w="61595" h="111125">
                <a:moveTo>
                  <a:pt x="18997" y="48539"/>
                </a:moveTo>
                <a:close/>
              </a:path>
              <a:path w="61595" h="111125">
                <a:moveTo>
                  <a:pt x="18973" y="48793"/>
                </a:moveTo>
                <a:lnTo>
                  <a:pt x="18991" y="48617"/>
                </a:lnTo>
                <a:lnTo>
                  <a:pt x="18973" y="48793"/>
                </a:lnTo>
                <a:close/>
              </a:path>
              <a:path w="61595" h="111125">
                <a:moveTo>
                  <a:pt x="18897" y="49072"/>
                </a:moveTo>
                <a:lnTo>
                  <a:pt x="18954" y="48793"/>
                </a:lnTo>
                <a:lnTo>
                  <a:pt x="18897" y="49072"/>
                </a:lnTo>
                <a:close/>
              </a:path>
              <a:path w="61595" h="111125">
                <a:moveTo>
                  <a:pt x="18963" y="48831"/>
                </a:moveTo>
                <a:close/>
              </a:path>
              <a:path w="61595" h="111125">
                <a:moveTo>
                  <a:pt x="18951" y="49072"/>
                </a:moveTo>
                <a:lnTo>
                  <a:pt x="18961" y="48837"/>
                </a:lnTo>
                <a:lnTo>
                  <a:pt x="18951" y="49072"/>
                </a:lnTo>
                <a:close/>
              </a:path>
              <a:path w="61595" h="111125">
                <a:moveTo>
                  <a:pt x="18934" y="49280"/>
                </a:moveTo>
                <a:close/>
              </a:path>
              <a:path w="61595" h="111125">
                <a:moveTo>
                  <a:pt x="18948" y="49415"/>
                </a:moveTo>
                <a:close/>
              </a:path>
              <a:path w="61595" h="111125">
                <a:moveTo>
                  <a:pt x="18999" y="49784"/>
                </a:moveTo>
                <a:close/>
              </a:path>
              <a:path w="61595" h="111125">
                <a:moveTo>
                  <a:pt x="19173" y="50419"/>
                </a:moveTo>
                <a:lnTo>
                  <a:pt x="19036" y="49768"/>
                </a:lnTo>
                <a:lnTo>
                  <a:pt x="19173" y="50419"/>
                </a:lnTo>
                <a:close/>
              </a:path>
              <a:path w="61595" h="111125">
                <a:moveTo>
                  <a:pt x="19646" y="52666"/>
                </a:moveTo>
                <a:lnTo>
                  <a:pt x="19316" y="51485"/>
                </a:lnTo>
                <a:lnTo>
                  <a:pt x="19520" y="52068"/>
                </a:lnTo>
                <a:lnTo>
                  <a:pt x="19646" y="52666"/>
                </a:lnTo>
                <a:close/>
              </a:path>
              <a:path w="61595" h="111125">
                <a:moveTo>
                  <a:pt x="19520" y="52068"/>
                </a:moveTo>
                <a:lnTo>
                  <a:pt x="19316" y="51485"/>
                </a:lnTo>
                <a:lnTo>
                  <a:pt x="19520" y="52068"/>
                </a:lnTo>
                <a:close/>
              </a:path>
              <a:path w="61595" h="111125">
                <a:moveTo>
                  <a:pt x="19730" y="52666"/>
                </a:moveTo>
                <a:lnTo>
                  <a:pt x="19520" y="52068"/>
                </a:lnTo>
                <a:lnTo>
                  <a:pt x="19730" y="52666"/>
                </a:lnTo>
                <a:close/>
              </a:path>
              <a:path w="61595" h="111125">
                <a:moveTo>
                  <a:pt x="20598" y="55143"/>
                </a:moveTo>
                <a:lnTo>
                  <a:pt x="20268" y="54330"/>
                </a:lnTo>
                <a:lnTo>
                  <a:pt x="20458" y="54742"/>
                </a:lnTo>
                <a:lnTo>
                  <a:pt x="20598" y="55143"/>
                </a:lnTo>
                <a:close/>
              </a:path>
              <a:path w="61595" h="111125">
                <a:moveTo>
                  <a:pt x="20458" y="54742"/>
                </a:moveTo>
                <a:lnTo>
                  <a:pt x="20268" y="54330"/>
                </a:lnTo>
                <a:lnTo>
                  <a:pt x="20458" y="54742"/>
                </a:lnTo>
                <a:close/>
              </a:path>
              <a:path w="61595" h="111125">
                <a:moveTo>
                  <a:pt x="20642" y="55143"/>
                </a:moveTo>
                <a:lnTo>
                  <a:pt x="20458" y="54742"/>
                </a:lnTo>
                <a:lnTo>
                  <a:pt x="20642" y="55143"/>
                </a:lnTo>
                <a:close/>
              </a:path>
              <a:path w="61595" h="111125">
                <a:moveTo>
                  <a:pt x="21891" y="57856"/>
                </a:moveTo>
                <a:lnTo>
                  <a:pt x="21741" y="57581"/>
                </a:lnTo>
                <a:lnTo>
                  <a:pt x="21891" y="57856"/>
                </a:lnTo>
                <a:close/>
              </a:path>
              <a:path w="61595" h="111125">
                <a:moveTo>
                  <a:pt x="22060" y="58166"/>
                </a:moveTo>
                <a:lnTo>
                  <a:pt x="21891" y="57856"/>
                </a:lnTo>
                <a:lnTo>
                  <a:pt x="22060" y="58166"/>
                </a:lnTo>
                <a:close/>
              </a:path>
              <a:path w="61595" h="111125">
                <a:moveTo>
                  <a:pt x="23924" y="61544"/>
                </a:moveTo>
                <a:lnTo>
                  <a:pt x="23712" y="61199"/>
                </a:lnTo>
                <a:lnTo>
                  <a:pt x="23924" y="61544"/>
                </a:lnTo>
                <a:close/>
              </a:path>
              <a:path w="61595" h="111125">
                <a:moveTo>
                  <a:pt x="26168" y="65163"/>
                </a:moveTo>
                <a:lnTo>
                  <a:pt x="25994" y="64912"/>
                </a:lnTo>
                <a:lnTo>
                  <a:pt x="26168" y="65163"/>
                </a:lnTo>
                <a:close/>
              </a:path>
              <a:path w="61595" h="111125">
                <a:moveTo>
                  <a:pt x="31551" y="72910"/>
                </a:moveTo>
                <a:lnTo>
                  <a:pt x="31362" y="72663"/>
                </a:lnTo>
                <a:lnTo>
                  <a:pt x="31551" y="72910"/>
                </a:lnTo>
                <a:close/>
              </a:path>
              <a:path w="61595" h="111125">
                <a:moveTo>
                  <a:pt x="33259" y="105994"/>
                </a:moveTo>
                <a:lnTo>
                  <a:pt x="33038" y="105714"/>
                </a:lnTo>
                <a:lnTo>
                  <a:pt x="33259" y="105994"/>
                </a:lnTo>
                <a:close/>
              </a:path>
              <a:path w="61595" h="111125">
                <a:moveTo>
                  <a:pt x="36753" y="110845"/>
                </a:moveTo>
                <a:lnTo>
                  <a:pt x="33259" y="105994"/>
                </a:lnTo>
                <a:lnTo>
                  <a:pt x="43407" y="106045"/>
                </a:lnTo>
                <a:lnTo>
                  <a:pt x="36753" y="110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493890" y="3891216"/>
            <a:ext cx="274320" cy="4495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0">
              <a:lnSpc>
                <a:spcPts val="1545"/>
              </a:lnSpc>
              <a:spcBef>
                <a:spcPts val="105"/>
              </a:spcBef>
            </a:pPr>
            <a:r>
              <a:rPr dirty="0" sz="1400" b="1" i="1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785"/>
              </a:lnSpc>
            </a:pPr>
            <a:r>
              <a:rPr dirty="0" sz="1600" spc="-5" b="1" i="1">
                <a:latin typeface="Times New Roman"/>
                <a:cs typeface="Times New Roman"/>
              </a:rPr>
              <a:t>θ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04545" y="3057855"/>
            <a:ext cx="1187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θ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71649" y="2800756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70247" y="3939540"/>
            <a:ext cx="4648835" cy="1203960"/>
          </a:xfrm>
          <a:custGeom>
            <a:avLst/>
            <a:gdLst/>
            <a:ahLst/>
            <a:cxnLst/>
            <a:rect l="l" t="t" r="r" b="b"/>
            <a:pathLst>
              <a:path w="4648834" h="1203960">
                <a:moveTo>
                  <a:pt x="4648200" y="201168"/>
                </a:moveTo>
                <a:lnTo>
                  <a:pt x="440436" y="201168"/>
                </a:lnTo>
                <a:lnTo>
                  <a:pt x="445647" y="155051"/>
                </a:lnTo>
                <a:lnTo>
                  <a:pt x="460663" y="112737"/>
                </a:lnTo>
                <a:lnTo>
                  <a:pt x="484263" y="75419"/>
                </a:lnTo>
                <a:lnTo>
                  <a:pt x="515264" y="44267"/>
                </a:lnTo>
                <a:lnTo>
                  <a:pt x="552350" y="20543"/>
                </a:lnTo>
                <a:lnTo>
                  <a:pt x="594362" y="5387"/>
                </a:lnTo>
                <a:lnTo>
                  <a:pt x="640079" y="0"/>
                </a:lnTo>
                <a:lnTo>
                  <a:pt x="4448556" y="0"/>
                </a:lnTo>
                <a:lnTo>
                  <a:pt x="4494373" y="5388"/>
                </a:lnTo>
                <a:lnTo>
                  <a:pt x="4536476" y="20550"/>
                </a:lnTo>
                <a:lnTo>
                  <a:pt x="4573649" y="44292"/>
                </a:lnTo>
                <a:lnTo>
                  <a:pt x="4604637" y="75360"/>
                </a:lnTo>
                <a:lnTo>
                  <a:pt x="4628291" y="112621"/>
                </a:lnTo>
                <a:lnTo>
                  <a:pt x="4643373" y="154851"/>
                </a:lnTo>
                <a:lnTo>
                  <a:pt x="4648669" y="200850"/>
                </a:lnTo>
                <a:lnTo>
                  <a:pt x="4648200" y="201168"/>
                </a:lnTo>
                <a:close/>
              </a:path>
              <a:path w="4648834" h="1203960">
                <a:moveTo>
                  <a:pt x="0" y="547115"/>
                </a:moveTo>
                <a:lnTo>
                  <a:pt x="440207" y="200863"/>
                </a:lnTo>
                <a:lnTo>
                  <a:pt x="440436" y="201168"/>
                </a:lnTo>
                <a:lnTo>
                  <a:pt x="4648200" y="201168"/>
                </a:lnTo>
                <a:lnTo>
                  <a:pt x="4648200" y="501396"/>
                </a:lnTo>
                <a:lnTo>
                  <a:pt x="440436" y="501396"/>
                </a:lnTo>
                <a:lnTo>
                  <a:pt x="0" y="547115"/>
                </a:lnTo>
                <a:close/>
              </a:path>
              <a:path w="4648834" h="1203960">
                <a:moveTo>
                  <a:pt x="4448556" y="1203960"/>
                </a:moveTo>
                <a:lnTo>
                  <a:pt x="640079" y="1203960"/>
                </a:lnTo>
                <a:lnTo>
                  <a:pt x="594355" y="1198660"/>
                </a:lnTo>
                <a:lnTo>
                  <a:pt x="552330" y="1183557"/>
                </a:lnTo>
                <a:lnTo>
                  <a:pt x="515225" y="1159844"/>
                </a:lnTo>
                <a:lnTo>
                  <a:pt x="484263" y="1128717"/>
                </a:lnTo>
                <a:lnTo>
                  <a:pt x="460663" y="1091370"/>
                </a:lnTo>
                <a:lnTo>
                  <a:pt x="445647" y="1048997"/>
                </a:lnTo>
                <a:lnTo>
                  <a:pt x="440436" y="1002792"/>
                </a:lnTo>
                <a:lnTo>
                  <a:pt x="440436" y="501396"/>
                </a:lnTo>
                <a:lnTo>
                  <a:pt x="4648200" y="501396"/>
                </a:lnTo>
                <a:lnTo>
                  <a:pt x="4648200" y="1002792"/>
                </a:lnTo>
                <a:lnTo>
                  <a:pt x="4643077" y="1048997"/>
                </a:lnTo>
                <a:lnTo>
                  <a:pt x="4628120" y="1091370"/>
                </a:lnTo>
                <a:lnTo>
                  <a:pt x="4604550" y="1128717"/>
                </a:lnTo>
                <a:lnTo>
                  <a:pt x="4573587" y="1159844"/>
                </a:lnTo>
                <a:lnTo>
                  <a:pt x="4536453" y="1183557"/>
                </a:lnTo>
                <a:lnTo>
                  <a:pt x="4494369" y="1198660"/>
                </a:lnTo>
                <a:lnTo>
                  <a:pt x="4448556" y="120396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254982" y="3935018"/>
            <a:ext cx="4669155" cy="1207770"/>
          </a:xfrm>
          <a:custGeom>
            <a:avLst/>
            <a:gdLst/>
            <a:ahLst/>
            <a:cxnLst/>
            <a:rect l="l" t="t" r="r" b="b"/>
            <a:pathLst>
              <a:path w="4669155" h="1207770">
                <a:moveTo>
                  <a:pt x="450740" y="202068"/>
                </a:moveTo>
                <a:lnTo>
                  <a:pt x="454875" y="163829"/>
                </a:lnTo>
                <a:lnTo>
                  <a:pt x="466851" y="124460"/>
                </a:lnTo>
                <a:lnTo>
                  <a:pt x="485787" y="90170"/>
                </a:lnTo>
                <a:lnTo>
                  <a:pt x="491515" y="81279"/>
                </a:lnTo>
                <a:lnTo>
                  <a:pt x="497611" y="73660"/>
                </a:lnTo>
                <a:lnTo>
                  <a:pt x="504063" y="66039"/>
                </a:lnTo>
                <a:lnTo>
                  <a:pt x="510857" y="59689"/>
                </a:lnTo>
                <a:lnTo>
                  <a:pt x="517994" y="53339"/>
                </a:lnTo>
                <a:lnTo>
                  <a:pt x="525437" y="45720"/>
                </a:lnTo>
                <a:lnTo>
                  <a:pt x="533196" y="40639"/>
                </a:lnTo>
                <a:lnTo>
                  <a:pt x="541248" y="34289"/>
                </a:lnTo>
                <a:lnTo>
                  <a:pt x="549579" y="29210"/>
                </a:lnTo>
                <a:lnTo>
                  <a:pt x="585469" y="11429"/>
                </a:lnTo>
                <a:lnTo>
                  <a:pt x="624814" y="1270"/>
                </a:lnTo>
                <a:lnTo>
                  <a:pt x="635063" y="0"/>
                </a:lnTo>
                <a:lnTo>
                  <a:pt x="4484344" y="0"/>
                </a:lnTo>
                <a:lnTo>
                  <a:pt x="4494593" y="1270"/>
                </a:lnTo>
                <a:lnTo>
                  <a:pt x="4524387" y="8889"/>
                </a:lnTo>
                <a:lnTo>
                  <a:pt x="641070" y="8889"/>
                </a:lnTo>
                <a:lnTo>
                  <a:pt x="635990" y="10160"/>
                </a:lnTo>
                <a:lnTo>
                  <a:pt x="636168" y="10160"/>
                </a:lnTo>
                <a:lnTo>
                  <a:pt x="626135" y="11429"/>
                </a:lnTo>
                <a:lnTo>
                  <a:pt x="626363" y="11429"/>
                </a:lnTo>
                <a:lnTo>
                  <a:pt x="616496" y="12700"/>
                </a:lnTo>
                <a:lnTo>
                  <a:pt x="616724" y="12700"/>
                </a:lnTo>
                <a:lnTo>
                  <a:pt x="607021" y="15239"/>
                </a:lnTo>
                <a:lnTo>
                  <a:pt x="607250" y="15239"/>
                </a:lnTo>
                <a:lnTo>
                  <a:pt x="597725" y="17779"/>
                </a:lnTo>
                <a:lnTo>
                  <a:pt x="597954" y="17779"/>
                </a:lnTo>
                <a:lnTo>
                  <a:pt x="588632" y="20320"/>
                </a:lnTo>
                <a:lnTo>
                  <a:pt x="588848" y="20320"/>
                </a:lnTo>
                <a:lnTo>
                  <a:pt x="579742" y="24129"/>
                </a:lnTo>
                <a:lnTo>
                  <a:pt x="579958" y="24129"/>
                </a:lnTo>
                <a:lnTo>
                  <a:pt x="571068" y="27939"/>
                </a:lnTo>
                <a:lnTo>
                  <a:pt x="571284" y="27939"/>
                </a:lnTo>
                <a:lnTo>
                  <a:pt x="562635" y="33020"/>
                </a:lnTo>
                <a:lnTo>
                  <a:pt x="562838" y="33020"/>
                </a:lnTo>
                <a:lnTo>
                  <a:pt x="554431" y="36829"/>
                </a:lnTo>
                <a:lnTo>
                  <a:pt x="554634" y="36829"/>
                </a:lnTo>
                <a:lnTo>
                  <a:pt x="546493" y="41910"/>
                </a:lnTo>
                <a:lnTo>
                  <a:pt x="546684" y="41910"/>
                </a:lnTo>
                <a:lnTo>
                  <a:pt x="538810" y="48260"/>
                </a:lnTo>
                <a:lnTo>
                  <a:pt x="539000" y="48260"/>
                </a:lnTo>
                <a:lnTo>
                  <a:pt x="531418" y="53339"/>
                </a:lnTo>
                <a:lnTo>
                  <a:pt x="531596" y="53339"/>
                </a:lnTo>
                <a:lnTo>
                  <a:pt x="524319" y="59689"/>
                </a:lnTo>
                <a:lnTo>
                  <a:pt x="524484" y="59689"/>
                </a:lnTo>
                <a:lnTo>
                  <a:pt x="517512" y="66039"/>
                </a:lnTo>
                <a:lnTo>
                  <a:pt x="517677" y="66039"/>
                </a:lnTo>
                <a:lnTo>
                  <a:pt x="512142" y="72389"/>
                </a:lnTo>
                <a:lnTo>
                  <a:pt x="511187" y="72389"/>
                </a:lnTo>
                <a:lnTo>
                  <a:pt x="504875" y="80010"/>
                </a:lnTo>
                <a:lnTo>
                  <a:pt x="505028" y="80010"/>
                </a:lnTo>
                <a:lnTo>
                  <a:pt x="499071" y="87629"/>
                </a:lnTo>
                <a:lnTo>
                  <a:pt x="499211" y="87629"/>
                </a:lnTo>
                <a:lnTo>
                  <a:pt x="493610" y="95250"/>
                </a:lnTo>
                <a:lnTo>
                  <a:pt x="493737" y="95250"/>
                </a:lnTo>
                <a:lnTo>
                  <a:pt x="488518" y="102870"/>
                </a:lnTo>
                <a:lnTo>
                  <a:pt x="483806" y="111760"/>
                </a:lnTo>
                <a:lnTo>
                  <a:pt x="479488" y="119379"/>
                </a:lnTo>
                <a:lnTo>
                  <a:pt x="475576" y="128270"/>
                </a:lnTo>
                <a:lnTo>
                  <a:pt x="472071" y="137160"/>
                </a:lnTo>
                <a:lnTo>
                  <a:pt x="468998" y="146050"/>
                </a:lnTo>
                <a:lnTo>
                  <a:pt x="466369" y="156210"/>
                </a:lnTo>
                <a:lnTo>
                  <a:pt x="464185" y="165100"/>
                </a:lnTo>
                <a:lnTo>
                  <a:pt x="462470" y="175260"/>
                </a:lnTo>
                <a:lnTo>
                  <a:pt x="461386" y="184150"/>
                </a:lnTo>
                <a:lnTo>
                  <a:pt x="461251" y="184150"/>
                </a:lnTo>
                <a:lnTo>
                  <a:pt x="460794" y="189229"/>
                </a:lnTo>
                <a:lnTo>
                  <a:pt x="460489" y="194310"/>
                </a:lnTo>
                <a:lnTo>
                  <a:pt x="460298" y="199389"/>
                </a:lnTo>
                <a:lnTo>
                  <a:pt x="460282" y="200660"/>
                </a:lnTo>
                <a:lnTo>
                  <a:pt x="452526" y="200660"/>
                </a:lnTo>
                <a:lnTo>
                  <a:pt x="450740" y="202068"/>
                </a:lnTo>
                <a:close/>
              </a:path>
              <a:path w="4669155" h="1207770">
                <a:moveTo>
                  <a:pt x="4608372" y="73660"/>
                </a:moveTo>
                <a:lnTo>
                  <a:pt x="4601730" y="66039"/>
                </a:lnTo>
                <a:lnTo>
                  <a:pt x="4601883" y="66039"/>
                </a:lnTo>
                <a:lnTo>
                  <a:pt x="4594923" y="59689"/>
                </a:lnTo>
                <a:lnTo>
                  <a:pt x="4595088" y="59689"/>
                </a:lnTo>
                <a:lnTo>
                  <a:pt x="4587811" y="53339"/>
                </a:lnTo>
                <a:lnTo>
                  <a:pt x="4587989" y="53339"/>
                </a:lnTo>
                <a:lnTo>
                  <a:pt x="4580407" y="48260"/>
                </a:lnTo>
                <a:lnTo>
                  <a:pt x="4580585" y="48260"/>
                </a:lnTo>
                <a:lnTo>
                  <a:pt x="4572723" y="41910"/>
                </a:lnTo>
                <a:lnTo>
                  <a:pt x="4572914" y="41910"/>
                </a:lnTo>
                <a:lnTo>
                  <a:pt x="4564773" y="36829"/>
                </a:lnTo>
                <a:lnTo>
                  <a:pt x="4564976" y="36829"/>
                </a:lnTo>
                <a:lnTo>
                  <a:pt x="4556569" y="33020"/>
                </a:lnTo>
                <a:lnTo>
                  <a:pt x="4556772" y="33020"/>
                </a:lnTo>
                <a:lnTo>
                  <a:pt x="4548124" y="27939"/>
                </a:lnTo>
                <a:lnTo>
                  <a:pt x="4548327" y="27939"/>
                </a:lnTo>
                <a:lnTo>
                  <a:pt x="4539449" y="24129"/>
                </a:lnTo>
                <a:lnTo>
                  <a:pt x="4539665" y="24129"/>
                </a:lnTo>
                <a:lnTo>
                  <a:pt x="4530547" y="20320"/>
                </a:lnTo>
                <a:lnTo>
                  <a:pt x="4530775" y="20320"/>
                </a:lnTo>
                <a:lnTo>
                  <a:pt x="4521454" y="17779"/>
                </a:lnTo>
                <a:lnTo>
                  <a:pt x="4521669" y="17779"/>
                </a:lnTo>
                <a:lnTo>
                  <a:pt x="4512157" y="15239"/>
                </a:lnTo>
                <a:lnTo>
                  <a:pt x="4512386" y="15239"/>
                </a:lnTo>
                <a:lnTo>
                  <a:pt x="4502683" y="12700"/>
                </a:lnTo>
                <a:lnTo>
                  <a:pt x="4502911" y="12700"/>
                </a:lnTo>
                <a:lnTo>
                  <a:pt x="4493031" y="11429"/>
                </a:lnTo>
                <a:lnTo>
                  <a:pt x="4493272" y="11429"/>
                </a:lnTo>
                <a:lnTo>
                  <a:pt x="4483227" y="10160"/>
                </a:lnTo>
                <a:lnTo>
                  <a:pt x="4483404" y="10160"/>
                </a:lnTo>
                <a:lnTo>
                  <a:pt x="4478337" y="8889"/>
                </a:lnTo>
                <a:lnTo>
                  <a:pt x="4524387" y="8889"/>
                </a:lnTo>
                <a:lnTo>
                  <a:pt x="4561217" y="24129"/>
                </a:lnTo>
                <a:lnTo>
                  <a:pt x="4586198" y="40639"/>
                </a:lnTo>
                <a:lnTo>
                  <a:pt x="4593958" y="45720"/>
                </a:lnTo>
                <a:lnTo>
                  <a:pt x="4601413" y="53339"/>
                </a:lnTo>
                <a:lnTo>
                  <a:pt x="4608537" y="59689"/>
                </a:lnTo>
                <a:lnTo>
                  <a:pt x="4615345" y="66039"/>
                </a:lnTo>
                <a:lnTo>
                  <a:pt x="4620721" y="72389"/>
                </a:lnTo>
                <a:lnTo>
                  <a:pt x="4608220" y="72389"/>
                </a:lnTo>
                <a:lnTo>
                  <a:pt x="4608372" y="73660"/>
                </a:lnTo>
                <a:close/>
              </a:path>
              <a:path w="4669155" h="1207770">
                <a:moveTo>
                  <a:pt x="511035" y="73660"/>
                </a:moveTo>
                <a:lnTo>
                  <a:pt x="511187" y="72389"/>
                </a:lnTo>
                <a:lnTo>
                  <a:pt x="512142" y="72389"/>
                </a:lnTo>
                <a:lnTo>
                  <a:pt x="511035" y="73660"/>
                </a:lnTo>
                <a:close/>
              </a:path>
              <a:path w="4669155" h="1207770">
                <a:moveTo>
                  <a:pt x="4658169" y="185420"/>
                </a:moveTo>
                <a:lnTo>
                  <a:pt x="4656899" y="175260"/>
                </a:lnTo>
                <a:lnTo>
                  <a:pt x="4655172" y="165100"/>
                </a:lnTo>
                <a:lnTo>
                  <a:pt x="4652975" y="156210"/>
                </a:lnTo>
                <a:lnTo>
                  <a:pt x="4650333" y="146050"/>
                </a:lnTo>
                <a:lnTo>
                  <a:pt x="4647247" y="137160"/>
                </a:lnTo>
                <a:lnTo>
                  <a:pt x="4643742" y="128270"/>
                </a:lnTo>
                <a:lnTo>
                  <a:pt x="4639805" y="119379"/>
                </a:lnTo>
                <a:lnTo>
                  <a:pt x="4635474" y="111760"/>
                </a:lnTo>
                <a:lnTo>
                  <a:pt x="4630762" y="102870"/>
                </a:lnTo>
                <a:lnTo>
                  <a:pt x="4625657" y="95250"/>
                </a:lnTo>
                <a:lnTo>
                  <a:pt x="4620196" y="87629"/>
                </a:lnTo>
                <a:lnTo>
                  <a:pt x="4620336" y="87629"/>
                </a:lnTo>
                <a:lnTo>
                  <a:pt x="4614379" y="80010"/>
                </a:lnTo>
                <a:lnTo>
                  <a:pt x="4614519" y="80010"/>
                </a:lnTo>
                <a:lnTo>
                  <a:pt x="4608220" y="72389"/>
                </a:lnTo>
                <a:lnTo>
                  <a:pt x="4620721" y="72389"/>
                </a:lnTo>
                <a:lnTo>
                  <a:pt x="4621796" y="73660"/>
                </a:lnTo>
                <a:lnTo>
                  <a:pt x="4627892" y="81279"/>
                </a:lnTo>
                <a:lnTo>
                  <a:pt x="4633620" y="90170"/>
                </a:lnTo>
                <a:lnTo>
                  <a:pt x="4638967" y="97789"/>
                </a:lnTo>
                <a:lnTo>
                  <a:pt x="4659464" y="143510"/>
                </a:lnTo>
                <a:lnTo>
                  <a:pt x="4667631" y="184150"/>
                </a:lnTo>
                <a:lnTo>
                  <a:pt x="4658156" y="184150"/>
                </a:lnTo>
                <a:lnTo>
                  <a:pt x="4658169" y="185420"/>
                </a:lnTo>
                <a:close/>
              </a:path>
              <a:path w="4669155" h="1207770">
                <a:moveTo>
                  <a:pt x="461225" y="185420"/>
                </a:moveTo>
                <a:lnTo>
                  <a:pt x="461251" y="184150"/>
                </a:lnTo>
                <a:lnTo>
                  <a:pt x="461386" y="184150"/>
                </a:lnTo>
                <a:lnTo>
                  <a:pt x="461225" y="185420"/>
                </a:lnTo>
                <a:close/>
              </a:path>
              <a:path w="4669155" h="1207770">
                <a:moveTo>
                  <a:pt x="4666497" y="1037589"/>
                </a:moveTo>
                <a:lnTo>
                  <a:pt x="4656899" y="1037589"/>
                </a:lnTo>
                <a:lnTo>
                  <a:pt x="4658169" y="1027430"/>
                </a:lnTo>
                <a:lnTo>
                  <a:pt x="4658601" y="1022350"/>
                </a:lnTo>
                <a:lnTo>
                  <a:pt x="4658918" y="1017269"/>
                </a:lnTo>
                <a:lnTo>
                  <a:pt x="4659109" y="1012189"/>
                </a:lnTo>
                <a:lnTo>
                  <a:pt x="4659109" y="199389"/>
                </a:lnTo>
                <a:lnTo>
                  <a:pt x="4658918" y="194310"/>
                </a:lnTo>
                <a:lnTo>
                  <a:pt x="4658601" y="189229"/>
                </a:lnTo>
                <a:lnTo>
                  <a:pt x="4658156" y="184150"/>
                </a:lnTo>
                <a:lnTo>
                  <a:pt x="4667631" y="184150"/>
                </a:lnTo>
                <a:lnTo>
                  <a:pt x="4668100" y="189229"/>
                </a:lnTo>
                <a:lnTo>
                  <a:pt x="4668431" y="194310"/>
                </a:lnTo>
                <a:lnTo>
                  <a:pt x="4668634" y="199389"/>
                </a:lnTo>
                <a:lnTo>
                  <a:pt x="4668634" y="1012189"/>
                </a:lnTo>
                <a:lnTo>
                  <a:pt x="4668431" y="1017269"/>
                </a:lnTo>
                <a:lnTo>
                  <a:pt x="4668100" y="1023619"/>
                </a:lnTo>
                <a:lnTo>
                  <a:pt x="4667631" y="1028700"/>
                </a:lnTo>
                <a:lnTo>
                  <a:pt x="4666497" y="1037589"/>
                </a:lnTo>
                <a:close/>
              </a:path>
              <a:path w="4669155" h="1207770">
                <a:moveTo>
                  <a:pt x="450710" y="204470"/>
                </a:moveTo>
                <a:lnTo>
                  <a:pt x="450740" y="202068"/>
                </a:lnTo>
                <a:lnTo>
                  <a:pt x="452526" y="200660"/>
                </a:lnTo>
                <a:lnTo>
                  <a:pt x="450710" y="204470"/>
                </a:lnTo>
                <a:close/>
              </a:path>
              <a:path w="4669155" h="1207770">
                <a:moveTo>
                  <a:pt x="460235" y="204470"/>
                </a:moveTo>
                <a:lnTo>
                  <a:pt x="450710" y="204470"/>
                </a:lnTo>
                <a:lnTo>
                  <a:pt x="452526" y="200660"/>
                </a:lnTo>
                <a:lnTo>
                  <a:pt x="460282" y="200660"/>
                </a:lnTo>
                <a:lnTo>
                  <a:pt x="460235" y="204470"/>
                </a:lnTo>
                <a:close/>
              </a:path>
              <a:path w="4669155" h="1207770">
                <a:moveTo>
                  <a:pt x="0" y="557529"/>
                </a:moveTo>
                <a:lnTo>
                  <a:pt x="450740" y="202068"/>
                </a:lnTo>
                <a:lnTo>
                  <a:pt x="450710" y="204470"/>
                </a:lnTo>
                <a:lnTo>
                  <a:pt x="460235" y="204470"/>
                </a:lnTo>
                <a:lnTo>
                  <a:pt x="460235" y="207010"/>
                </a:lnTo>
                <a:lnTo>
                  <a:pt x="30503" y="545771"/>
                </a:lnTo>
                <a:lnTo>
                  <a:pt x="15366" y="547370"/>
                </a:lnTo>
                <a:lnTo>
                  <a:pt x="18808" y="554989"/>
                </a:lnTo>
                <a:lnTo>
                  <a:pt x="24646" y="554989"/>
                </a:lnTo>
                <a:lnTo>
                  <a:pt x="0" y="557529"/>
                </a:lnTo>
                <a:close/>
              </a:path>
              <a:path w="4669155" h="1207770">
                <a:moveTo>
                  <a:pt x="24646" y="554989"/>
                </a:moveTo>
                <a:lnTo>
                  <a:pt x="18808" y="554989"/>
                </a:lnTo>
                <a:lnTo>
                  <a:pt x="30503" y="545771"/>
                </a:lnTo>
                <a:lnTo>
                  <a:pt x="460235" y="500379"/>
                </a:lnTo>
                <a:lnTo>
                  <a:pt x="460235" y="505460"/>
                </a:lnTo>
                <a:lnTo>
                  <a:pt x="450710" y="505460"/>
                </a:lnTo>
                <a:lnTo>
                  <a:pt x="450710" y="511081"/>
                </a:lnTo>
                <a:lnTo>
                  <a:pt x="24646" y="554989"/>
                </a:lnTo>
                <a:close/>
              </a:path>
              <a:path w="4669155" h="1207770">
                <a:moveTo>
                  <a:pt x="450710" y="511081"/>
                </a:moveTo>
                <a:lnTo>
                  <a:pt x="450710" y="505460"/>
                </a:lnTo>
                <a:lnTo>
                  <a:pt x="455968" y="510539"/>
                </a:lnTo>
                <a:lnTo>
                  <a:pt x="450710" y="511081"/>
                </a:lnTo>
                <a:close/>
              </a:path>
              <a:path w="4669155" h="1207770">
                <a:moveTo>
                  <a:pt x="4507284" y="1207769"/>
                </a:moveTo>
                <a:lnTo>
                  <a:pt x="612113" y="1207769"/>
                </a:lnTo>
                <a:lnTo>
                  <a:pt x="604761" y="1206500"/>
                </a:lnTo>
                <a:lnTo>
                  <a:pt x="567042" y="1192530"/>
                </a:lnTo>
                <a:lnTo>
                  <a:pt x="533196" y="1172210"/>
                </a:lnTo>
                <a:lnTo>
                  <a:pt x="510857" y="1151889"/>
                </a:lnTo>
                <a:lnTo>
                  <a:pt x="504063" y="1145539"/>
                </a:lnTo>
                <a:lnTo>
                  <a:pt x="480440" y="1113789"/>
                </a:lnTo>
                <a:lnTo>
                  <a:pt x="463168" y="1078230"/>
                </a:lnTo>
                <a:lnTo>
                  <a:pt x="453072" y="1038860"/>
                </a:lnTo>
                <a:lnTo>
                  <a:pt x="450710" y="511081"/>
                </a:lnTo>
                <a:lnTo>
                  <a:pt x="455968" y="510539"/>
                </a:lnTo>
                <a:lnTo>
                  <a:pt x="450710" y="505460"/>
                </a:lnTo>
                <a:lnTo>
                  <a:pt x="460235" y="505460"/>
                </a:lnTo>
                <a:lnTo>
                  <a:pt x="460298" y="1012189"/>
                </a:lnTo>
                <a:lnTo>
                  <a:pt x="460489" y="1017269"/>
                </a:lnTo>
                <a:lnTo>
                  <a:pt x="460806" y="1022350"/>
                </a:lnTo>
                <a:lnTo>
                  <a:pt x="461251" y="1027430"/>
                </a:lnTo>
                <a:lnTo>
                  <a:pt x="462508" y="1037589"/>
                </a:lnTo>
                <a:lnTo>
                  <a:pt x="462691" y="1037589"/>
                </a:lnTo>
                <a:lnTo>
                  <a:pt x="464235" y="1046480"/>
                </a:lnTo>
                <a:lnTo>
                  <a:pt x="466432" y="1056639"/>
                </a:lnTo>
                <a:lnTo>
                  <a:pt x="469074" y="1065530"/>
                </a:lnTo>
                <a:lnTo>
                  <a:pt x="472160" y="1074419"/>
                </a:lnTo>
                <a:lnTo>
                  <a:pt x="475665" y="1083310"/>
                </a:lnTo>
                <a:lnTo>
                  <a:pt x="479590" y="1092200"/>
                </a:lnTo>
                <a:lnTo>
                  <a:pt x="483920" y="1101089"/>
                </a:lnTo>
                <a:lnTo>
                  <a:pt x="488645" y="1108710"/>
                </a:lnTo>
                <a:lnTo>
                  <a:pt x="493737" y="1116330"/>
                </a:lnTo>
                <a:lnTo>
                  <a:pt x="493610" y="1116330"/>
                </a:lnTo>
                <a:lnTo>
                  <a:pt x="499211" y="1123950"/>
                </a:lnTo>
                <a:lnTo>
                  <a:pt x="499071" y="1123950"/>
                </a:lnTo>
                <a:lnTo>
                  <a:pt x="505028" y="1131569"/>
                </a:lnTo>
                <a:lnTo>
                  <a:pt x="504875" y="1131569"/>
                </a:lnTo>
                <a:lnTo>
                  <a:pt x="511187" y="1139189"/>
                </a:lnTo>
                <a:lnTo>
                  <a:pt x="511035" y="1139189"/>
                </a:lnTo>
                <a:lnTo>
                  <a:pt x="517677" y="1145539"/>
                </a:lnTo>
                <a:lnTo>
                  <a:pt x="517512" y="1145539"/>
                </a:lnTo>
                <a:lnTo>
                  <a:pt x="524484" y="1151889"/>
                </a:lnTo>
                <a:lnTo>
                  <a:pt x="524319" y="1151889"/>
                </a:lnTo>
                <a:lnTo>
                  <a:pt x="531596" y="1158239"/>
                </a:lnTo>
                <a:lnTo>
                  <a:pt x="531418" y="1158239"/>
                </a:lnTo>
                <a:lnTo>
                  <a:pt x="539000" y="1164589"/>
                </a:lnTo>
                <a:lnTo>
                  <a:pt x="538810" y="1164589"/>
                </a:lnTo>
                <a:lnTo>
                  <a:pt x="546684" y="1169669"/>
                </a:lnTo>
                <a:lnTo>
                  <a:pt x="546493" y="1169669"/>
                </a:lnTo>
                <a:lnTo>
                  <a:pt x="554634" y="1174750"/>
                </a:lnTo>
                <a:lnTo>
                  <a:pt x="554431" y="1174750"/>
                </a:lnTo>
                <a:lnTo>
                  <a:pt x="562838" y="1179830"/>
                </a:lnTo>
                <a:lnTo>
                  <a:pt x="562635" y="1179830"/>
                </a:lnTo>
                <a:lnTo>
                  <a:pt x="571284" y="1183639"/>
                </a:lnTo>
                <a:lnTo>
                  <a:pt x="571068" y="1183639"/>
                </a:lnTo>
                <a:lnTo>
                  <a:pt x="579958" y="1187450"/>
                </a:lnTo>
                <a:lnTo>
                  <a:pt x="579742" y="1187450"/>
                </a:lnTo>
                <a:lnTo>
                  <a:pt x="588848" y="1191260"/>
                </a:lnTo>
                <a:lnTo>
                  <a:pt x="588632" y="1191260"/>
                </a:lnTo>
                <a:lnTo>
                  <a:pt x="597954" y="1193800"/>
                </a:lnTo>
                <a:lnTo>
                  <a:pt x="597725" y="1193800"/>
                </a:lnTo>
                <a:lnTo>
                  <a:pt x="607250" y="1196339"/>
                </a:lnTo>
                <a:lnTo>
                  <a:pt x="607021" y="1196339"/>
                </a:lnTo>
                <a:lnTo>
                  <a:pt x="616724" y="1198880"/>
                </a:lnTo>
                <a:lnTo>
                  <a:pt x="616496" y="1198880"/>
                </a:lnTo>
                <a:lnTo>
                  <a:pt x="626363" y="1201419"/>
                </a:lnTo>
                <a:lnTo>
                  <a:pt x="626135" y="1201419"/>
                </a:lnTo>
                <a:lnTo>
                  <a:pt x="636168" y="1202689"/>
                </a:lnTo>
                <a:lnTo>
                  <a:pt x="4527571" y="1202689"/>
                </a:lnTo>
                <a:lnTo>
                  <a:pt x="4524387" y="1203960"/>
                </a:lnTo>
                <a:lnTo>
                  <a:pt x="4514646" y="1206500"/>
                </a:lnTo>
                <a:lnTo>
                  <a:pt x="4507284" y="1207769"/>
                </a:lnTo>
                <a:close/>
              </a:path>
              <a:path w="4669155" h="1207770">
                <a:moveTo>
                  <a:pt x="18808" y="554989"/>
                </a:moveTo>
                <a:lnTo>
                  <a:pt x="15366" y="547370"/>
                </a:lnTo>
                <a:lnTo>
                  <a:pt x="30503" y="545771"/>
                </a:lnTo>
                <a:lnTo>
                  <a:pt x="18808" y="554989"/>
                </a:lnTo>
                <a:close/>
              </a:path>
              <a:path w="4669155" h="1207770">
                <a:moveTo>
                  <a:pt x="462691" y="1037589"/>
                </a:moveTo>
                <a:lnTo>
                  <a:pt x="462508" y="1037589"/>
                </a:lnTo>
                <a:lnTo>
                  <a:pt x="462470" y="1036319"/>
                </a:lnTo>
                <a:lnTo>
                  <a:pt x="462691" y="1037589"/>
                </a:lnTo>
                <a:close/>
              </a:path>
              <a:path w="4669155" h="1207770">
                <a:moveTo>
                  <a:pt x="4527571" y="1202689"/>
                </a:moveTo>
                <a:lnTo>
                  <a:pt x="4483227" y="1202689"/>
                </a:lnTo>
                <a:lnTo>
                  <a:pt x="4493272" y="1201419"/>
                </a:lnTo>
                <a:lnTo>
                  <a:pt x="4493031" y="1201419"/>
                </a:lnTo>
                <a:lnTo>
                  <a:pt x="4502911" y="1198880"/>
                </a:lnTo>
                <a:lnTo>
                  <a:pt x="4502683" y="1198880"/>
                </a:lnTo>
                <a:lnTo>
                  <a:pt x="4512386" y="1196339"/>
                </a:lnTo>
                <a:lnTo>
                  <a:pt x="4512157" y="1196339"/>
                </a:lnTo>
                <a:lnTo>
                  <a:pt x="4521669" y="1193800"/>
                </a:lnTo>
                <a:lnTo>
                  <a:pt x="4521454" y="1193800"/>
                </a:lnTo>
                <a:lnTo>
                  <a:pt x="4530775" y="1191260"/>
                </a:lnTo>
                <a:lnTo>
                  <a:pt x="4530547" y="1191260"/>
                </a:lnTo>
                <a:lnTo>
                  <a:pt x="4539665" y="1187450"/>
                </a:lnTo>
                <a:lnTo>
                  <a:pt x="4539449" y="1187450"/>
                </a:lnTo>
                <a:lnTo>
                  <a:pt x="4548327" y="1183639"/>
                </a:lnTo>
                <a:lnTo>
                  <a:pt x="4548124" y="1183639"/>
                </a:lnTo>
                <a:lnTo>
                  <a:pt x="4556772" y="1179830"/>
                </a:lnTo>
                <a:lnTo>
                  <a:pt x="4556569" y="1179830"/>
                </a:lnTo>
                <a:lnTo>
                  <a:pt x="4564976" y="1174750"/>
                </a:lnTo>
                <a:lnTo>
                  <a:pt x="4564773" y="1174750"/>
                </a:lnTo>
                <a:lnTo>
                  <a:pt x="4572914" y="1169669"/>
                </a:lnTo>
                <a:lnTo>
                  <a:pt x="4572723" y="1169669"/>
                </a:lnTo>
                <a:lnTo>
                  <a:pt x="4580585" y="1164589"/>
                </a:lnTo>
                <a:lnTo>
                  <a:pt x="4580407" y="1164589"/>
                </a:lnTo>
                <a:lnTo>
                  <a:pt x="4587989" y="1158239"/>
                </a:lnTo>
                <a:lnTo>
                  <a:pt x="4587811" y="1158239"/>
                </a:lnTo>
                <a:lnTo>
                  <a:pt x="4595088" y="1151889"/>
                </a:lnTo>
                <a:lnTo>
                  <a:pt x="4594923" y="1151889"/>
                </a:lnTo>
                <a:lnTo>
                  <a:pt x="4601883" y="1145539"/>
                </a:lnTo>
                <a:lnTo>
                  <a:pt x="4601730" y="1145539"/>
                </a:lnTo>
                <a:lnTo>
                  <a:pt x="4608372" y="1139189"/>
                </a:lnTo>
                <a:lnTo>
                  <a:pt x="4608220" y="1139189"/>
                </a:lnTo>
                <a:lnTo>
                  <a:pt x="4614519" y="1131569"/>
                </a:lnTo>
                <a:lnTo>
                  <a:pt x="4614379" y="1131569"/>
                </a:lnTo>
                <a:lnTo>
                  <a:pt x="4620336" y="1123950"/>
                </a:lnTo>
                <a:lnTo>
                  <a:pt x="4620196" y="1123950"/>
                </a:lnTo>
                <a:lnTo>
                  <a:pt x="4625784" y="1116330"/>
                </a:lnTo>
                <a:lnTo>
                  <a:pt x="4630877" y="1108710"/>
                </a:lnTo>
                <a:lnTo>
                  <a:pt x="4635588" y="1101089"/>
                </a:lnTo>
                <a:lnTo>
                  <a:pt x="4639906" y="1092200"/>
                </a:lnTo>
                <a:lnTo>
                  <a:pt x="4643831" y="1083310"/>
                </a:lnTo>
                <a:lnTo>
                  <a:pt x="4647323" y="1074419"/>
                </a:lnTo>
                <a:lnTo>
                  <a:pt x="4650397" y="1065530"/>
                </a:lnTo>
                <a:lnTo>
                  <a:pt x="4653038" y="1056639"/>
                </a:lnTo>
                <a:lnTo>
                  <a:pt x="4655223" y="1046480"/>
                </a:lnTo>
                <a:lnTo>
                  <a:pt x="4656937" y="1036319"/>
                </a:lnTo>
                <a:lnTo>
                  <a:pt x="4656899" y="1037589"/>
                </a:lnTo>
                <a:lnTo>
                  <a:pt x="4666497" y="1037589"/>
                </a:lnTo>
                <a:lnTo>
                  <a:pt x="4666335" y="1038860"/>
                </a:lnTo>
                <a:lnTo>
                  <a:pt x="4656239" y="1078230"/>
                </a:lnTo>
                <a:lnTo>
                  <a:pt x="4638967" y="1113789"/>
                </a:lnTo>
                <a:lnTo>
                  <a:pt x="4615345" y="1145539"/>
                </a:lnTo>
                <a:lnTo>
                  <a:pt x="4608537" y="1151889"/>
                </a:lnTo>
                <a:lnTo>
                  <a:pt x="4601413" y="1159510"/>
                </a:lnTo>
                <a:lnTo>
                  <a:pt x="4569815" y="1182369"/>
                </a:lnTo>
                <a:lnTo>
                  <a:pt x="4533938" y="1200150"/>
                </a:lnTo>
                <a:lnTo>
                  <a:pt x="4527571" y="1202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825085" y="4030916"/>
            <a:ext cx="604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思考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25085" y="4340288"/>
            <a:ext cx="3022600" cy="72644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09245" indent="-296545">
              <a:lnSpc>
                <a:spcPct val="100000"/>
              </a:lnSpc>
              <a:spcBef>
                <a:spcPts val="455"/>
              </a:spcBef>
              <a:buSzPct val="95000"/>
              <a:buFont typeface="Times New Roman"/>
              <a:buAutoNum type="arabicParenBoth"/>
              <a:tabLst>
                <a:tab pos="309880" algn="l"/>
              </a:tabLst>
            </a:pPr>
            <a:r>
              <a:rPr dirty="0" sz="2000">
                <a:latin typeface="华文楷体"/>
                <a:cs typeface="华文楷体"/>
              </a:rPr>
              <a:t>如果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>
                <a:latin typeface="华文楷体"/>
                <a:cs typeface="华文楷体"/>
              </a:rPr>
              <a:t>行驶</a:t>
            </a:r>
            <a:r>
              <a:rPr dirty="0" sz="2000" spc="-5">
                <a:latin typeface="Times New Roman"/>
                <a:cs typeface="Times New Roman"/>
              </a:rPr>
              <a:t>&gt;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 b="1" i="1">
                <a:latin typeface="Book Antiqua"/>
                <a:cs typeface="Book Antiqua"/>
              </a:rPr>
              <a:t>0</a:t>
            </a:r>
            <a:r>
              <a:rPr dirty="0" sz="2000">
                <a:latin typeface="华文楷体"/>
                <a:cs typeface="华文楷体"/>
              </a:rPr>
              <a:t>，情况如何</a:t>
            </a:r>
            <a:r>
              <a:rPr dirty="0" sz="200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  <a:p>
            <a:pPr marL="309245" indent="-296545">
              <a:lnSpc>
                <a:spcPct val="100000"/>
              </a:lnSpc>
              <a:spcBef>
                <a:spcPts val="360"/>
              </a:spcBef>
              <a:buSzPct val="95000"/>
              <a:buFont typeface="Times New Roman"/>
              <a:buAutoNum type="arabicParenBoth"/>
              <a:tabLst>
                <a:tab pos="309880" algn="l"/>
              </a:tabLst>
            </a:pPr>
            <a:r>
              <a:rPr dirty="0" sz="2000">
                <a:latin typeface="华文楷体"/>
                <a:cs typeface="华文楷体"/>
              </a:rPr>
              <a:t>如果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>
                <a:latin typeface="华文楷体"/>
                <a:cs typeface="华文楷体"/>
              </a:rPr>
              <a:t>行驶</a:t>
            </a:r>
            <a:r>
              <a:rPr dirty="0" sz="2000" spc="-5">
                <a:latin typeface="Times New Roman"/>
                <a:cs typeface="Times New Roman"/>
              </a:rPr>
              <a:t>&lt;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 b="1" i="1">
                <a:latin typeface="Book Antiqua"/>
                <a:cs typeface="Book Antiqua"/>
              </a:rPr>
              <a:t>0</a:t>
            </a:r>
            <a:r>
              <a:rPr dirty="0" sz="2000">
                <a:latin typeface="华文楷体"/>
                <a:cs typeface="华文楷体"/>
              </a:rPr>
              <a:t>，情况如何</a:t>
            </a:r>
            <a:r>
              <a:rPr dirty="0" sz="2000">
                <a:latin typeface="Times New Roman"/>
                <a:cs typeface="Times New Roman"/>
              </a:rPr>
              <a:t>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1451" y="4503521"/>
            <a:ext cx="3692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此为火车转弯时的规定（设计）</a:t>
            </a:r>
            <a:r>
              <a:rPr dirty="0" sz="1800" b="1">
                <a:solidFill>
                  <a:srgbClr val="FF0000"/>
                </a:solidFill>
                <a:latin typeface="华文楷体"/>
                <a:cs typeface="华文楷体"/>
              </a:rPr>
              <a:t>速</a:t>
            </a:r>
            <a:r>
              <a:rPr dirty="0" sz="1800" spc="-5" b="1">
                <a:solidFill>
                  <a:srgbClr val="FF0000"/>
                </a:solidFill>
                <a:latin typeface="华文楷体"/>
                <a:cs typeface="华文楷体"/>
              </a:rPr>
              <a:t>度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255481" y="2955963"/>
            <a:ext cx="37465" cy="16510"/>
          </a:xfrm>
          <a:custGeom>
            <a:avLst/>
            <a:gdLst/>
            <a:ahLst/>
            <a:cxnLst/>
            <a:rect l="l" t="t" r="r" b="b"/>
            <a:pathLst>
              <a:path w="37464" h="16510">
                <a:moveTo>
                  <a:pt x="0" y="15938"/>
                </a:moveTo>
                <a:lnTo>
                  <a:pt x="36982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92464" y="2960509"/>
            <a:ext cx="53975" cy="88265"/>
          </a:xfrm>
          <a:custGeom>
            <a:avLst/>
            <a:gdLst/>
            <a:ahLst/>
            <a:cxnLst/>
            <a:rect l="l" t="t" r="r" b="b"/>
            <a:pathLst>
              <a:path w="53975" h="88264">
                <a:moveTo>
                  <a:pt x="0" y="0"/>
                </a:moveTo>
                <a:lnTo>
                  <a:pt x="53594" y="87706"/>
                </a:lnTo>
              </a:path>
            </a:pathLst>
          </a:custGeom>
          <a:ln w="211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352103" y="2793072"/>
            <a:ext cx="71120" cy="255270"/>
          </a:xfrm>
          <a:custGeom>
            <a:avLst/>
            <a:gdLst/>
            <a:ahLst/>
            <a:cxnLst/>
            <a:rect l="l" t="t" r="r" b="b"/>
            <a:pathLst>
              <a:path w="71119" h="255269">
                <a:moveTo>
                  <a:pt x="0" y="255143"/>
                </a:moveTo>
                <a:lnTo>
                  <a:pt x="70954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23058" y="2793072"/>
            <a:ext cx="916940" cy="0"/>
          </a:xfrm>
          <a:custGeom>
            <a:avLst/>
            <a:gdLst/>
            <a:ahLst/>
            <a:cxnLst/>
            <a:rect l="l" t="t" r="r" b="b"/>
            <a:pathLst>
              <a:path w="916939" h="0">
                <a:moveTo>
                  <a:pt x="0" y="0"/>
                </a:moveTo>
                <a:lnTo>
                  <a:pt x="916419" y="0"/>
                </a:lnTo>
              </a:path>
            </a:pathLst>
          </a:custGeom>
          <a:ln w="105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1329524" y="2759558"/>
            <a:ext cx="2742565" cy="7404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0520">
              <a:lnSpc>
                <a:spcPct val="100000"/>
              </a:lnSpc>
              <a:spcBef>
                <a:spcPts val="110"/>
              </a:spcBef>
              <a:tabLst>
                <a:tab pos="1097915" algn="l"/>
                <a:tab pos="1835785" algn="l"/>
              </a:tabLst>
            </a:pPr>
            <a:r>
              <a:rPr dirty="0" sz="1700" spc="10" i="1">
                <a:latin typeface="Book Antiqua"/>
                <a:cs typeface="Book Antiqua"/>
              </a:rPr>
              <a:t>v</a:t>
            </a:r>
            <a:r>
              <a:rPr dirty="0" sz="1700" spc="-120" i="1">
                <a:latin typeface="Book Antiqua"/>
                <a:cs typeface="Book Antiqua"/>
              </a:rPr>
              <a:t> </a:t>
            </a:r>
            <a:r>
              <a:rPr dirty="0" baseline="-25000" sz="1500">
                <a:latin typeface="Times New Roman"/>
                <a:cs typeface="Times New Roman"/>
              </a:rPr>
              <a:t>0  </a:t>
            </a:r>
            <a:r>
              <a:rPr dirty="0" baseline="-25000" sz="1500" spc="247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Times New Roman"/>
                <a:cs typeface="Times New Roman"/>
              </a:rPr>
              <a:t>=	</a:t>
            </a:r>
            <a:r>
              <a:rPr dirty="0" sz="1800" spc="-254" i="1">
                <a:latin typeface="微软雅黑"/>
                <a:cs typeface="微软雅黑"/>
              </a:rPr>
              <a:t>g</a:t>
            </a:r>
            <a:r>
              <a:rPr dirty="0" sz="1700" spc="-254" i="1">
                <a:latin typeface="Times New Roman"/>
                <a:cs typeface="Times New Roman"/>
              </a:rPr>
              <a:t>r   </a:t>
            </a:r>
            <a:r>
              <a:rPr dirty="0" sz="1700" spc="-250" i="1">
                <a:latin typeface="Times New Roman"/>
                <a:cs typeface="Times New Roman"/>
              </a:rPr>
              <a:t> </a:t>
            </a:r>
            <a:r>
              <a:rPr dirty="0" sz="1700" spc="5">
                <a:latin typeface="Times New Roman"/>
                <a:cs typeface="Times New Roman"/>
              </a:rPr>
              <a:t>tan	</a:t>
            </a:r>
            <a:r>
              <a:rPr dirty="0" sz="1700" spc="10" i="1">
                <a:latin typeface="Times New Roman"/>
                <a:cs typeface="Times New Roman"/>
              </a:rPr>
              <a:t>θ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1237615" algn="l"/>
              </a:tabLst>
            </a:pPr>
            <a:r>
              <a:rPr dirty="0" baseline="-11904" sz="2100" spc="-7" b="1" i="1">
                <a:latin typeface="Times New Roman"/>
                <a:cs typeface="Times New Roman"/>
              </a:rPr>
              <a:t>θ</a:t>
            </a:r>
            <a:r>
              <a:rPr dirty="0" baseline="-11904" sz="2100" b="1">
                <a:latin typeface="华文楷体"/>
                <a:cs typeface="华文楷体"/>
              </a:rPr>
              <a:t>很小时	</a:t>
            </a:r>
            <a:r>
              <a:rPr dirty="0" sz="1700" spc="5">
                <a:latin typeface="Times New Roman"/>
                <a:cs typeface="Times New Roman"/>
              </a:rPr>
              <a:t>tan </a:t>
            </a:r>
            <a:r>
              <a:rPr dirty="0" sz="1700" spc="10" i="1">
                <a:latin typeface="Times New Roman"/>
                <a:cs typeface="Times New Roman"/>
              </a:rPr>
              <a:t>θ </a:t>
            </a:r>
            <a:r>
              <a:rPr dirty="0" sz="1700" spc="15">
                <a:latin typeface="Times New Roman"/>
                <a:cs typeface="Times New Roman"/>
              </a:rPr>
              <a:t>≈ </a:t>
            </a:r>
            <a:r>
              <a:rPr dirty="0" sz="1700" spc="5">
                <a:latin typeface="Times New Roman"/>
                <a:cs typeface="Times New Roman"/>
              </a:rPr>
              <a:t>sin </a:t>
            </a:r>
            <a:r>
              <a:rPr dirty="0" sz="1700" spc="10" i="1">
                <a:latin typeface="Times New Roman"/>
                <a:cs typeface="Times New Roman"/>
              </a:rPr>
              <a:t>θ</a:t>
            </a:r>
            <a:r>
              <a:rPr dirty="0" sz="1700" spc="45" i="1">
                <a:latin typeface="Times New Roman"/>
                <a:cs typeface="Times New Roman"/>
              </a:rPr>
              <a:t> </a:t>
            </a:r>
            <a:r>
              <a:rPr dirty="0" sz="1700" spc="15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6041" y="2949511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531" y="2809176"/>
            <a:ext cx="12680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当</a:t>
            </a:r>
            <a:r>
              <a:rPr dirty="0" sz="2000" spc="-5" i="1">
                <a:solidFill>
                  <a:srgbClr val="C00000"/>
                </a:solidFill>
                <a:latin typeface="Book Antiqua"/>
                <a:cs typeface="Book Antiqua"/>
              </a:rPr>
              <a:t>v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&gt;</a:t>
            </a:r>
            <a:r>
              <a:rPr dirty="0" sz="2000" spc="-5" i="1">
                <a:solidFill>
                  <a:srgbClr val="C00000"/>
                </a:solidFill>
                <a:latin typeface="Book Antiqua"/>
                <a:cs typeface="Book Antiqua"/>
              </a:rPr>
              <a:t>v</a:t>
            </a:r>
            <a:r>
              <a:rPr dirty="0" sz="2000" spc="70" i="1">
                <a:solidFill>
                  <a:srgbClr val="C00000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时</a:t>
            </a:r>
            <a:r>
              <a:rPr dirty="0" sz="2000" spc="5">
                <a:solidFill>
                  <a:srgbClr val="C00000"/>
                </a:solidFill>
                <a:latin typeface="华文楷体"/>
                <a:cs typeface="华文楷体"/>
              </a:rPr>
              <a:t>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359" y="1696732"/>
            <a:ext cx="2074545" cy="991869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当</a:t>
            </a:r>
            <a:r>
              <a:rPr dirty="0" sz="2000" spc="-5" i="1">
                <a:solidFill>
                  <a:srgbClr val="C00000"/>
                </a:solidFill>
                <a:latin typeface="Book Antiqua"/>
                <a:cs typeface="Book Antiqua"/>
              </a:rPr>
              <a:t>v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2000" spc="-5" i="1">
                <a:solidFill>
                  <a:srgbClr val="C00000"/>
                </a:solidFill>
                <a:latin typeface="Book Antiqua"/>
                <a:cs typeface="Book Antiqua"/>
              </a:rPr>
              <a:t>v</a:t>
            </a:r>
            <a:r>
              <a:rPr dirty="0" baseline="-17094" sz="1950" spc="-7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时</a:t>
            </a:r>
            <a:r>
              <a:rPr dirty="0" sz="2000" spc="5">
                <a:solidFill>
                  <a:srgbClr val="C00000"/>
                </a:solidFill>
                <a:latin typeface="华文楷体"/>
                <a:cs typeface="华文楷体"/>
              </a:rPr>
              <a:t>：</a:t>
            </a:r>
            <a:endParaRPr sz="2000">
              <a:latin typeface="华文楷体"/>
              <a:cs typeface="华文楷体"/>
            </a:endParaRPr>
          </a:p>
          <a:p>
            <a:pPr marL="28575">
              <a:lnSpc>
                <a:spcPct val="100000"/>
              </a:lnSpc>
              <a:spcBef>
                <a:spcPts val="1405"/>
              </a:spcBef>
            </a:pPr>
            <a:r>
              <a:rPr dirty="0" sz="2000">
                <a:latin typeface="华文楷体"/>
                <a:cs typeface="华文楷体"/>
              </a:rPr>
              <a:t>轮缘不受侧向压</a:t>
            </a:r>
            <a:r>
              <a:rPr dirty="0" sz="2000" spc="5">
                <a:latin typeface="华文楷体"/>
                <a:cs typeface="华文楷体"/>
              </a:rPr>
              <a:t>力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342" y="3091548"/>
            <a:ext cx="4224655" cy="124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34" marR="5080" indent="-6985">
              <a:lnSpc>
                <a:spcPct val="148400"/>
              </a:lnSpc>
              <a:spcBef>
                <a:spcPts val="100"/>
              </a:spcBef>
            </a:pPr>
            <a:r>
              <a:rPr dirty="0" sz="2000">
                <a:latin typeface="华文楷体"/>
                <a:cs typeface="华文楷体"/>
              </a:rPr>
              <a:t>外轨道对轮缘有侧压力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>
                <a:latin typeface="华文楷体"/>
                <a:cs typeface="华文楷体"/>
              </a:rPr>
              <a:t>外轨易损坏</a:t>
            </a:r>
            <a:r>
              <a:rPr dirty="0" sz="2000" spc="5">
                <a:latin typeface="华文楷体"/>
                <a:cs typeface="华文楷体"/>
              </a:rPr>
              <a:t>。 </a:t>
            </a: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当</a:t>
            </a:r>
            <a:r>
              <a:rPr dirty="0" sz="2000" spc="-5" i="1">
                <a:solidFill>
                  <a:srgbClr val="C00000"/>
                </a:solidFill>
                <a:latin typeface="Book Antiqua"/>
                <a:cs typeface="Book Antiqua"/>
              </a:rPr>
              <a:t>v</a:t>
            </a:r>
            <a:r>
              <a:rPr dirty="0" sz="2000" spc="-5">
                <a:solidFill>
                  <a:srgbClr val="C00000"/>
                </a:solidFill>
                <a:latin typeface="Times New Roman"/>
                <a:cs typeface="Times New Roman"/>
              </a:rPr>
              <a:t>&lt;</a:t>
            </a:r>
            <a:r>
              <a:rPr dirty="0" sz="2000" spc="-5" i="1">
                <a:solidFill>
                  <a:srgbClr val="C00000"/>
                </a:solidFill>
                <a:latin typeface="Book Antiqua"/>
                <a:cs typeface="Book Antiqua"/>
              </a:rPr>
              <a:t>v</a:t>
            </a:r>
            <a:r>
              <a:rPr dirty="0" baseline="-17094" sz="1950" spc="-7">
                <a:solidFill>
                  <a:srgbClr val="C00000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时</a:t>
            </a:r>
            <a:r>
              <a:rPr dirty="0" sz="2000" spc="5">
                <a:solidFill>
                  <a:srgbClr val="C00000"/>
                </a:solidFill>
                <a:latin typeface="华文楷体"/>
                <a:cs typeface="华文楷体"/>
              </a:rPr>
              <a:t>：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00">
                <a:latin typeface="华文楷体"/>
                <a:cs typeface="华文楷体"/>
              </a:rPr>
              <a:t>内轨道对轮缘有侧压力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华文楷体"/>
                <a:cs typeface="华文楷体"/>
              </a:rPr>
              <a:t>内轨易损坏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8779" y="3204972"/>
            <a:ext cx="3215640" cy="623570"/>
          </a:xfrm>
          <a:custGeom>
            <a:avLst/>
            <a:gdLst/>
            <a:ahLst/>
            <a:cxnLst/>
            <a:rect l="l" t="t" r="r" b="b"/>
            <a:pathLst>
              <a:path w="3215640" h="623570">
                <a:moveTo>
                  <a:pt x="0" y="0"/>
                </a:moveTo>
                <a:lnTo>
                  <a:pt x="3215639" y="0"/>
                </a:lnTo>
                <a:lnTo>
                  <a:pt x="3215639" y="623315"/>
                </a:lnTo>
                <a:lnTo>
                  <a:pt x="0" y="623315"/>
                </a:lnTo>
                <a:lnTo>
                  <a:pt x="0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74601" y="3200907"/>
            <a:ext cx="3224530" cy="633095"/>
          </a:xfrm>
          <a:custGeom>
            <a:avLst/>
            <a:gdLst/>
            <a:ahLst/>
            <a:cxnLst/>
            <a:rect l="l" t="t" r="r" b="b"/>
            <a:pathLst>
              <a:path w="3224529" h="633095">
                <a:moveTo>
                  <a:pt x="3219234" y="632777"/>
                </a:moveTo>
                <a:lnTo>
                  <a:pt x="4762" y="632777"/>
                </a:lnTo>
                <a:lnTo>
                  <a:pt x="3289" y="632548"/>
                </a:lnTo>
                <a:lnTo>
                  <a:pt x="1968" y="631863"/>
                </a:lnTo>
                <a:lnTo>
                  <a:pt x="914" y="630808"/>
                </a:lnTo>
                <a:lnTo>
                  <a:pt x="228" y="629488"/>
                </a:lnTo>
                <a:lnTo>
                  <a:pt x="0" y="628015"/>
                </a:lnTo>
                <a:lnTo>
                  <a:pt x="0" y="4762"/>
                </a:lnTo>
                <a:lnTo>
                  <a:pt x="4762" y="0"/>
                </a:lnTo>
                <a:lnTo>
                  <a:pt x="3219234" y="0"/>
                </a:lnTo>
                <a:lnTo>
                  <a:pt x="322399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23252"/>
                </a:lnTo>
                <a:lnTo>
                  <a:pt x="4762" y="623252"/>
                </a:lnTo>
                <a:lnTo>
                  <a:pt x="9525" y="628015"/>
                </a:lnTo>
                <a:lnTo>
                  <a:pt x="3223996" y="628015"/>
                </a:lnTo>
                <a:lnTo>
                  <a:pt x="3223755" y="629488"/>
                </a:lnTo>
                <a:lnTo>
                  <a:pt x="3223082" y="630808"/>
                </a:lnTo>
                <a:lnTo>
                  <a:pt x="3222028" y="631863"/>
                </a:lnTo>
                <a:lnTo>
                  <a:pt x="3220707" y="632548"/>
                </a:lnTo>
                <a:lnTo>
                  <a:pt x="3219234" y="632777"/>
                </a:lnTo>
                <a:close/>
              </a:path>
              <a:path w="3224529" h="6330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224529" h="633095">
                <a:moveTo>
                  <a:pt x="321447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214471" y="4762"/>
                </a:lnTo>
                <a:lnTo>
                  <a:pt x="3214471" y="9525"/>
                </a:lnTo>
                <a:close/>
              </a:path>
              <a:path w="3224529" h="633095">
                <a:moveTo>
                  <a:pt x="3214471" y="628015"/>
                </a:moveTo>
                <a:lnTo>
                  <a:pt x="3214471" y="4762"/>
                </a:lnTo>
                <a:lnTo>
                  <a:pt x="3219234" y="9525"/>
                </a:lnTo>
                <a:lnTo>
                  <a:pt x="3223996" y="9525"/>
                </a:lnTo>
                <a:lnTo>
                  <a:pt x="3223996" y="623252"/>
                </a:lnTo>
                <a:lnTo>
                  <a:pt x="3219234" y="623252"/>
                </a:lnTo>
                <a:lnTo>
                  <a:pt x="3214471" y="628015"/>
                </a:lnTo>
                <a:close/>
              </a:path>
              <a:path w="3224529" h="633095">
                <a:moveTo>
                  <a:pt x="3223996" y="9525"/>
                </a:moveTo>
                <a:lnTo>
                  <a:pt x="3219234" y="9525"/>
                </a:lnTo>
                <a:lnTo>
                  <a:pt x="3214471" y="4762"/>
                </a:lnTo>
                <a:lnTo>
                  <a:pt x="3223996" y="4762"/>
                </a:lnTo>
                <a:lnTo>
                  <a:pt x="3223996" y="9525"/>
                </a:lnTo>
                <a:close/>
              </a:path>
              <a:path w="3224529" h="633095">
                <a:moveTo>
                  <a:pt x="9525" y="628015"/>
                </a:moveTo>
                <a:lnTo>
                  <a:pt x="4762" y="623252"/>
                </a:lnTo>
                <a:lnTo>
                  <a:pt x="9525" y="623252"/>
                </a:lnTo>
                <a:lnTo>
                  <a:pt x="9525" y="628015"/>
                </a:lnTo>
                <a:close/>
              </a:path>
              <a:path w="3224529" h="633095">
                <a:moveTo>
                  <a:pt x="3214471" y="628015"/>
                </a:moveTo>
                <a:lnTo>
                  <a:pt x="9525" y="628015"/>
                </a:lnTo>
                <a:lnTo>
                  <a:pt x="9525" y="623252"/>
                </a:lnTo>
                <a:lnTo>
                  <a:pt x="3214471" y="623252"/>
                </a:lnTo>
                <a:lnTo>
                  <a:pt x="3214471" y="628015"/>
                </a:lnTo>
                <a:close/>
              </a:path>
              <a:path w="3224529" h="633095">
                <a:moveTo>
                  <a:pt x="3223996" y="628015"/>
                </a:moveTo>
                <a:lnTo>
                  <a:pt x="3214471" y="628015"/>
                </a:lnTo>
                <a:lnTo>
                  <a:pt x="3219234" y="623252"/>
                </a:lnTo>
                <a:lnTo>
                  <a:pt x="3223996" y="623252"/>
                </a:lnTo>
                <a:lnTo>
                  <a:pt x="3223996" y="628015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78779" y="3200590"/>
            <a:ext cx="32156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 marR="1670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铁路弯道处超速是火车脱轨和 翻车的主要原因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07864" y="548640"/>
            <a:ext cx="3883151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27016" y="1720761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 h="0">
                <a:moveTo>
                  <a:pt x="0" y="0"/>
                </a:moveTo>
                <a:lnTo>
                  <a:pt x="533920" y="0"/>
                </a:lnTo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8602" y="1761007"/>
            <a:ext cx="42545" cy="18415"/>
          </a:xfrm>
          <a:custGeom>
            <a:avLst/>
            <a:gdLst/>
            <a:ahLst/>
            <a:cxnLst/>
            <a:rect l="l" t="t" r="r" b="b"/>
            <a:pathLst>
              <a:path w="42545" h="18414">
                <a:moveTo>
                  <a:pt x="0" y="18173"/>
                </a:moveTo>
                <a:lnTo>
                  <a:pt x="42468" y="0"/>
                </a:lnTo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51071" y="1766201"/>
            <a:ext cx="61594" cy="222250"/>
          </a:xfrm>
          <a:custGeom>
            <a:avLst/>
            <a:gdLst/>
            <a:ahLst/>
            <a:cxnLst/>
            <a:rect l="l" t="t" r="r" b="b"/>
            <a:pathLst>
              <a:path w="61595" h="222250">
                <a:moveTo>
                  <a:pt x="0" y="0"/>
                </a:moveTo>
                <a:lnTo>
                  <a:pt x="61544" y="222021"/>
                </a:lnTo>
              </a:path>
            </a:pathLst>
          </a:custGeom>
          <a:ln w="242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19537" y="1388376"/>
            <a:ext cx="81915" cy="600075"/>
          </a:xfrm>
          <a:custGeom>
            <a:avLst/>
            <a:gdLst/>
            <a:ahLst/>
            <a:cxnLst/>
            <a:rect l="l" t="t" r="r" b="b"/>
            <a:pathLst>
              <a:path w="81914" h="600075">
                <a:moveTo>
                  <a:pt x="0" y="599846"/>
                </a:moveTo>
                <a:lnTo>
                  <a:pt x="81483" y="0"/>
                </a:lnTo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01020" y="1388376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 h="0">
                <a:moveTo>
                  <a:pt x="0" y="0"/>
                </a:moveTo>
                <a:lnTo>
                  <a:pt x="587654" y="0"/>
                </a:lnTo>
              </a:path>
            </a:pathLst>
          </a:custGeom>
          <a:ln w="121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495469" y="1717065"/>
            <a:ext cx="16383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i="1">
                <a:latin typeface="Times New Roman"/>
                <a:cs typeface="Times New Roman"/>
              </a:rPr>
              <a:t>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2455" y="1365211"/>
            <a:ext cx="37211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i="1">
                <a:latin typeface="Times New Roman"/>
                <a:cs typeface="Times New Roman"/>
              </a:rPr>
              <a:t>ghr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6591" y="1688261"/>
            <a:ext cx="98425" cy="200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45840" y="1522310"/>
            <a:ext cx="54038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0525" algn="l"/>
              </a:tabLst>
            </a:pPr>
            <a:r>
              <a:rPr dirty="0" sz="1950" i="1">
                <a:latin typeface="Book Antiqua"/>
                <a:cs typeface="Book Antiqua"/>
              </a:rPr>
              <a:t>v</a:t>
            </a:r>
            <a:r>
              <a:rPr dirty="0" sz="1950" i="1">
                <a:latin typeface="Book Antiqua"/>
                <a:cs typeface="Book Antiqua"/>
              </a:rPr>
              <a:t>	</a:t>
            </a:r>
            <a:r>
              <a:rPr dirty="0" sz="195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4664" y="959142"/>
            <a:ext cx="307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设火车设计规定转弯速度</a:t>
            </a:r>
            <a:r>
              <a:rPr dirty="0" sz="2000" spc="5">
                <a:latin typeface="华文楷体"/>
                <a:cs typeface="华文楷体"/>
              </a:rPr>
              <a:t>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566803" y="1972310"/>
            <a:ext cx="777875" cy="114300"/>
          </a:xfrm>
          <a:custGeom>
            <a:avLst/>
            <a:gdLst/>
            <a:ahLst/>
            <a:cxnLst/>
            <a:rect l="l" t="t" r="r" b="b"/>
            <a:pathLst>
              <a:path w="777875" h="114300">
                <a:moveTo>
                  <a:pt x="740823" y="76581"/>
                </a:moveTo>
                <a:lnTo>
                  <a:pt x="691857" y="76581"/>
                </a:lnTo>
                <a:lnTo>
                  <a:pt x="692378" y="38481"/>
                </a:lnTo>
                <a:lnTo>
                  <a:pt x="663807" y="38092"/>
                </a:lnTo>
                <a:lnTo>
                  <a:pt x="664324" y="0"/>
                </a:lnTo>
                <a:lnTo>
                  <a:pt x="777836" y="58699"/>
                </a:lnTo>
                <a:lnTo>
                  <a:pt x="740823" y="76581"/>
                </a:lnTo>
                <a:close/>
              </a:path>
              <a:path w="777875" h="114300">
                <a:moveTo>
                  <a:pt x="663291" y="76192"/>
                </a:moveTo>
                <a:lnTo>
                  <a:pt x="0" y="67170"/>
                </a:lnTo>
                <a:lnTo>
                  <a:pt x="520" y="29070"/>
                </a:lnTo>
                <a:lnTo>
                  <a:pt x="663807" y="38092"/>
                </a:lnTo>
                <a:lnTo>
                  <a:pt x="663291" y="76192"/>
                </a:lnTo>
                <a:close/>
              </a:path>
              <a:path w="777875" h="114300">
                <a:moveTo>
                  <a:pt x="691857" y="76581"/>
                </a:moveTo>
                <a:lnTo>
                  <a:pt x="663291" y="76192"/>
                </a:lnTo>
                <a:lnTo>
                  <a:pt x="663807" y="38092"/>
                </a:lnTo>
                <a:lnTo>
                  <a:pt x="692378" y="38481"/>
                </a:lnTo>
                <a:lnTo>
                  <a:pt x="691857" y="76581"/>
                </a:lnTo>
                <a:close/>
              </a:path>
              <a:path w="777875" h="114300">
                <a:moveTo>
                  <a:pt x="662774" y="114287"/>
                </a:moveTo>
                <a:lnTo>
                  <a:pt x="663291" y="76192"/>
                </a:lnTo>
                <a:lnTo>
                  <a:pt x="691857" y="76581"/>
                </a:lnTo>
                <a:lnTo>
                  <a:pt x="740823" y="76581"/>
                </a:lnTo>
                <a:lnTo>
                  <a:pt x="662774" y="11428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 rot="21420000">
            <a:off x="6405275" y="2322408"/>
            <a:ext cx="292224" cy="250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75"/>
              </a:lnSpc>
            </a:pPr>
            <a:r>
              <a:rPr dirty="0" sz="1800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 rot="21420000">
            <a:off x="6575873" y="2438640"/>
            <a:ext cx="247670" cy="1460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1150" spc="25">
                <a:solidFill>
                  <a:srgbClr val="C00000"/>
                </a:solidFill>
                <a:latin typeface="华文楷体"/>
                <a:cs typeface="华文楷体"/>
              </a:rPr>
              <a:t>弹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528016" y="2119045"/>
            <a:ext cx="789305" cy="116839"/>
          </a:xfrm>
          <a:custGeom>
            <a:avLst/>
            <a:gdLst/>
            <a:ahLst/>
            <a:cxnLst/>
            <a:rect l="l" t="t" r="r" b="b"/>
            <a:pathLst>
              <a:path w="789304" h="116839">
                <a:moveTo>
                  <a:pt x="115239" y="78755"/>
                </a:moveTo>
                <a:lnTo>
                  <a:pt x="112940" y="40731"/>
                </a:lnTo>
                <a:lnTo>
                  <a:pt x="786498" y="0"/>
                </a:lnTo>
                <a:lnTo>
                  <a:pt x="788796" y="38036"/>
                </a:lnTo>
                <a:lnTo>
                  <a:pt x="115239" y="78755"/>
                </a:lnTo>
                <a:close/>
              </a:path>
              <a:path w="789304" h="116839">
                <a:moveTo>
                  <a:pt x="117538" y="116789"/>
                </a:moveTo>
                <a:lnTo>
                  <a:pt x="0" y="66649"/>
                </a:lnTo>
                <a:lnTo>
                  <a:pt x="110642" y="2705"/>
                </a:lnTo>
                <a:lnTo>
                  <a:pt x="112940" y="40731"/>
                </a:lnTo>
                <a:lnTo>
                  <a:pt x="84416" y="42456"/>
                </a:lnTo>
                <a:lnTo>
                  <a:pt x="86715" y="80479"/>
                </a:lnTo>
                <a:lnTo>
                  <a:pt x="115343" y="80479"/>
                </a:lnTo>
                <a:lnTo>
                  <a:pt x="117538" y="116789"/>
                </a:lnTo>
                <a:close/>
              </a:path>
              <a:path w="789304" h="116839">
                <a:moveTo>
                  <a:pt x="86715" y="80479"/>
                </a:moveTo>
                <a:lnTo>
                  <a:pt x="84416" y="42456"/>
                </a:lnTo>
                <a:lnTo>
                  <a:pt x="112940" y="40731"/>
                </a:lnTo>
                <a:lnTo>
                  <a:pt x="115239" y="78755"/>
                </a:lnTo>
                <a:lnTo>
                  <a:pt x="86715" y="80479"/>
                </a:lnTo>
                <a:close/>
              </a:path>
              <a:path w="789304" h="116839">
                <a:moveTo>
                  <a:pt x="115343" y="80479"/>
                </a:moveTo>
                <a:lnTo>
                  <a:pt x="86715" y="80479"/>
                </a:lnTo>
                <a:lnTo>
                  <a:pt x="115239" y="78755"/>
                </a:lnTo>
                <a:lnTo>
                  <a:pt x="115343" y="8047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68529" y="1585061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8229" y="1709521"/>
            <a:ext cx="17462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25">
                <a:solidFill>
                  <a:srgbClr val="C00000"/>
                </a:solidFill>
                <a:latin typeface="华文楷体"/>
                <a:cs typeface="华文楷体"/>
              </a:rPr>
              <a:t>弹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22508" y="2758351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937" y="0"/>
                </a:lnTo>
              </a:path>
            </a:pathLst>
          </a:custGeom>
          <a:ln w="9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330052" y="2317140"/>
            <a:ext cx="22860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5525" sz="2775" spc="195" i="1">
                <a:latin typeface="Book Antiqua"/>
                <a:cs typeface="Book Antiqua"/>
              </a:rPr>
              <a:t>v</a:t>
            </a:r>
            <a:r>
              <a:rPr dirty="0" sz="1050" spc="1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20782" y="2571064"/>
            <a:ext cx="88582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40" i="1">
                <a:latin typeface="Times New Roman"/>
                <a:cs typeface="Times New Roman"/>
              </a:rPr>
              <a:t>F</a:t>
            </a:r>
            <a:r>
              <a:rPr dirty="0" baseline="-23809" sz="1575" spc="-60" i="1">
                <a:latin typeface="Times New Roman"/>
                <a:cs typeface="Times New Roman"/>
              </a:rPr>
              <a:t>n </a:t>
            </a:r>
            <a:r>
              <a:rPr dirty="0" sz="1850" spc="-5">
                <a:latin typeface="Symbol"/>
                <a:cs typeface="Symbol"/>
              </a:rPr>
              <a:t>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-5" i="1">
                <a:latin typeface="Times New Roman"/>
                <a:cs typeface="Times New Roman"/>
              </a:rPr>
              <a:t>m </a:t>
            </a:r>
            <a:r>
              <a:rPr dirty="0" baseline="-43543" sz="2775" spc="-7" i="1">
                <a:latin typeface="Times New Roman"/>
                <a:cs typeface="Times New Roman"/>
              </a:rPr>
              <a:t>r</a:t>
            </a:r>
            <a:endParaRPr baseline="-43543" sz="27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93645">
              <a:lnSpc>
                <a:spcPct val="100000"/>
              </a:lnSpc>
              <a:spcBef>
                <a:spcPts val="105"/>
              </a:spcBef>
            </a:pPr>
            <a:r>
              <a:rPr dirty="0"/>
              <a:t>火车转弯问题小</a:t>
            </a:r>
            <a:r>
              <a:rPr dirty="0" spc="5"/>
              <a:t>结</a:t>
            </a:r>
          </a:p>
          <a:p>
            <a:pPr marL="27305">
              <a:lnSpc>
                <a:spcPct val="100000"/>
              </a:lnSpc>
              <a:spcBef>
                <a:spcPts val="2730"/>
              </a:spcBef>
              <a:buFont typeface="Arial"/>
              <a:buChar char="•"/>
              <a:tabLst>
                <a:tab pos="562610" algn="l"/>
                <a:tab pos="563245" algn="l"/>
              </a:tabLst>
            </a:pPr>
            <a:r>
              <a:rPr dirty="0" sz="2400" spc="-5"/>
              <a:t>(1)</a:t>
            </a:r>
            <a:r>
              <a:rPr dirty="0" sz="2400"/>
              <a:t>火车转弯处的铁轨有什么特点？运动特点如何？</a:t>
            </a:r>
            <a:endParaRPr sz="2400"/>
          </a:p>
          <a:p>
            <a:pPr marL="2730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562610" algn="l"/>
                <a:tab pos="563245" algn="l"/>
              </a:tabLst>
            </a:pPr>
            <a:r>
              <a:rPr dirty="0" sz="2400" spc="-5"/>
              <a:t>(2)</a:t>
            </a:r>
            <a:r>
              <a:rPr dirty="0" sz="2400"/>
              <a:t>火车以规定的速度转弯时，什么力提供向心力？</a:t>
            </a:r>
            <a:endParaRPr sz="2400"/>
          </a:p>
          <a:p>
            <a:pPr marL="27305" marR="5080">
              <a:lnSpc>
                <a:spcPct val="150000"/>
              </a:lnSpc>
              <a:buFont typeface="Arial"/>
              <a:buChar char="•"/>
              <a:tabLst>
                <a:tab pos="562610" algn="l"/>
                <a:tab pos="563245" algn="l"/>
              </a:tabLst>
            </a:pPr>
            <a:r>
              <a:rPr dirty="0" sz="2400" spc="-5"/>
              <a:t>(3)</a:t>
            </a:r>
            <a:r>
              <a:rPr dirty="0" sz="2400"/>
              <a:t>火车转弯时速度过大或过小，会对哪侧轨道有侧压 力？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915924" y="3685032"/>
            <a:ext cx="7961630" cy="1016635"/>
          </a:xfrm>
          <a:prstGeom prst="rect">
            <a:avLst/>
          </a:prstGeom>
          <a:solidFill>
            <a:srgbClr val="D5DCE4"/>
          </a:solidFill>
        </p:spPr>
        <p:txBody>
          <a:bodyPr wrap="square" lIns="0" tIns="31750" rIns="0" bIns="0" rtlCol="0" vert="horz">
            <a:spAutoFit/>
          </a:bodyPr>
          <a:lstStyle/>
          <a:p>
            <a:pPr marL="90805" marR="241300" indent="508000">
              <a:lnSpc>
                <a:spcPts val="3600"/>
              </a:lnSpc>
              <a:spcBef>
                <a:spcPts val="250"/>
              </a:spcBef>
            </a:pPr>
            <a:r>
              <a:rPr dirty="0" sz="2000">
                <a:latin typeface="华文楷体"/>
                <a:cs typeface="华文楷体"/>
              </a:rPr>
              <a:t>汽车转弯和火车转弯都是水平面上的圆周运动问题，分析的时</a:t>
            </a:r>
            <a:r>
              <a:rPr dirty="0" sz="2000">
                <a:latin typeface="华文楷体"/>
                <a:cs typeface="华文楷体"/>
              </a:rPr>
              <a:t>候 </a:t>
            </a:r>
            <a:r>
              <a:rPr dirty="0" sz="2000">
                <a:latin typeface="华文楷体"/>
                <a:cs typeface="华文楷体"/>
              </a:rPr>
              <a:t>要注意画好模型图，找准向心力的方</a:t>
            </a:r>
            <a:r>
              <a:rPr dirty="0" sz="2000" spc="5">
                <a:latin typeface="华文楷体"/>
                <a:cs typeface="华文楷体"/>
              </a:rPr>
              <a:t>向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330696" y="815339"/>
            <a:ext cx="2054352" cy="177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651587" y="1030989"/>
            <a:ext cx="1445895" cy="1096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05"/>
              </a:lnSpc>
            </a:pPr>
            <a:r>
              <a:rPr dirty="0" sz="1800" b="1">
                <a:solidFill>
                  <a:srgbClr val="FF0000"/>
                </a:solidFill>
                <a:latin typeface="仿宋"/>
                <a:cs typeface="仿宋"/>
              </a:rPr>
              <a:t>外</a:t>
            </a:r>
            <a:r>
              <a:rPr dirty="0" sz="1800" spc="-10" b="1">
                <a:solidFill>
                  <a:srgbClr val="FF0000"/>
                </a:solidFill>
                <a:latin typeface="仿宋"/>
                <a:cs typeface="仿宋"/>
              </a:rPr>
              <a:t>轨</a:t>
            </a:r>
            <a:endParaRPr sz="1800">
              <a:latin typeface="仿宋"/>
              <a:cs typeface="仿宋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935355">
              <a:lnSpc>
                <a:spcPts val="2280"/>
              </a:lnSpc>
              <a:spcBef>
                <a:spcPts val="5"/>
              </a:spcBef>
            </a:pPr>
            <a:r>
              <a:rPr dirty="0" sz="2000" b="1">
                <a:solidFill>
                  <a:srgbClr val="FF0000"/>
                </a:solidFill>
                <a:latin typeface="仿宋"/>
                <a:cs typeface="仿宋"/>
              </a:rPr>
              <a:t>内</a:t>
            </a:r>
            <a:r>
              <a:rPr dirty="0" sz="2000" spc="-5" b="1">
                <a:solidFill>
                  <a:srgbClr val="FF0000"/>
                </a:solidFill>
                <a:latin typeface="仿宋"/>
                <a:cs typeface="仿宋"/>
              </a:rPr>
              <a:t>轨</a:t>
            </a:r>
            <a:endParaRPr sz="2000">
              <a:latin typeface="仿宋"/>
              <a:cs typeface="仿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0351" y="594855"/>
            <a:ext cx="5296535" cy="2282190"/>
          </a:xfrm>
          <a:custGeom>
            <a:avLst/>
            <a:gdLst/>
            <a:ahLst/>
            <a:cxnLst/>
            <a:rect l="l" t="t" r="r" b="b"/>
            <a:pathLst>
              <a:path w="5296535" h="2282190">
                <a:moveTo>
                  <a:pt x="5291175" y="2281948"/>
                </a:moveTo>
                <a:lnTo>
                  <a:pt x="4762" y="2281948"/>
                </a:lnTo>
                <a:lnTo>
                  <a:pt x="3289" y="2281707"/>
                </a:lnTo>
                <a:lnTo>
                  <a:pt x="1968" y="2281034"/>
                </a:lnTo>
                <a:lnTo>
                  <a:pt x="914" y="2279980"/>
                </a:lnTo>
                <a:lnTo>
                  <a:pt x="228" y="2278659"/>
                </a:lnTo>
                <a:lnTo>
                  <a:pt x="0" y="2277186"/>
                </a:lnTo>
                <a:lnTo>
                  <a:pt x="0" y="4762"/>
                </a:lnTo>
                <a:lnTo>
                  <a:pt x="4762" y="0"/>
                </a:lnTo>
                <a:lnTo>
                  <a:pt x="5291175" y="0"/>
                </a:lnTo>
                <a:lnTo>
                  <a:pt x="529593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272423"/>
                </a:lnTo>
                <a:lnTo>
                  <a:pt x="4762" y="2272423"/>
                </a:lnTo>
                <a:lnTo>
                  <a:pt x="9525" y="2277186"/>
                </a:lnTo>
                <a:lnTo>
                  <a:pt x="5295938" y="2277186"/>
                </a:lnTo>
                <a:lnTo>
                  <a:pt x="5295709" y="2278659"/>
                </a:lnTo>
                <a:lnTo>
                  <a:pt x="5295023" y="2279980"/>
                </a:lnTo>
                <a:lnTo>
                  <a:pt x="5293969" y="2281034"/>
                </a:lnTo>
                <a:lnTo>
                  <a:pt x="5292648" y="2281707"/>
                </a:lnTo>
                <a:lnTo>
                  <a:pt x="5291175" y="2281948"/>
                </a:lnTo>
                <a:close/>
              </a:path>
              <a:path w="5296535" h="228219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296535" h="2282190">
                <a:moveTo>
                  <a:pt x="528641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286413" y="4762"/>
                </a:lnTo>
                <a:lnTo>
                  <a:pt x="5286413" y="9525"/>
                </a:lnTo>
                <a:close/>
              </a:path>
              <a:path w="5296535" h="2282190">
                <a:moveTo>
                  <a:pt x="5286413" y="2277186"/>
                </a:moveTo>
                <a:lnTo>
                  <a:pt x="5286413" y="4762"/>
                </a:lnTo>
                <a:lnTo>
                  <a:pt x="5291175" y="9525"/>
                </a:lnTo>
                <a:lnTo>
                  <a:pt x="5295938" y="9525"/>
                </a:lnTo>
                <a:lnTo>
                  <a:pt x="5295938" y="2272423"/>
                </a:lnTo>
                <a:lnTo>
                  <a:pt x="5291175" y="2272423"/>
                </a:lnTo>
                <a:lnTo>
                  <a:pt x="5286413" y="2277186"/>
                </a:lnTo>
                <a:close/>
              </a:path>
              <a:path w="5296535" h="2282190">
                <a:moveTo>
                  <a:pt x="5295938" y="9525"/>
                </a:moveTo>
                <a:lnTo>
                  <a:pt x="5291175" y="9525"/>
                </a:lnTo>
                <a:lnTo>
                  <a:pt x="5286413" y="4762"/>
                </a:lnTo>
                <a:lnTo>
                  <a:pt x="5295938" y="4762"/>
                </a:lnTo>
                <a:lnTo>
                  <a:pt x="5295938" y="9525"/>
                </a:lnTo>
                <a:close/>
              </a:path>
              <a:path w="5296535" h="2282190">
                <a:moveTo>
                  <a:pt x="9525" y="2277186"/>
                </a:moveTo>
                <a:lnTo>
                  <a:pt x="4762" y="2272423"/>
                </a:lnTo>
                <a:lnTo>
                  <a:pt x="9525" y="2272423"/>
                </a:lnTo>
                <a:lnTo>
                  <a:pt x="9525" y="2277186"/>
                </a:lnTo>
                <a:close/>
              </a:path>
              <a:path w="5296535" h="2282190">
                <a:moveTo>
                  <a:pt x="5286413" y="2277186"/>
                </a:moveTo>
                <a:lnTo>
                  <a:pt x="9525" y="2277186"/>
                </a:lnTo>
                <a:lnTo>
                  <a:pt x="9525" y="2272423"/>
                </a:lnTo>
                <a:lnTo>
                  <a:pt x="5286413" y="2272423"/>
                </a:lnTo>
                <a:lnTo>
                  <a:pt x="5286413" y="2277186"/>
                </a:lnTo>
                <a:close/>
              </a:path>
              <a:path w="5296535" h="2282190">
                <a:moveTo>
                  <a:pt x="5295938" y="2277186"/>
                </a:moveTo>
                <a:lnTo>
                  <a:pt x="5286413" y="2277186"/>
                </a:lnTo>
                <a:lnTo>
                  <a:pt x="5291175" y="2272423"/>
                </a:lnTo>
                <a:lnTo>
                  <a:pt x="5295938" y="2272423"/>
                </a:lnTo>
                <a:lnTo>
                  <a:pt x="5295938" y="2277186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63854" y="591870"/>
            <a:ext cx="5104765" cy="22199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140335">
              <a:lnSpc>
                <a:spcPct val="151700"/>
              </a:lnSpc>
              <a:spcBef>
                <a:spcPts val="65"/>
              </a:spcBef>
            </a:pPr>
            <a:r>
              <a:rPr dirty="0" sz="1600">
                <a:latin typeface="华文楷体"/>
                <a:cs typeface="华文楷体"/>
              </a:rPr>
              <a:t>例题：一列重为</a:t>
            </a:r>
            <a:r>
              <a:rPr dirty="0" sz="1600" spc="-5">
                <a:latin typeface="Times New Roman"/>
                <a:cs typeface="Times New Roman"/>
              </a:rPr>
              <a:t>100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</a:t>
            </a:r>
            <a:r>
              <a:rPr dirty="0" sz="1600">
                <a:latin typeface="华文楷体"/>
                <a:cs typeface="华文楷体"/>
              </a:rPr>
              <a:t>的火车，以</a:t>
            </a:r>
            <a:r>
              <a:rPr dirty="0" sz="1600" spc="-5">
                <a:latin typeface="Times New Roman"/>
                <a:cs typeface="Times New Roman"/>
              </a:rPr>
              <a:t>72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km/h</a:t>
            </a:r>
            <a:r>
              <a:rPr dirty="0" sz="1600">
                <a:latin typeface="华文楷体"/>
                <a:cs typeface="华文楷体"/>
              </a:rPr>
              <a:t>的速率匀速通</a:t>
            </a:r>
            <a:r>
              <a:rPr dirty="0" sz="1600" spc="-5">
                <a:latin typeface="华文楷体"/>
                <a:cs typeface="华文楷体"/>
              </a:rPr>
              <a:t>过 </a:t>
            </a:r>
            <a:r>
              <a:rPr dirty="0" sz="1600">
                <a:latin typeface="华文楷体"/>
                <a:cs typeface="华文楷体"/>
              </a:rPr>
              <a:t>一个内外轨一样高的弯道，轨道半径为</a:t>
            </a:r>
            <a:r>
              <a:rPr dirty="0" sz="1600" spc="-5">
                <a:latin typeface="Times New Roman"/>
                <a:cs typeface="Times New Roman"/>
              </a:rPr>
              <a:t>400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r>
              <a:rPr dirty="0" sz="1600">
                <a:latin typeface="华文楷体"/>
                <a:cs typeface="华文楷体"/>
              </a:rPr>
              <a:t>。</a:t>
            </a:r>
            <a:r>
              <a:rPr dirty="0" sz="1600" spc="-5">
                <a:latin typeface="Times New Roman"/>
                <a:cs typeface="Times New Roman"/>
              </a:rPr>
              <a:t>(</a:t>
            </a:r>
            <a:r>
              <a:rPr dirty="0" sz="1600" spc="-5" i="1">
                <a:latin typeface="Times New Roman"/>
                <a:cs typeface="Times New Roman"/>
              </a:rPr>
              <a:t>g</a:t>
            </a:r>
            <a:r>
              <a:rPr dirty="0" sz="1600">
                <a:latin typeface="华文楷体"/>
                <a:cs typeface="华文楷体"/>
              </a:rPr>
              <a:t>取</a:t>
            </a:r>
            <a:r>
              <a:rPr dirty="0" sz="1600" spc="-5">
                <a:latin typeface="Times New Roman"/>
                <a:cs typeface="Times New Roman"/>
              </a:rPr>
              <a:t>10  m/s</a:t>
            </a:r>
            <a:r>
              <a:rPr dirty="0" baseline="21164" sz="1575" spc="-7">
                <a:latin typeface="Times New Roman"/>
                <a:cs typeface="Times New Roman"/>
              </a:rPr>
              <a:t>2</a:t>
            </a:r>
            <a:r>
              <a:rPr dirty="0" sz="1600" spc="-5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dirty="0" sz="1600" spc="-5">
                <a:latin typeface="Times New Roman"/>
                <a:cs typeface="Times New Roman"/>
              </a:rPr>
              <a:t>(1)</a:t>
            </a:r>
            <a:r>
              <a:rPr dirty="0" sz="1600">
                <a:latin typeface="华文楷体"/>
                <a:cs typeface="华文楷体"/>
              </a:rPr>
              <a:t>试计算铁轨受到的侧压力大小</a:t>
            </a:r>
            <a:r>
              <a:rPr dirty="0" sz="1600" spc="-5">
                <a:latin typeface="华文楷体"/>
                <a:cs typeface="华文楷体"/>
              </a:rPr>
              <a:t>；</a:t>
            </a:r>
            <a:r>
              <a:rPr dirty="0" sz="1600" spc="-5">
                <a:latin typeface="Times New Roman"/>
                <a:cs typeface="Times New Roman"/>
              </a:rPr>
              <a:t>(2)</a:t>
            </a:r>
            <a:r>
              <a:rPr dirty="0" sz="1600">
                <a:latin typeface="华文楷体"/>
                <a:cs typeface="华文楷体"/>
              </a:rPr>
              <a:t>若要使火车以此</a:t>
            </a:r>
            <a:r>
              <a:rPr dirty="0" sz="1600" spc="-5">
                <a:latin typeface="华文楷体"/>
                <a:cs typeface="华文楷体"/>
              </a:rPr>
              <a:t>速 </a:t>
            </a:r>
            <a:r>
              <a:rPr dirty="0" sz="1600">
                <a:latin typeface="华文楷体"/>
                <a:cs typeface="华文楷体"/>
              </a:rPr>
              <a:t>率通过弯道，且使铁轨受到的侧压力为零，我们可以适</a:t>
            </a:r>
            <a:r>
              <a:rPr dirty="0" sz="1600" spc="-5">
                <a:latin typeface="华文楷体"/>
                <a:cs typeface="华文楷体"/>
              </a:rPr>
              <a:t>当</a:t>
            </a:r>
            <a:endParaRPr sz="16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600">
                <a:latin typeface="华文楷体"/>
                <a:cs typeface="华文楷体"/>
              </a:rPr>
              <a:t>倾斜路基，试计算路基倾斜角度</a:t>
            </a:r>
            <a:r>
              <a:rPr dirty="0" sz="1600" spc="-5" i="1">
                <a:latin typeface="Times New Roman"/>
                <a:cs typeface="Times New Roman"/>
              </a:rPr>
              <a:t>θ</a:t>
            </a:r>
            <a:r>
              <a:rPr dirty="0" sz="1600">
                <a:latin typeface="华文楷体"/>
                <a:cs typeface="华文楷体"/>
              </a:rPr>
              <a:t>的正切值</a:t>
            </a:r>
            <a:r>
              <a:rPr dirty="0" sz="1600" spc="-5">
                <a:latin typeface="华文楷体"/>
                <a:cs typeface="华文楷体"/>
              </a:rPr>
              <a:t>。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580" y="2930651"/>
            <a:ext cx="4150360" cy="996950"/>
          </a:xfrm>
          <a:custGeom>
            <a:avLst/>
            <a:gdLst/>
            <a:ahLst/>
            <a:cxnLst/>
            <a:rect l="l" t="t" r="r" b="b"/>
            <a:pathLst>
              <a:path w="4150360" h="996950">
                <a:moveTo>
                  <a:pt x="0" y="0"/>
                </a:moveTo>
                <a:lnTo>
                  <a:pt x="4149852" y="0"/>
                </a:lnTo>
                <a:lnTo>
                  <a:pt x="4149852" y="996696"/>
                </a:lnTo>
                <a:lnTo>
                  <a:pt x="0" y="996696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9580" y="2930372"/>
            <a:ext cx="41503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91440" marR="178435">
              <a:lnSpc>
                <a:spcPct val="125000"/>
              </a:lnSpc>
              <a:spcBef>
                <a:spcPts val="100"/>
              </a:spcBef>
            </a:pPr>
            <a:r>
              <a:rPr dirty="0" sz="1600" b="1">
                <a:latin typeface="华文楷体"/>
                <a:cs typeface="华文楷体"/>
              </a:rPr>
              <a:t>上例中，要提高火车的速度为</a:t>
            </a:r>
            <a:r>
              <a:rPr dirty="0" sz="1600" spc="-5" b="1">
                <a:latin typeface="华文楷体"/>
                <a:cs typeface="华文楷体"/>
              </a:rPr>
              <a:t>108</a:t>
            </a:r>
            <a:r>
              <a:rPr dirty="0" sz="1600" spc="-15" b="1">
                <a:latin typeface="华文楷体"/>
                <a:cs typeface="华文楷体"/>
              </a:rPr>
              <a:t> </a:t>
            </a:r>
            <a:r>
              <a:rPr dirty="0" sz="1600" b="1">
                <a:latin typeface="华文楷体"/>
                <a:cs typeface="华文楷体"/>
              </a:rPr>
              <a:t>km/h，</a:t>
            </a:r>
            <a:r>
              <a:rPr dirty="0" sz="1600" spc="-10" b="1">
                <a:latin typeface="华文楷体"/>
                <a:cs typeface="华文楷体"/>
              </a:rPr>
              <a:t>则 </a:t>
            </a:r>
            <a:r>
              <a:rPr dirty="0" sz="1600" b="1">
                <a:latin typeface="华文楷体"/>
                <a:cs typeface="华文楷体"/>
              </a:rPr>
              <a:t>火车要想安全通过弯道不对铁轨产生挤压</a:t>
            </a:r>
            <a:r>
              <a:rPr dirty="0" sz="1600" spc="-5" b="1">
                <a:latin typeface="华文楷体"/>
                <a:cs typeface="华文楷体"/>
              </a:rPr>
              <a:t>需 </a:t>
            </a:r>
            <a:r>
              <a:rPr dirty="0" sz="1600" b="1">
                <a:latin typeface="华文楷体"/>
                <a:cs typeface="华文楷体"/>
              </a:rPr>
              <a:t>要如何改进铁轨</a:t>
            </a:r>
            <a:r>
              <a:rPr dirty="0" sz="1600" spc="-10" b="1">
                <a:latin typeface="华文楷体"/>
                <a:cs typeface="华文楷体"/>
              </a:rPr>
              <a:t>？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47615" y="2857500"/>
            <a:ext cx="1848612" cy="1857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67437" y="2924175"/>
            <a:ext cx="2724150" cy="1948814"/>
          </a:xfrm>
          <a:custGeom>
            <a:avLst/>
            <a:gdLst/>
            <a:ahLst/>
            <a:cxnLst/>
            <a:rect l="l" t="t" r="r" b="b"/>
            <a:pathLst>
              <a:path w="2724150" h="1948814">
                <a:moveTo>
                  <a:pt x="2719374" y="1948522"/>
                </a:moveTo>
                <a:lnTo>
                  <a:pt x="4762" y="1948522"/>
                </a:lnTo>
                <a:lnTo>
                  <a:pt x="3289" y="1948281"/>
                </a:lnTo>
                <a:lnTo>
                  <a:pt x="1955" y="1947608"/>
                </a:lnTo>
                <a:lnTo>
                  <a:pt x="901" y="1946554"/>
                </a:lnTo>
                <a:lnTo>
                  <a:pt x="228" y="1945233"/>
                </a:lnTo>
                <a:lnTo>
                  <a:pt x="0" y="1943760"/>
                </a:lnTo>
                <a:lnTo>
                  <a:pt x="0" y="4762"/>
                </a:lnTo>
                <a:lnTo>
                  <a:pt x="4762" y="0"/>
                </a:lnTo>
                <a:lnTo>
                  <a:pt x="2719374" y="0"/>
                </a:lnTo>
                <a:lnTo>
                  <a:pt x="272413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38997"/>
                </a:lnTo>
                <a:lnTo>
                  <a:pt x="4762" y="1938997"/>
                </a:lnTo>
                <a:lnTo>
                  <a:pt x="9525" y="1943760"/>
                </a:lnTo>
                <a:lnTo>
                  <a:pt x="2724137" y="1943760"/>
                </a:lnTo>
                <a:lnTo>
                  <a:pt x="2723896" y="1945233"/>
                </a:lnTo>
                <a:lnTo>
                  <a:pt x="2723222" y="1946554"/>
                </a:lnTo>
                <a:lnTo>
                  <a:pt x="2722168" y="1947608"/>
                </a:lnTo>
                <a:lnTo>
                  <a:pt x="2720848" y="1948281"/>
                </a:lnTo>
                <a:lnTo>
                  <a:pt x="2719374" y="1948522"/>
                </a:lnTo>
                <a:close/>
              </a:path>
              <a:path w="2724150" h="194881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724150" h="1948814">
                <a:moveTo>
                  <a:pt x="271461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714612" y="4762"/>
                </a:lnTo>
                <a:lnTo>
                  <a:pt x="2714612" y="9525"/>
                </a:lnTo>
                <a:close/>
              </a:path>
              <a:path w="2724150" h="1948814">
                <a:moveTo>
                  <a:pt x="2714612" y="1943760"/>
                </a:moveTo>
                <a:lnTo>
                  <a:pt x="2714612" y="4762"/>
                </a:lnTo>
                <a:lnTo>
                  <a:pt x="2719374" y="9525"/>
                </a:lnTo>
                <a:lnTo>
                  <a:pt x="2724137" y="9525"/>
                </a:lnTo>
                <a:lnTo>
                  <a:pt x="2724137" y="1938997"/>
                </a:lnTo>
                <a:lnTo>
                  <a:pt x="2719374" y="1938997"/>
                </a:lnTo>
                <a:lnTo>
                  <a:pt x="2714612" y="1943760"/>
                </a:lnTo>
                <a:close/>
              </a:path>
              <a:path w="2724150" h="1948814">
                <a:moveTo>
                  <a:pt x="2724137" y="9525"/>
                </a:moveTo>
                <a:lnTo>
                  <a:pt x="2719374" y="9525"/>
                </a:lnTo>
                <a:lnTo>
                  <a:pt x="2714612" y="4762"/>
                </a:lnTo>
                <a:lnTo>
                  <a:pt x="2724137" y="4762"/>
                </a:lnTo>
                <a:lnTo>
                  <a:pt x="2724137" y="9525"/>
                </a:lnTo>
                <a:close/>
              </a:path>
              <a:path w="2724150" h="1948814">
                <a:moveTo>
                  <a:pt x="9525" y="1943760"/>
                </a:moveTo>
                <a:lnTo>
                  <a:pt x="4762" y="1938997"/>
                </a:lnTo>
                <a:lnTo>
                  <a:pt x="9525" y="1938997"/>
                </a:lnTo>
                <a:lnTo>
                  <a:pt x="9525" y="1943760"/>
                </a:lnTo>
                <a:close/>
              </a:path>
              <a:path w="2724150" h="1948814">
                <a:moveTo>
                  <a:pt x="2714612" y="1943760"/>
                </a:moveTo>
                <a:lnTo>
                  <a:pt x="9525" y="1943760"/>
                </a:lnTo>
                <a:lnTo>
                  <a:pt x="9525" y="1938997"/>
                </a:lnTo>
                <a:lnTo>
                  <a:pt x="2714612" y="1938997"/>
                </a:lnTo>
                <a:lnTo>
                  <a:pt x="2714612" y="1943760"/>
                </a:lnTo>
                <a:close/>
              </a:path>
              <a:path w="2724150" h="1948814">
                <a:moveTo>
                  <a:pt x="2724137" y="1943760"/>
                </a:moveTo>
                <a:lnTo>
                  <a:pt x="2714612" y="1943760"/>
                </a:lnTo>
                <a:lnTo>
                  <a:pt x="2719374" y="1938997"/>
                </a:lnTo>
                <a:lnTo>
                  <a:pt x="2724137" y="1938997"/>
                </a:lnTo>
                <a:lnTo>
                  <a:pt x="2724137" y="194376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54252" y="4303763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 h="0">
                <a:moveTo>
                  <a:pt x="0" y="0"/>
                </a:moveTo>
                <a:lnTo>
                  <a:pt x="223761" y="0"/>
                </a:lnTo>
              </a:path>
            </a:pathLst>
          </a:custGeom>
          <a:ln w="75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09649" y="4295914"/>
            <a:ext cx="86360" cy="2127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00" spc="10" i="1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0940" y="2924365"/>
            <a:ext cx="2463165" cy="1295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49300"/>
              </a:lnSpc>
              <a:spcBef>
                <a:spcPts val="90"/>
              </a:spcBef>
            </a:pPr>
            <a:r>
              <a:rPr dirty="0" sz="1600" spc="-5">
                <a:latin typeface="华文楷体"/>
                <a:cs typeface="华文楷体"/>
              </a:rPr>
              <a:t>（</a:t>
            </a:r>
            <a:r>
              <a:rPr dirty="0" sz="1600" spc="-5">
                <a:latin typeface="Times New Roman"/>
                <a:cs typeface="Times New Roman"/>
              </a:rPr>
              <a:t>2)</a:t>
            </a:r>
            <a:r>
              <a:rPr dirty="0" sz="1600">
                <a:latin typeface="华文楷体"/>
                <a:cs typeface="华文楷体"/>
              </a:rPr>
              <a:t>火车过弯道，重力和</a:t>
            </a:r>
            <a:r>
              <a:rPr dirty="0" sz="1600" spc="-5">
                <a:latin typeface="华文楷体"/>
                <a:cs typeface="华文楷体"/>
              </a:rPr>
              <a:t>铁 </a:t>
            </a:r>
            <a:r>
              <a:rPr dirty="0" sz="1600">
                <a:latin typeface="华文楷体"/>
                <a:cs typeface="华文楷体"/>
              </a:rPr>
              <a:t>轨对火车的支持力的合力</a:t>
            </a:r>
            <a:r>
              <a:rPr dirty="0" sz="1600" spc="-5">
                <a:latin typeface="华文楷体"/>
                <a:cs typeface="华文楷体"/>
              </a:rPr>
              <a:t>正 </a:t>
            </a:r>
            <a:r>
              <a:rPr dirty="0" sz="1600">
                <a:latin typeface="华文楷体"/>
                <a:cs typeface="华文楷体"/>
              </a:rPr>
              <a:t>好提供向心力，如图所示</a:t>
            </a:r>
            <a:r>
              <a:rPr dirty="0" sz="1600" spc="-5">
                <a:latin typeface="华文楷体"/>
                <a:cs typeface="华文楷体"/>
              </a:rPr>
              <a:t>，</a:t>
            </a:r>
            <a:endParaRPr sz="1600">
              <a:latin typeface="华文楷体"/>
              <a:cs typeface="华文楷体"/>
            </a:endParaRPr>
          </a:p>
          <a:p>
            <a:pPr algn="ctr" marL="538480">
              <a:lnSpc>
                <a:spcPts val="1400"/>
              </a:lnSpc>
            </a:pPr>
            <a:r>
              <a:rPr dirty="0" baseline="-25462" sz="1800" spc="15" i="1">
                <a:latin typeface="Book Antiqua"/>
                <a:cs typeface="Book Antiqua"/>
              </a:rPr>
              <a:t>v</a:t>
            </a:r>
            <a:r>
              <a:rPr dirty="0" baseline="-25462" sz="1800" spc="-22" i="1">
                <a:latin typeface="Book Antiqua"/>
                <a:cs typeface="Book Antiqua"/>
              </a:rPr>
              <a:t> </a:t>
            </a:r>
            <a:r>
              <a:rPr dirty="0" sz="700" spc="5" b="1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50940" y="4020985"/>
            <a:ext cx="2513965" cy="75501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  <a:tabLst>
                <a:tab pos="1688464" algn="l"/>
              </a:tabLst>
            </a:pPr>
            <a:r>
              <a:rPr dirty="0" sz="1600" spc="-5">
                <a:latin typeface="华文楷体"/>
                <a:cs typeface="华文楷体"/>
              </a:rPr>
              <a:t>则</a:t>
            </a:r>
            <a:r>
              <a:rPr dirty="0" sz="1600" spc="-5">
                <a:latin typeface="华文楷体"/>
                <a:cs typeface="华文楷体"/>
              </a:rPr>
              <a:t> </a:t>
            </a:r>
            <a:r>
              <a:rPr dirty="0" sz="1600" spc="-55">
                <a:latin typeface="华文楷体"/>
                <a:cs typeface="华文楷体"/>
              </a:rPr>
              <a:t> </a:t>
            </a:r>
            <a:r>
              <a:rPr dirty="0" sz="1200" spc="15" i="1">
                <a:latin typeface="Times New Roman"/>
                <a:cs typeface="Times New Roman"/>
              </a:rPr>
              <a:t>m</a:t>
            </a:r>
            <a:r>
              <a:rPr dirty="0" sz="1200" spc="10" i="1">
                <a:latin typeface="Times New Roman"/>
                <a:cs typeface="Times New Roman"/>
              </a:rPr>
              <a:t>g</a:t>
            </a:r>
            <a:r>
              <a:rPr dirty="0" sz="1200" i="1">
                <a:latin typeface="Times New Roman"/>
                <a:cs typeface="Times New Roman"/>
              </a:rPr>
              <a:t>  </a:t>
            </a:r>
            <a:r>
              <a:rPr dirty="0" sz="1200" spc="-55" i="1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ta</a:t>
            </a:r>
            <a:r>
              <a:rPr dirty="0" sz="1200" spc="1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10" i="1">
                <a:latin typeface="Times New Roman"/>
                <a:cs typeface="Times New Roman"/>
              </a:rPr>
              <a:t>θ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70" i="1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=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20" i="1">
                <a:latin typeface="Times New Roman"/>
                <a:cs typeface="Times New Roman"/>
              </a:rPr>
              <a:t>m</a:t>
            </a:r>
            <a:r>
              <a:rPr dirty="0" sz="1200" i="1">
                <a:latin typeface="Times New Roman"/>
                <a:cs typeface="Times New Roman"/>
              </a:rPr>
              <a:t>	</a:t>
            </a:r>
            <a:r>
              <a:rPr dirty="0" sz="1600">
                <a:latin typeface="华文楷体"/>
                <a:cs typeface="华文楷体"/>
              </a:rPr>
              <a:t>由此可</a:t>
            </a:r>
            <a:r>
              <a:rPr dirty="0" sz="1600" spc="-5">
                <a:latin typeface="华文楷体"/>
                <a:cs typeface="华文楷体"/>
              </a:rPr>
              <a:t>得</a:t>
            </a:r>
            <a:endParaRPr sz="1600">
              <a:latin typeface="华文楷体"/>
              <a:cs typeface="华文楷体"/>
            </a:endParaRPr>
          </a:p>
          <a:p>
            <a:pPr marL="114300">
              <a:lnSpc>
                <a:spcPct val="100000"/>
              </a:lnSpc>
              <a:spcBef>
                <a:spcPts val="950"/>
              </a:spcBef>
            </a:pPr>
            <a:r>
              <a:rPr dirty="0" sz="1600" spc="-5">
                <a:latin typeface="Times New Roman"/>
                <a:cs typeface="Times New Roman"/>
              </a:rPr>
              <a:t>tan </a:t>
            </a:r>
            <a:r>
              <a:rPr dirty="0" sz="1600" spc="-5" i="1">
                <a:latin typeface="Times New Roman"/>
                <a:cs typeface="Times New Roman"/>
              </a:rPr>
              <a:t>θ</a:t>
            </a:r>
            <a:r>
              <a:rPr dirty="0" sz="1600" spc="-5">
                <a:latin typeface="华文楷体"/>
                <a:cs typeface="华文楷体"/>
              </a:rPr>
              <a:t>＝</a:t>
            </a:r>
            <a:r>
              <a:rPr dirty="0" sz="1600" spc="-5">
                <a:latin typeface="Times New Roman"/>
                <a:cs typeface="Times New Roman"/>
              </a:rPr>
              <a:t>0.1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0664" y="3996842"/>
            <a:ext cx="4455160" cy="1025525"/>
          </a:xfrm>
          <a:custGeom>
            <a:avLst/>
            <a:gdLst/>
            <a:ahLst/>
            <a:cxnLst/>
            <a:rect l="l" t="t" r="r" b="b"/>
            <a:pathLst>
              <a:path w="4455160" h="1025525">
                <a:moveTo>
                  <a:pt x="4454906" y="1025194"/>
                </a:moveTo>
                <a:lnTo>
                  <a:pt x="0" y="1025194"/>
                </a:lnTo>
                <a:lnTo>
                  <a:pt x="0" y="0"/>
                </a:lnTo>
                <a:lnTo>
                  <a:pt x="4454906" y="0"/>
                </a:lnTo>
                <a:lnTo>
                  <a:pt x="445490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015669"/>
                </a:lnTo>
                <a:lnTo>
                  <a:pt x="4762" y="1015669"/>
                </a:lnTo>
                <a:lnTo>
                  <a:pt x="9525" y="1020432"/>
                </a:lnTo>
                <a:lnTo>
                  <a:pt x="4454906" y="1020432"/>
                </a:lnTo>
                <a:lnTo>
                  <a:pt x="4454906" y="1025194"/>
                </a:lnTo>
                <a:close/>
              </a:path>
              <a:path w="4455160" h="10255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455160" h="1025525">
                <a:moveTo>
                  <a:pt x="444538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445381" y="4762"/>
                </a:lnTo>
                <a:lnTo>
                  <a:pt x="4445381" y="9525"/>
                </a:lnTo>
                <a:close/>
              </a:path>
              <a:path w="4455160" h="1025525">
                <a:moveTo>
                  <a:pt x="4445381" y="1020432"/>
                </a:moveTo>
                <a:lnTo>
                  <a:pt x="4445381" y="4762"/>
                </a:lnTo>
                <a:lnTo>
                  <a:pt x="4450143" y="9525"/>
                </a:lnTo>
                <a:lnTo>
                  <a:pt x="4454906" y="9525"/>
                </a:lnTo>
                <a:lnTo>
                  <a:pt x="4454906" y="1015669"/>
                </a:lnTo>
                <a:lnTo>
                  <a:pt x="4450143" y="1015669"/>
                </a:lnTo>
                <a:lnTo>
                  <a:pt x="4445381" y="1020432"/>
                </a:lnTo>
                <a:close/>
              </a:path>
              <a:path w="4455160" h="1025525">
                <a:moveTo>
                  <a:pt x="4454906" y="9525"/>
                </a:moveTo>
                <a:lnTo>
                  <a:pt x="4450143" y="9525"/>
                </a:lnTo>
                <a:lnTo>
                  <a:pt x="4445381" y="4762"/>
                </a:lnTo>
                <a:lnTo>
                  <a:pt x="4454906" y="4762"/>
                </a:lnTo>
                <a:lnTo>
                  <a:pt x="4454906" y="9525"/>
                </a:lnTo>
                <a:close/>
              </a:path>
              <a:path w="4455160" h="1025525">
                <a:moveTo>
                  <a:pt x="9525" y="1020432"/>
                </a:moveTo>
                <a:lnTo>
                  <a:pt x="4762" y="1015669"/>
                </a:lnTo>
                <a:lnTo>
                  <a:pt x="9525" y="1015669"/>
                </a:lnTo>
                <a:lnTo>
                  <a:pt x="9525" y="1020432"/>
                </a:lnTo>
                <a:close/>
              </a:path>
              <a:path w="4455160" h="1025525">
                <a:moveTo>
                  <a:pt x="4445381" y="1020432"/>
                </a:moveTo>
                <a:lnTo>
                  <a:pt x="9525" y="1020432"/>
                </a:lnTo>
                <a:lnTo>
                  <a:pt x="9525" y="1015669"/>
                </a:lnTo>
                <a:lnTo>
                  <a:pt x="4445381" y="1015669"/>
                </a:lnTo>
                <a:lnTo>
                  <a:pt x="4445381" y="1020432"/>
                </a:lnTo>
                <a:close/>
              </a:path>
              <a:path w="4455160" h="1025525">
                <a:moveTo>
                  <a:pt x="4454906" y="1020432"/>
                </a:moveTo>
                <a:lnTo>
                  <a:pt x="4445381" y="1020432"/>
                </a:lnTo>
                <a:lnTo>
                  <a:pt x="4450143" y="1015669"/>
                </a:lnTo>
                <a:lnTo>
                  <a:pt x="4454906" y="1015669"/>
                </a:lnTo>
                <a:lnTo>
                  <a:pt x="4454906" y="1020432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80567" y="4070184"/>
            <a:ext cx="3789679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73779" algn="l"/>
              </a:tabLst>
            </a:pPr>
            <a:r>
              <a:rPr dirty="0" sz="1600">
                <a:latin typeface="华文楷体"/>
                <a:cs typeface="华文楷体"/>
              </a:rPr>
              <a:t>速率变为原来的</a:t>
            </a:r>
            <a:r>
              <a:rPr dirty="0" sz="1600" spc="-5">
                <a:latin typeface="Times New Roman"/>
                <a:cs typeface="Times New Roman"/>
              </a:rPr>
              <a:t>3/2</a:t>
            </a:r>
            <a:r>
              <a:rPr dirty="0" sz="1600">
                <a:latin typeface="华文楷体"/>
                <a:cs typeface="华文楷体"/>
              </a:rPr>
              <a:t>倍，</a:t>
            </a:r>
            <a:r>
              <a:rPr dirty="0" sz="1600" spc="-5">
                <a:latin typeface="华文楷体"/>
                <a:cs typeface="华文楷体"/>
              </a:rPr>
              <a:t>由</a:t>
            </a:r>
            <a:r>
              <a:rPr dirty="0" sz="1600">
                <a:latin typeface="华文楷体"/>
                <a:cs typeface="华文楷体"/>
              </a:rPr>
              <a:t>	</a:t>
            </a:r>
            <a:r>
              <a:rPr dirty="0" sz="1600" spc="-5">
                <a:latin typeface="华文楷体"/>
                <a:cs typeface="华文楷体"/>
              </a:rPr>
              <a:t>，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0567" y="4313263"/>
            <a:ext cx="391350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00" marR="5080" indent="-558800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latin typeface="华文楷体"/>
                <a:cs typeface="华文楷体"/>
              </a:rPr>
              <a:t>可知：若只改变轨道半径，则</a:t>
            </a:r>
            <a:r>
              <a:rPr dirty="0" sz="1600" spc="-5" i="1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′</a:t>
            </a:r>
            <a:r>
              <a:rPr dirty="0" sz="1600">
                <a:latin typeface="华文楷体"/>
                <a:cs typeface="华文楷体"/>
              </a:rPr>
              <a:t>变为</a:t>
            </a:r>
            <a:r>
              <a:rPr dirty="0" sz="1600" spc="-5">
                <a:latin typeface="Times New Roman"/>
                <a:cs typeface="Times New Roman"/>
              </a:rPr>
              <a:t>900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</a:t>
            </a:r>
            <a:r>
              <a:rPr dirty="0" sz="1600" spc="-5">
                <a:latin typeface="华文楷体"/>
                <a:cs typeface="华文楷体"/>
              </a:rPr>
              <a:t>，  </a:t>
            </a:r>
            <a:r>
              <a:rPr dirty="0" sz="1600">
                <a:latin typeface="华文楷体"/>
                <a:cs typeface="华文楷体"/>
              </a:rPr>
              <a:t>若只改变路基倾角，则</a:t>
            </a:r>
            <a:r>
              <a:rPr dirty="0" sz="1600" spc="-5">
                <a:latin typeface="Times New Roman"/>
                <a:cs typeface="Times New Roman"/>
              </a:rPr>
              <a:t>tan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 i="1">
                <a:latin typeface="Times New Roman"/>
                <a:cs typeface="Times New Roman"/>
              </a:rPr>
              <a:t>θ</a:t>
            </a:r>
            <a:r>
              <a:rPr dirty="0" sz="1600" spc="-5">
                <a:latin typeface="Times New Roman"/>
                <a:cs typeface="Times New Roman"/>
              </a:rPr>
              <a:t>′</a:t>
            </a:r>
            <a:r>
              <a:rPr dirty="0" sz="1600" spc="-5">
                <a:latin typeface="华文楷体"/>
                <a:cs typeface="华文楷体"/>
              </a:rPr>
              <a:t>＝</a:t>
            </a:r>
            <a:r>
              <a:rPr dirty="0" sz="1600" spc="-5">
                <a:latin typeface="Times New Roman"/>
                <a:cs typeface="Times New Roman"/>
              </a:rPr>
              <a:t>0.225.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27296" y="4177817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558" y="0"/>
                </a:lnTo>
              </a:path>
            </a:pathLst>
          </a:custGeom>
          <a:ln w="69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376851" y="4170972"/>
            <a:ext cx="8064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5" i="1">
                <a:latin typeface="Times New Roman"/>
                <a:cs typeface="Times New Roman"/>
              </a:rPr>
              <a:t>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30407" y="3906075"/>
            <a:ext cx="17208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25252" sz="1650" spc="7" i="1">
                <a:latin typeface="Book Antiqua"/>
                <a:cs typeface="Book Antiqua"/>
              </a:rPr>
              <a:t>v</a:t>
            </a:r>
            <a:r>
              <a:rPr dirty="0" baseline="-25252" sz="1650" spc="-120" i="1">
                <a:latin typeface="Book Antiqua"/>
                <a:cs typeface="Book Antiqua"/>
              </a:rPr>
              <a:t> </a:t>
            </a:r>
            <a:r>
              <a:rPr dirty="0" sz="650" b="1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15512" y="4073029"/>
            <a:ext cx="9607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0" i="1">
                <a:latin typeface="Times New Roman"/>
                <a:cs typeface="Times New Roman"/>
              </a:rPr>
              <a:t>mg </a:t>
            </a:r>
            <a:r>
              <a:rPr dirty="0" sz="1100" spc="5">
                <a:latin typeface="Times New Roman"/>
                <a:cs typeface="Times New Roman"/>
              </a:rPr>
              <a:t>tan </a:t>
            </a:r>
            <a:r>
              <a:rPr dirty="0" sz="1100" spc="5" i="1">
                <a:latin typeface="Times New Roman"/>
                <a:cs typeface="Times New Roman"/>
              </a:rPr>
              <a:t>θ </a:t>
            </a:r>
            <a:r>
              <a:rPr dirty="0" sz="1100" spc="5">
                <a:latin typeface="Times New Roman"/>
                <a:cs typeface="Times New Roman"/>
              </a:rPr>
              <a:t>=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" i="1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01511" y="548640"/>
            <a:ext cx="2786380" cy="2308860"/>
          </a:xfrm>
          <a:custGeom>
            <a:avLst/>
            <a:gdLst/>
            <a:ahLst/>
            <a:cxnLst/>
            <a:rect l="l" t="t" r="r" b="b"/>
            <a:pathLst>
              <a:path w="2786379" h="2308860">
                <a:moveTo>
                  <a:pt x="0" y="0"/>
                </a:moveTo>
                <a:lnTo>
                  <a:pt x="2785872" y="0"/>
                </a:lnTo>
                <a:lnTo>
                  <a:pt x="2785872" y="2308860"/>
                </a:lnTo>
                <a:lnTo>
                  <a:pt x="0" y="2308860"/>
                </a:lnTo>
                <a:lnTo>
                  <a:pt x="0" y="0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996000" y="544410"/>
            <a:ext cx="2795905" cy="2318385"/>
          </a:xfrm>
          <a:custGeom>
            <a:avLst/>
            <a:gdLst/>
            <a:ahLst/>
            <a:cxnLst/>
            <a:rect l="l" t="t" r="r" b="b"/>
            <a:pathLst>
              <a:path w="2795904" h="2318385">
                <a:moveTo>
                  <a:pt x="2790837" y="2317851"/>
                </a:moveTo>
                <a:lnTo>
                  <a:pt x="4762" y="2317851"/>
                </a:lnTo>
                <a:lnTo>
                  <a:pt x="3289" y="2317622"/>
                </a:lnTo>
                <a:lnTo>
                  <a:pt x="1955" y="2316949"/>
                </a:lnTo>
                <a:lnTo>
                  <a:pt x="901" y="2315895"/>
                </a:lnTo>
                <a:lnTo>
                  <a:pt x="228" y="2314562"/>
                </a:lnTo>
                <a:lnTo>
                  <a:pt x="0" y="2313089"/>
                </a:lnTo>
                <a:lnTo>
                  <a:pt x="0" y="4762"/>
                </a:lnTo>
                <a:lnTo>
                  <a:pt x="4762" y="0"/>
                </a:lnTo>
                <a:lnTo>
                  <a:pt x="2790837" y="0"/>
                </a:lnTo>
                <a:lnTo>
                  <a:pt x="2795600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2308326"/>
                </a:lnTo>
                <a:lnTo>
                  <a:pt x="4762" y="2308326"/>
                </a:lnTo>
                <a:lnTo>
                  <a:pt x="9525" y="2313089"/>
                </a:lnTo>
                <a:lnTo>
                  <a:pt x="2795600" y="2313089"/>
                </a:lnTo>
                <a:lnTo>
                  <a:pt x="2795371" y="2314562"/>
                </a:lnTo>
                <a:lnTo>
                  <a:pt x="2794698" y="2315895"/>
                </a:lnTo>
                <a:lnTo>
                  <a:pt x="2793644" y="2316949"/>
                </a:lnTo>
                <a:lnTo>
                  <a:pt x="2792310" y="2317622"/>
                </a:lnTo>
                <a:lnTo>
                  <a:pt x="2790837" y="2317851"/>
                </a:lnTo>
                <a:close/>
              </a:path>
              <a:path w="2795904" h="231838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2795904" h="2318385">
                <a:moveTo>
                  <a:pt x="2786075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2786075" y="4762"/>
                </a:lnTo>
                <a:lnTo>
                  <a:pt x="2786075" y="9524"/>
                </a:lnTo>
                <a:close/>
              </a:path>
              <a:path w="2795904" h="2318385">
                <a:moveTo>
                  <a:pt x="2786075" y="2313089"/>
                </a:moveTo>
                <a:lnTo>
                  <a:pt x="2786075" y="4762"/>
                </a:lnTo>
                <a:lnTo>
                  <a:pt x="2790837" y="9524"/>
                </a:lnTo>
                <a:lnTo>
                  <a:pt x="2795600" y="9524"/>
                </a:lnTo>
                <a:lnTo>
                  <a:pt x="2795600" y="2308326"/>
                </a:lnTo>
                <a:lnTo>
                  <a:pt x="2790837" y="2308326"/>
                </a:lnTo>
                <a:lnTo>
                  <a:pt x="2786075" y="2313089"/>
                </a:lnTo>
                <a:close/>
              </a:path>
              <a:path w="2795904" h="2318385">
                <a:moveTo>
                  <a:pt x="2795600" y="9524"/>
                </a:moveTo>
                <a:lnTo>
                  <a:pt x="2790837" y="9524"/>
                </a:lnTo>
                <a:lnTo>
                  <a:pt x="2786075" y="4762"/>
                </a:lnTo>
                <a:lnTo>
                  <a:pt x="2795600" y="4762"/>
                </a:lnTo>
                <a:lnTo>
                  <a:pt x="2795600" y="9524"/>
                </a:lnTo>
                <a:close/>
              </a:path>
              <a:path w="2795904" h="2318385">
                <a:moveTo>
                  <a:pt x="9525" y="2313089"/>
                </a:moveTo>
                <a:lnTo>
                  <a:pt x="4762" y="2308326"/>
                </a:lnTo>
                <a:lnTo>
                  <a:pt x="9525" y="2308326"/>
                </a:lnTo>
                <a:lnTo>
                  <a:pt x="9525" y="2313089"/>
                </a:lnTo>
                <a:close/>
              </a:path>
              <a:path w="2795904" h="2318385">
                <a:moveTo>
                  <a:pt x="2786075" y="2313089"/>
                </a:moveTo>
                <a:lnTo>
                  <a:pt x="9525" y="2313089"/>
                </a:lnTo>
                <a:lnTo>
                  <a:pt x="9525" y="2308326"/>
                </a:lnTo>
                <a:lnTo>
                  <a:pt x="2786075" y="2308326"/>
                </a:lnTo>
                <a:lnTo>
                  <a:pt x="2786075" y="2313089"/>
                </a:lnTo>
                <a:close/>
              </a:path>
              <a:path w="2795904" h="2318385">
                <a:moveTo>
                  <a:pt x="2795600" y="2313089"/>
                </a:moveTo>
                <a:lnTo>
                  <a:pt x="2786075" y="2313089"/>
                </a:lnTo>
                <a:lnTo>
                  <a:pt x="2790837" y="2308326"/>
                </a:lnTo>
                <a:lnTo>
                  <a:pt x="2795600" y="2308326"/>
                </a:lnTo>
                <a:lnTo>
                  <a:pt x="2795600" y="23130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092202" y="544601"/>
            <a:ext cx="2507615" cy="1116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R="5080">
              <a:lnSpc>
                <a:spcPct val="149300"/>
              </a:lnSpc>
              <a:spcBef>
                <a:spcPts val="90"/>
              </a:spcBef>
            </a:pPr>
            <a:r>
              <a:rPr dirty="0" sz="1600" spc="-5">
                <a:latin typeface="华文楷体"/>
                <a:cs typeface="华文楷体"/>
              </a:rPr>
              <a:t>（</a:t>
            </a:r>
            <a:r>
              <a:rPr dirty="0" sz="1600" spc="-5">
                <a:latin typeface="Times New Roman"/>
                <a:cs typeface="Times New Roman"/>
              </a:rPr>
              <a:t>1)</a:t>
            </a:r>
            <a:r>
              <a:rPr dirty="0" sz="1600" spc="-5" i="1">
                <a:latin typeface="Times New Roman"/>
                <a:cs typeface="Times New Roman"/>
              </a:rPr>
              <a:t>v</a:t>
            </a:r>
            <a:r>
              <a:rPr dirty="0" sz="1600" spc="-5">
                <a:latin typeface="华文楷体"/>
                <a:cs typeface="华文楷体"/>
              </a:rPr>
              <a:t>＝</a:t>
            </a:r>
            <a:r>
              <a:rPr dirty="0" sz="1600" spc="-5">
                <a:latin typeface="Times New Roman"/>
                <a:cs typeface="Times New Roman"/>
              </a:rPr>
              <a:t>72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km/h</a:t>
            </a:r>
            <a:r>
              <a:rPr dirty="0" sz="1600" spc="-5">
                <a:latin typeface="华文楷体"/>
                <a:cs typeface="华文楷体"/>
              </a:rPr>
              <a:t>＝</a:t>
            </a:r>
            <a:r>
              <a:rPr dirty="0" sz="1600" spc="-5">
                <a:latin typeface="Times New Roman"/>
                <a:cs typeface="Times New Roman"/>
              </a:rPr>
              <a:t>20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m/s</a:t>
            </a:r>
            <a:r>
              <a:rPr dirty="0" sz="1600" spc="-5">
                <a:latin typeface="华文楷体"/>
                <a:cs typeface="华文楷体"/>
              </a:rPr>
              <a:t>，外 </a:t>
            </a:r>
            <a:r>
              <a:rPr dirty="0" sz="1600">
                <a:latin typeface="华文楷体"/>
                <a:cs typeface="华文楷体"/>
              </a:rPr>
              <a:t>轨对轮缘的侧压力提供火</a:t>
            </a:r>
            <a:r>
              <a:rPr dirty="0" sz="1600" spc="-5">
                <a:latin typeface="华文楷体"/>
                <a:cs typeface="华文楷体"/>
              </a:rPr>
              <a:t>车 </a:t>
            </a:r>
            <a:r>
              <a:rPr dirty="0" sz="1600">
                <a:latin typeface="华文楷体"/>
                <a:cs typeface="华文楷体"/>
              </a:rPr>
              <a:t>转弯所需要的向心力</a:t>
            </a:r>
            <a:r>
              <a:rPr dirty="0" sz="1600" spc="-5">
                <a:latin typeface="华文楷体"/>
                <a:cs typeface="华文楷体"/>
              </a:rPr>
              <a:t>：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13002" y="1761388"/>
            <a:ext cx="9874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华文楷体"/>
                <a:cs typeface="华文楷体"/>
              </a:rPr>
              <a:t>＝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华文楷体"/>
                <a:cs typeface="华文楷体"/>
              </a:rPr>
              <a:t>×</a:t>
            </a:r>
            <a:r>
              <a:rPr dirty="0" sz="1600" spc="-5">
                <a:latin typeface="Times New Roman"/>
                <a:cs typeface="Times New Roman"/>
              </a:rPr>
              <a:t>10</a:t>
            </a:r>
            <a:r>
              <a:rPr dirty="0" baseline="21164" sz="1575" spc="-7">
                <a:latin typeface="Times New Roman"/>
                <a:cs typeface="Times New Roman"/>
              </a:rPr>
              <a:t>5</a:t>
            </a:r>
            <a:r>
              <a:rPr dirty="0" baseline="21164" sz="1575" spc="104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62736" y="1937435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 h="0">
                <a:moveTo>
                  <a:pt x="0" y="0"/>
                </a:moveTo>
                <a:lnTo>
                  <a:pt x="244640" y="0"/>
                </a:lnTo>
              </a:path>
            </a:pathLst>
          </a:custGeom>
          <a:ln w="92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6092202" y="1932063"/>
            <a:ext cx="2613025" cy="8299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229235">
              <a:lnSpc>
                <a:spcPts val="1760"/>
              </a:lnSpc>
              <a:spcBef>
                <a:spcPts val="125"/>
              </a:spcBef>
            </a:pPr>
            <a:r>
              <a:rPr dirty="0" sz="1700" spc="10" i="1">
                <a:latin typeface="Times New Roman"/>
                <a:cs typeface="Times New Roman"/>
              </a:rPr>
              <a:t>r</a:t>
            </a:r>
            <a:endParaRPr sz="1700">
              <a:latin typeface="Times New Roman"/>
              <a:cs typeface="Times New Roman"/>
            </a:endParaRPr>
          </a:p>
          <a:p>
            <a:pPr algn="ctr" marR="167005">
              <a:lnSpc>
                <a:spcPts val="1639"/>
              </a:lnSpc>
            </a:pPr>
            <a:r>
              <a:rPr dirty="0" sz="1600">
                <a:latin typeface="华文楷体"/>
                <a:cs typeface="华文楷体"/>
              </a:rPr>
              <a:t>由牛顿第三定律可知铁轨</a:t>
            </a:r>
            <a:r>
              <a:rPr dirty="0" sz="1600" spc="-5">
                <a:latin typeface="华文楷体"/>
                <a:cs typeface="华文楷体"/>
              </a:rPr>
              <a:t>受</a:t>
            </a:r>
            <a:endParaRPr sz="16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r>
              <a:rPr dirty="0" sz="1600">
                <a:latin typeface="华文楷体"/>
                <a:cs typeface="华文楷体"/>
              </a:rPr>
              <a:t>到的侧压力大小等于</a:t>
            </a:r>
            <a:r>
              <a:rPr dirty="0" sz="1600" spc="-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华文楷体"/>
                <a:cs typeface="华文楷体"/>
              </a:rPr>
              <a:t>×</a:t>
            </a:r>
            <a:r>
              <a:rPr dirty="0" sz="1600" spc="-5">
                <a:latin typeface="Times New Roman"/>
                <a:cs typeface="Times New Roman"/>
              </a:rPr>
              <a:t>10</a:t>
            </a:r>
            <a:r>
              <a:rPr dirty="0" baseline="21164" sz="1575" spc="-7">
                <a:latin typeface="Times New Roman"/>
                <a:cs typeface="Times New Roman"/>
              </a:rPr>
              <a:t>5</a:t>
            </a:r>
            <a:r>
              <a:rPr dirty="0" baseline="21164" sz="1575" spc="97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1646" y="1524190"/>
            <a:ext cx="20320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baseline="-24509" sz="2550" spc="202" i="1">
                <a:latin typeface="Book Antiqua"/>
                <a:cs typeface="Book Antiqua"/>
              </a:rPr>
              <a:t>v</a:t>
            </a:r>
            <a:r>
              <a:rPr dirty="0" sz="1000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1386" y="1781251"/>
            <a:ext cx="66421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00" spc="-10" i="1">
                <a:latin typeface="Times New Roman"/>
                <a:cs typeface="Times New Roman"/>
              </a:rPr>
              <a:t>F</a:t>
            </a:r>
            <a:r>
              <a:rPr dirty="0" baseline="-25000" sz="1500" spc="-15" i="1">
                <a:latin typeface="Times New Roman"/>
                <a:cs typeface="Times New Roman"/>
              </a:rPr>
              <a:t>N </a:t>
            </a:r>
            <a:r>
              <a:rPr dirty="0" sz="1700" spc="15">
                <a:latin typeface="Times New Roman"/>
                <a:cs typeface="Times New Roman"/>
              </a:rPr>
              <a:t>=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20" i="1">
                <a:latin typeface="Times New Roman"/>
                <a:cs typeface="Times New Roman"/>
              </a:rPr>
              <a:t>m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79790" y="917346"/>
            <a:ext cx="2780665" cy="19932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539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BE9000"/>
                </a:solidFill>
                <a:latin typeface="黑体"/>
                <a:cs typeface="黑体"/>
              </a:rPr>
              <a:t>作业及反馈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2100">
                <a:latin typeface="华文楷体"/>
                <a:cs typeface="华文楷体"/>
              </a:rPr>
              <a:t>1.阅读教材</a:t>
            </a:r>
            <a:endParaRPr sz="2100">
              <a:latin typeface="华文楷体"/>
              <a:cs typeface="华文楷体"/>
            </a:endParaRPr>
          </a:p>
          <a:p>
            <a:pPr marL="184150" indent="-171450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100">
                <a:latin typeface="华文楷体"/>
                <a:cs typeface="华文楷体"/>
              </a:rPr>
              <a:t>2.下载并完成课后作业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9300" y="2641600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75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12997" y="2793606"/>
            <a:ext cx="14827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1F5F"/>
                </a:solidFill>
                <a:latin typeface="Microsoft YaHei UI"/>
                <a:cs typeface="Microsoft YaHei UI"/>
              </a:rPr>
              <a:t>北京市第</a:t>
            </a:r>
            <a:r>
              <a:rPr dirty="0" sz="16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1600">
                <a:solidFill>
                  <a:srgbClr val="001F5F"/>
                </a:solidFill>
                <a:latin typeface="Microsoft YaHei UI"/>
                <a:cs typeface="Microsoft YaHei UI"/>
              </a:rPr>
              <a:t>中</a:t>
            </a:r>
            <a:r>
              <a:rPr dirty="0" sz="1600" spc="-5">
                <a:solidFill>
                  <a:srgbClr val="001F5F"/>
                </a:solidFill>
                <a:latin typeface="Microsoft YaHei UI"/>
                <a:cs typeface="Microsoft YaHei UI"/>
              </a:rPr>
              <a:t>学</a:t>
            </a:r>
            <a:endParaRPr sz="1600">
              <a:latin typeface="Microsoft YaHei UI"/>
              <a:cs typeface="Microsoft YaHei U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02587" y="2695816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 h="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3206" y="917346"/>
            <a:ext cx="7414259" cy="293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235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BE9000"/>
                </a:solidFill>
                <a:latin typeface="黑体"/>
                <a:cs typeface="黑体"/>
              </a:rPr>
              <a:t>学习目标和任</a:t>
            </a:r>
            <a:r>
              <a:rPr dirty="0" sz="2400" spc="-10" b="1">
                <a:solidFill>
                  <a:srgbClr val="BE9000"/>
                </a:solidFill>
                <a:latin typeface="黑体"/>
                <a:cs typeface="黑体"/>
              </a:rPr>
              <a:t>务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 marR="5080" indent="76835">
              <a:lnSpc>
                <a:spcPct val="150000"/>
              </a:lnSpc>
              <a:buAutoNum type="arabicPeriod"/>
              <a:tabLst>
                <a:tab pos="377190" algn="l"/>
              </a:tabLst>
            </a:pPr>
            <a:r>
              <a:rPr dirty="0" sz="2400" b="1">
                <a:latin typeface="华文楷体"/>
                <a:cs typeface="华文楷体"/>
              </a:rPr>
              <a:t>进一步理解向心力的含义，会分析圆周运动具体问</a:t>
            </a:r>
            <a:r>
              <a:rPr dirty="0" sz="2400" spc="-5" b="1">
                <a:latin typeface="华文楷体"/>
                <a:cs typeface="华文楷体"/>
              </a:rPr>
              <a:t>题 </a:t>
            </a:r>
            <a:r>
              <a:rPr dirty="0" sz="2400" b="1">
                <a:latin typeface="华文楷体"/>
                <a:cs typeface="华文楷体"/>
              </a:rPr>
              <a:t>中向心力的来源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81915">
              <a:lnSpc>
                <a:spcPct val="150000"/>
              </a:lnSpc>
              <a:buAutoNum type="arabicPeriod"/>
              <a:tabLst>
                <a:tab pos="300355" algn="l"/>
              </a:tabLst>
            </a:pPr>
            <a:r>
              <a:rPr dirty="0" sz="2400" b="1">
                <a:latin typeface="华文楷体"/>
                <a:cs typeface="华文楷体"/>
              </a:rPr>
              <a:t>能针对实际问题建立模型，熟练运用圆周运动知识</a:t>
            </a:r>
            <a:r>
              <a:rPr dirty="0" sz="2400" spc="-5" b="1">
                <a:latin typeface="华文楷体"/>
                <a:cs typeface="华文楷体"/>
              </a:rPr>
              <a:t>解 </a:t>
            </a:r>
            <a:r>
              <a:rPr dirty="0" sz="2400" b="1">
                <a:latin typeface="华文楷体"/>
                <a:cs typeface="华文楷体"/>
              </a:rPr>
              <a:t>决生活中的圆周运动问题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38769" y="3322904"/>
            <a:ext cx="536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如果物体所受到的指向圆心的合力刚好能提供</a:t>
            </a:r>
            <a:r>
              <a:rPr dirty="0" sz="2000" spc="5">
                <a:latin typeface="华文楷体"/>
                <a:cs typeface="华文楷体"/>
              </a:rPr>
              <a:t>它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0269" y="3780104"/>
            <a:ext cx="1042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则物体</a:t>
            </a:r>
            <a:r>
              <a:rPr dirty="0" sz="2000" spc="5">
                <a:latin typeface="华文楷体"/>
                <a:cs typeface="华文楷体"/>
              </a:rPr>
              <a:t>可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769" y="3628466"/>
            <a:ext cx="332803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000">
                <a:latin typeface="华文楷体"/>
                <a:cs typeface="华文楷体"/>
              </a:rPr>
              <a:t>做圆周运动所需要的向心力</a:t>
            </a:r>
            <a:r>
              <a:rPr dirty="0" sz="2000">
                <a:latin typeface="华文楷体"/>
                <a:cs typeface="华文楷体"/>
              </a:rPr>
              <a:t>即 </a:t>
            </a:r>
            <a:r>
              <a:rPr dirty="0" sz="2000">
                <a:latin typeface="华文楷体"/>
                <a:cs typeface="华文楷体"/>
              </a:rPr>
              <a:t>做圆周运动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4297" y="3756609"/>
            <a:ext cx="976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15">
                <a:solidFill>
                  <a:srgbClr val="C00000"/>
                </a:solidFill>
                <a:latin typeface="华文楷体"/>
                <a:cs typeface="华文楷体"/>
              </a:rPr>
              <a:t>合</a:t>
            </a:r>
            <a:r>
              <a:rPr dirty="0" sz="2400" i="1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sz="2400" spc="-85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1917" y="931417"/>
            <a:ext cx="5671185" cy="1666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702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BE9000"/>
                </a:solidFill>
                <a:latin typeface="黑体"/>
                <a:cs typeface="黑体"/>
              </a:rPr>
              <a:t>内容回</a:t>
            </a:r>
            <a:r>
              <a:rPr dirty="0" sz="2400" spc="-10" b="1">
                <a:solidFill>
                  <a:srgbClr val="BE9000"/>
                </a:solidFill>
                <a:latin typeface="黑体"/>
                <a:cs typeface="黑体"/>
              </a:rPr>
              <a:t>顾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Times New Roman"/>
              <a:cs typeface="Times New Roman"/>
            </a:endParaRPr>
          </a:p>
          <a:p>
            <a:pPr marL="255270" indent="-242570">
              <a:lnSpc>
                <a:spcPct val="10000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 b="1">
                <a:latin typeface="华文楷体"/>
                <a:cs typeface="华文楷体"/>
              </a:rPr>
              <a:t>物体在什么条件下能做圆周运动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421640">
              <a:lnSpc>
                <a:spcPct val="100000"/>
              </a:lnSpc>
              <a:spcBef>
                <a:spcPts val="1700"/>
              </a:spcBef>
            </a:pPr>
            <a:r>
              <a:rPr dirty="0" sz="2000">
                <a:latin typeface="华文楷体"/>
                <a:cs typeface="华文楷体"/>
              </a:rPr>
              <a:t>当质量为</a:t>
            </a:r>
            <a:r>
              <a:rPr dirty="0" sz="2000" spc="-5" i="1">
                <a:latin typeface="Times New Roman"/>
                <a:cs typeface="Times New Roman"/>
              </a:rPr>
              <a:t>m</a:t>
            </a:r>
            <a:r>
              <a:rPr dirty="0" sz="2000">
                <a:latin typeface="华文楷体"/>
                <a:cs typeface="华文楷体"/>
              </a:rPr>
              <a:t>的物体要以线速度</a:t>
            </a:r>
            <a:r>
              <a:rPr dirty="0" sz="2000" spc="-95" i="1">
                <a:latin typeface="Book Antiqua"/>
                <a:cs typeface="Book Antiqua"/>
              </a:rPr>
              <a:t>v</a:t>
            </a:r>
            <a:r>
              <a:rPr dirty="0" sz="2100" spc="-655" i="1">
                <a:latin typeface="楷体"/>
                <a:cs typeface="楷体"/>
              </a:rPr>
              <a:t>、</a:t>
            </a:r>
            <a:r>
              <a:rPr dirty="0" sz="2000">
                <a:latin typeface="华文楷体"/>
                <a:cs typeface="华文楷体"/>
              </a:rPr>
              <a:t>沿半径为</a:t>
            </a:r>
            <a:r>
              <a:rPr dirty="0" sz="2000" spc="-5" i="1">
                <a:latin typeface="Times New Roman"/>
                <a:cs typeface="Times New Roman"/>
              </a:rPr>
              <a:t>r</a:t>
            </a:r>
            <a:r>
              <a:rPr dirty="0" sz="2000">
                <a:latin typeface="华文楷体"/>
                <a:cs typeface="华文楷体"/>
              </a:rPr>
              <a:t>的</a:t>
            </a:r>
            <a:r>
              <a:rPr dirty="0" sz="2000" spc="5">
                <a:latin typeface="华文楷体"/>
                <a:cs typeface="华文楷体"/>
              </a:rPr>
              <a:t>圆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2971" y="2714002"/>
            <a:ext cx="409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华文楷体"/>
                <a:cs typeface="华文楷体"/>
              </a:rPr>
              <a:t>周做匀速圆周运动时，需要的向心</a:t>
            </a:r>
            <a:r>
              <a:rPr dirty="0" sz="2000" spc="5">
                <a:latin typeface="华文楷体"/>
                <a:cs typeface="华文楷体"/>
              </a:rPr>
              <a:t>力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04228" y="2927045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937" y="0"/>
                </a:lnTo>
              </a:path>
            </a:pathLst>
          </a:custGeom>
          <a:ln w="99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11772" y="2485821"/>
            <a:ext cx="228600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5525" sz="2775" spc="195" i="1">
                <a:latin typeface="Book Antiqua"/>
                <a:cs typeface="Book Antiqua"/>
              </a:rPr>
              <a:t>v</a:t>
            </a:r>
            <a:r>
              <a:rPr dirty="0" sz="1050" spc="1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2503" y="2739758"/>
            <a:ext cx="88582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40" i="1">
                <a:latin typeface="Times New Roman"/>
                <a:cs typeface="Times New Roman"/>
              </a:rPr>
              <a:t>F</a:t>
            </a:r>
            <a:r>
              <a:rPr dirty="0" baseline="-23809" sz="1575" spc="-60" i="1">
                <a:latin typeface="Times New Roman"/>
                <a:cs typeface="Times New Roman"/>
              </a:rPr>
              <a:t>n </a:t>
            </a:r>
            <a:r>
              <a:rPr dirty="0" sz="1850" spc="-5">
                <a:latin typeface="Symbol"/>
                <a:cs typeface="Symbol"/>
              </a:rPr>
              <a:t>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-5" i="1">
                <a:latin typeface="Times New Roman"/>
                <a:cs typeface="Times New Roman"/>
              </a:rPr>
              <a:t>m </a:t>
            </a:r>
            <a:r>
              <a:rPr dirty="0" baseline="-43543" sz="2775" spc="-7" i="1">
                <a:latin typeface="Times New Roman"/>
                <a:cs typeface="Times New Roman"/>
              </a:rPr>
              <a:t>r</a:t>
            </a:r>
            <a:endParaRPr baseline="-43543" sz="27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705" y="0"/>
            <a:ext cx="15513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77711" y="1475232"/>
            <a:ext cx="3066288" cy="1956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807464"/>
            <a:ext cx="2374392" cy="3168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37716" y="1505711"/>
            <a:ext cx="3224784" cy="2148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18488" y="3265932"/>
            <a:ext cx="2711195" cy="1850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45635" y="1575816"/>
            <a:ext cx="2357628" cy="35402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83013" y="917346"/>
            <a:ext cx="24726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BE9000"/>
                </a:solidFill>
                <a:latin typeface="黑体"/>
                <a:cs typeface="黑体"/>
              </a:rPr>
              <a:t>生活中的圆周运</a:t>
            </a:r>
            <a:r>
              <a:rPr dirty="0" sz="2400" spc="-10" b="1">
                <a:solidFill>
                  <a:srgbClr val="BE9000"/>
                </a:solidFill>
                <a:latin typeface="黑体"/>
                <a:cs typeface="黑体"/>
              </a:rPr>
              <a:t>动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27191" y="3192779"/>
            <a:ext cx="3416808" cy="19217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3206" y="917346"/>
            <a:ext cx="704342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235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BE9000"/>
                </a:solidFill>
                <a:latin typeface="黑体"/>
                <a:cs typeface="黑体"/>
              </a:rPr>
              <a:t>实例</a:t>
            </a:r>
            <a:r>
              <a:rPr dirty="0" sz="2400" spc="-10" b="1">
                <a:solidFill>
                  <a:srgbClr val="BE9000"/>
                </a:solidFill>
                <a:latin typeface="黑体"/>
                <a:cs typeface="黑体"/>
              </a:rPr>
              <a:t>一</a:t>
            </a:r>
            <a:r>
              <a:rPr dirty="0" sz="2400" b="1">
                <a:solidFill>
                  <a:srgbClr val="BE9000"/>
                </a:solidFill>
                <a:latin typeface="黑体"/>
                <a:cs typeface="黑体"/>
              </a:rPr>
              <a:t> 汽车转</a:t>
            </a:r>
            <a:r>
              <a:rPr dirty="0" sz="2400" spc="-10" b="1">
                <a:solidFill>
                  <a:srgbClr val="BE9000"/>
                </a:solidFill>
                <a:latin typeface="黑体"/>
                <a:cs typeface="黑体"/>
              </a:rPr>
              <a:t>弯</a:t>
            </a:r>
            <a:endParaRPr sz="2400">
              <a:latin typeface="黑体"/>
              <a:cs typeface="黑体"/>
            </a:endParaRPr>
          </a:p>
          <a:p>
            <a:pPr marL="12700" marR="5080" indent="461009">
              <a:lnSpc>
                <a:spcPct val="150000"/>
              </a:lnSpc>
              <a:spcBef>
                <a:spcPts val="850"/>
              </a:spcBef>
            </a:pPr>
            <a:r>
              <a:rPr dirty="0" sz="2400" b="1">
                <a:latin typeface="华文楷体"/>
                <a:cs typeface="华文楷体"/>
              </a:rPr>
              <a:t>问题</a:t>
            </a: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：汽车转弯时为什么会有限速，特别是雨</a:t>
            </a:r>
            <a:r>
              <a:rPr dirty="0" sz="2400" spc="-5" b="1">
                <a:latin typeface="华文楷体"/>
                <a:cs typeface="华文楷体"/>
              </a:rPr>
              <a:t>雪 </a:t>
            </a:r>
            <a:r>
              <a:rPr dirty="0" sz="2400" b="1">
                <a:latin typeface="华文楷体"/>
                <a:cs typeface="华文楷体"/>
              </a:rPr>
              <a:t>天气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43400" y="2700527"/>
            <a:ext cx="3049524" cy="2034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15083" y="2630423"/>
            <a:ext cx="2194560" cy="2194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085088" y="1556003"/>
            <a:ext cx="3924300" cy="16504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9750" y="2097417"/>
            <a:ext cx="1784985" cy="288290"/>
          </a:xfrm>
          <a:custGeom>
            <a:avLst/>
            <a:gdLst/>
            <a:ahLst/>
            <a:cxnLst/>
            <a:rect l="l" t="t" r="r" b="b"/>
            <a:pathLst>
              <a:path w="1784985" h="288289">
                <a:moveTo>
                  <a:pt x="271175" y="234243"/>
                </a:moveTo>
                <a:lnTo>
                  <a:pt x="264778" y="180648"/>
                </a:lnTo>
                <a:lnTo>
                  <a:pt x="1778215" y="0"/>
                </a:lnTo>
                <a:lnTo>
                  <a:pt x="1784616" y="53606"/>
                </a:lnTo>
                <a:lnTo>
                  <a:pt x="271175" y="234243"/>
                </a:lnTo>
                <a:close/>
              </a:path>
              <a:path w="1784985" h="288289">
                <a:moveTo>
                  <a:pt x="277571" y="287832"/>
                </a:moveTo>
                <a:lnTo>
                  <a:pt x="0" y="239433"/>
                </a:lnTo>
                <a:lnTo>
                  <a:pt x="258381" y="127050"/>
                </a:lnTo>
                <a:lnTo>
                  <a:pt x="264778" y="180648"/>
                </a:lnTo>
                <a:lnTo>
                  <a:pt x="197777" y="188645"/>
                </a:lnTo>
                <a:lnTo>
                  <a:pt x="204177" y="242239"/>
                </a:lnTo>
                <a:lnTo>
                  <a:pt x="272129" y="242239"/>
                </a:lnTo>
                <a:lnTo>
                  <a:pt x="277571" y="287832"/>
                </a:lnTo>
                <a:close/>
              </a:path>
              <a:path w="1784985" h="288289">
                <a:moveTo>
                  <a:pt x="204177" y="242239"/>
                </a:moveTo>
                <a:lnTo>
                  <a:pt x="197777" y="188645"/>
                </a:lnTo>
                <a:lnTo>
                  <a:pt x="264778" y="180648"/>
                </a:lnTo>
                <a:lnTo>
                  <a:pt x="271175" y="234243"/>
                </a:lnTo>
                <a:lnTo>
                  <a:pt x="204177" y="242239"/>
                </a:lnTo>
                <a:close/>
              </a:path>
              <a:path w="1784985" h="288289">
                <a:moveTo>
                  <a:pt x="272129" y="242239"/>
                </a:moveTo>
                <a:lnTo>
                  <a:pt x="204177" y="242239"/>
                </a:lnTo>
                <a:lnTo>
                  <a:pt x="271175" y="234243"/>
                </a:lnTo>
                <a:lnTo>
                  <a:pt x="272129" y="242239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22464" y="2274900"/>
            <a:ext cx="6826250" cy="1295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 i="1">
                <a:solidFill>
                  <a:srgbClr val="F73703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30" b="1">
                <a:solidFill>
                  <a:srgbClr val="F73703"/>
                </a:solidFill>
                <a:latin typeface="华文楷体"/>
                <a:cs typeface="华文楷体"/>
              </a:rPr>
              <a:t>静</a:t>
            </a:r>
            <a:endParaRPr baseline="-16975" sz="27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39941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华文楷体"/>
                <a:cs typeface="华文楷体"/>
              </a:rPr>
              <a:t>汽车在</a:t>
            </a:r>
            <a:r>
              <a:rPr dirty="0" sz="2400" b="1">
                <a:solidFill>
                  <a:srgbClr val="C55A11"/>
                </a:solidFill>
                <a:latin typeface="华文楷体"/>
                <a:cs typeface="华文楷体"/>
              </a:rPr>
              <a:t>水平路面上转弯</a:t>
            </a:r>
            <a:r>
              <a:rPr dirty="0" sz="2400" b="1">
                <a:latin typeface="华文楷体"/>
                <a:cs typeface="华文楷体"/>
              </a:rPr>
              <a:t>的向心力由哪个力提供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0133" y="4292739"/>
            <a:ext cx="470534" cy="0"/>
          </a:xfrm>
          <a:custGeom>
            <a:avLst/>
            <a:gdLst/>
            <a:ahLst/>
            <a:cxnLst/>
            <a:rect l="l" t="t" r="r" b="b"/>
            <a:pathLst>
              <a:path w="470535" h="0">
                <a:moveTo>
                  <a:pt x="0" y="0"/>
                </a:moveTo>
                <a:lnTo>
                  <a:pt x="469912" y="0"/>
                </a:lnTo>
              </a:path>
            </a:pathLst>
          </a:custGeom>
          <a:ln w="167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80447" y="4292079"/>
            <a:ext cx="170180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00" spc="5" i="1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3754" y="3603840"/>
            <a:ext cx="37528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4904" sz="4350" spc="7" i="1">
                <a:latin typeface="Book Antiqua"/>
                <a:cs typeface="Book Antiqua"/>
              </a:rPr>
              <a:t>v</a:t>
            </a:r>
            <a:r>
              <a:rPr dirty="0" baseline="-24904" sz="4350" spc="-547" i="1">
                <a:latin typeface="Book Antiqua"/>
                <a:cs typeface="Book Antiqua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2759" y="4037609"/>
            <a:ext cx="118681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51180" algn="l"/>
                <a:tab pos="905510" algn="l"/>
              </a:tabLst>
            </a:pPr>
            <a:r>
              <a:rPr dirty="0" sz="2900" spc="5" i="1">
                <a:latin typeface="Times New Roman"/>
                <a:cs typeface="Times New Roman"/>
              </a:rPr>
              <a:t>f</a:t>
            </a:r>
            <a:r>
              <a:rPr dirty="0" sz="2900" spc="-430" i="1">
                <a:latin typeface="Times New Roman"/>
                <a:cs typeface="Times New Roman"/>
              </a:rPr>
              <a:t> </a:t>
            </a:r>
            <a:r>
              <a:rPr dirty="0" baseline="-24509" sz="2550">
                <a:latin typeface="微软雅黑"/>
                <a:cs typeface="微软雅黑"/>
              </a:rPr>
              <a:t>静</a:t>
            </a:r>
            <a:r>
              <a:rPr dirty="0" baseline="-24509" sz="2550">
                <a:latin typeface="微软雅黑"/>
                <a:cs typeface="微软雅黑"/>
              </a:rPr>
              <a:t>	</a:t>
            </a:r>
            <a:r>
              <a:rPr dirty="0" sz="2900" spc="10">
                <a:latin typeface="Times New Roman"/>
                <a:cs typeface="Times New Roman"/>
              </a:rPr>
              <a:t>=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10" i="1">
                <a:latin typeface="Times New Roman"/>
                <a:cs typeface="Times New Roman"/>
              </a:rPr>
              <a:t>m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9985" y="4339907"/>
            <a:ext cx="793115" cy="0"/>
          </a:xfrm>
          <a:custGeom>
            <a:avLst/>
            <a:gdLst/>
            <a:ahLst/>
            <a:cxnLst/>
            <a:rect l="l" t="t" r="r" b="b"/>
            <a:pathLst>
              <a:path w="793115" h="0">
                <a:moveTo>
                  <a:pt x="0" y="0"/>
                </a:moveTo>
                <a:lnTo>
                  <a:pt x="792822" y="0"/>
                </a:lnTo>
              </a:path>
            </a:pathLst>
          </a:custGeom>
          <a:ln w="17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97550" y="4398098"/>
            <a:ext cx="64769" cy="25400"/>
          </a:xfrm>
          <a:custGeom>
            <a:avLst/>
            <a:gdLst/>
            <a:ahLst/>
            <a:cxnLst/>
            <a:rect l="l" t="t" r="r" b="b"/>
            <a:pathLst>
              <a:path w="64770" h="25400">
                <a:moveTo>
                  <a:pt x="0" y="25057"/>
                </a:moveTo>
                <a:lnTo>
                  <a:pt x="64643" y="0"/>
                </a:lnTo>
              </a:path>
            </a:pathLst>
          </a:custGeom>
          <a:ln w="17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62193" y="4405261"/>
            <a:ext cx="93980" cy="309245"/>
          </a:xfrm>
          <a:custGeom>
            <a:avLst/>
            <a:gdLst/>
            <a:ahLst/>
            <a:cxnLst/>
            <a:rect l="l" t="t" r="r" b="b"/>
            <a:pathLst>
              <a:path w="93979" h="309245">
                <a:moveTo>
                  <a:pt x="0" y="0"/>
                </a:moveTo>
                <a:lnTo>
                  <a:pt x="93662" y="308851"/>
                </a:lnTo>
              </a:path>
            </a:pathLst>
          </a:custGeom>
          <a:ln w="354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666409" y="3880649"/>
            <a:ext cx="124460" cy="833755"/>
          </a:xfrm>
          <a:custGeom>
            <a:avLst/>
            <a:gdLst/>
            <a:ahLst/>
            <a:cxnLst/>
            <a:rect l="l" t="t" r="r" b="b"/>
            <a:pathLst>
              <a:path w="124460" h="833754">
                <a:moveTo>
                  <a:pt x="0" y="833462"/>
                </a:moveTo>
                <a:lnTo>
                  <a:pt x="124002" y="0"/>
                </a:lnTo>
              </a:path>
            </a:pathLst>
          </a:custGeom>
          <a:ln w="17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90412" y="3880649"/>
            <a:ext cx="875030" cy="0"/>
          </a:xfrm>
          <a:custGeom>
            <a:avLst/>
            <a:gdLst/>
            <a:ahLst/>
            <a:cxnLst/>
            <a:rect l="l" t="t" r="r" b="b"/>
            <a:pathLst>
              <a:path w="875029" h="0">
                <a:moveTo>
                  <a:pt x="0" y="0"/>
                </a:moveTo>
                <a:lnTo>
                  <a:pt x="874610" y="0"/>
                </a:lnTo>
              </a:path>
            </a:pathLst>
          </a:custGeom>
          <a:ln w="177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034951" y="4341240"/>
            <a:ext cx="27559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55" i="1">
                <a:latin typeface="Times New Roman"/>
                <a:cs typeface="Times New Roman"/>
              </a:rPr>
              <a:t>m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6559" y="3855123"/>
            <a:ext cx="57594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427990" algn="l"/>
              </a:tabLst>
            </a:pPr>
            <a:r>
              <a:rPr dirty="0" sz="2650" spc="20" i="1">
                <a:latin typeface="Times New Roman"/>
                <a:cs typeface="Times New Roman"/>
              </a:rPr>
              <a:t>f</a:t>
            </a:r>
            <a:r>
              <a:rPr dirty="0" sz="2650" spc="20" i="1">
                <a:latin typeface="Times New Roman"/>
                <a:cs typeface="Times New Roman"/>
              </a:rPr>
              <a:t>	</a:t>
            </a:r>
            <a:r>
              <a:rPr dirty="0" sz="2650" spc="25" i="1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69612" y="4333075"/>
            <a:ext cx="17145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25" i="1">
                <a:latin typeface="Times New Roman"/>
                <a:cs typeface="Times New Roman"/>
              </a:rPr>
              <a:t>m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04448" y="4104894"/>
            <a:ext cx="333629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62940" algn="l"/>
                <a:tab pos="1727200" algn="l"/>
              </a:tabLst>
            </a:pPr>
            <a:r>
              <a:rPr dirty="0" sz="2650" spc="35" i="1">
                <a:latin typeface="Book Antiqua"/>
                <a:cs typeface="Book Antiqua"/>
              </a:rPr>
              <a:t>v	</a:t>
            </a:r>
            <a:r>
              <a:rPr dirty="0" sz="2650" spc="40">
                <a:latin typeface="Times New Roman"/>
                <a:cs typeface="Times New Roman"/>
              </a:rPr>
              <a:t>=	</a:t>
            </a:r>
            <a:r>
              <a:rPr dirty="0" baseline="46594" sz="2325" spc="37" i="1">
                <a:latin typeface="Times New Roman"/>
                <a:cs typeface="Times New Roman"/>
              </a:rPr>
              <a:t>m</a:t>
            </a:r>
            <a:r>
              <a:rPr dirty="0" baseline="46594" sz="2325" spc="135" i="1">
                <a:latin typeface="Times New Roman"/>
                <a:cs typeface="Times New Roman"/>
              </a:rPr>
              <a:t> </a:t>
            </a:r>
            <a:r>
              <a:rPr dirty="0" sz="2650" spc="55">
                <a:latin typeface="微软雅黑"/>
                <a:cs typeface="微软雅黑"/>
              </a:rPr>
              <a:t>（限速</a:t>
            </a:r>
            <a:r>
              <a:rPr dirty="0" sz="2650" spc="75">
                <a:latin typeface="微软雅黑"/>
                <a:cs typeface="微软雅黑"/>
              </a:rPr>
              <a:t>）</a:t>
            </a:r>
            <a:endParaRPr sz="265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37071" y="2250782"/>
            <a:ext cx="1746250" cy="190500"/>
          </a:xfrm>
          <a:custGeom>
            <a:avLst/>
            <a:gdLst/>
            <a:ahLst/>
            <a:cxnLst/>
            <a:rect l="l" t="t" r="r" b="b"/>
            <a:pathLst>
              <a:path w="1746250" h="190500">
                <a:moveTo>
                  <a:pt x="320179" y="190411"/>
                </a:moveTo>
                <a:lnTo>
                  <a:pt x="0" y="104584"/>
                </a:lnTo>
                <a:lnTo>
                  <a:pt x="314553" y="0"/>
                </a:lnTo>
                <a:lnTo>
                  <a:pt x="316428" y="63468"/>
                </a:lnTo>
                <a:lnTo>
                  <a:pt x="237083" y="65811"/>
                </a:lnTo>
                <a:lnTo>
                  <a:pt x="238963" y="129286"/>
                </a:lnTo>
                <a:lnTo>
                  <a:pt x="318373" y="129286"/>
                </a:lnTo>
                <a:lnTo>
                  <a:pt x="320179" y="190411"/>
                </a:lnTo>
                <a:close/>
              </a:path>
              <a:path w="1746250" h="190500">
                <a:moveTo>
                  <a:pt x="318304" y="126942"/>
                </a:moveTo>
                <a:lnTo>
                  <a:pt x="316428" y="63468"/>
                </a:lnTo>
                <a:lnTo>
                  <a:pt x="1743875" y="21310"/>
                </a:lnTo>
                <a:lnTo>
                  <a:pt x="1745742" y="84785"/>
                </a:lnTo>
                <a:lnTo>
                  <a:pt x="318304" y="126942"/>
                </a:lnTo>
                <a:close/>
              </a:path>
              <a:path w="1746250" h="190500">
                <a:moveTo>
                  <a:pt x="238963" y="129286"/>
                </a:moveTo>
                <a:lnTo>
                  <a:pt x="237083" y="65811"/>
                </a:lnTo>
                <a:lnTo>
                  <a:pt x="316428" y="63468"/>
                </a:lnTo>
                <a:lnTo>
                  <a:pt x="318304" y="126942"/>
                </a:lnTo>
                <a:lnTo>
                  <a:pt x="238963" y="129286"/>
                </a:lnTo>
                <a:close/>
              </a:path>
              <a:path w="1746250" h="190500">
                <a:moveTo>
                  <a:pt x="318373" y="129286"/>
                </a:moveTo>
                <a:lnTo>
                  <a:pt x="238963" y="129286"/>
                </a:lnTo>
                <a:lnTo>
                  <a:pt x="318304" y="126942"/>
                </a:lnTo>
                <a:lnTo>
                  <a:pt x="318373" y="12928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21420000">
            <a:off x="6624238" y="1778412"/>
            <a:ext cx="413359" cy="388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60"/>
              </a:lnSpc>
            </a:pPr>
            <a:r>
              <a:rPr dirty="0" sz="2800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 rot="21420000">
            <a:off x="6819873" y="1960877"/>
            <a:ext cx="384340" cy="2286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dirty="0" sz="1800" spc="25" b="1">
                <a:solidFill>
                  <a:srgbClr val="C00000"/>
                </a:solidFill>
                <a:latin typeface="华文楷体"/>
                <a:cs typeface="华文楷体"/>
              </a:rPr>
              <a:t>静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08219" y="2298826"/>
            <a:ext cx="149202" cy="125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00331" y="236367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61"/>
                </a:moveTo>
                <a:lnTo>
                  <a:pt x="0" y="774"/>
                </a:lnTo>
                <a:lnTo>
                  <a:pt x="38087" y="0"/>
                </a:lnTo>
                <a:lnTo>
                  <a:pt x="38874" y="38087"/>
                </a:lnTo>
                <a:lnTo>
                  <a:pt x="774" y="38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576519" y="236211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74"/>
                </a:lnTo>
                <a:lnTo>
                  <a:pt x="38087" y="0"/>
                </a:lnTo>
                <a:lnTo>
                  <a:pt x="38862" y="38087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652693" y="2360548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74"/>
                </a:moveTo>
                <a:lnTo>
                  <a:pt x="0" y="787"/>
                </a:lnTo>
                <a:lnTo>
                  <a:pt x="38100" y="0"/>
                </a:lnTo>
                <a:lnTo>
                  <a:pt x="38874" y="38100"/>
                </a:lnTo>
                <a:lnTo>
                  <a:pt x="787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28880" y="235899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62"/>
                </a:moveTo>
                <a:lnTo>
                  <a:pt x="0" y="774"/>
                </a:lnTo>
                <a:lnTo>
                  <a:pt x="38100" y="0"/>
                </a:lnTo>
                <a:lnTo>
                  <a:pt x="38874" y="38087"/>
                </a:lnTo>
                <a:lnTo>
                  <a:pt x="787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05068" y="235743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74"/>
                </a:lnTo>
                <a:lnTo>
                  <a:pt x="38087" y="0"/>
                </a:lnTo>
                <a:lnTo>
                  <a:pt x="38874" y="38100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81255" y="2355888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62"/>
                </a:moveTo>
                <a:lnTo>
                  <a:pt x="0" y="774"/>
                </a:lnTo>
                <a:lnTo>
                  <a:pt x="38087" y="0"/>
                </a:lnTo>
                <a:lnTo>
                  <a:pt x="38862" y="38087"/>
                </a:lnTo>
                <a:lnTo>
                  <a:pt x="774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57430" y="2354326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74"/>
                </a:moveTo>
                <a:lnTo>
                  <a:pt x="0" y="774"/>
                </a:lnTo>
                <a:lnTo>
                  <a:pt x="38100" y="0"/>
                </a:lnTo>
                <a:lnTo>
                  <a:pt x="38874" y="38087"/>
                </a:lnTo>
                <a:lnTo>
                  <a:pt x="787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33617" y="235276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74"/>
                </a:moveTo>
                <a:lnTo>
                  <a:pt x="0" y="787"/>
                </a:lnTo>
                <a:lnTo>
                  <a:pt x="38100" y="0"/>
                </a:lnTo>
                <a:lnTo>
                  <a:pt x="38874" y="38100"/>
                </a:lnTo>
                <a:lnTo>
                  <a:pt x="787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09804" y="235121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62"/>
                </a:moveTo>
                <a:lnTo>
                  <a:pt x="0" y="774"/>
                </a:lnTo>
                <a:lnTo>
                  <a:pt x="38087" y="0"/>
                </a:lnTo>
                <a:lnTo>
                  <a:pt x="38874" y="38087"/>
                </a:lnTo>
                <a:lnTo>
                  <a:pt x="774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85992" y="2349652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87"/>
                </a:lnTo>
                <a:lnTo>
                  <a:pt x="38087" y="0"/>
                </a:lnTo>
                <a:lnTo>
                  <a:pt x="38862" y="38100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62166" y="2348102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62"/>
                </a:moveTo>
                <a:lnTo>
                  <a:pt x="0" y="774"/>
                </a:lnTo>
                <a:lnTo>
                  <a:pt x="38100" y="0"/>
                </a:lnTo>
                <a:lnTo>
                  <a:pt x="38874" y="38087"/>
                </a:lnTo>
                <a:lnTo>
                  <a:pt x="787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38354" y="234654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74"/>
                </a:moveTo>
                <a:lnTo>
                  <a:pt x="0" y="774"/>
                </a:lnTo>
                <a:lnTo>
                  <a:pt x="38100" y="0"/>
                </a:lnTo>
                <a:lnTo>
                  <a:pt x="38874" y="38087"/>
                </a:lnTo>
                <a:lnTo>
                  <a:pt x="787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414541" y="2344978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87"/>
                </a:lnTo>
                <a:lnTo>
                  <a:pt x="38087" y="0"/>
                </a:lnTo>
                <a:lnTo>
                  <a:pt x="38874" y="38100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490728" y="23434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74"/>
                </a:lnTo>
                <a:lnTo>
                  <a:pt x="38087" y="0"/>
                </a:lnTo>
                <a:lnTo>
                  <a:pt x="38861" y="38087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566903" y="234186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74"/>
                </a:moveTo>
                <a:lnTo>
                  <a:pt x="0" y="787"/>
                </a:lnTo>
                <a:lnTo>
                  <a:pt x="38100" y="0"/>
                </a:lnTo>
                <a:lnTo>
                  <a:pt x="38874" y="38100"/>
                </a:lnTo>
                <a:lnTo>
                  <a:pt x="787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43090" y="234031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62"/>
                </a:moveTo>
                <a:lnTo>
                  <a:pt x="0" y="774"/>
                </a:lnTo>
                <a:lnTo>
                  <a:pt x="38100" y="0"/>
                </a:lnTo>
                <a:lnTo>
                  <a:pt x="38874" y="38087"/>
                </a:lnTo>
                <a:lnTo>
                  <a:pt x="774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719278" y="233875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74"/>
                </a:lnTo>
                <a:lnTo>
                  <a:pt x="38087" y="0"/>
                </a:lnTo>
                <a:lnTo>
                  <a:pt x="38874" y="38087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95465" y="233719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87"/>
                </a:lnTo>
                <a:lnTo>
                  <a:pt x="38087" y="0"/>
                </a:lnTo>
                <a:lnTo>
                  <a:pt x="38861" y="38100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871639" y="233564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74"/>
                </a:moveTo>
                <a:lnTo>
                  <a:pt x="0" y="774"/>
                </a:lnTo>
                <a:lnTo>
                  <a:pt x="38100" y="0"/>
                </a:lnTo>
                <a:lnTo>
                  <a:pt x="38874" y="38087"/>
                </a:lnTo>
                <a:lnTo>
                  <a:pt x="787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47827" y="2334082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87"/>
                </a:lnTo>
                <a:lnTo>
                  <a:pt x="38100" y="0"/>
                </a:lnTo>
                <a:lnTo>
                  <a:pt x="38874" y="38100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24014" y="2332532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62"/>
                </a:moveTo>
                <a:lnTo>
                  <a:pt x="0" y="774"/>
                </a:lnTo>
                <a:lnTo>
                  <a:pt x="38087" y="0"/>
                </a:lnTo>
                <a:lnTo>
                  <a:pt x="38874" y="38087"/>
                </a:lnTo>
                <a:lnTo>
                  <a:pt x="774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00201" y="233097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74"/>
                </a:lnTo>
                <a:lnTo>
                  <a:pt x="38087" y="0"/>
                </a:lnTo>
                <a:lnTo>
                  <a:pt x="38861" y="38087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176375" y="2329408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74"/>
                </a:moveTo>
                <a:lnTo>
                  <a:pt x="0" y="787"/>
                </a:lnTo>
                <a:lnTo>
                  <a:pt x="38100" y="0"/>
                </a:lnTo>
                <a:lnTo>
                  <a:pt x="38874" y="38100"/>
                </a:lnTo>
                <a:lnTo>
                  <a:pt x="787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252563" y="232785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74"/>
                </a:lnTo>
                <a:lnTo>
                  <a:pt x="38100" y="0"/>
                </a:lnTo>
                <a:lnTo>
                  <a:pt x="38874" y="38087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328751" y="232629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87"/>
                </a:lnTo>
                <a:lnTo>
                  <a:pt x="38087" y="0"/>
                </a:lnTo>
                <a:lnTo>
                  <a:pt x="38874" y="38100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04937" y="232474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62"/>
                </a:moveTo>
                <a:lnTo>
                  <a:pt x="0" y="774"/>
                </a:lnTo>
                <a:lnTo>
                  <a:pt x="38087" y="0"/>
                </a:lnTo>
                <a:lnTo>
                  <a:pt x="38861" y="38087"/>
                </a:lnTo>
                <a:lnTo>
                  <a:pt x="774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481113" y="232318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87" y="38874"/>
                </a:moveTo>
                <a:lnTo>
                  <a:pt x="0" y="774"/>
                </a:lnTo>
                <a:lnTo>
                  <a:pt x="38100" y="0"/>
                </a:lnTo>
                <a:lnTo>
                  <a:pt x="38874" y="38087"/>
                </a:lnTo>
                <a:lnTo>
                  <a:pt x="787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57299" y="2321636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62"/>
                </a:moveTo>
                <a:lnTo>
                  <a:pt x="0" y="774"/>
                </a:lnTo>
                <a:lnTo>
                  <a:pt x="38087" y="0"/>
                </a:lnTo>
                <a:lnTo>
                  <a:pt x="38874" y="38087"/>
                </a:lnTo>
                <a:lnTo>
                  <a:pt x="774" y="38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633487" y="232007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74"/>
                </a:lnTo>
                <a:lnTo>
                  <a:pt x="38087" y="0"/>
                </a:lnTo>
                <a:lnTo>
                  <a:pt x="38874" y="38087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709674" y="231851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774" y="38874"/>
                </a:moveTo>
                <a:lnTo>
                  <a:pt x="0" y="787"/>
                </a:lnTo>
                <a:lnTo>
                  <a:pt x="38087" y="0"/>
                </a:lnTo>
                <a:lnTo>
                  <a:pt x="38861" y="38100"/>
                </a:lnTo>
                <a:lnTo>
                  <a:pt x="774" y="3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346746" y="1443266"/>
            <a:ext cx="435609" cy="1841500"/>
          </a:xfrm>
          <a:custGeom>
            <a:avLst/>
            <a:gdLst/>
            <a:ahLst/>
            <a:cxnLst/>
            <a:rect l="l" t="t" r="r" b="b"/>
            <a:pathLst>
              <a:path w="435609" h="1841500">
                <a:moveTo>
                  <a:pt x="199910" y="215899"/>
                </a:moveTo>
                <a:lnTo>
                  <a:pt x="191198" y="190499"/>
                </a:lnTo>
                <a:lnTo>
                  <a:pt x="191338" y="190499"/>
                </a:lnTo>
                <a:lnTo>
                  <a:pt x="182435" y="177799"/>
                </a:lnTo>
                <a:lnTo>
                  <a:pt x="182575" y="177799"/>
                </a:lnTo>
                <a:lnTo>
                  <a:pt x="173494" y="165099"/>
                </a:lnTo>
                <a:lnTo>
                  <a:pt x="164363" y="152399"/>
                </a:lnTo>
                <a:lnTo>
                  <a:pt x="164503" y="152399"/>
                </a:lnTo>
                <a:lnTo>
                  <a:pt x="155041" y="139699"/>
                </a:lnTo>
                <a:lnTo>
                  <a:pt x="155181" y="139699"/>
                </a:lnTo>
                <a:lnTo>
                  <a:pt x="145541" y="126999"/>
                </a:lnTo>
                <a:lnTo>
                  <a:pt x="145681" y="126999"/>
                </a:lnTo>
                <a:lnTo>
                  <a:pt x="135864" y="114299"/>
                </a:lnTo>
                <a:lnTo>
                  <a:pt x="136004" y="114299"/>
                </a:lnTo>
                <a:lnTo>
                  <a:pt x="125996" y="101599"/>
                </a:lnTo>
                <a:lnTo>
                  <a:pt x="126136" y="101599"/>
                </a:lnTo>
                <a:lnTo>
                  <a:pt x="115938" y="88899"/>
                </a:lnTo>
                <a:lnTo>
                  <a:pt x="116090" y="88899"/>
                </a:lnTo>
                <a:lnTo>
                  <a:pt x="105702" y="76199"/>
                </a:lnTo>
                <a:lnTo>
                  <a:pt x="105854" y="76199"/>
                </a:lnTo>
                <a:lnTo>
                  <a:pt x="95288" y="63499"/>
                </a:lnTo>
                <a:lnTo>
                  <a:pt x="95440" y="63499"/>
                </a:lnTo>
                <a:lnTo>
                  <a:pt x="84683" y="50799"/>
                </a:lnTo>
                <a:lnTo>
                  <a:pt x="84835" y="50799"/>
                </a:lnTo>
                <a:lnTo>
                  <a:pt x="73888" y="38099"/>
                </a:lnTo>
                <a:lnTo>
                  <a:pt x="74053" y="38099"/>
                </a:lnTo>
                <a:lnTo>
                  <a:pt x="62915" y="25399"/>
                </a:lnTo>
                <a:lnTo>
                  <a:pt x="51765" y="25399"/>
                </a:lnTo>
                <a:lnTo>
                  <a:pt x="79641" y="0"/>
                </a:lnTo>
                <a:lnTo>
                  <a:pt x="91033" y="0"/>
                </a:lnTo>
                <a:lnTo>
                  <a:pt x="102336" y="12699"/>
                </a:lnTo>
                <a:lnTo>
                  <a:pt x="113449" y="25399"/>
                </a:lnTo>
                <a:lnTo>
                  <a:pt x="62915" y="25399"/>
                </a:lnTo>
                <a:lnTo>
                  <a:pt x="63080" y="38099"/>
                </a:lnTo>
                <a:lnTo>
                  <a:pt x="124358" y="38099"/>
                </a:lnTo>
                <a:lnTo>
                  <a:pt x="135089" y="50799"/>
                </a:lnTo>
                <a:lnTo>
                  <a:pt x="145630" y="63499"/>
                </a:lnTo>
                <a:lnTo>
                  <a:pt x="155981" y="76199"/>
                </a:lnTo>
                <a:lnTo>
                  <a:pt x="166141" y="88899"/>
                </a:lnTo>
                <a:lnTo>
                  <a:pt x="176110" y="114299"/>
                </a:lnTo>
                <a:lnTo>
                  <a:pt x="185902" y="126999"/>
                </a:lnTo>
                <a:lnTo>
                  <a:pt x="214109" y="165099"/>
                </a:lnTo>
                <a:lnTo>
                  <a:pt x="240626" y="203199"/>
                </a:lnTo>
                <a:lnTo>
                  <a:pt x="199783" y="203199"/>
                </a:lnTo>
                <a:lnTo>
                  <a:pt x="199910" y="215899"/>
                </a:lnTo>
                <a:close/>
              </a:path>
              <a:path w="435609" h="1841500">
                <a:moveTo>
                  <a:pt x="288543" y="380999"/>
                </a:moveTo>
                <a:lnTo>
                  <a:pt x="282066" y="355599"/>
                </a:lnTo>
                <a:lnTo>
                  <a:pt x="275501" y="342899"/>
                </a:lnTo>
                <a:lnTo>
                  <a:pt x="268757" y="330199"/>
                </a:lnTo>
                <a:lnTo>
                  <a:pt x="261823" y="317499"/>
                </a:lnTo>
                <a:lnTo>
                  <a:pt x="254711" y="304799"/>
                </a:lnTo>
                <a:lnTo>
                  <a:pt x="247421" y="292099"/>
                </a:lnTo>
                <a:lnTo>
                  <a:pt x="239928" y="279399"/>
                </a:lnTo>
                <a:lnTo>
                  <a:pt x="232270" y="266699"/>
                </a:lnTo>
                <a:lnTo>
                  <a:pt x="224421" y="253999"/>
                </a:lnTo>
                <a:lnTo>
                  <a:pt x="216395" y="241299"/>
                </a:lnTo>
                <a:lnTo>
                  <a:pt x="208178" y="228599"/>
                </a:lnTo>
                <a:lnTo>
                  <a:pt x="199783" y="203199"/>
                </a:lnTo>
                <a:lnTo>
                  <a:pt x="240626" y="203199"/>
                </a:lnTo>
                <a:lnTo>
                  <a:pt x="265442" y="241299"/>
                </a:lnTo>
                <a:lnTo>
                  <a:pt x="288569" y="292099"/>
                </a:lnTo>
                <a:lnTo>
                  <a:pt x="295897" y="304799"/>
                </a:lnTo>
                <a:lnTo>
                  <a:pt x="316750" y="342899"/>
                </a:lnTo>
                <a:lnTo>
                  <a:pt x="329717" y="368299"/>
                </a:lnTo>
                <a:lnTo>
                  <a:pt x="288455" y="368299"/>
                </a:lnTo>
                <a:lnTo>
                  <a:pt x="288543" y="380999"/>
                </a:lnTo>
                <a:close/>
              </a:path>
              <a:path w="435609" h="1841500">
                <a:moveTo>
                  <a:pt x="388772" y="749299"/>
                </a:moveTo>
                <a:lnTo>
                  <a:pt x="386918" y="723899"/>
                </a:lnTo>
                <a:lnTo>
                  <a:pt x="384911" y="711199"/>
                </a:lnTo>
                <a:lnTo>
                  <a:pt x="382714" y="698499"/>
                </a:lnTo>
                <a:lnTo>
                  <a:pt x="380352" y="685799"/>
                </a:lnTo>
                <a:lnTo>
                  <a:pt x="377786" y="673099"/>
                </a:lnTo>
                <a:lnTo>
                  <a:pt x="375056" y="647699"/>
                </a:lnTo>
                <a:lnTo>
                  <a:pt x="372135" y="634999"/>
                </a:lnTo>
                <a:lnTo>
                  <a:pt x="369036" y="622299"/>
                </a:lnTo>
                <a:lnTo>
                  <a:pt x="365759" y="609599"/>
                </a:lnTo>
                <a:lnTo>
                  <a:pt x="362292" y="596899"/>
                </a:lnTo>
                <a:lnTo>
                  <a:pt x="358648" y="584199"/>
                </a:lnTo>
                <a:lnTo>
                  <a:pt x="354812" y="558799"/>
                </a:lnTo>
                <a:lnTo>
                  <a:pt x="350799" y="546099"/>
                </a:lnTo>
                <a:lnTo>
                  <a:pt x="346608" y="533399"/>
                </a:lnTo>
                <a:lnTo>
                  <a:pt x="342239" y="520699"/>
                </a:lnTo>
                <a:lnTo>
                  <a:pt x="337680" y="507999"/>
                </a:lnTo>
                <a:lnTo>
                  <a:pt x="332943" y="495299"/>
                </a:lnTo>
                <a:lnTo>
                  <a:pt x="328015" y="469899"/>
                </a:lnTo>
                <a:lnTo>
                  <a:pt x="322910" y="457199"/>
                </a:lnTo>
                <a:lnTo>
                  <a:pt x="317626" y="444499"/>
                </a:lnTo>
                <a:lnTo>
                  <a:pt x="312153" y="431799"/>
                </a:lnTo>
                <a:lnTo>
                  <a:pt x="306501" y="419099"/>
                </a:lnTo>
                <a:lnTo>
                  <a:pt x="300672" y="406399"/>
                </a:lnTo>
                <a:lnTo>
                  <a:pt x="294652" y="393699"/>
                </a:lnTo>
                <a:lnTo>
                  <a:pt x="288455" y="368299"/>
                </a:lnTo>
                <a:lnTo>
                  <a:pt x="329717" y="368299"/>
                </a:lnTo>
                <a:lnTo>
                  <a:pt x="335914" y="393699"/>
                </a:lnTo>
                <a:lnTo>
                  <a:pt x="341922" y="406399"/>
                </a:lnTo>
                <a:lnTo>
                  <a:pt x="358825" y="444499"/>
                </a:lnTo>
                <a:lnTo>
                  <a:pt x="369150" y="482599"/>
                </a:lnTo>
                <a:lnTo>
                  <a:pt x="374027" y="495299"/>
                </a:lnTo>
                <a:lnTo>
                  <a:pt x="378726" y="507999"/>
                </a:lnTo>
                <a:lnTo>
                  <a:pt x="383222" y="520699"/>
                </a:lnTo>
                <a:lnTo>
                  <a:pt x="387540" y="533399"/>
                </a:lnTo>
                <a:lnTo>
                  <a:pt x="391680" y="558799"/>
                </a:lnTo>
                <a:lnTo>
                  <a:pt x="395617" y="571499"/>
                </a:lnTo>
                <a:lnTo>
                  <a:pt x="399376" y="584199"/>
                </a:lnTo>
                <a:lnTo>
                  <a:pt x="402945" y="596899"/>
                </a:lnTo>
                <a:lnTo>
                  <a:pt x="406323" y="609599"/>
                </a:lnTo>
                <a:lnTo>
                  <a:pt x="409511" y="634999"/>
                </a:lnTo>
                <a:lnTo>
                  <a:pt x="412521" y="647699"/>
                </a:lnTo>
                <a:lnTo>
                  <a:pt x="415340" y="660399"/>
                </a:lnTo>
                <a:lnTo>
                  <a:pt x="417969" y="673099"/>
                </a:lnTo>
                <a:lnTo>
                  <a:pt x="420408" y="685799"/>
                </a:lnTo>
                <a:lnTo>
                  <a:pt x="422668" y="711199"/>
                </a:lnTo>
                <a:lnTo>
                  <a:pt x="424726" y="723899"/>
                </a:lnTo>
                <a:lnTo>
                  <a:pt x="426618" y="736599"/>
                </a:lnTo>
                <a:lnTo>
                  <a:pt x="388747" y="736599"/>
                </a:lnTo>
                <a:lnTo>
                  <a:pt x="388772" y="749299"/>
                </a:lnTo>
                <a:close/>
              </a:path>
              <a:path w="435609" h="1841500">
                <a:moveTo>
                  <a:pt x="357333" y="1333499"/>
                </a:moveTo>
                <a:lnTo>
                  <a:pt x="318858" y="1333499"/>
                </a:lnTo>
                <a:lnTo>
                  <a:pt x="324154" y="1308099"/>
                </a:lnTo>
                <a:lnTo>
                  <a:pt x="329183" y="1295399"/>
                </a:lnTo>
                <a:lnTo>
                  <a:pt x="334035" y="1282699"/>
                </a:lnTo>
                <a:lnTo>
                  <a:pt x="338708" y="1269999"/>
                </a:lnTo>
                <a:lnTo>
                  <a:pt x="343204" y="1257299"/>
                </a:lnTo>
                <a:lnTo>
                  <a:pt x="347522" y="1244599"/>
                </a:lnTo>
                <a:lnTo>
                  <a:pt x="351662" y="1219199"/>
                </a:lnTo>
                <a:lnTo>
                  <a:pt x="355625" y="1206499"/>
                </a:lnTo>
                <a:lnTo>
                  <a:pt x="359397" y="1193799"/>
                </a:lnTo>
                <a:lnTo>
                  <a:pt x="362991" y="1181099"/>
                </a:lnTo>
                <a:lnTo>
                  <a:pt x="366407" y="1168399"/>
                </a:lnTo>
                <a:lnTo>
                  <a:pt x="369646" y="1155699"/>
                </a:lnTo>
                <a:lnTo>
                  <a:pt x="372706" y="1130299"/>
                </a:lnTo>
                <a:lnTo>
                  <a:pt x="375577" y="1117599"/>
                </a:lnTo>
                <a:lnTo>
                  <a:pt x="378269" y="1104899"/>
                </a:lnTo>
                <a:lnTo>
                  <a:pt x="380784" y="1092199"/>
                </a:lnTo>
                <a:lnTo>
                  <a:pt x="383120" y="1079499"/>
                </a:lnTo>
                <a:lnTo>
                  <a:pt x="385279" y="1066799"/>
                </a:lnTo>
                <a:lnTo>
                  <a:pt x="387248" y="1041399"/>
                </a:lnTo>
                <a:lnTo>
                  <a:pt x="389039" y="1028699"/>
                </a:lnTo>
                <a:lnTo>
                  <a:pt x="390664" y="1015999"/>
                </a:lnTo>
                <a:lnTo>
                  <a:pt x="392087" y="1003299"/>
                </a:lnTo>
                <a:lnTo>
                  <a:pt x="393344" y="990599"/>
                </a:lnTo>
                <a:lnTo>
                  <a:pt x="394411" y="965199"/>
                </a:lnTo>
                <a:lnTo>
                  <a:pt x="395300" y="952499"/>
                </a:lnTo>
                <a:lnTo>
                  <a:pt x="396011" y="939799"/>
                </a:lnTo>
                <a:lnTo>
                  <a:pt x="396544" y="927099"/>
                </a:lnTo>
                <a:lnTo>
                  <a:pt x="396887" y="914399"/>
                </a:lnTo>
                <a:lnTo>
                  <a:pt x="397052" y="888999"/>
                </a:lnTo>
                <a:lnTo>
                  <a:pt x="397040" y="876299"/>
                </a:lnTo>
                <a:lnTo>
                  <a:pt x="396836" y="863599"/>
                </a:lnTo>
                <a:lnTo>
                  <a:pt x="396468" y="850899"/>
                </a:lnTo>
                <a:lnTo>
                  <a:pt x="395909" y="838199"/>
                </a:lnTo>
                <a:lnTo>
                  <a:pt x="395173" y="812799"/>
                </a:lnTo>
                <a:lnTo>
                  <a:pt x="394246" y="800099"/>
                </a:lnTo>
                <a:lnTo>
                  <a:pt x="393141" y="787399"/>
                </a:lnTo>
                <a:lnTo>
                  <a:pt x="391858" y="774699"/>
                </a:lnTo>
                <a:lnTo>
                  <a:pt x="390398" y="761999"/>
                </a:lnTo>
                <a:lnTo>
                  <a:pt x="388747" y="736599"/>
                </a:lnTo>
                <a:lnTo>
                  <a:pt x="426618" y="736599"/>
                </a:lnTo>
                <a:lnTo>
                  <a:pt x="428307" y="749299"/>
                </a:lnTo>
                <a:lnTo>
                  <a:pt x="429818" y="774699"/>
                </a:lnTo>
                <a:lnTo>
                  <a:pt x="431139" y="787399"/>
                </a:lnTo>
                <a:lnTo>
                  <a:pt x="432269" y="800099"/>
                </a:lnTo>
                <a:lnTo>
                  <a:pt x="433222" y="812799"/>
                </a:lnTo>
                <a:lnTo>
                  <a:pt x="433971" y="838199"/>
                </a:lnTo>
                <a:lnTo>
                  <a:pt x="434555" y="850899"/>
                </a:lnTo>
                <a:lnTo>
                  <a:pt x="434936" y="863599"/>
                </a:lnTo>
                <a:lnTo>
                  <a:pt x="435140" y="876299"/>
                </a:lnTo>
                <a:lnTo>
                  <a:pt x="435152" y="888999"/>
                </a:lnTo>
                <a:lnTo>
                  <a:pt x="434975" y="914399"/>
                </a:lnTo>
                <a:lnTo>
                  <a:pt x="434619" y="927099"/>
                </a:lnTo>
                <a:lnTo>
                  <a:pt x="434073" y="939799"/>
                </a:lnTo>
                <a:lnTo>
                  <a:pt x="433349" y="952499"/>
                </a:lnTo>
                <a:lnTo>
                  <a:pt x="432422" y="977899"/>
                </a:lnTo>
                <a:lnTo>
                  <a:pt x="431317" y="990599"/>
                </a:lnTo>
                <a:lnTo>
                  <a:pt x="430034" y="1003299"/>
                </a:lnTo>
                <a:lnTo>
                  <a:pt x="428548" y="1015999"/>
                </a:lnTo>
                <a:lnTo>
                  <a:pt x="426897" y="1041399"/>
                </a:lnTo>
                <a:lnTo>
                  <a:pt x="425043" y="1054099"/>
                </a:lnTo>
                <a:lnTo>
                  <a:pt x="423011" y="1066799"/>
                </a:lnTo>
                <a:lnTo>
                  <a:pt x="420789" y="1079499"/>
                </a:lnTo>
                <a:lnTo>
                  <a:pt x="418376" y="1092199"/>
                </a:lnTo>
                <a:lnTo>
                  <a:pt x="415785" y="1117599"/>
                </a:lnTo>
                <a:lnTo>
                  <a:pt x="413016" y="1130299"/>
                </a:lnTo>
                <a:lnTo>
                  <a:pt x="410044" y="1142999"/>
                </a:lnTo>
                <a:lnTo>
                  <a:pt x="406895" y="1155699"/>
                </a:lnTo>
                <a:lnTo>
                  <a:pt x="403567" y="1168399"/>
                </a:lnTo>
                <a:lnTo>
                  <a:pt x="400050" y="1193799"/>
                </a:lnTo>
                <a:lnTo>
                  <a:pt x="396341" y="1206499"/>
                </a:lnTo>
                <a:lnTo>
                  <a:pt x="392442" y="1219199"/>
                </a:lnTo>
                <a:lnTo>
                  <a:pt x="388365" y="1231899"/>
                </a:lnTo>
                <a:lnTo>
                  <a:pt x="384111" y="1244599"/>
                </a:lnTo>
                <a:lnTo>
                  <a:pt x="379653" y="1269999"/>
                </a:lnTo>
                <a:lnTo>
                  <a:pt x="375030" y="1282699"/>
                </a:lnTo>
                <a:lnTo>
                  <a:pt x="370204" y="1295399"/>
                </a:lnTo>
                <a:lnTo>
                  <a:pt x="365201" y="1308099"/>
                </a:lnTo>
                <a:lnTo>
                  <a:pt x="360019" y="1320799"/>
                </a:lnTo>
                <a:lnTo>
                  <a:pt x="357333" y="1333499"/>
                </a:lnTo>
                <a:close/>
              </a:path>
              <a:path w="435609" h="1841500">
                <a:moveTo>
                  <a:pt x="26327" y="1841500"/>
                </a:moveTo>
                <a:lnTo>
                  <a:pt x="0" y="1803399"/>
                </a:lnTo>
                <a:lnTo>
                  <a:pt x="11823" y="1803399"/>
                </a:lnTo>
                <a:lnTo>
                  <a:pt x="23647" y="1790699"/>
                </a:lnTo>
                <a:lnTo>
                  <a:pt x="23482" y="1790699"/>
                </a:lnTo>
                <a:lnTo>
                  <a:pt x="35128" y="1777999"/>
                </a:lnTo>
                <a:lnTo>
                  <a:pt x="34950" y="1777999"/>
                </a:lnTo>
                <a:lnTo>
                  <a:pt x="46418" y="1765299"/>
                </a:lnTo>
                <a:lnTo>
                  <a:pt x="46253" y="1765299"/>
                </a:lnTo>
                <a:lnTo>
                  <a:pt x="57530" y="1752599"/>
                </a:lnTo>
                <a:lnTo>
                  <a:pt x="57365" y="1752599"/>
                </a:lnTo>
                <a:lnTo>
                  <a:pt x="68465" y="1739899"/>
                </a:lnTo>
                <a:lnTo>
                  <a:pt x="68313" y="1739899"/>
                </a:lnTo>
                <a:lnTo>
                  <a:pt x="79235" y="1727199"/>
                </a:lnTo>
                <a:lnTo>
                  <a:pt x="79070" y="1727199"/>
                </a:lnTo>
                <a:lnTo>
                  <a:pt x="89814" y="1714499"/>
                </a:lnTo>
                <a:lnTo>
                  <a:pt x="89649" y="1714499"/>
                </a:lnTo>
                <a:lnTo>
                  <a:pt x="100215" y="1701799"/>
                </a:lnTo>
                <a:lnTo>
                  <a:pt x="100063" y="1701799"/>
                </a:lnTo>
                <a:lnTo>
                  <a:pt x="110439" y="1689099"/>
                </a:lnTo>
                <a:lnTo>
                  <a:pt x="110286" y="1689099"/>
                </a:lnTo>
                <a:lnTo>
                  <a:pt x="120484" y="1676399"/>
                </a:lnTo>
                <a:lnTo>
                  <a:pt x="120332" y="1676399"/>
                </a:lnTo>
                <a:lnTo>
                  <a:pt x="130352" y="1663699"/>
                </a:lnTo>
                <a:lnTo>
                  <a:pt x="130200" y="1663699"/>
                </a:lnTo>
                <a:lnTo>
                  <a:pt x="140042" y="1650999"/>
                </a:lnTo>
                <a:lnTo>
                  <a:pt x="139890" y="1650999"/>
                </a:lnTo>
                <a:lnTo>
                  <a:pt x="149555" y="1638299"/>
                </a:lnTo>
                <a:lnTo>
                  <a:pt x="149402" y="1638299"/>
                </a:lnTo>
                <a:lnTo>
                  <a:pt x="158876" y="1625599"/>
                </a:lnTo>
                <a:lnTo>
                  <a:pt x="158737" y="1625599"/>
                </a:lnTo>
                <a:lnTo>
                  <a:pt x="168033" y="1612899"/>
                </a:lnTo>
                <a:lnTo>
                  <a:pt x="167893" y="1612899"/>
                </a:lnTo>
                <a:lnTo>
                  <a:pt x="177012" y="1600199"/>
                </a:lnTo>
                <a:lnTo>
                  <a:pt x="176872" y="1600199"/>
                </a:lnTo>
                <a:lnTo>
                  <a:pt x="185800" y="1587499"/>
                </a:lnTo>
                <a:lnTo>
                  <a:pt x="194424" y="1574799"/>
                </a:lnTo>
                <a:lnTo>
                  <a:pt x="202857" y="1562099"/>
                </a:lnTo>
                <a:lnTo>
                  <a:pt x="211124" y="1549399"/>
                </a:lnTo>
                <a:lnTo>
                  <a:pt x="219201" y="1536699"/>
                </a:lnTo>
                <a:lnTo>
                  <a:pt x="227101" y="1523999"/>
                </a:lnTo>
                <a:lnTo>
                  <a:pt x="234823" y="1511299"/>
                </a:lnTo>
                <a:lnTo>
                  <a:pt x="242366" y="1498599"/>
                </a:lnTo>
                <a:lnTo>
                  <a:pt x="249732" y="1485899"/>
                </a:lnTo>
                <a:lnTo>
                  <a:pt x="256921" y="1473199"/>
                </a:lnTo>
                <a:lnTo>
                  <a:pt x="263931" y="1460499"/>
                </a:lnTo>
                <a:lnTo>
                  <a:pt x="270763" y="1435099"/>
                </a:lnTo>
                <a:lnTo>
                  <a:pt x="277406" y="1422399"/>
                </a:lnTo>
                <a:lnTo>
                  <a:pt x="283883" y="1409699"/>
                </a:lnTo>
                <a:lnTo>
                  <a:pt x="290169" y="1396999"/>
                </a:lnTo>
                <a:lnTo>
                  <a:pt x="296278" y="1384299"/>
                </a:lnTo>
                <a:lnTo>
                  <a:pt x="302209" y="1371599"/>
                </a:lnTo>
                <a:lnTo>
                  <a:pt x="307962" y="1358899"/>
                </a:lnTo>
                <a:lnTo>
                  <a:pt x="313537" y="1346199"/>
                </a:lnTo>
                <a:lnTo>
                  <a:pt x="318935" y="1320799"/>
                </a:lnTo>
                <a:lnTo>
                  <a:pt x="318858" y="1333499"/>
                </a:lnTo>
                <a:lnTo>
                  <a:pt x="357333" y="1333499"/>
                </a:lnTo>
                <a:lnTo>
                  <a:pt x="343344" y="1371599"/>
                </a:lnTo>
                <a:lnTo>
                  <a:pt x="325005" y="1409699"/>
                </a:lnTo>
                <a:lnTo>
                  <a:pt x="318515" y="1422399"/>
                </a:lnTo>
                <a:lnTo>
                  <a:pt x="311848" y="1447799"/>
                </a:lnTo>
                <a:lnTo>
                  <a:pt x="290741" y="1485899"/>
                </a:lnTo>
                <a:lnTo>
                  <a:pt x="267969" y="1523999"/>
                </a:lnTo>
                <a:lnTo>
                  <a:pt x="260007" y="1536699"/>
                </a:lnTo>
                <a:lnTo>
                  <a:pt x="251866" y="1562099"/>
                </a:lnTo>
                <a:lnTo>
                  <a:pt x="226326" y="1600199"/>
                </a:lnTo>
                <a:lnTo>
                  <a:pt x="199135" y="1638299"/>
                </a:lnTo>
                <a:lnTo>
                  <a:pt x="170294" y="1676399"/>
                </a:lnTo>
                <a:lnTo>
                  <a:pt x="139801" y="1714499"/>
                </a:lnTo>
                <a:lnTo>
                  <a:pt x="107645" y="1752599"/>
                </a:lnTo>
                <a:lnTo>
                  <a:pt x="73850" y="1790699"/>
                </a:lnTo>
                <a:lnTo>
                  <a:pt x="50406" y="1816100"/>
                </a:lnTo>
                <a:lnTo>
                  <a:pt x="26327" y="184150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76159" y="1603717"/>
            <a:ext cx="114300" cy="736600"/>
          </a:xfrm>
          <a:custGeom>
            <a:avLst/>
            <a:gdLst/>
            <a:ahLst/>
            <a:cxnLst/>
            <a:rect l="l" t="t" r="r" b="b"/>
            <a:pathLst>
              <a:path w="114300" h="736600">
                <a:moveTo>
                  <a:pt x="0" y="193255"/>
                </a:moveTo>
                <a:lnTo>
                  <a:pt x="47002" y="0"/>
                </a:lnTo>
                <a:lnTo>
                  <a:pt x="97813" y="141668"/>
                </a:lnTo>
                <a:lnTo>
                  <a:pt x="73583" y="141668"/>
                </a:lnTo>
                <a:lnTo>
                  <a:pt x="35534" y="143687"/>
                </a:lnTo>
                <a:lnTo>
                  <a:pt x="38051" y="191240"/>
                </a:lnTo>
                <a:lnTo>
                  <a:pt x="0" y="193255"/>
                </a:lnTo>
                <a:close/>
              </a:path>
              <a:path w="114300" h="736600">
                <a:moveTo>
                  <a:pt x="38051" y="191240"/>
                </a:moveTo>
                <a:lnTo>
                  <a:pt x="35534" y="143687"/>
                </a:lnTo>
                <a:lnTo>
                  <a:pt x="73583" y="141668"/>
                </a:lnTo>
                <a:lnTo>
                  <a:pt x="76100" y="189225"/>
                </a:lnTo>
                <a:lnTo>
                  <a:pt x="38051" y="191240"/>
                </a:lnTo>
                <a:close/>
              </a:path>
              <a:path w="114300" h="736600">
                <a:moveTo>
                  <a:pt x="76100" y="189225"/>
                </a:moveTo>
                <a:lnTo>
                  <a:pt x="73583" y="141668"/>
                </a:lnTo>
                <a:lnTo>
                  <a:pt x="97813" y="141668"/>
                </a:lnTo>
                <a:lnTo>
                  <a:pt x="114147" y="187210"/>
                </a:lnTo>
                <a:lnTo>
                  <a:pt x="76100" y="189225"/>
                </a:lnTo>
                <a:close/>
              </a:path>
              <a:path w="114300" h="736600">
                <a:moveTo>
                  <a:pt x="66890" y="736168"/>
                </a:moveTo>
                <a:lnTo>
                  <a:pt x="38051" y="191240"/>
                </a:lnTo>
                <a:lnTo>
                  <a:pt x="76100" y="189225"/>
                </a:lnTo>
                <a:lnTo>
                  <a:pt x="104940" y="734161"/>
                </a:lnTo>
                <a:lnTo>
                  <a:pt x="66890" y="73616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664005" y="2262289"/>
            <a:ext cx="151409" cy="1511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4270908" y="491363"/>
            <a:ext cx="3796029" cy="1670050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619125">
              <a:lnSpc>
                <a:spcPct val="100000"/>
              </a:lnSpc>
              <a:spcBef>
                <a:spcPts val="1465"/>
              </a:spcBef>
            </a:pPr>
            <a:r>
              <a:rPr dirty="0" sz="2000" b="1">
                <a:solidFill>
                  <a:srgbClr val="1F3863"/>
                </a:solidFill>
                <a:latin typeface="华文楷体"/>
                <a:cs typeface="华文楷体"/>
              </a:rPr>
              <a:t>模型一：质点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2000" b="1">
                <a:latin typeface="华文楷体"/>
                <a:cs typeface="华文楷体"/>
              </a:rPr>
              <a:t>模型二：水平圆周运动模型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000" b="1" i="1">
                <a:latin typeface="Book Antiqua"/>
                <a:cs typeface="Book Antiqua"/>
              </a:rPr>
              <a:t>v</a:t>
            </a:r>
            <a:endParaRPr sz="2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340652" y="1747100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803" y="0"/>
                </a:lnTo>
              </a:path>
            </a:pathLst>
          </a:custGeom>
          <a:ln w="174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367360" y="1067650"/>
            <a:ext cx="39497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5341" sz="4275" spc="22" i="1">
                <a:latin typeface="Book Antiqua"/>
                <a:cs typeface="Book Antiqua"/>
              </a:rPr>
              <a:t>v</a:t>
            </a:r>
            <a:r>
              <a:rPr dirty="0" baseline="-25341" sz="4275" spc="-270" i="1">
                <a:latin typeface="Book Antiqua"/>
                <a:cs typeface="Book Antiqua"/>
              </a:rPr>
              <a:t> </a:t>
            </a:r>
            <a:r>
              <a:rPr dirty="0" sz="1650" spc="15" b="1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52185" y="4199267"/>
            <a:ext cx="59690" cy="24765"/>
          </a:xfrm>
          <a:custGeom>
            <a:avLst/>
            <a:gdLst/>
            <a:ahLst/>
            <a:cxnLst/>
            <a:rect l="l" t="t" r="r" b="b"/>
            <a:pathLst>
              <a:path w="59689" h="24764">
                <a:moveTo>
                  <a:pt x="0" y="24472"/>
                </a:moveTo>
                <a:lnTo>
                  <a:pt x="59309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11495" y="4206265"/>
            <a:ext cx="86360" cy="140970"/>
          </a:xfrm>
          <a:custGeom>
            <a:avLst/>
            <a:gdLst/>
            <a:ahLst/>
            <a:cxnLst/>
            <a:rect l="l" t="t" r="r" b="b"/>
            <a:pathLst>
              <a:path w="86360" h="140970">
                <a:moveTo>
                  <a:pt x="0" y="0"/>
                </a:moveTo>
                <a:lnTo>
                  <a:pt x="85940" y="140728"/>
                </a:lnTo>
              </a:path>
            </a:pathLst>
          </a:custGeom>
          <a:ln w="33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07126" y="3939654"/>
            <a:ext cx="114300" cy="407670"/>
          </a:xfrm>
          <a:custGeom>
            <a:avLst/>
            <a:gdLst/>
            <a:ahLst/>
            <a:cxnLst/>
            <a:rect l="l" t="t" r="r" b="b"/>
            <a:pathLst>
              <a:path w="114300" h="407670">
                <a:moveTo>
                  <a:pt x="0" y="407339"/>
                </a:moveTo>
                <a:lnTo>
                  <a:pt x="113779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20905" y="3939654"/>
            <a:ext cx="750570" cy="0"/>
          </a:xfrm>
          <a:custGeom>
            <a:avLst/>
            <a:gdLst/>
            <a:ahLst/>
            <a:cxnLst/>
            <a:rect l="l" t="t" r="r" b="b"/>
            <a:pathLst>
              <a:path w="750570" h="0">
                <a:moveTo>
                  <a:pt x="0" y="0"/>
                </a:moveTo>
                <a:lnTo>
                  <a:pt x="750493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525424" y="3405301"/>
            <a:ext cx="627380" cy="0"/>
          </a:xfrm>
          <a:custGeom>
            <a:avLst/>
            <a:gdLst/>
            <a:ahLst/>
            <a:cxnLst/>
            <a:rect l="l" t="t" r="r" b="b"/>
            <a:pathLst>
              <a:path w="627379" h="0">
                <a:moveTo>
                  <a:pt x="0" y="0"/>
                </a:moveTo>
                <a:lnTo>
                  <a:pt x="627024" y="0"/>
                </a:lnTo>
              </a:path>
            </a:pathLst>
          </a:custGeom>
          <a:ln w="148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82168" y="3273943"/>
            <a:ext cx="1283335" cy="106680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125"/>
              </a:spcBef>
            </a:pPr>
            <a:r>
              <a:rPr dirty="0" sz="2400" spc="5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68300" algn="l"/>
              </a:tabLst>
            </a:pPr>
            <a:r>
              <a:rPr dirty="0" sz="2650">
                <a:latin typeface="Times New Roman"/>
                <a:cs typeface="Times New Roman"/>
              </a:rPr>
              <a:t>=	</a:t>
            </a:r>
            <a:r>
              <a:rPr dirty="0" sz="2650" spc="-10">
                <a:latin typeface="Times New Roman"/>
                <a:cs typeface="Times New Roman"/>
              </a:rPr>
              <a:t>8</a:t>
            </a:r>
            <a:r>
              <a:rPr dirty="0" sz="2650" spc="-5">
                <a:latin typeface="Times New Roman"/>
                <a:cs typeface="Times New Roman"/>
              </a:rPr>
              <a:t>.</a:t>
            </a:r>
            <a:r>
              <a:rPr dirty="0" sz="2650" spc="-10">
                <a:latin typeface="Times New Roman"/>
                <a:cs typeface="Times New Roman"/>
              </a:rPr>
              <a:t>2</a:t>
            </a:r>
            <a:r>
              <a:rPr dirty="0" sz="2650" spc="-15">
                <a:latin typeface="Times New Roman"/>
                <a:cs typeface="Times New Roman"/>
              </a:rPr>
              <a:t>m</a:t>
            </a:r>
            <a:r>
              <a:rPr dirty="0" sz="2650" spc="-5">
                <a:latin typeface="Times New Roman"/>
                <a:cs typeface="Times New Roman"/>
              </a:rPr>
              <a:t>/</a:t>
            </a:r>
            <a:r>
              <a:rPr dirty="0" sz="265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0768" y="3173488"/>
            <a:ext cx="154940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5" i="1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6798" y="2968866"/>
            <a:ext cx="17907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48111" y="3191497"/>
            <a:ext cx="1874520" cy="1149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62915">
              <a:lnSpc>
                <a:spcPct val="100000"/>
              </a:lnSpc>
              <a:spcBef>
                <a:spcPts val="120"/>
              </a:spcBef>
              <a:tabLst>
                <a:tab pos="1287145" algn="l"/>
                <a:tab pos="1619250" algn="l"/>
              </a:tabLst>
            </a:pPr>
            <a:r>
              <a:rPr dirty="0" sz="2400" spc="5" i="1">
                <a:latin typeface="Times New Roman"/>
                <a:cs typeface="Times New Roman"/>
              </a:rPr>
              <a:t>μ</a:t>
            </a:r>
            <a:r>
              <a:rPr dirty="0" sz="2400" spc="-204" i="1">
                <a:latin typeface="Times New Roman"/>
                <a:cs typeface="Times New Roman"/>
              </a:rPr>
              <a:t> </a:t>
            </a:r>
            <a:r>
              <a:rPr dirty="0" sz="2400" spc="5" i="1">
                <a:latin typeface="Times New Roman"/>
                <a:cs typeface="Times New Roman"/>
              </a:rPr>
              <a:t>mg	</a:t>
            </a:r>
            <a:r>
              <a:rPr dirty="0" sz="2400" spc="10">
                <a:latin typeface="Times New Roman"/>
                <a:cs typeface="Times New Roman"/>
              </a:rPr>
              <a:t>=	</a:t>
            </a:r>
            <a:r>
              <a:rPr dirty="0" sz="2400" spc="10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08965" algn="l"/>
                <a:tab pos="1330325" algn="l"/>
              </a:tabLst>
            </a:pPr>
            <a:r>
              <a:rPr dirty="0" sz="2650" i="1">
                <a:latin typeface="Book Antiqua"/>
                <a:cs typeface="Book Antiqua"/>
              </a:rPr>
              <a:t>v</a:t>
            </a:r>
            <a:r>
              <a:rPr dirty="0" sz="2650" spc="-75" i="1">
                <a:latin typeface="Book Antiqua"/>
                <a:cs typeface="Book Antiqua"/>
              </a:rPr>
              <a:t> </a:t>
            </a:r>
            <a:r>
              <a:rPr dirty="0" baseline="-23297" sz="2325" spc="-7" i="1">
                <a:latin typeface="Times New Roman"/>
                <a:cs typeface="Times New Roman"/>
              </a:rPr>
              <a:t>m	</a:t>
            </a:r>
            <a:r>
              <a:rPr dirty="0" sz="2650">
                <a:latin typeface="Times New Roman"/>
                <a:cs typeface="Times New Roman"/>
              </a:rPr>
              <a:t>=	</a:t>
            </a:r>
            <a:r>
              <a:rPr dirty="0" sz="2650" i="1">
                <a:latin typeface="Times New Roman"/>
                <a:cs typeface="Times New Roman"/>
              </a:rPr>
              <a:t>μ</a:t>
            </a:r>
            <a:r>
              <a:rPr dirty="0" sz="2650" spc="-265" i="1">
                <a:latin typeface="Times New Roman"/>
                <a:cs typeface="Times New Roman"/>
              </a:rPr>
              <a:t> </a:t>
            </a:r>
            <a:r>
              <a:rPr dirty="0" sz="2650" spc="-5" i="1">
                <a:latin typeface="Times New Roman"/>
                <a:cs typeface="Times New Roman"/>
              </a:rPr>
              <a:t>gr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4542" y="1494917"/>
            <a:ext cx="2889250" cy="1699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30"/>
              </a:spcBef>
              <a:tabLst>
                <a:tab pos="748030" algn="l"/>
                <a:tab pos="1132205" algn="l"/>
                <a:tab pos="1701164" algn="l"/>
              </a:tabLst>
            </a:pPr>
            <a:r>
              <a:rPr dirty="0" sz="2850" spc="5" i="1">
                <a:latin typeface="Times New Roman"/>
                <a:cs typeface="Times New Roman"/>
              </a:rPr>
              <a:t>f</a:t>
            </a:r>
            <a:r>
              <a:rPr dirty="0" sz="2850" spc="-315" i="1">
                <a:latin typeface="Times New Roman"/>
                <a:cs typeface="Times New Roman"/>
              </a:rPr>
              <a:t> </a:t>
            </a:r>
            <a:r>
              <a:rPr dirty="0" baseline="-23569" sz="2475" spc="44">
                <a:latin typeface="微软雅黑"/>
                <a:cs typeface="微软雅黑"/>
              </a:rPr>
              <a:t>静	</a:t>
            </a:r>
            <a:r>
              <a:rPr dirty="0" sz="2850" spc="15">
                <a:latin typeface="Times New Roman"/>
                <a:cs typeface="Times New Roman"/>
              </a:rPr>
              <a:t>=	</a:t>
            </a:r>
            <a:r>
              <a:rPr dirty="0" sz="2850" spc="20" i="1">
                <a:latin typeface="Times New Roman"/>
                <a:cs typeface="Times New Roman"/>
              </a:rPr>
              <a:t>m	</a:t>
            </a:r>
            <a:r>
              <a:rPr dirty="0" baseline="-38011" sz="4275" spc="15" i="1">
                <a:latin typeface="Times New Roman"/>
                <a:cs typeface="Times New Roman"/>
              </a:rPr>
              <a:t>r</a:t>
            </a:r>
            <a:endParaRPr baseline="-38011" sz="42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  <a:tabLst>
                <a:tab pos="559435" algn="l"/>
                <a:tab pos="993775" algn="l"/>
                <a:tab pos="1738630" algn="l"/>
                <a:tab pos="2172970" algn="l"/>
              </a:tabLst>
            </a:pPr>
            <a:r>
              <a:rPr dirty="0" sz="2900" spc="5" i="1">
                <a:latin typeface="Times New Roman"/>
                <a:cs typeface="Times New Roman"/>
              </a:rPr>
              <a:t>f</a:t>
            </a:r>
            <a:r>
              <a:rPr dirty="0" sz="2900" spc="-204" i="1">
                <a:latin typeface="Times New Roman"/>
                <a:cs typeface="Times New Roman"/>
              </a:rPr>
              <a:t> </a:t>
            </a:r>
            <a:r>
              <a:rPr dirty="0" baseline="-24509" sz="2550" i="1">
                <a:latin typeface="Times New Roman"/>
                <a:cs typeface="Times New Roman"/>
              </a:rPr>
              <a:t>m	</a:t>
            </a:r>
            <a:r>
              <a:rPr dirty="0" sz="2900" spc="10">
                <a:latin typeface="Times New Roman"/>
                <a:cs typeface="Times New Roman"/>
              </a:rPr>
              <a:t>=	</a:t>
            </a:r>
            <a:r>
              <a:rPr dirty="0" sz="2900" spc="5" i="1">
                <a:latin typeface="Times New Roman"/>
                <a:cs typeface="Times New Roman"/>
              </a:rPr>
              <a:t>μ</a:t>
            </a:r>
            <a:r>
              <a:rPr dirty="0" sz="2900" spc="-235" i="1">
                <a:latin typeface="Times New Roman"/>
                <a:cs typeface="Times New Roman"/>
              </a:rPr>
              <a:t> </a:t>
            </a:r>
            <a:r>
              <a:rPr dirty="0" sz="2900" spc="10" i="1">
                <a:latin typeface="Times New Roman"/>
                <a:cs typeface="Times New Roman"/>
              </a:rPr>
              <a:t>N	</a:t>
            </a:r>
            <a:r>
              <a:rPr dirty="0" sz="2900" spc="10">
                <a:latin typeface="Times New Roman"/>
                <a:cs typeface="Times New Roman"/>
              </a:rPr>
              <a:t>=	</a:t>
            </a:r>
            <a:r>
              <a:rPr dirty="0" sz="2900" spc="5" i="1">
                <a:latin typeface="Times New Roman"/>
                <a:cs typeface="Times New Roman"/>
              </a:rPr>
              <a:t>μ</a:t>
            </a:r>
            <a:r>
              <a:rPr dirty="0" sz="2900" spc="-310" i="1">
                <a:latin typeface="Times New Roman"/>
                <a:cs typeface="Times New Roman"/>
              </a:rPr>
              <a:t> </a:t>
            </a:r>
            <a:r>
              <a:rPr dirty="0" sz="2900" spc="15" i="1">
                <a:latin typeface="Times New Roman"/>
                <a:cs typeface="Times New Roman"/>
              </a:rPr>
              <a:t>mg</a:t>
            </a:r>
            <a:endParaRPr sz="2900">
              <a:latin typeface="Times New Roman"/>
              <a:cs typeface="Times New Roman"/>
            </a:endParaRPr>
          </a:p>
          <a:p>
            <a:pPr algn="r" marR="613410">
              <a:lnSpc>
                <a:spcPct val="100000"/>
              </a:lnSpc>
              <a:spcBef>
                <a:spcPts val="1570"/>
              </a:spcBef>
            </a:pPr>
            <a:r>
              <a:rPr dirty="0" sz="1400" spc="5" b="1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59815" y="1649602"/>
            <a:ext cx="817244" cy="190500"/>
          </a:xfrm>
          <a:custGeom>
            <a:avLst/>
            <a:gdLst/>
            <a:ahLst/>
            <a:cxnLst/>
            <a:rect l="l" t="t" r="r" b="b"/>
            <a:pathLst>
              <a:path w="817245" h="190500">
                <a:moveTo>
                  <a:pt x="319455" y="190461"/>
                </a:moveTo>
                <a:lnTo>
                  <a:pt x="0" y="101993"/>
                </a:lnTo>
                <a:lnTo>
                  <a:pt x="315391" y="0"/>
                </a:lnTo>
                <a:lnTo>
                  <a:pt x="316746" y="63485"/>
                </a:lnTo>
                <a:lnTo>
                  <a:pt x="237388" y="65176"/>
                </a:lnTo>
                <a:lnTo>
                  <a:pt x="238747" y="128663"/>
                </a:lnTo>
                <a:lnTo>
                  <a:pt x="318137" y="128663"/>
                </a:lnTo>
                <a:lnTo>
                  <a:pt x="319455" y="190461"/>
                </a:lnTo>
                <a:close/>
              </a:path>
              <a:path w="817245" h="190500">
                <a:moveTo>
                  <a:pt x="318101" y="126972"/>
                </a:moveTo>
                <a:lnTo>
                  <a:pt x="316746" y="63485"/>
                </a:lnTo>
                <a:lnTo>
                  <a:pt x="815479" y="52857"/>
                </a:lnTo>
                <a:lnTo>
                  <a:pt x="816825" y="116344"/>
                </a:lnTo>
                <a:lnTo>
                  <a:pt x="318101" y="126972"/>
                </a:lnTo>
                <a:close/>
              </a:path>
              <a:path w="817245" h="190500">
                <a:moveTo>
                  <a:pt x="238747" y="128663"/>
                </a:moveTo>
                <a:lnTo>
                  <a:pt x="237388" y="65176"/>
                </a:lnTo>
                <a:lnTo>
                  <a:pt x="316746" y="63485"/>
                </a:lnTo>
                <a:lnTo>
                  <a:pt x="318101" y="126972"/>
                </a:lnTo>
                <a:lnTo>
                  <a:pt x="238747" y="128663"/>
                </a:lnTo>
                <a:close/>
              </a:path>
              <a:path w="817245" h="190500">
                <a:moveTo>
                  <a:pt x="318137" y="128663"/>
                </a:moveTo>
                <a:lnTo>
                  <a:pt x="238747" y="128663"/>
                </a:lnTo>
                <a:lnTo>
                  <a:pt x="318101" y="126972"/>
                </a:lnTo>
                <a:lnTo>
                  <a:pt x="318137" y="1286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 rot="21420000">
            <a:off x="7605082" y="1275712"/>
            <a:ext cx="266531" cy="250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70"/>
              </a:lnSpc>
            </a:pPr>
            <a:r>
              <a:rPr dirty="0" sz="1800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 rot="21420000">
            <a:off x="7731065" y="1393519"/>
            <a:ext cx="247670" cy="14605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1150" spc="25" b="1">
                <a:solidFill>
                  <a:srgbClr val="C00000"/>
                </a:solidFill>
                <a:latin typeface="华文楷体"/>
                <a:cs typeface="华文楷体"/>
              </a:rPr>
              <a:t>静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13306" y="1722120"/>
            <a:ext cx="74740" cy="81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05243" y="175604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03"/>
                </a:moveTo>
                <a:lnTo>
                  <a:pt x="0" y="1028"/>
                </a:lnTo>
                <a:lnTo>
                  <a:pt x="38087" y="0"/>
                </a:lnTo>
                <a:lnTo>
                  <a:pt x="39116" y="38087"/>
                </a:lnTo>
                <a:lnTo>
                  <a:pt x="1028" y="39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81418" y="175398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15"/>
                </a:moveTo>
                <a:lnTo>
                  <a:pt x="0" y="1028"/>
                </a:lnTo>
                <a:lnTo>
                  <a:pt x="38087" y="0"/>
                </a:lnTo>
                <a:lnTo>
                  <a:pt x="39115" y="38087"/>
                </a:lnTo>
                <a:lnTo>
                  <a:pt x="1028" y="39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57592" y="175193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03"/>
                </a:moveTo>
                <a:lnTo>
                  <a:pt x="0" y="1016"/>
                </a:lnTo>
                <a:lnTo>
                  <a:pt x="38087" y="0"/>
                </a:lnTo>
                <a:lnTo>
                  <a:pt x="39116" y="38087"/>
                </a:lnTo>
                <a:lnTo>
                  <a:pt x="1028" y="39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33767" y="1749882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16"/>
                </a:moveTo>
                <a:lnTo>
                  <a:pt x="0" y="1028"/>
                </a:lnTo>
                <a:lnTo>
                  <a:pt x="38087" y="0"/>
                </a:lnTo>
                <a:lnTo>
                  <a:pt x="39103" y="38087"/>
                </a:lnTo>
                <a:lnTo>
                  <a:pt x="1028" y="39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09941" y="174783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16" y="39103"/>
                </a:moveTo>
                <a:lnTo>
                  <a:pt x="0" y="1016"/>
                </a:lnTo>
                <a:lnTo>
                  <a:pt x="38087" y="0"/>
                </a:lnTo>
                <a:lnTo>
                  <a:pt x="39103" y="38087"/>
                </a:lnTo>
                <a:lnTo>
                  <a:pt x="1016" y="39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86103" y="174578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16"/>
                </a:moveTo>
                <a:lnTo>
                  <a:pt x="0" y="1028"/>
                </a:lnTo>
                <a:lnTo>
                  <a:pt x="38087" y="0"/>
                </a:lnTo>
                <a:lnTo>
                  <a:pt x="39115" y="38087"/>
                </a:lnTo>
                <a:lnTo>
                  <a:pt x="1028" y="39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62278" y="174373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03"/>
                </a:moveTo>
                <a:lnTo>
                  <a:pt x="0" y="1015"/>
                </a:lnTo>
                <a:lnTo>
                  <a:pt x="38087" y="0"/>
                </a:lnTo>
                <a:lnTo>
                  <a:pt x="39116" y="38087"/>
                </a:lnTo>
                <a:lnTo>
                  <a:pt x="1028" y="39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738453" y="174167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16"/>
                </a:moveTo>
                <a:lnTo>
                  <a:pt x="0" y="1028"/>
                </a:lnTo>
                <a:lnTo>
                  <a:pt x="38087" y="0"/>
                </a:lnTo>
                <a:lnTo>
                  <a:pt x="39116" y="38087"/>
                </a:lnTo>
                <a:lnTo>
                  <a:pt x="1028" y="39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14627" y="173963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03"/>
                </a:moveTo>
                <a:lnTo>
                  <a:pt x="0" y="1015"/>
                </a:lnTo>
                <a:lnTo>
                  <a:pt x="38087" y="0"/>
                </a:lnTo>
                <a:lnTo>
                  <a:pt x="39115" y="38087"/>
                </a:lnTo>
                <a:lnTo>
                  <a:pt x="1028" y="39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90802" y="173757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15"/>
                </a:moveTo>
                <a:lnTo>
                  <a:pt x="0" y="1028"/>
                </a:lnTo>
                <a:lnTo>
                  <a:pt x="38087" y="0"/>
                </a:lnTo>
                <a:lnTo>
                  <a:pt x="39103" y="38087"/>
                </a:lnTo>
                <a:lnTo>
                  <a:pt x="1028" y="39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66976" y="173553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15" y="39103"/>
                </a:moveTo>
                <a:lnTo>
                  <a:pt x="0" y="1015"/>
                </a:lnTo>
                <a:lnTo>
                  <a:pt x="38074" y="0"/>
                </a:lnTo>
                <a:lnTo>
                  <a:pt x="39103" y="38087"/>
                </a:lnTo>
                <a:lnTo>
                  <a:pt x="1015" y="39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43138" y="173347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15"/>
                </a:moveTo>
                <a:lnTo>
                  <a:pt x="0" y="1028"/>
                </a:lnTo>
                <a:lnTo>
                  <a:pt x="38087" y="0"/>
                </a:lnTo>
                <a:lnTo>
                  <a:pt x="39116" y="38087"/>
                </a:lnTo>
                <a:lnTo>
                  <a:pt x="1028" y="39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119312" y="173142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03"/>
                </a:moveTo>
                <a:lnTo>
                  <a:pt x="0" y="1016"/>
                </a:lnTo>
                <a:lnTo>
                  <a:pt x="38087" y="0"/>
                </a:lnTo>
                <a:lnTo>
                  <a:pt x="39115" y="38074"/>
                </a:lnTo>
                <a:lnTo>
                  <a:pt x="1028" y="39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95488" y="172937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1028" y="39116"/>
                </a:moveTo>
                <a:lnTo>
                  <a:pt x="0" y="1028"/>
                </a:lnTo>
                <a:lnTo>
                  <a:pt x="38087" y="0"/>
                </a:lnTo>
                <a:lnTo>
                  <a:pt x="39116" y="38087"/>
                </a:lnTo>
                <a:lnTo>
                  <a:pt x="1028" y="39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09635" y="1224102"/>
            <a:ext cx="255270" cy="1005840"/>
          </a:xfrm>
          <a:custGeom>
            <a:avLst/>
            <a:gdLst/>
            <a:ahLst/>
            <a:cxnLst/>
            <a:rect l="l" t="t" r="r" b="b"/>
            <a:pathLst>
              <a:path w="255270" h="1005839">
                <a:moveTo>
                  <a:pt x="117493" y="29070"/>
                </a:moveTo>
                <a:lnTo>
                  <a:pt x="91655" y="29070"/>
                </a:lnTo>
                <a:lnTo>
                  <a:pt x="80899" y="11709"/>
                </a:lnTo>
                <a:lnTo>
                  <a:pt x="99796" y="0"/>
                </a:lnTo>
                <a:lnTo>
                  <a:pt x="110604" y="17462"/>
                </a:lnTo>
                <a:lnTo>
                  <a:pt x="117493" y="29070"/>
                </a:lnTo>
                <a:close/>
              </a:path>
              <a:path w="255270" h="1005839">
                <a:moveTo>
                  <a:pt x="127461" y="46355"/>
                </a:moveTo>
                <a:lnTo>
                  <a:pt x="101904" y="46355"/>
                </a:lnTo>
                <a:lnTo>
                  <a:pt x="91541" y="28892"/>
                </a:lnTo>
                <a:lnTo>
                  <a:pt x="91655" y="29070"/>
                </a:lnTo>
                <a:lnTo>
                  <a:pt x="117493" y="29070"/>
                </a:lnTo>
                <a:lnTo>
                  <a:pt x="121081" y="35115"/>
                </a:lnTo>
                <a:lnTo>
                  <a:pt x="127461" y="46355"/>
                </a:lnTo>
                <a:close/>
              </a:path>
              <a:path w="255270" h="1005839">
                <a:moveTo>
                  <a:pt x="137052" y="63741"/>
                </a:moveTo>
                <a:lnTo>
                  <a:pt x="111772" y="63741"/>
                </a:lnTo>
                <a:lnTo>
                  <a:pt x="101889" y="46328"/>
                </a:lnTo>
                <a:lnTo>
                  <a:pt x="127461" y="46355"/>
                </a:lnTo>
                <a:lnTo>
                  <a:pt x="131152" y="52857"/>
                </a:lnTo>
                <a:lnTo>
                  <a:pt x="137052" y="63741"/>
                </a:lnTo>
                <a:close/>
              </a:path>
              <a:path w="255270" h="1005839">
                <a:moveTo>
                  <a:pt x="146258" y="81191"/>
                </a:moveTo>
                <a:lnTo>
                  <a:pt x="121234" y="81191"/>
                </a:lnTo>
                <a:lnTo>
                  <a:pt x="111658" y="63550"/>
                </a:lnTo>
                <a:lnTo>
                  <a:pt x="111772" y="63741"/>
                </a:lnTo>
                <a:lnTo>
                  <a:pt x="137052" y="63741"/>
                </a:lnTo>
                <a:lnTo>
                  <a:pt x="140817" y="70688"/>
                </a:lnTo>
                <a:lnTo>
                  <a:pt x="146258" y="81191"/>
                </a:lnTo>
                <a:close/>
              </a:path>
              <a:path w="255270" h="1005839">
                <a:moveTo>
                  <a:pt x="155090" y="98729"/>
                </a:moveTo>
                <a:lnTo>
                  <a:pt x="130314" y="98729"/>
                </a:lnTo>
                <a:lnTo>
                  <a:pt x="121170" y="81073"/>
                </a:lnTo>
                <a:lnTo>
                  <a:pt x="146258" y="81191"/>
                </a:lnTo>
                <a:lnTo>
                  <a:pt x="150101" y="88607"/>
                </a:lnTo>
                <a:lnTo>
                  <a:pt x="155090" y="98729"/>
                </a:lnTo>
                <a:close/>
              </a:path>
              <a:path w="255270" h="1005839">
                <a:moveTo>
                  <a:pt x="179317" y="151701"/>
                </a:moveTo>
                <a:lnTo>
                  <a:pt x="155194" y="151701"/>
                </a:lnTo>
                <a:lnTo>
                  <a:pt x="147193" y="133794"/>
                </a:lnTo>
                <a:lnTo>
                  <a:pt x="138899" y="116141"/>
                </a:lnTo>
                <a:lnTo>
                  <a:pt x="130213" y="98539"/>
                </a:lnTo>
                <a:lnTo>
                  <a:pt x="130314" y="98729"/>
                </a:lnTo>
                <a:lnTo>
                  <a:pt x="155090" y="98729"/>
                </a:lnTo>
                <a:lnTo>
                  <a:pt x="158965" y="106591"/>
                </a:lnTo>
                <a:lnTo>
                  <a:pt x="167449" y="124637"/>
                </a:lnTo>
                <a:lnTo>
                  <a:pt x="175526" y="142748"/>
                </a:lnTo>
                <a:lnTo>
                  <a:pt x="179317" y="151701"/>
                </a:lnTo>
                <a:close/>
              </a:path>
              <a:path w="255270" h="1005839">
                <a:moveTo>
                  <a:pt x="193590" y="187261"/>
                </a:moveTo>
                <a:lnTo>
                  <a:pt x="169837" y="187261"/>
                </a:lnTo>
                <a:lnTo>
                  <a:pt x="162623" y="169265"/>
                </a:lnTo>
                <a:lnTo>
                  <a:pt x="155105" y="151511"/>
                </a:lnTo>
                <a:lnTo>
                  <a:pt x="155194" y="151701"/>
                </a:lnTo>
                <a:lnTo>
                  <a:pt x="179317" y="151701"/>
                </a:lnTo>
                <a:lnTo>
                  <a:pt x="183210" y="160896"/>
                </a:lnTo>
                <a:lnTo>
                  <a:pt x="190500" y="179095"/>
                </a:lnTo>
                <a:lnTo>
                  <a:pt x="193590" y="187261"/>
                </a:lnTo>
                <a:close/>
              </a:path>
              <a:path w="255270" h="1005839">
                <a:moveTo>
                  <a:pt x="200160" y="205079"/>
                </a:moveTo>
                <a:lnTo>
                  <a:pt x="176568" y="205079"/>
                </a:lnTo>
                <a:lnTo>
                  <a:pt x="169748" y="187058"/>
                </a:lnTo>
                <a:lnTo>
                  <a:pt x="169837" y="187261"/>
                </a:lnTo>
                <a:lnTo>
                  <a:pt x="193590" y="187261"/>
                </a:lnTo>
                <a:lnTo>
                  <a:pt x="197396" y="197319"/>
                </a:lnTo>
                <a:lnTo>
                  <a:pt x="200160" y="205079"/>
                </a:lnTo>
                <a:close/>
              </a:path>
              <a:path w="255270" h="1005839">
                <a:moveTo>
                  <a:pt x="206358" y="222923"/>
                </a:moveTo>
                <a:lnTo>
                  <a:pt x="182930" y="222923"/>
                </a:lnTo>
                <a:lnTo>
                  <a:pt x="176503" y="204908"/>
                </a:lnTo>
                <a:lnTo>
                  <a:pt x="176568" y="205079"/>
                </a:lnTo>
                <a:lnTo>
                  <a:pt x="200160" y="205079"/>
                </a:lnTo>
                <a:lnTo>
                  <a:pt x="203898" y="215569"/>
                </a:lnTo>
                <a:lnTo>
                  <a:pt x="206358" y="222923"/>
                </a:lnTo>
                <a:close/>
              </a:path>
              <a:path w="255270" h="1005839">
                <a:moveTo>
                  <a:pt x="217622" y="258635"/>
                </a:moveTo>
                <a:lnTo>
                  <a:pt x="194475" y="258635"/>
                </a:lnTo>
                <a:lnTo>
                  <a:pt x="188823" y="240563"/>
                </a:lnTo>
                <a:lnTo>
                  <a:pt x="182854" y="222719"/>
                </a:lnTo>
                <a:lnTo>
                  <a:pt x="182930" y="222923"/>
                </a:lnTo>
                <a:lnTo>
                  <a:pt x="206358" y="222923"/>
                </a:lnTo>
                <a:lnTo>
                  <a:pt x="210007" y="233832"/>
                </a:lnTo>
                <a:lnTo>
                  <a:pt x="215722" y="252107"/>
                </a:lnTo>
                <a:lnTo>
                  <a:pt x="217622" y="258635"/>
                </a:lnTo>
                <a:close/>
              </a:path>
              <a:path w="255270" h="1005839">
                <a:moveTo>
                  <a:pt x="222690" y="276491"/>
                </a:moveTo>
                <a:lnTo>
                  <a:pt x="199669" y="276491"/>
                </a:lnTo>
                <a:lnTo>
                  <a:pt x="194465" y="258603"/>
                </a:lnTo>
                <a:lnTo>
                  <a:pt x="217622" y="258635"/>
                </a:lnTo>
                <a:lnTo>
                  <a:pt x="221043" y="270383"/>
                </a:lnTo>
                <a:lnTo>
                  <a:pt x="222690" y="276491"/>
                </a:lnTo>
                <a:close/>
              </a:path>
              <a:path w="255270" h="1005839">
                <a:moveTo>
                  <a:pt x="231702" y="312166"/>
                </a:moveTo>
                <a:lnTo>
                  <a:pt x="208915" y="312166"/>
                </a:lnTo>
                <a:lnTo>
                  <a:pt x="204431" y="294119"/>
                </a:lnTo>
                <a:lnTo>
                  <a:pt x="199605" y="276275"/>
                </a:lnTo>
                <a:lnTo>
                  <a:pt x="199669" y="276491"/>
                </a:lnTo>
                <a:lnTo>
                  <a:pt x="222690" y="276491"/>
                </a:lnTo>
                <a:lnTo>
                  <a:pt x="225971" y="288658"/>
                </a:lnTo>
                <a:lnTo>
                  <a:pt x="230505" y="306908"/>
                </a:lnTo>
                <a:lnTo>
                  <a:pt x="231702" y="312166"/>
                </a:lnTo>
                <a:close/>
              </a:path>
              <a:path w="255270" h="1005839">
                <a:moveTo>
                  <a:pt x="235654" y="329971"/>
                </a:moveTo>
                <a:lnTo>
                  <a:pt x="212966" y="329971"/>
                </a:lnTo>
                <a:lnTo>
                  <a:pt x="208895" y="312086"/>
                </a:lnTo>
                <a:lnTo>
                  <a:pt x="231702" y="312166"/>
                </a:lnTo>
                <a:lnTo>
                  <a:pt x="234657" y="325145"/>
                </a:lnTo>
                <a:lnTo>
                  <a:pt x="235654" y="329971"/>
                </a:lnTo>
                <a:close/>
              </a:path>
              <a:path w="255270" h="1005839">
                <a:moveTo>
                  <a:pt x="242433" y="365467"/>
                </a:moveTo>
                <a:lnTo>
                  <a:pt x="219913" y="365467"/>
                </a:lnTo>
                <a:lnTo>
                  <a:pt x="216585" y="347522"/>
                </a:lnTo>
                <a:lnTo>
                  <a:pt x="212915" y="329755"/>
                </a:lnTo>
                <a:lnTo>
                  <a:pt x="212966" y="329971"/>
                </a:lnTo>
                <a:lnTo>
                  <a:pt x="235654" y="329971"/>
                </a:lnTo>
                <a:lnTo>
                  <a:pt x="238417" y="343357"/>
                </a:lnTo>
                <a:lnTo>
                  <a:pt x="241782" y="361518"/>
                </a:lnTo>
                <a:lnTo>
                  <a:pt x="242433" y="365467"/>
                </a:lnTo>
                <a:close/>
              </a:path>
              <a:path w="255270" h="1005839">
                <a:moveTo>
                  <a:pt x="245269" y="383146"/>
                </a:moveTo>
                <a:lnTo>
                  <a:pt x="222821" y="383146"/>
                </a:lnTo>
                <a:lnTo>
                  <a:pt x="219908" y="365444"/>
                </a:lnTo>
                <a:lnTo>
                  <a:pt x="242433" y="365467"/>
                </a:lnTo>
                <a:lnTo>
                  <a:pt x="244767" y="379641"/>
                </a:lnTo>
                <a:lnTo>
                  <a:pt x="245269" y="383146"/>
                </a:lnTo>
                <a:close/>
              </a:path>
              <a:path w="255270" h="1005839">
                <a:moveTo>
                  <a:pt x="249828" y="418312"/>
                </a:moveTo>
                <a:lnTo>
                  <a:pt x="227482" y="418312"/>
                </a:lnTo>
                <a:lnTo>
                  <a:pt x="225310" y="400532"/>
                </a:lnTo>
                <a:lnTo>
                  <a:pt x="222783" y="382917"/>
                </a:lnTo>
                <a:lnTo>
                  <a:pt x="222821" y="383146"/>
                </a:lnTo>
                <a:lnTo>
                  <a:pt x="245269" y="383146"/>
                </a:lnTo>
                <a:lnTo>
                  <a:pt x="247357" y="397713"/>
                </a:lnTo>
                <a:lnTo>
                  <a:pt x="249567" y="415734"/>
                </a:lnTo>
                <a:lnTo>
                  <a:pt x="249828" y="418312"/>
                </a:lnTo>
                <a:close/>
              </a:path>
              <a:path w="255270" h="1005839">
                <a:moveTo>
                  <a:pt x="251553" y="435800"/>
                </a:moveTo>
                <a:lnTo>
                  <a:pt x="229260" y="435800"/>
                </a:lnTo>
                <a:lnTo>
                  <a:pt x="227469" y="418207"/>
                </a:lnTo>
                <a:lnTo>
                  <a:pt x="249828" y="418312"/>
                </a:lnTo>
                <a:lnTo>
                  <a:pt x="251383" y="433666"/>
                </a:lnTo>
                <a:lnTo>
                  <a:pt x="251553" y="435800"/>
                </a:lnTo>
                <a:close/>
              </a:path>
              <a:path w="255270" h="1005839">
                <a:moveTo>
                  <a:pt x="253903" y="470509"/>
                </a:moveTo>
                <a:lnTo>
                  <a:pt x="231660" y="470509"/>
                </a:lnTo>
                <a:lnTo>
                  <a:pt x="230632" y="452958"/>
                </a:lnTo>
                <a:lnTo>
                  <a:pt x="229235" y="435559"/>
                </a:lnTo>
                <a:lnTo>
                  <a:pt x="229260" y="435800"/>
                </a:lnTo>
                <a:lnTo>
                  <a:pt x="251553" y="435800"/>
                </a:lnTo>
                <a:lnTo>
                  <a:pt x="252806" y="451535"/>
                </a:lnTo>
                <a:lnTo>
                  <a:pt x="253860" y="469315"/>
                </a:lnTo>
                <a:lnTo>
                  <a:pt x="253903" y="470509"/>
                </a:lnTo>
                <a:close/>
              </a:path>
              <a:path w="255270" h="1005839">
                <a:moveTo>
                  <a:pt x="254785" y="504825"/>
                </a:moveTo>
                <a:lnTo>
                  <a:pt x="232562" y="504825"/>
                </a:lnTo>
                <a:lnTo>
                  <a:pt x="232295" y="487476"/>
                </a:lnTo>
                <a:lnTo>
                  <a:pt x="231650" y="470335"/>
                </a:lnTo>
                <a:lnTo>
                  <a:pt x="231660" y="470509"/>
                </a:lnTo>
                <a:lnTo>
                  <a:pt x="253903" y="470509"/>
                </a:lnTo>
                <a:lnTo>
                  <a:pt x="254508" y="487019"/>
                </a:lnTo>
                <a:lnTo>
                  <a:pt x="254785" y="504825"/>
                </a:lnTo>
                <a:close/>
              </a:path>
              <a:path w="255270" h="1005839">
                <a:moveTo>
                  <a:pt x="232295" y="487718"/>
                </a:moveTo>
                <a:lnTo>
                  <a:pt x="232286" y="487476"/>
                </a:lnTo>
                <a:lnTo>
                  <a:pt x="232295" y="487718"/>
                </a:lnTo>
                <a:close/>
              </a:path>
              <a:path w="255270" h="1005839">
                <a:moveTo>
                  <a:pt x="254199" y="538708"/>
                </a:moveTo>
                <a:lnTo>
                  <a:pt x="231965" y="538708"/>
                </a:lnTo>
                <a:lnTo>
                  <a:pt x="231978" y="538454"/>
                </a:lnTo>
                <a:lnTo>
                  <a:pt x="232460" y="521589"/>
                </a:lnTo>
                <a:lnTo>
                  <a:pt x="232561" y="504752"/>
                </a:lnTo>
                <a:lnTo>
                  <a:pt x="254785" y="504825"/>
                </a:lnTo>
                <a:lnTo>
                  <a:pt x="254673" y="522097"/>
                </a:lnTo>
                <a:lnTo>
                  <a:pt x="254199" y="538708"/>
                </a:lnTo>
                <a:close/>
              </a:path>
              <a:path w="255270" h="1005839">
                <a:moveTo>
                  <a:pt x="232448" y="521830"/>
                </a:moveTo>
                <a:lnTo>
                  <a:pt x="232449" y="521589"/>
                </a:lnTo>
                <a:lnTo>
                  <a:pt x="232448" y="521830"/>
                </a:lnTo>
                <a:close/>
              </a:path>
              <a:path w="255270" h="1005839">
                <a:moveTo>
                  <a:pt x="231965" y="538699"/>
                </a:moveTo>
                <a:lnTo>
                  <a:pt x="231972" y="538454"/>
                </a:lnTo>
                <a:lnTo>
                  <a:pt x="231965" y="538699"/>
                </a:lnTo>
                <a:close/>
              </a:path>
              <a:path w="255270" h="1005839">
                <a:moveTo>
                  <a:pt x="253365" y="555459"/>
                </a:moveTo>
                <a:lnTo>
                  <a:pt x="231114" y="555459"/>
                </a:lnTo>
                <a:lnTo>
                  <a:pt x="231965" y="538699"/>
                </a:lnTo>
                <a:lnTo>
                  <a:pt x="254199" y="538708"/>
                </a:lnTo>
                <a:lnTo>
                  <a:pt x="254177" y="539457"/>
                </a:lnTo>
                <a:lnTo>
                  <a:pt x="253365" y="555459"/>
                </a:lnTo>
                <a:close/>
              </a:path>
              <a:path w="255270" h="1005839">
                <a:moveTo>
                  <a:pt x="250625" y="588543"/>
                </a:moveTo>
                <a:lnTo>
                  <a:pt x="228295" y="588543"/>
                </a:lnTo>
                <a:lnTo>
                  <a:pt x="228320" y="588289"/>
                </a:lnTo>
                <a:lnTo>
                  <a:pt x="229908" y="571817"/>
                </a:lnTo>
                <a:lnTo>
                  <a:pt x="231127" y="555205"/>
                </a:lnTo>
                <a:lnTo>
                  <a:pt x="231114" y="555459"/>
                </a:lnTo>
                <a:lnTo>
                  <a:pt x="253365" y="555459"/>
                </a:lnTo>
                <a:lnTo>
                  <a:pt x="253301" y="556717"/>
                </a:lnTo>
                <a:lnTo>
                  <a:pt x="252044" y="573836"/>
                </a:lnTo>
                <a:lnTo>
                  <a:pt x="250625" y="588543"/>
                </a:lnTo>
                <a:close/>
              </a:path>
              <a:path w="255270" h="1005839">
                <a:moveTo>
                  <a:pt x="229882" y="572071"/>
                </a:moveTo>
                <a:lnTo>
                  <a:pt x="229901" y="571817"/>
                </a:lnTo>
                <a:lnTo>
                  <a:pt x="229882" y="572071"/>
                </a:lnTo>
                <a:close/>
              </a:path>
              <a:path w="255270" h="1005839">
                <a:moveTo>
                  <a:pt x="228316" y="588327"/>
                </a:moveTo>
                <a:close/>
              </a:path>
              <a:path w="255270" h="1005839">
                <a:moveTo>
                  <a:pt x="246438" y="621030"/>
                </a:moveTo>
                <a:lnTo>
                  <a:pt x="223989" y="621030"/>
                </a:lnTo>
                <a:lnTo>
                  <a:pt x="226364" y="604608"/>
                </a:lnTo>
                <a:lnTo>
                  <a:pt x="228316" y="588327"/>
                </a:lnTo>
                <a:lnTo>
                  <a:pt x="228295" y="588543"/>
                </a:lnTo>
                <a:lnTo>
                  <a:pt x="250625" y="588543"/>
                </a:lnTo>
                <a:lnTo>
                  <a:pt x="250405" y="590816"/>
                </a:lnTo>
                <a:lnTo>
                  <a:pt x="248373" y="607644"/>
                </a:lnTo>
                <a:lnTo>
                  <a:pt x="246438" y="621030"/>
                </a:lnTo>
                <a:close/>
              </a:path>
              <a:path w="255270" h="1005839">
                <a:moveTo>
                  <a:pt x="226326" y="604862"/>
                </a:moveTo>
                <a:lnTo>
                  <a:pt x="226357" y="604608"/>
                </a:lnTo>
                <a:lnTo>
                  <a:pt x="226326" y="604862"/>
                </a:lnTo>
                <a:close/>
              </a:path>
              <a:path w="255270" h="1005839">
                <a:moveTo>
                  <a:pt x="243825" y="637019"/>
                </a:moveTo>
                <a:lnTo>
                  <a:pt x="221284" y="637019"/>
                </a:lnTo>
                <a:lnTo>
                  <a:pt x="221335" y="636752"/>
                </a:lnTo>
                <a:lnTo>
                  <a:pt x="224028" y="620763"/>
                </a:lnTo>
                <a:lnTo>
                  <a:pt x="223989" y="621030"/>
                </a:lnTo>
                <a:lnTo>
                  <a:pt x="246438" y="621030"/>
                </a:lnTo>
                <a:lnTo>
                  <a:pt x="245960" y="624332"/>
                </a:lnTo>
                <a:lnTo>
                  <a:pt x="243825" y="637019"/>
                </a:lnTo>
                <a:close/>
              </a:path>
              <a:path w="255270" h="1005839">
                <a:moveTo>
                  <a:pt x="221291" y="636980"/>
                </a:moveTo>
                <a:lnTo>
                  <a:pt x="221329" y="636752"/>
                </a:lnTo>
                <a:lnTo>
                  <a:pt x="221291" y="636980"/>
                </a:lnTo>
                <a:close/>
              </a:path>
              <a:path w="255270" h="1005839">
                <a:moveTo>
                  <a:pt x="237534" y="668477"/>
                </a:moveTo>
                <a:lnTo>
                  <a:pt x="214782" y="668477"/>
                </a:lnTo>
                <a:lnTo>
                  <a:pt x="214845" y="668210"/>
                </a:lnTo>
                <a:lnTo>
                  <a:pt x="218274" y="652576"/>
                </a:lnTo>
                <a:lnTo>
                  <a:pt x="221291" y="636980"/>
                </a:lnTo>
                <a:lnTo>
                  <a:pt x="243825" y="637019"/>
                </a:lnTo>
                <a:lnTo>
                  <a:pt x="243179" y="640854"/>
                </a:lnTo>
                <a:lnTo>
                  <a:pt x="240004" y="657199"/>
                </a:lnTo>
                <a:lnTo>
                  <a:pt x="237534" y="668477"/>
                </a:lnTo>
                <a:close/>
              </a:path>
              <a:path w="255270" h="1005839">
                <a:moveTo>
                  <a:pt x="218211" y="652843"/>
                </a:moveTo>
                <a:lnTo>
                  <a:pt x="218263" y="652576"/>
                </a:lnTo>
                <a:lnTo>
                  <a:pt x="218211" y="652843"/>
                </a:lnTo>
                <a:close/>
              </a:path>
              <a:path w="255270" h="1005839">
                <a:moveTo>
                  <a:pt x="214800" y="668393"/>
                </a:moveTo>
                <a:lnTo>
                  <a:pt x="214840" y="668210"/>
                </a:lnTo>
                <a:lnTo>
                  <a:pt x="214800" y="668393"/>
                </a:lnTo>
                <a:close/>
              </a:path>
              <a:path w="255270" h="1005839">
                <a:moveTo>
                  <a:pt x="225490" y="714222"/>
                </a:moveTo>
                <a:lnTo>
                  <a:pt x="202285" y="714222"/>
                </a:lnTo>
                <a:lnTo>
                  <a:pt x="202374" y="713943"/>
                </a:lnTo>
                <a:lnTo>
                  <a:pt x="206895" y="698906"/>
                </a:lnTo>
                <a:lnTo>
                  <a:pt x="211048" y="683653"/>
                </a:lnTo>
                <a:lnTo>
                  <a:pt x="214800" y="668393"/>
                </a:lnTo>
                <a:lnTo>
                  <a:pt x="237534" y="668477"/>
                </a:lnTo>
                <a:lnTo>
                  <a:pt x="236461" y="673379"/>
                </a:lnTo>
                <a:lnTo>
                  <a:pt x="232524" y="689368"/>
                </a:lnTo>
                <a:lnTo>
                  <a:pt x="228219" y="705167"/>
                </a:lnTo>
                <a:lnTo>
                  <a:pt x="225490" y="714222"/>
                </a:lnTo>
                <a:close/>
              </a:path>
              <a:path w="255270" h="1005839">
                <a:moveTo>
                  <a:pt x="210972" y="683920"/>
                </a:moveTo>
                <a:lnTo>
                  <a:pt x="211038" y="683653"/>
                </a:lnTo>
                <a:lnTo>
                  <a:pt x="210972" y="683920"/>
                </a:lnTo>
                <a:close/>
              </a:path>
              <a:path w="255270" h="1005839">
                <a:moveTo>
                  <a:pt x="206806" y="699173"/>
                </a:moveTo>
                <a:lnTo>
                  <a:pt x="206879" y="698906"/>
                </a:lnTo>
                <a:lnTo>
                  <a:pt x="206806" y="699173"/>
                </a:lnTo>
                <a:close/>
              </a:path>
              <a:path w="255270" h="1005839">
                <a:moveTo>
                  <a:pt x="202318" y="714112"/>
                </a:moveTo>
                <a:lnTo>
                  <a:pt x="202369" y="713943"/>
                </a:lnTo>
                <a:lnTo>
                  <a:pt x="202318" y="714112"/>
                </a:lnTo>
                <a:close/>
              </a:path>
              <a:path w="255270" h="1005839">
                <a:moveTo>
                  <a:pt x="220789" y="729056"/>
                </a:moveTo>
                <a:lnTo>
                  <a:pt x="197396" y="729056"/>
                </a:lnTo>
                <a:lnTo>
                  <a:pt x="202318" y="714112"/>
                </a:lnTo>
                <a:lnTo>
                  <a:pt x="225490" y="714222"/>
                </a:lnTo>
                <a:lnTo>
                  <a:pt x="223520" y="720763"/>
                </a:lnTo>
                <a:lnTo>
                  <a:pt x="220789" y="729056"/>
                </a:lnTo>
                <a:close/>
              </a:path>
              <a:path w="255270" h="1005839">
                <a:moveTo>
                  <a:pt x="210379" y="758050"/>
                </a:moveTo>
                <a:lnTo>
                  <a:pt x="186524" y="758050"/>
                </a:lnTo>
                <a:lnTo>
                  <a:pt x="186639" y="757770"/>
                </a:lnTo>
                <a:lnTo>
                  <a:pt x="192252" y="743381"/>
                </a:lnTo>
                <a:lnTo>
                  <a:pt x="197485" y="728776"/>
                </a:lnTo>
                <a:lnTo>
                  <a:pt x="197396" y="729056"/>
                </a:lnTo>
                <a:lnTo>
                  <a:pt x="220789" y="729056"/>
                </a:lnTo>
                <a:lnTo>
                  <a:pt x="218452" y="736155"/>
                </a:lnTo>
                <a:lnTo>
                  <a:pt x="213004" y="751319"/>
                </a:lnTo>
                <a:lnTo>
                  <a:pt x="210379" y="758050"/>
                </a:lnTo>
                <a:close/>
              </a:path>
              <a:path w="255270" h="1005839">
                <a:moveTo>
                  <a:pt x="192138" y="743673"/>
                </a:moveTo>
                <a:lnTo>
                  <a:pt x="192243" y="743381"/>
                </a:lnTo>
                <a:lnTo>
                  <a:pt x="192138" y="743673"/>
                </a:lnTo>
                <a:close/>
              </a:path>
              <a:path w="255270" h="1005839">
                <a:moveTo>
                  <a:pt x="186568" y="757937"/>
                </a:moveTo>
                <a:lnTo>
                  <a:pt x="186633" y="757770"/>
                </a:lnTo>
                <a:lnTo>
                  <a:pt x="186568" y="757937"/>
                </a:lnTo>
                <a:close/>
              </a:path>
              <a:path w="255270" h="1005839">
                <a:moveTo>
                  <a:pt x="204677" y="772198"/>
                </a:moveTo>
                <a:lnTo>
                  <a:pt x="180555" y="772198"/>
                </a:lnTo>
                <a:lnTo>
                  <a:pt x="180682" y="771918"/>
                </a:lnTo>
                <a:lnTo>
                  <a:pt x="186568" y="757937"/>
                </a:lnTo>
                <a:lnTo>
                  <a:pt x="210379" y="758050"/>
                </a:lnTo>
                <a:lnTo>
                  <a:pt x="207175" y="766267"/>
                </a:lnTo>
                <a:lnTo>
                  <a:pt x="204677" y="772198"/>
                </a:lnTo>
                <a:close/>
              </a:path>
              <a:path w="255270" h="1005839">
                <a:moveTo>
                  <a:pt x="180556" y="772196"/>
                </a:moveTo>
                <a:lnTo>
                  <a:pt x="180673" y="771918"/>
                </a:lnTo>
                <a:lnTo>
                  <a:pt x="180556" y="772196"/>
                </a:lnTo>
                <a:close/>
              </a:path>
              <a:path w="255270" h="1005839">
                <a:moveTo>
                  <a:pt x="198649" y="786104"/>
                </a:moveTo>
                <a:lnTo>
                  <a:pt x="174231" y="786104"/>
                </a:lnTo>
                <a:lnTo>
                  <a:pt x="180556" y="772196"/>
                </a:lnTo>
                <a:lnTo>
                  <a:pt x="204677" y="772198"/>
                </a:lnTo>
                <a:lnTo>
                  <a:pt x="200977" y="780986"/>
                </a:lnTo>
                <a:lnTo>
                  <a:pt x="198649" y="786104"/>
                </a:lnTo>
                <a:close/>
              </a:path>
              <a:path w="255270" h="1005839">
                <a:moveTo>
                  <a:pt x="192286" y="799769"/>
                </a:moveTo>
                <a:lnTo>
                  <a:pt x="167538" y="799769"/>
                </a:lnTo>
                <a:lnTo>
                  <a:pt x="167690" y="799477"/>
                </a:lnTo>
                <a:lnTo>
                  <a:pt x="174358" y="785825"/>
                </a:lnTo>
                <a:lnTo>
                  <a:pt x="174231" y="786104"/>
                </a:lnTo>
                <a:lnTo>
                  <a:pt x="198649" y="786104"/>
                </a:lnTo>
                <a:lnTo>
                  <a:pt x="194398" y="795451"/>
                </a:lnTo>
                <a:lnTo>
                  <a:pt x="192286" y="799769"/>
                </a:lnTo>
                <a:close/>
              </a:path>
              <a:path w="255270" h="1005839">
                <a:moveTo>
                  <a:pt x="167551" y="799742"/>
                </a:moveTo>
                <a:lnTo>
                  <a:pt x="167681" y="799477"/>
                </a:lnTo>
                <a:lnTo>
                  <a:pt x="167551" y="799742"/>
                </a:lnTo>
                <a:close/>
              </a:path>
              <a:path w="255270" h="1005839">
                <a:moveTo>
                  <a:pt x="185604" y="813168"/>
                </a:moveTo>
                <a:lnTo>
                  <a:pt x="160502" y="813168"/>
                </a:lnTo>
                <a:lnTo>
                  <a:pt x="160655" y="812888"/>
                </a:lnTo>
                <a:lnTo>
                  <a:pt x="167551" y="799742"/>
                </a:lnTo>
                <a:lnTo>
                  <a:pt x="192286" y="799769"/>
                </a:lnTo>
                <a:lnTo>
                  <a:pt x="187439" y="809675"/>
                </a:lnTo>
                <a:lnTo>
                  <a:pt x="185604" y="813168"/>
                </a:lnTo>
                <a:close/>
              </a:path>
              <a:path w="255270" h="1005839">
                <a:moveTo>
                  <a:pt x="160571" y="813037"/>
                </a:moveTo>
                <a:lnTo>
                  <a:pt x="160649" y="812888"/>
                </a:lnTo>
                <a:lnTo>
                  <a:pt x="160571" y="813037"/>
                </a:lnTo>
                <a:close/>
              </a:path>
              <a:path w="255270" h="1005839">
                <a:moveTo>
                  <a:pt x="178605" y="826300"/>
                </a:moveTo>
                <a:lnTo>
                  <a:pt x="153098" y="826300"/>
                </a:lnTo>
                <a:lnTo>
                  <a:pt x="153263" y="826020"/>
                </a:lnTo>
                <a:lnTo>
                  <a:pt x="160571" y="813037"/>
                </a:lnTo>
                <a:lnTo>
                  <a:pt x="160502" y="813168"/>
                </a:lnTo>
                <a:lnTo>
                  <a:pt x="185604" y="813168"/>
                </a:lnTo>
                <a:lnTo>
                  <a:pt x="180098" y="823645"/>
                </a:lnTo>
                <a:lnTo>
                  <a:pt x="178605" y="826300"/>
                </a:lnTo>
                <a:close/>
              </a:path>
              <a:path w="255270" h="1005839">
                <a:moveTo>
                  <a:pt x="153146" y="826215"/>
                </a:moveTo>
                <a:lnTo>
                  <a:pt x="153255" y="826020"/>
                </a:lnTo>
                <a:lnTo>
                  <a:pt x="153146" y="826215"/>
                </a:lnTo>
                <a:close/>
              </a:path>
              <a:path w="255270" h="1005839">
                <a:moveTo>
                  <a:pt x="171295" y="839165"/>
                </a:moveTo>
                <a:lnTo>
                  <a:pt x="145338" y="839165"/>
                </a:lnTo>
                <a:lnTo>
                  <a:pt x="145516" y="838885"/>
                </a:lnTo>
                <a:lnTo>
                  <a:pt x="153146" y="826215"/>
                </a:lnTo>
                <a:lnTo>
                  <a:pt x="178605" y="826300"/>
                </a:lnTo>
                <a:lnTo>
                  <a:pt x="172389" y="837349"/>
                </a:lnTo>
                <a:lnTo>
                  <a:pt x="171295" y="839165"/>
                </a:lnTo>
                <a:close/>
              </a:path>
              <a:path w="255270" h="1005839">
                <a:moveTo>
                  <a:pt x="145368" y="839115"/>
                </a:moveTo>
                <a:lnTo>
                  <a:pt x="145507" y="838885"/>
                </a:lnTo>
                <a:lnTo>
                  <a:pt x="145368" y="839115"/>
                </a:lnTo>
                <a:close/>
              </a:path>
              <a:path w="255270" h="1005839">
                <a:moveTo>
                  <a:pt x="163669" y="851750"/>
                </a:moveTo>
                <a:lnTo>
                  <a:pt x="137236" y="851750"/>
                </a:lnTo>
                <a:lnTo>
                  <a:pt x="137426" y="851471"/>
                </a:lnTo>
                <a:lnTo>
                  <a:pt x="145368" y="839115"/>
                </a:lnTo>
                <a:lnTo>
                  <a:pt x="171295" y="839165"/>
                </a:lnTo>
                <a:lnTo>
                  <a:pt x="164299" y="850773"/>
                </a:lnTo>
                <a:lnTo>
                  <a:pt x="163669" y="851750"/>
                </a:lnTo>
                <a:close/>
              </a:path>
              <a:path w="255270" h="1005839">
                <a:moveTo>
                  <a:pt x="137260" y="851712"/>
                </a:moveTo>
                <a:lnTo>
                  <a:pt x="137416" y="851471"/>
                </a:lnTo>
                <a:lnTo>
                  <a:pt x="137260" y="851712"/>
                </a:lnTo>
                <a:close/>
              </a:path>
              <a:path w="255270" h="1005839">
                <a:moveTo>
                  <a:pt x="155741" y="864044"/>
                </a:moveTo>
                <a:lnTo>
                  <a:pt x="128778" y="864044"/>
                </a:lnTo>
                <a:lnTo>
                  <a:pt x="137260" y="851712"/>
                </a:lnTo>
                <a:lnTo>
                  <a:pt x="163669" y="851750"/>
                </a:lnTo>
                <a:lnTo>
                  <a:pt x="155741" y="864044"/>
                </a:lnTo>
                <a:close/>
              </a:path>
              <a:path w="255270" h="1005839">
                <a:moveTo>
                  <a:pt x="147487" y="876046"/>
                </a:moveTo>
                <a:lnTo>
                  <a:pt x="119964" y="876046"/>
                </a:lnTo>
                <a:lnTo>
                  <a:pt x="128968" y="863765"/>
                </a:lnTo>
                <a:lnTo>
                  <a:pt x="128778" y="864044"/>
                </a:lnTo>
                <a:lnTo>
                  <a:pt x="155741" y="864044"/>
                </a:lnTo>
                <a:lnTo>
                  <a:pt x="147487" y="876046"/>
                </a:lnTo>
                <a:close/>
              </a:path>
              <a:path w="255270" h="1005839">
                <a:moveTo>
                  <a:pt x="138946" y="887742"/>
                </a:moveTo>
                <a:lnTo>
                  <a:pt x="110794" y="887742"/>
                </a:lnTo>
                <a:lnTo>
                  <a:pt x="111010" y="887476"/>
                </a:lnTo>
                <a:lnTo>
                  <a:pt x="120167" y="875766"/>
                </a:lnTo>
                <a:lnTo>
                  <a:pt x="119964" y="876046"/>
                </a:lnTo>
                <a:lnTo>
                  <a:pt x="147487" y="876046"/>
                </a:lnTo>
                <a:lnTo>
                  <a:pt x="146989" y="876769"/>
                </a:lnTo>
                <a:lnTo>
                  <a:pt x="138946" y="887742"/>
                </a:lnTo>
                <a:close/>
              </a:path>
              <a:path w="255270" h="1005839">
                <a:moveTo>
                  <a:pt x="110895" y="887614"/>
                </a:moveTo>
                <a:lnTo>
                  <a:pt x="111003" y="887476"/>
                </a:lnTo>
                <a:lnTo>
                  <a:pt x="110895" y="887614"/>
                </a:lnTo>
                <a:close/>
              </a:path>
              <a:path w="255270" h="1005839">
                <a:moveTo>
                  <a:pt x="130111" y="899134"/>
                </a:moveTo>
                <a:lnTo>
                  <a:pt x="101282" y="899134"/>
                </a:lnTo>
                <a:lnTo>
                  <a:pt x="101511" y="898867"/>
                </a:lnTo>
                <a:lnTo>
                  <a:pt x="110895" y="887614"/>
                </a:lnTo>
                <a:lnTo>
                  <a:pt x="110794" y="887742"/>
                </a:lnTo>
                <a:lnTo>
                  <a:pt x="138946" y="887742"/>
                </a:lnTo>
                <a:lnTo>
                  <a:pt x="137782" y="889330"/>
                </a:lnTo>
                <a:lnTo>
                  <a:pt x="130111" y="899134"/>
                </a:lnTo>
                <a:close/>
              </a:path>
              <a:path w="255270" h="1005839">
                <a:moveTo>
                  <a:pt x="101412" y="898978"/>
                </a:moveTo>
                <a:close/>
              </a:path>
              <a:path w="255270" h="1005839">
                <a:moveTo>
                  <a:pt x="120983" y="910221"/>
                </a:moveTo>
                <a:lnTo>
                  <a:pt x="91414" y="910221"/>
                </a:lnTo>
                <a:lnTo>
                  <a:pt x="91655" y="909955"/>
                </a:lnTo>
                <a:lnTo>
                  <a:pt x="101412" y="898978"/>
                </a:lnTo>
                <a:lnTo>
                  <a:pt x="101282" y="899134"/>
                </a:lnTo>
                <a:lnTo>
                  <a:pt x="130111" y="899134"/>
                </a:lnTo>
                <a:lnTo>
                  <a:pt x="128193" y="901585"/>
                </a:lnTo>
                <a:lnTo>
                  <a:pt x="120983" y="910221"/>
                </a:lnTo>
                <a:close/>
              </a:path>
              <a:path w="255270" h="1005839">
                <a:moveTo>
                  <a:pt x="91589" y="910025"/>
                </a:moveTo>
                <a:close/>
              </a:path>
              <a:path w="255270" h="1005839">
                <a:moveTo>
                  <a:pt x="111593" y="920978"/>
                </a:moveTo>
                <a:lnTo>
                  <a:pt x="81203" y="920978"/>
                </a:lnTo>
                <a:lnTo>
                  <a:pt x="91589" y="910025"/>
                </a:lnTo>
                <a:lnTo>
                  <a:pt x="91414" y="910221"/>
                </a:lnTo>
                <a:lnTo>
                  <a:pt x="120983" y="910221"/>
                </a:lnTo>
                <a:lnTo>
                  <a:pt x="118237" y="913511"/>
                </a:lnTo>
                <a:lnTo>
                  <a:pt x="111593" y="920978"/>
                </a:lnTo>
                <a:close/>
              </a:path>
              <a:path w="255270" h="1005839">
                <a:moveTo>
                  <a:pt x="101943" y="931405"/>
                </a:moveTo>
                <a:lnTo>
                  <a:pt x="70637" y="931405"/>
                </a:lnTo>
                <a:lnTo>
                  <a:pt x="81445" y="920711"/>
                </a:lnTo>
                <a:lnTo>
                  <a:pt x="81203" y="920978"/>
                </a:lnTo>
                <a:lnTo>
                  <a:pt x="111593" y="920978"/>
                </a:lnTo>
                <a:lnTo>
                  <a:pt x="107899" y="925131"/>
                </a:lnTo>
                <a:lnTo>
                  <a:pt x="101943" y="931405"/>
                </a:lnTo>
                <a:close/>
              </a:path>
              <a:path w="255270" h="1005839">
                <a:moveTo>
                  <a:pt x="71554" y="960628"/>
                </a:moveTo>
                <a:lnTo>
                  <a:pt x="36842" y="960628"/>
                </a:lnTo>
                <a:lnTo>
                  <a:pt x="37134" y="960399"/>
                </a:lnTo>
                <a:lnTo>
                  <a:pt x="48742" y="951001"/>
                </a:lnTo>
                <a:lnTo>
                  <a:pt x="59994" y="941247"/>
                </a:lnTo>
                <a:lnTo>
                  <a:pt x="70891" y="931151"/>
                </a:lnTo>
                <a:lnTo>
                  <a:pt x="70637" y="931405"/>
                </a:lnTo>
                <a:lnTo>
                  <a:pt x="101943" y="931405"/>
                </a:lnTo>
                <a:lnTo>
                  <a:pt x="97193" y="936409"/>
                </a:lnTo>
                <a:lnTo>
                  <a:pt x="86118" y="947343"/>
                </a:lnTo>
                <a:lnTo>
                  <a:pt x="74675" y="957922"/>
                </a:lnTo>
                <a:lnTo>
                  <a:pt x="71554" y="960628"/>
                </a:lnTo>
                <a:close/>
              </a:path>
              <a:path w="255270" h="1005839">
                <a:moveTo>
                  <a:pt x="59715" y="941489"/>
                </a:moveTo>
                <a:lnTo>
                  <a:pt x="59976" y="941247"/>
                </a:lnTo>
                <a:lnTo>
                  <a:pt x="59715" y="941489"/>
                </a:lnTo>
                <a:close/>
              </a:path>
              <a:path w="255270" h="1005839">
                <a:moveTo>
                  <a:pt x="48450" y="951230"/>
                </a:moveTo>
                <a:lnTo>
                  <a:pt x="48714" y="951001"/>
                </a:lnTo>
                <a:lnTo>
                  <a:pt x="48450" y="951230"/>
                </a:lnTo>
                <a:close/>
              </a:path>
              <a:path w="255270" h="1005839">
                <a:moveTo>
                  <a:pt x="36988" y="960510"/>
                </a:moveTo>
                <a:lnTo>
                  <a:pt x="37125" y="960399"/>
                </a:lnTo>
                <a:lnTo>
                  <a:pt x="36988" y="960510"/>
                </a:lnTo>
                <a:close/>
              </a:path>
              <a:path w="255270" h="1005839">
                <a:moveTo>
                  <a:pt x="60997" y="969670"/>
                </a:moveTo>
                <a:lnTo>
                  <a:pt x="24879" y="969670"/>
                </a:lnTo>
                <a:lnTo>
                  <a:pt x="25107" y="969505"/>
                </a:lnTo>
                <a:lnTo>
                  <a:pt x="36988" y="960510"/>
                </a:lnTo>
                <a:lnTo>
                  <a:pt x="36842" y="960628"/>
                </a:lnTo>
                <a:lnTo>
                  <a:pt x="71554" y="960628"/>
                </a:lnTo>
                <a:lnTo>
                  <a:pt x="62865" y="968159"/>
                </a:lnTo>
                <a:lnTo>
                  <a:pt x="60997" y="969670"/>
                </a:lnTo>
                <a:close/>
              </a:path>
              <a:path w="255270" h="1005839">
                <a:moveTo>
                  <a:pt x="24904" y="969651"/>
                </a:moveTo>
                <a:lnTo>
                  <a:pt x="25097" y="969505"/>
                </a:lnTo>
                <a:lnTo>
                  <a:pt x="24904" y="969651"/>
                </a:lnTo>
                <a:close/>
              </a:path>
              <a:path w="255270" h="1005839">
                <a:moveTo>
                  <a:pt x="55645" y="974001"/>
                </a:moveTo>
                <a:lnTo>
                  <a:pt x="18846" y="974001"/>
                </a:lnTo>
                <a:lnTo>
                  <a:pt x="24904" y="969651"/>
                </a:lnTo>
                <a:lnTo>
                  <a:pt x="60997" y="969670"/>
                </a:lnTo>
                <a:lnTo>
                  <a:pt x="55645" y="974001"/>
                </a:lnTo>
                <a:close/>
              </a:path>
              <a:path w="255270" h="1005839">
                <a:moveTo>
                  <a:pt x="50316" y="978293"/>
                </a:moveTo>
                <a:lnTo>
                  <a:pt x="12649" y="978293"/>
                </a:lnTo>
                <a:lnTo>
                  <a:pt x="18999" y="973886"/>
                </a:lnTo>
                <a:lnTo>
                  <a:pt x="18846" y="974001"/>
                </a:lnTo>
                <a:lnTo>
                  <a:pt x="55645" y="974001"/>
                </a:lnTo>
                <a:lnTo>
                  <a:pt x="50685" y="978014"/>
                </a:lnTo>
                <a:lnTo>
                  <a:pt x="50316" y="978293"/>
                </a:lnTo>
                <a:close/>
              </a:path>
              <a:path w="255270" h="1005839">
                <a:moveTo>
                  <a:pt x="12039" y="1005268"/>
                </a:moveTo>
                <a:lnTo>
                  <a:pt x="0" y="986586"/>
                </a:lnTo>
                <a:lnTo>
                  <a:pt x="6527" y="982383"/>
                </a:lnTo>
                <a:lnTo>
                  <a:pt x="12801" y="978179"/>
                </a:lnTo>
                <a:lnTo>
                  <a:pt x="12649" y="978293"/>
                </a:lnTo>
                <a:lnTo>
                  <a:pt x="50316" y="978293"/>
                </a:lnTo>
                <a:lnTo>
                  <a:pt x="38176" y="987475"/>
                </a:lnTo>
                <a:lnTo>
                  <a:pt x="31737" y="992111"/>
                </a:lnTo>
                <a:lnTo>
                  <a:pt x="25234" y="996607"/>
                </a:lnTo>
                <a:lnTo>
                  <a:pt x="18643" y="1001014"/>
                </a:lnTo>
                <a:lnTo>
                  <a:pt x="12039" y="1005268"/>
                </a:lnTo>
                <a:close/>
              </a:path>
              <a:path w="255270" h="1005839">
                <a:moveTo>
                  <a:pt x="6362" y="982484"/>
                </a:moveTo>
                <a:lnTo>
                  <a:pt x="6514" y="982383"/>
                </a:lnTo>
                <a:lnTo>
                  <a:pt x="6362" y="982484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199628" y="1270355"/>
            <a:ext cx="114300" cy="478790"/>
          </a:xfrm>
          <a:custGeom>
            <a:avLst/>
            <a:gdLst/>
            <a:ahLst/>
            <a:cxnLst/>
            <a:rect l="l" t="t" r="r" b="b"/>
            <a:pathLst>
              <a:path w="114300" h="478789">
                <a:moveTo>
                  <a:pt x="0" y="191706"/>
                </a:moveTo>
                <a:lnTo>
                  <a:pt x="52971" y="0"/>
                </a:lnTo>
                <a:lnTo>
                  <a:pt x="99116" y="142430"/>
                </a:lnTo>
                <a:lnTo>
                  <a:pt x="75133" y="142430"/>
                </a:lnTo>
                <a:lnTo>
                  <a:pt x="37045" y="143268"/>
                </a:lnTo>
                <a:lnTo>
                  <a:pt x="38085" y="190876"/>
                </a:lnTo>
                <a:lnTo>
                  <a:pt x="0" y="191706"/>
                </a:lnTo>
                <a:close/>
              </a:path>
              <a:path w="114300" h="478789">
                <a:moveTo>
                  <a:pt x="38085" y="190876"/>
                </a:moveTo>
                <a:lnTo>
                  <a:pt x="37045" y="143268"/>
                </a:lnTo>
                <a:lnTo>
                  <a:pt x="75133" y="142430"/>
                </a:lnTo>
                <a:lnTo>
                  <a:pt x="76175" y="190047"/>
                </a:lnTo>
                <a:lnTo>
                  <a:pt x="38085" y="190876"/>
                </a:lnTo>
                <a:close/>
              </a:path>
              <a:path w="114300" h="478789">
                <a:moveTo>
                  <a:pt x="76175" y="190047"/>
                </a:moveTo>
                <a:lnTo>
                  <a:pt x="75133" y="142430"/>
                </a:lnTo>
                <a:lnTo>
                  <a:pt x="99116" y="142430"/>
                </a:lnTo>
                <a:lnTo>
                  <a:pt x="114274" y="189217"/>
                </a:lnTo>
                <a:lnTo>
                  <a:pt x="76175" y="190047"/>
                </a:lnTo>
                <a:close/>
              </a:path>
              <a:path w="114300" h="478789">
                <a:moveTo>
                  <a:pt x="44373" y="478688"/>
                </a:moveTo>
                <a:lnTo>
                  <a:pt x="38085" y="190876"/>
                </a:lnTo>
                <a:lnTo>
                  <a:pt x="76175" y="190047"/>
                </a:lnTo>
                <a:lnTo>
                  <a:pt x="82473" y="477850"/>
                </a:lnTo>
                <a:lnTo>
                  <a:pt x="44373" y="47868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13784" y="1698980"/>
            <a:ext cx="77629" cy="98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354300" y="1439938"/>
            <a:ext cx="1676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Book Antiqua"/>
                <a:cs typeface="Book Antiqua"/>
              </a:rPr>
              <a:t>v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52018" y="1026833"/>
            <a:ext cx="3826510" cy="3273425"/>
          </a:xfrm>
          <a:custGeom>
            <a:avLst/>
            <a:gdLst/>
            <a:ahLst/>
            <a:cxnLst/>
            <a:rect l="l" t="t" r="r" b="b"/>
            <a:pathLst>
              <a:path w="3826510" h="3273425">
                <a:moveTo>
                  <a:pt x="3821506" y="3273031"/>
                </a:moveTo>
                <a:lnTo>
                  <a:pt x="4762" y="3273031"/>
                </a:lnTo>
                <a:lnTo>
                  <a:pt x="3289" y="3272790"/>
                </a:lnTo>
                <a:lnTo>
                  <a:pt x="1968" y="3272116"/>
                </a:lnTo>
                <a:lnTo>
                  <a:pt x="914" y="3271062"/>
                </a:lnTo>
                <a:lnTo>
                  <a:pt x="241" y="3269741"/>
                </a:lnTo>
                <a:lnTo>
                  <a:pt x="0" y="3268268"/>
                </a:lnTo>
                <a:lnTo>
                  <a:pt x="0" y="4762"/>
                </a:lnTo>
                <a:lnTo>
                  <a:pt x="4762" y="0"/>
                </a:lnTo>
                <a:lnTo>
                  <a:pt x="3821506" y="0"/>
                </a:lnTo>
                <a:lnTo>
                  <a:pt x="3826268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263506"/>
                </a:lnTo>
                <a:lnTo>
                  <a:pt x="4762" y="3263506"/>
                </a:lnTo>
                <a:lnTo>
                  <a:pt x="9525" y="3268268"/>
                </a:lnTo>
                <a:lnTo>
                  <a:pt x="3826268" y="3268268"/>
                </a:lnTo>
                <a:lnTo>
                  <a:pt x="3826040" y="3269741"/>
                </a:lnTo>
                <a:lnTo>
                  <a:pt x="3825367" y="3271062"/>
                </a:lnTo>
                <a:lnTo>
                  <a:pt x="3824312" y="3272116"/>
                </a:lnTo>
                <a:lnTo>
                  <a:pt x="3822979" y="3272790"/>
                </a:lnTo>
                <a:lnTo>
                  <a:pt x="3821506" y="3273031"/>
                </a:lnTo>
                <a:close/>
              </a:path>
              <a:path w="3826510" h="327342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3826510" h="3273425">
                <a:moveTo>
                  <a:pt x="3816743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3816743" y="4762"/>
                </a:lnTo>
                <a:lnTo>
                  <a:pt x="3816743" y="9524"/>
                </a:lnTo>
                <a:close/>
              </a:path>
              <a:path w="3826510" h="3273425">
                <a:moveTo>
                  <a:pt x="3816743" y="3268268"/>
                </a:moveTo>
                <a:lnTo>
                  <a:pt x="3816743" y="4762"/>
                </a:lnTo>
                <a:lnTo>
                  <a:pt x="3821506" y="9524"/>
                </a:lnTo>
                <a:lnTo>
                  <a:pt x="3826268" y="9524"/>
                </a:lnTo>
                <a:lnTo>
                  <a:pt x="3826268" y="3263506"/>
                </a:lnTo>
                <a:lnTo>
                  <a:pt x="3821506" y="3263506"/>
                </a:lnTo>
                <a:lnTo>
                  <a:pt x="3816743" y="3268268"/>
                </a:lnTo>
                <a:close/>
              </a:path>
              <a:path w="3826510" h="3273425">
                <a:moveTo>
                  <a:pt x="3826268" y="9524"/>
                </a:moveTo>
                <a:lnTo>
                  <a:pt x="3821506" y="9524"/>
                </a:lnTo>
                <a:lnTo>
                  <a:pt x="3816743" y="4762"/>
                </a:lnTo>
                <a:lnTo>
                  <a:pt x="3826268" y="4762"/>
                </a:lnTo>
                <a:lnTo>
                  <a:pt x="3826268" y="9524"/>
                </a:lnTo>
                <a:close/>
              </a:path>
              <a:path w="3826510" h="3273425">
                <a:moveTo>
                  <a:pt x="9525" y="3268268"/>
                </a:moveTo>
                <a:lnTo>
                  <a:pt x="4762" y="3263506"/>
                </a:lnTo>
                <a:lnTo>
                  <a:pt x="9525" y="3263506"/>
                </a:lnTo>
                <a:lnTo>
                  <a:pt x="9525" y="3268268"/>
                </a:lnTo>
                <a:close/>
              </a:path>
              <a:path w="3826510" h="3273425">
                <a:moveTo>
                  <a:pt x="3816743" y="3268268"/>
                </a:moveTo>
                <a:lnTo>
                  <a:pt x="9525" y="3268268"/>
                </a:lnTo>
                <a:lnTo>
                  <a:pt x="9525" y="3263506"/>
                </a:lnTo>
                <a:lnTo>
                  <a:pt x="3816743" y="3263506"/>
                </a:lnTo>
                <a:lnTo>
                  <a:pt x="3816743" y="3268268"/>
                </a:lnTo>
                <a:close/>
              </a:path>
              <a:path w="3826510" h="3273425">
                <a:moveTo>
                  <a:pt x="3826268" y="3268268"/>
                </a:moveTo>
                <a:lnTo>
                  <a:pt x="3816743" y="3268268"/>
                </a:lnTo>
                <a:lnTo>
                  <a:pt x="3821506" y="3263506"/>
                </a:lnTo>
                <a:lnTo>
                  <a:pt x="3826268" y="3263506"/>
                </a:lnTo>
                <a:lnTo>
                  <a:pt x="3826268" y="3268268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algn="just" marL="184150" marR="5080" indent="-171450">
              <a:lnSpc>
                <a:spcPct val="150700"/>
              </a:lnSpc>
              <a:spcBef>
                <a:spcPts val="120"/>
              </a:spcBef>
              <a:buFont typeface="Arial"/>
              <a:buChar char="•"/>
              <a:tabLst>
                <a:tab pos="184150" algn="l"/>
              </a:tabLst>
            </a:pPr>
            <a:r>
              <a:rPr dirty="0"/>
              <a:t>例题：汽车轮胎与地面间 的动摩擦因数为</a:t>
            </a:r>
            <a:r>
              <a:rPr dirty="0" spc="-100"/>
              <a:t> </a:t>
            </a:r>
            <a:r>
              <a:rPr dirty="0">
                <a:latin typeface="Times New Roman"/>
                <a:cs typeface="Times New Roman"/>
              </a:rPr>
              <a:t>0.25</a:t>
            </a:r>
            <a:r>
              <a:rPr dirty="0"/>
              <a:t>，若 水平公路转弯处半径</a:t>
            </a:r>
            <a:r>
              <a:rPr dirty="0" i="1">
                <a:latin typeface="Times New Roman"/>
                <a:cs typeface="Times New Roman"/>
              </a:rPr>
              <a:t>r</a:t>
            </a:r>
            <a:r>
              <a:rPr dirty="0"/>
              <a:t>为</a:t>
            </a:r>
          </a:p>
          <a:p>
            <a:pPr marL="183515" marR="5080">
              <a:lnSpc>
                <a:spcPct val="148600"/>
              </a:lnSpc>
              <a:spcBef>
                <a:spcPts val="40"/>
              </a:spcBef>
            </a:pPr>
            <a:r>
              <a:rPr dirty="0" spc="-5">
                <a:latin typeface="Times New Roman"/>
                <a:cs typeface="Times New Roman"/>
              </a:rPr>
              <a:t>27m</a:t>
            </a:r>
            <a:r>
              <a:rPr dirty="0" spc="-5"/>
              <a:t>，</a:t>
            </a:r>
            <a:r>
              <a:rPr dirty="0" spc="-5" i="1">
                <a:latin typeface="Times New Roman"/>
                <a:cs typeface="Times New Roman"/>
              </a:rPr>
              <a:t>g</a:t>
            </a:r>
            <a:r>
              <a:rPr dirty="0" spc="-5">
                <a:latin typeface="Times New Roman"/>
                <a:cs typeface="Times New Roman"/>
              </a:rPr>
              <a:t>=10m/s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r>
              <a:rPr dirty="0" sz="2400" spc="-5"/>
              <a:t>，</a:t>
            </a:r>
            <a:r>
              <a:rPr dirty="0" sz="2400"/>
              <a:t>求：汽 车转弯时为了使车轮不打</a:t>
            </a:r>
            <a:endParaRPr sz="240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  <a:spcBef>
                <a:spcPts val="1515"/>
              </a:spcBef>
            </a:pPr>
            <a:r>
              <a:rPr dirty="0"/>
              <a:t>滑所允许的最大速度</a:t>
            </a:r>
            <a:r>
              <a:rPr dirty="0" i="1">
                <a:latin typeface="Book Antiqua"/>
                <a:cs typeface="Book Antiqua"/>
              </a:rPr>
              <a:t>v</a:t>
            </a:r>
            <a:r>
              <a:rPr dirty="0" baseline="-17921" sz="2325" i="1">
                <a:latin typeface="Times New Roman"/>
                <a:cs typeface="Times New Roman"/>
              </a:rPr>
              <a:t>m</a:t>
            </a:r>
            <a:endParaRPr baseline="-17921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530" y="1338198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6530" y="1338198"/>
            <a:ext cx="6731000" cy="103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843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汽车转弯问题小结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z="2400">
                <a:latin typeface="华文楷体"/>
                <a:cs typeface="华文楷体"/>
              </a:rPr>
              <a:t>在水平公路上行驶的汽车，转弯时所需的向心力是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5980" y="2530729"/>
            <a:ext cx="7493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74865" algn="l"/>
              </a:tabLst>
            </a:pPr>
            <a:r>
              <a:rPr dirty="0" sz="2400">
                <a:latin typeface="华文楷体"/>
                <a:cs typeface="华文楷体"/>
              </a:rPr>
              <a:t>由车轮与路面之间的静摩擦力提供的，即	，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5980" y="2896489"/>
            <a:ext cx="73406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因为静摩擦力不能超过最大静摩擦力，故要求汽车转弯 时，车速不能太大和转弯半径不能太小。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43813" y="2730131"/>
            <a:ext cx="309880" cy="0"/>
          </a:xfrm>
          <a:custGeom>
            <a:avLst/>
            <a:gdLst/>
            <a:ahLst/>
            <a:cxnLst/>
            <a:rect l="l" t="t" r="r" b="b"/>
            <a:pathLst>
              <a:path w="309879" h="0">
                <a:moveTo>
                  <a:pt x="0" y="0"/>
                </a:moveTo>
                <a:lnTo>
                  <a:pt x="309791" y="0"/>
                </a:lnTo>
              </a:path>
            </a:pathLst>
          </a:custGeom>
          <a:ln w="115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55065" y="2234869"/>
            <a:ext cx="26162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5745" sz="3075" spc="15" i="1">
                <a:latin typeface="Book Antiqua"/>
                <a:cs typeface="Book Antiqua"/>
              </a:rPr>
              <a:t>v</a:t>
            </a:r>
            <a:r>
              <a:rPr dirty="0" baseline="-25745" sz="3075" spc="-540" i="1">
                <a:latin typeface="Book Antiqua"/>
                <a:cs typeface="Book Antiqua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0792" y="2546057"/>
            <a:ext cx="106299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46785" algn="l"/>
              </a:tabLst>
            </a:pPr>
            <a:r>
              <a:rPr dirty="0" sz="2050" spc="155" i="1">
                <a:latin typeface="Times New Roman"/>
                <a:cs typeface="Times New Roman"/>
              </a:rPr>
              <a:t>f</a:t>
            </a:r>
            <a:r>
              <a:rPr dirty="0" baseline="-23148" sz="1800" spc="7">
                <a:latin typeface="微软雅黑"/>
                <a:cs typeface="微软雅黑"/>
              </a:rPr>
              <a:t>静</a:t>
            </a:r>
            <a:r>
              <a:rPr dirty="0" baseline="-23148" sz="1800">
                <a:latin typeface="微软雅黑"/>
                <a:cs typeface="微软雅黑"/>
              </a:rPr>
              <a:t> </a:t>
            </a:r>
            <a:r>
              <a:rPr dirty="0" baseline="-23148" sz="1800" spc="217">
                <a:latin typeface="微软雅黑"/>
                <a:cs typeface="微软雅黑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=</a:t>
            </a:r>
            <a:r>
              <a:rPr dirty="0" sz="2050" spc="155">
                <a:latin typeface="Times New Roman"/>
                <a:cs typeface="Times New Roman"/>
              </a:rPr>
              <a:t> </a:t>
            </a:r>
            <a:r>
              <a:rPr dirty="0" sz="2050" spc="15" i="1">
                <a:latin typeface="Times New Roman"/>
                <a:cs typeface="Times New Roman"/>
              </a:rPr>
              <a:t>m</a:t>
            </a:r>
            <a:r>
              <a:rPr dirty="0" sz="2050" i="1">
                <a:latin typeface="Times New Roman"/>
                <a:cs typeface="Times New Roman"/>
              </a:rPr>
              <a:t>	</a:t>
            </a:r>
            <a:r>
              <a:rPr dirty="0" baseline="-39295" sz="3075" spc="7" i="1">
                <a:latin typeface="Times New Roman"/>
                <a:cs typeface="Times New Roman"/>
              </a:rPr>
              <a:t>r</a:t>
            </a:r>
            <a:endParaRPr baseline="-39295" sz="30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50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8700" y="917346"/>
            <a:ext cx="7589520" cy="175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1683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BE9000"/>
                </a:solidFill>
                <a:latin typeface="黑体"/>
                <a:cs typeface="黑体"/>
              </a:rPr>
              <a:t>实例</a:t>
            </a:r>
            <a:r>
              <a:rPr dirty="0" sz="2400" spc="-10" b="1">
                <a:solidFill>
                  <a:srgbClr val="BE9000"/>
                </a:solidFill>
                <a:latin typeface="黑体"/>
                <a:cs typeface="黑体"/>
              </a:rPr>
              <a:t>二</a:t>
            </a:r>
            <a:r>
              <a:rPr dirty="0" sz="2400" b="1">
                <a:solidFill>
                  <a:srgbClr val="BE9000"/>
                </a:solidFill>
                <a:latin typeface="黑体"/>
                <a:cs typeface="黑体"/>
              </a:rPr>
              <a:t> 火车转</a:t>
            </a:r>
            <a:r>
              <a:rPr dirty="0" sz="2400" spc="-10" b="1">
                <a:solidFill>
                  <a:srgbClr val="BE9000"/>
                </a:solidFill>
                <a:latin typeface="黑体"/>
                <a:cs typeface="黑体"/>
              </a:rPr>
              <a:t>弯</a:t>
            </a:r>
            <a:endParaRPr sz="2400">
              <a:latin typeface="黑体"/>
              <a:cs typeface="黑体"/>
            </a:endParaRPr>
          </a:p>
          <a:p>
            <a:pPr algn="just" marL="12700" marR="5080" indent="346710">
              <a:lnSpc>
                <a:spcPct val="150000"/>
              </a:lnSpc>
              <a:spcBef>
                <a:spcPts val="985"/>
              </a:spcBef>
            </a:pPr>
            <a:r>
              <a:rPr dirty="0" sz="1800" b="1">
                <a:latin typeface="华文楷体"/>
                <a:cs typeface="华文楷体"/>
              </a:rPr>
              <a:t>问题2：火车与铁轨间摩擦力相对来讲比较小，不能像汽车转弯一样提</a:t>
            </a:r>
            <a:r>
              <a:rPr dirty="0" sz="1800" spc="-5" b="1">
                <a:latin typeface="华文楷体"/>
                <a:cs typeface="华文楷体"/>
              </a:rPr>
              <a:t>供 </a:t>
            </a:r>
            <a:r>
              <a:rPr dirty="0" sz="1800" b="1">
                <a:latin typeface="华文楷体"/>
                <a:cs typeface="华文楷体"/>
              </a:rPr>
              <a:t>其转弯所需要的向心力，那么火车转弯时是怎么解决它所需要的向心力的</a:t>
            </a:r>
            <a:r>
              <a:rPr dirty="0" sz="1800" spc="-5" b="1">
                <a:latin typeface="华文楷体"/>
                <a:cs typeface="华文楷体"/>
              </a:rPr>
              <a:t>问 </a:t>
            </a:r>
            <a:r>
              <a:rPr dirty="0" sz="1800" b="1">
                <a:latin typeface="华文楷体"/>
                <a:cs typeface="华文楷体"/>
              </a:rPr>
              <a:t>题</a:t>
            </a:r>
            <a:r>
              <a:rPr dirty="0" sz="1800" spc="-5" b="1">
                <a:latin typeface="华文楷体"/>
                <a:cs typeface="华文楷体"/>
              </a:rPr>
              <a:t>？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8027" y="2612135"/>
            <a:ext cx="2647188" cy="1804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8720" y="2514600"/>
            <a:ext cx="2366772" cy="1930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2025-04-17T10:29:24Z</dcterms:created>
  <dcterms:modified xsi:type="dcterms:W3CDTF">2025-04-17T10:29:24Z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