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77522" y="1077277"/>
            <a:ext cx="1236954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97619" y="2258873"/>
            <a:ext cx="6796760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056218" y="1744471"/>
            <a:ext cx="7757795" cy="1430020"/>
          </a:xfrm>
          <a:prstGeom prst="rect">
            <a:avLst/>
          </a:prstGeom>
        </p:spPr>
        <p:txBody>
          <a:bodyPr wrap="square" lIns="0" tIns="1949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35"/>
              </a:spcBef>
            </a:pPr>
            <a:r>
              <a:rPr dirty="0" sz="4300" b="1">
                <a:solidFill>
                  <a:srgbClr val="FFFFFF"/>
                </a:solidFill>
                <a:latin typeface="微软雅黑"/>
                <a:cs typeface="微软雅黑"/>
              </a:rPr>
              <a:t>速度变化快慢的描述——加速</a:t>
            </a:r>
            <a:r>
              <a:rPr dirty="0" sz="4300" spc="-5" b="1">
                <a:solidFill>
                  <a:srgbClr val="FFFFFF"/>
                </a:solidFill>
                <a:latin typeface="微软雅黑"/>
                <a:cs typeface="微软雅黑"/>
              </a:rPr>
              <a:t>度</a:t>
            </a:r>
            <a:endParaRPr sz="4300">
              <a:latin typeface="微软雅黑"/>
              <a:cs typeface="微软雅黑"/>
            </a:endParaRPr>
          </a:p>
          <a:p>
            <a:pPr algn="ctr" marL="635">
              <a:lnSpc>
                <a:spcPct val="100000"/>
              </a:lnSpc>
              <a:spcBef>
                <a:spcPts val="980"/>
              </a:spcBef>
            </a:pPr>
            <a:r>
              <a:rPr dirty="0" sz="29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29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29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469" y="3407206"/>
            <a:ext cx="216344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年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级：高</a:t>
            </a:r>
            <a:r>
              <a:rPr dirty="0" sz="2800" spc="-5" b="1">
                <a:solidFill>
                  <a:srgbClr val="FFFFFF"/>
                </a:solidFill>
                <a:latin typeface="华文楷体"/>
                <a:cs typeface="华文楷体"/>
              </a:rPr>
              <a:t>一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主讲人：李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靖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2649" y="3407206"/>
            <a:ext cx="394652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05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spc="-690" b="1">
                <a:solidFill>
                  <a:srgbClr val="FFFFFF"/>
                </a:solidFill>
                <a:latin typeface="华文楷体"/>
                <a:cs typeface="华文楷体"/>
              </a:rPr>
              <a:t> 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） 学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FFFFFF"/>
                </a:solidFill>
                <a:latin typeface="华文楷体"/>
                <a:cs typeface="华文楷体"/>
              </a:rPr>
              <a:t>校：北京市第四中</a:t>
            </a:r>
            <a:r>
              <a:rPr dirty="0" sz="2800" spc="-10" b="1">
                <a:solidFill>
                  <a:srgbClr val="FFFFFF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8090" y="1093330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请举例说明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4604" y="2038439"/>
            <a:ext cx="5588000" cy="221996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540"/>
              </a:spcBef>
              <a:buFont typeface="Times New Roman"/>
              <a:buAutoNum type="arabicPeriod"/>
              <a:tabLst>
                <a:tab pos="393065" algn="l"/>
                <a:tab pos="393700" algn="l"/>
              </a:tabLst>
            </a:pPr>
            <a:r>
              <a:rPr dirty="0" sz="2400">
                <a:latin typeface="楷体"/>
                <a:cs typeface="楷体"/>
              </a:rPr>
              <a:t>有加速度的物体，其速度一定增加吗？</a:t>
            </a:r>
            <a:endParaRPr sz="2400">
              <a:latin typeface="楷体"/>
              <a:cs typeface="楷体"/>
            </a:endParaRPr>
          </a:p>
          <a:p>
            <a:pPr marL="5454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——</a:t>
            </a:r>
            <a:r>
              <a:rPr dirty="0" sz="2400">
                <a:solidFill>
                  <a:srgbClr val="C00000"/>
                </a:solidFill>
                <a:latin typeface="楷体"/>
                <a:cs typeface="楷体"/>
              </a:rPr>
              <a:t>不一定，物体做减速运动。</a:t>
            </a:r>
            <a:endParaRPr sz="2400">
              <a:latin typeface="楷体"/>
              <a:cs typeface="楷体"/>
            </a:endParaRPr>
          </a:p>
          <a:p>
            <a:pPr marL="469900" indent="-457200">
              <a:lnSpc>
                <a:spcPct val="100000"/>
              </a:lnSpc>
              <a:spcBef>
                <a:spcPts val="1440"/>
              </a:spcBef>
              <a:buFont typeface="Times New Roman"/>
              <a:buAutoNum type="arabicPeriod" startAt="2"/>
              <a:tabLst>
                <a:tab pos="469265" algn="l"/>
                <a:tab pos="469900" algn="l"/>
              </a:tabLst>
            </a:pPr>
            <a:r>
              <a:rPr dirty="0" sz="2400">
                <a:latin typeface="楷体"/>
                <a:cs typeface="楷体"/>
              </a:rPr>
              <a:t>能不能说速度为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楷体"/>
                <a:cs typeface="楷体"/>
              </a:rPr>
              <a:t>，加速度一定为</a:t>
            </a:r>
            <a:r>
              <a:rPr dirty="0" sz="2400">
                <a:latin typeface="Times New Roman"/>
                <a:cs typeface="Times New Roman"/>
              </a:rPr>
              <a:t>0</a:t>
            </a:r>
            <a:r>
              <a:rPr dirty="0" sz="2400">
                <a:latin typeface="楷体"/>
                <a:cs typeface="楷体"/>
              </a:rPr>
              <a:t>？</a:t>
            </a:r>
            <a:endParaRPr sz="2400">
              <a:latin typeface="楷体"/>
              <a:cs typeface="楷体"/>
            </a:endParaRPr>
          </a:p>
          <a:p>
            <a:pPr marL="545465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——</a:t>
            </a:r>
            <a:r>
              <a:rPr dirty="0" sz="2400">
                <a:solidFill>
                  <a:srgbClr val="C00000"/>
                </a:solidFill>
                <a:latin typeface="楷体"/>
                <a:cs typeface="楷体"/>
              </a:rPr>
              <a:t>不能，列车加速起步瞬间。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072" y="16669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5713" y="1959800"/>
            <a:ext cx="6902450" cy="316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2095" indent="22860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楷体"/>
                <a:cs typeface="楷体"/>
              </a:rPr>
              <a:t>“它运动了多远”，这是路程或者位移的概念</a:t>
            </a:r>
            <a:r>
              <a:rPr dirty="0" sz="1800" spc="-5">
                <a:latin typeface="楷体"/>
                <a:cs typeface="楷体"/>
              </a:rPr>
              <a:t>。</a:t>
            </a:r>
            <a:r>
              <a:rPr dirty="0" sz="1800">
                <a:latin typeface="楷体"/>
                <a:cs typeface="楷体"/>
              </a:rPr>
              <a:t>“它运动得多 快”，这是速度的概念。生活用语中，却没有和加速度直接对应的 词语。</a:t>
            </a:r>
            <a:endParaRPr sz="1800">
              <a:latin typeface="楷体"/>
              <a:cs typeface="楷体"/>
            </a:endParaRPr>
          </a:p>
          <a:p>
            <a:pPr marL="12700" marR="252095" indent="228600">
              <a:lnSpc>
                <a:spcPct val="150000"/>
              </a:lnSpc>
            </a:pPr>
            <a:r>
              <a:rPr dirty="0" sz="1800">
                <a:latin typeface="楷体"/>
                <a:cs typeface="楷体"/>
              </a:rPr>
              <a:t>日常生活中只有笼统的“快”</a:t>
            </a:r>
            <a:r>
              <a:rPr dirty="0" sz="1800" spc="-5">
                <a:latin typeface="楷体"/>
                <a:cs typeface="楷体"/>
              </a:rPr>
              <a:t>“</a:t>
            </a:r>
            <a:r>
              <a:rPr dirty="0" sz="1800">
                <a:latin typeface="楷体"/>
                <a:cs typeface="楷体"/>
              </a:rPr>
              <a:t>慢”，这里有时指的是速度，有 时模模糊糊地指的是加速度。你能分别举出这样的例子吗？</a:t>
            </a:r>
            <a:endParaRPr sz="1800">
              <a:latin typeface="楷体"/>
              <a:cs typeface="楷体"/>
            </a:endParaRPr>
          </a:p>
          <a:p>
            <a:pPr marL="156845" marR="5080">
              <a:lnSpc>
                <a:spcPct val="125000"/>
              </a:lnSpc>
              <a:spcBef>
                <a:spcPts val="1330"/>
              </a:spcBef>
            </a:pPr>
            <a:r>
              <a:rPr dirty="0" sz="2400" b="1">
                <a:solidFill>
                  <a:srgbClr val="C00000"/>
                </a:solidFill>
                <a:latin typeface="楷体"/>
                <a:cs typeface="楷体"/>
              </a:rPr>
              <a:t>“跑的快”、“起步快”、“加速快”都表示快</a:t>
            </a:r>
            <a:r>
              <a:rPr dirty="0" sz="2400" spc="-10" b="1">
                <a:solidFill>
                  <a:srgbClr val="C00000"/>
                </a:solidFill>
                <a:latin typeface="楷体"/>
                <a:cs typeface="楷体"/>
              </a:rPr>
              <a:t>， </a:t>
            </a:r>
            <a:r>
              <a:rPr dirty="0" sz="2400" b="1">
                <a:solidFill>
                  <a:srgbClr val="C00000"/>
                </a:solidFill>
                <a:latin typeface="楷体"/>
                <a:cs typeface="楷体"/>
              </a:rPr>
              <a:t>它们的意思相同吗</a:t>
            </a:r>
            <a:r>
              <a:rPr dirty="0" sz="2400" spc="-10" b="1">
                <a:solidFill>
                  <a:srgbClr val="C00000"/>
                </a:solidFill>
                <a:latin typeface="楷体"/>
                <a:cs typeface="楷体"/>
              </a:rPr>
              <a:t>？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11344" y="1134617"/>
            <a:ext cx="1930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思考与讨论</a:t>
            </a:r>
          </a:p>
        </p:txBody>
      </p:sp>
      <p:sp>
        <p:nvSpPr>
          <p:cNvPr id="4" name="object 4"/>
          <p:cNvSpPr/>
          <p:nvPr/>
        </p:nvSpPr>
        <p:spPr>
          <a:xfrm>
            <a:off x="3093072" y="16669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5516" y="1136141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变化率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7619" y="2258873"/>
            <a:ext cx="6115685" cy="2221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28600">
              <a:lnSpc>
                <a:spcPct val="150100"/>
              </a:lnSpc>
              <a:spcBef>
                <a:spcPts val="95"/>
              </a:spcBef>
            </a:pPr>
            <a:r>
              <a:rPr dirty="0" sz="2400">
                <a:latin typeface="楷体"/>
                <a:cs typeface="楷体"/>
              </a:rPr>
              <a:t>自然界中某量</a:t>
            </a:r>
            <a:r>
              <a:rPr dirty="0" sz="2400" spc="-625">
                <a:latin typeface="楷体"/>
                <a:cs typeface="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 spc="-20" i="1">
                <a:latin typeface="Times New Roman"/>
                <a:cs typeface="Times New Roman"/>
              </a:rPr>
              <a:t> </a:t>
            </a:r>
            <a:r>
              <a:rPr dirty="0" sz="2400">
                <a:latin typeface="楷体"/>
                <a:cs typeface="楷体"/>
              </a:rPr>
              <a:t>的变化可以记</a:t>
            </a:r>
            <a:r>
              <a:rPr dirty="0" sz="2400" spc="-5">
                <a:latin typeface="楷体"/>
                <a:cs typeface="楷体"/>
              </a:rPr>
              <a:t>为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>
                <a:latin typeface="楷体"/>
                <a:cs typeface="楷体"/>
              </a:rPr>
              <a:t>，发生 这个变化所用的时间间隔可以记为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楷体"/>
                <a:cs typeface="楷体"/>
              </a:rPr>
              <a:t>；当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t  </a:t>
            </a:r>
            <a:r>
              <a:rPr dirty="0" sz="2400">
                <a:latin typeface="楷体"/>
                <a:cs typeface="楷体"/>
              </a:rPr>
              <a:t>极小时，变化</a:t>
            </a:r>
            <a:r>
              <a:rPr dirty="0" sz="2400" spc="465">
                <a:latin typeface="楷体"/>
                <a:cs typeface="楷体"/>
              </a:rPr>
              <a:t>量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D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>
                <a:latin typeface="楷体"/>
                <a:cs typeface="楷体"/>
              </a:rPr>
              <a:t>与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55" i="1">
                <a:latin typeface="Times New Roman"/>
                <a:cs typeface="Times New Roman"/>
              </a:rPr>
              <a:t> </a:t>
            </a:r>
            <a:r>
              <a:rPr dirty="0" sz="2400">
                <a:latin typeface="楷体"/>
                <a:cs typeface="楷体"/>
              </a:rPr>
              <a:t>之比就是这个量对时 间的变化率，简称变化率。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072" y="16669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42610" y="1138770"/>
            <a:ext cx="1168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变化率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39858" y="4957711"/>
            <a:ext cx="510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楷体"/>
                <a:cs typeface="楷体"/>
              </a:rPr>
              <a:t>什么时候温度最高？什么时候温度上升最快</a:t>
            </a:r>
            <a:r>
              <a:rPr dirty="0" sz="2000" spc="5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93072" y="16669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8564" y="2106167"/>
            <a:ext cx="5516880" cy="2645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56219" y="4312920"/>
            <a:ext cx="593090" cy="3384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dirty="0" sz="1600">
                <a:latin typeface="楷体"/>
                <a:cs typeface="楷体"/>
              </a:rPr>
              <a:t>时</a:t>
            </a:r>
            <a:r>
              <a:rPr dirty="0" sz="1600" spc="-5">
                <a:latin typeface="楷体"/>
                <a:cs typeface="楷体"/>
              </a:rPr>
              <a:t>间</a:t>
            </a:r>
            <a:endParaRPr sz="160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6343" y="2427655"/>
            <a:ext cx="69596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楷体"/>
                <a:cs typeface="楷体"/>
              </a:rPr>
              <a:t>温度</a:t>
            </a:r>
            <a:r>
              <a:rPr dirty="0" sz="1600" spc="-5">
                <a:latin typeface="Times New Roman"/>
                <a:cs typeface="Times New Roman"/>
              </a:rPr>
              <a:t>/℃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3488" y="4273587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3488" y="4162462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63488" y="4051337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863488" y="3940212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63488" y="3829087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63488" y="3717962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63488" y="3606837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863488" y="3495712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63488" y="3384587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863488" y="3273462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63488" y="316233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863488" y="3051213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63488" y="2940088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2610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3722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835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75947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87060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172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09285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0397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31510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42622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3735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4847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75960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87072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8185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09297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20410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31522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2635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37479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48604" y="2861322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59729" y="2861322"/>
            <a:ext cx="55880" cy="15875"/>
          </a:xfrm>
          <a:custGeom>
            <a:avLst/>
            <a:gdLst/>
            <a:ahLst/>
            <a:cxnLst/>
            <a:rect l="l" t="t" r="r" b="b"/>
            <a:pathLst>
              <a:path w="55879" h="15875">
                <a:moveTo>
                  <a:pt x="55549" y="15875"/>
                </a:moveTo>
                <a:lnTo>
                  <a:pt x="0" y="15875"/>
                </a:lnTo>
                <a:lnTo>
                  <a:pt x="0" y="0"/>
                </a:lnTo>
                <a:lnTo>
                  <a:pt x="55549" y="0"/>
                </a:lnTo>
                <a:lnTo>
                  <a:pt x="55549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07558" y="427357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307558" y="416245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307558" y="405132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07558" y="394020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07558" y="382907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07558" y="371795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07558" y="360682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307558" y="349570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307558" y="338457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07558" y="327345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07558" y="316232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42610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53722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64835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75947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87060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98172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09285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0397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31510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42622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3735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64847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75960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87072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8185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092979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204104" y="3129724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3072" y="168633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9839" y="141579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9483" y="163982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7522" y="1077277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总结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35009" y="3525291"/>
            <a:ext cx="80454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34567" sz="3375" spc="7" i="1">
                <a:latin typeface="Times New Roman"/>
                <a:cs typeface="Times New Roman"/>
              </a:rPr>
              <a:t>a </a:t>
            </a:r>
            <a:r>
              <a:rPr dirty="0" baseline="-34567" sz="3375" spc="7">
                <a:latin typeface="Symbol"/>
                <a:cs typeface="Symbol"/>
              </a:rPr>
              <a:t></a:t>
            </a:r>
            <a:r>
              <a:rPr dirty="0" baseline="-34567" sz="3375" spc="52">
                <a:latin typeface="Times New Roman"/>
                <a:cs typeface="Times New Roman"/>
              </a:rPr>
              <a:t> </a:t>
            </a:r>
            <a:r>
              <a:rPr dirty="0" u="heavy" sz="225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2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25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93617" y="2278926"/>
            <a:ext cx="443865" cy="3238500"/>
          </a:xfrm>
          <a:custGeom>
            <a:avLst/>
            <a:gdLst/>
            <a:ahLst/>
            <a:cxnLst/>
            <a:rect l="l" t="t" r="r" b="b"/>
            <a:pathLst>
              <a:path w="443864" h="3238500">
                <a:moveTo>
                  <a:pt x="443471" y="12700"/>
                </a:moveTo>
                <a:lnTo>
                  <a:pt x="376643" y="12700"/>
                </a:lnTo>
                <a:lnTo>
                  <a:pt x="385648" y="0"/>
                </a:lnTo>
                <a:lnTo>
                  <a:pt x="443204" y="0"/>
                </a:lnTo>
                <a:lnTo>
                  <a:pt x="443471" y="12700"/>
                </a:lnTo>
                <a:close/>
              </a:path>
              <a:path w="443864" h="3238500">
                <a:moveTo>
                  <a:pt x="391617" y="25400"/>
                </a:moveTo>
                <a:lnTo>
                  <a:pt x="350926" y="25400"/>
                </a:lnTo>
                <a:lnTo>
                  <a:pt x="359257" y="12700"/>
                </a:lnTo>
                <a:lnTo>
                  <a:pt x="400329" y="12700"/>
                </a:lnTo>
                <a:lnTo>
                  <a:pt x="391617" y="25400"/>
                </a:lnTo>
                <a:close/>
              </a:path>
              <a:path w="443864" h="3238500">
                <a:moveTo>
                  <a:pt x="360553" y="38100"/>
                </a:moveTo>
                <a:lnTo>
                  <a:pt x="327418" y="38100"/>
                </a:lnTo>
                <a:lnTo>
                  <a:pt x="334987" y="25400"/>
                </a:lnTo>
                <a:lnTo>
                  <a:pt x="368465" y="25400"/>
                </a:lnTo>
                <a:lnTo>
                  <a:pt x="360553" y="38100"/>
                </a:lnTo>
                <a:close/>
              </a:path>
              <a:path w="443864" h="3238500">
                <a:moveTo>
                  <a:pt x="368033" y="38100"/>
                </a:moveTo>
                <a:lnTo>
                  <a:pt x="368465" y="25400"/>
                </a:lnTo>
                <a:lnTo>
                  <a:pt x="376161" y="25400"/>
                </a:lnTo>
                <a:lnTo>
                  <a:pt x="368033" y="38100"/>
                </a:lnTo>
                <a:close/>
              </a:path>
              <a:path w="443864" h="3238500">
                <a:moveTo>
                  <a:pt x="346227" y="50800"/>
                </a:moveTo>
                <a:lnTo>
                  <a:pt x="313143" y="50800"/>
                </a:lnTo>
                <a:lnTo>
                  <a:pt x="320141" y="38100"/>
                </a:lnTo>
                <a:lnTo>
                  <a:pt x="353682" y="38100"/>
                </a:lnTo>
                <a:lnTo>
                  <a:pt x="346227" y="50800"/>
                </a:lnTo>
                <a:close/>
              </a:path>
              <a:path w="443864" h="3238500">
                <a:moveTo>
                  <a:pt x="314680" y="76200"/>
                </a:moveTo>
                <a:lnTo>
                  <a:pt x="294043" y="76200"/>
                </a:lnTo>
                <a:lnTo>
                  <a:pt x="300088" y="63500"/>
                </a:lnTo>
                <a:lnTo>
                  <a:pt x="306463" y="50800"/>
                </a:lnTo>
                <a:lnTo>
                  <a:pt x="333171" y="50800"/>
                </a:lnTo>
                <a:lnTo>
                  <a:pt x="326517" y="63500"/>
                </a:lnTo>
                <a:lnTo>
                  <a:pt x="320763" y="63500"/>
                </a:lnTo>
                <a:lnTo>
                  <a:pt x="314680" y="76200"/>
                </a:lnTo>
                <a:close/>
              </a:path>
              <a:path w="443864" h="3238500">
                <a:moveTo>
                  <a:pt x="299148" y="101600"/>
                </a:moveTo>
                <a:lnTo>
                  <a:pt x="277990" y="101600"/>
                </a:lnTo>
                <a:lnTo>
                  <a:pt x="282981" y="88900"/>
                </a:lnTo>
                <a:lnTo>
                  <a:pt x="288340" y="76200"/>
                </a:lnTo>
                <a:lnTo>
                  <a:pt x="314972" y="76200"/>
                </a:lnTo>
                <a:lnTo>
                  <a:pt x="309194" y="88900"/>
                </a:lnTo>
                <a:lnTo>
                  <a:pt x="304253" y="88900"/>
                </a:lnTo>
                <a:lnTo>
                  <a:pt x="299148" y="101600"/>
                </a:lnTo>
                <a:close/>
              </a:path>
              <a:path w="443864" h="3238500">
                <a:moveTo>
                  <a:pt x="279882" y="139700"/>
                </a:moveTo>
                <a:lnTo>
                  <a:pt x="261861" y="139700"/>
                </a:lnTo>
                <a:lnTo>
                  <a:pt x="265290" y="127000"/>
                </a:lnTo>
                <a:lnTo>
                  <a:pt x="269138" y="114300"/>
                </a:lnTo>
                <a:lnTo>
                  <a:pt x="273367" y="101600"/>
                </a:lnTo>
                <a:lnTo>
                  <a:pt x="294805" y="101600"/>
                </a:lnTo>
                <a:lnTo>
                  <a:pt x="290385" y="114300"/>
                </a:lnTo>
                <a:lnTo>
                  <a:pt x="290576" y="114300"/>
                </a:lnTo>
                <a:lnTo>
                  <a:pt x="286524" y="127000"/>
                </a:lnTo>
                <a:lnTo>
                  <a:pt x="283171" y="127000"/>
                </a:lnTo>
                <a:lnTo>
                  <a:pt x="279882" y="139700"/>
                </a:lnTo>
                <a:close/>
              </a:path>
              <a:path w="443864" h="3238500">
                <a:moveTo>
                  <a:pt x="270179" y="190500"/>
                </a:moveTo>
                <a:lnTo>
                  <a:pt x="251231" y="190500"/>
                </a:lnTo>
                <a:lnTo>
                  <a:pt x="252450" y="177800"/>
                </a:lnTo>
                <a:lnTo>
                  <a:pt x="254127" y="165100"/>
                </a:lnTo>
                <a:lnTo>
                  <a:pt x="256273" y="152400"/>
                </a:lnTo>
                <a:lnTo>
                  <a:pt x="258851" y="139700"/>
                </a:lnTo>
                <a:lnTo>
                  <a:pt x="280022" y="139700"/>
                </a:lnTo>
                <a:lnTo>
                  <a:pt x="277139" y="152400"/>
                </a:lnTo>
                <a:lnTo>
                  <a:pt x="274878" y="152400"/>
                </a:lnTo>
                <a:lnTo>
                  <a:pt x="272821" y="165100"/>
                </a:lnTo>
                <a:lnTo>
                  <a:pt x="271284" y="177800"/>
                </a:lnTo>
                <a:lnTo>
                  <a:pt x="270179" y="190500"/>
                </a:lnTo>
                <a:close/>
              </a:path>
              <a:path w="443864" h="3238500">
                <a:moveTo>
                  <a:pt x="267093" y="1397000"/>
                </a:moveTo>
                <a:lnTo>
                  <a:pt x="246634" y="1397000"/>
                </a:lnTo>
                <a:lnTo>
                  <a:pt x="248246" y="1384300"/>
                </a:lnTo>
                <a:lnTo>
                  <a:pt x="249313" y="1384300"/>
                </a:lnTo>
                <a:lnTo>
                  <a:pt x="250024" y="1371600"/>
                </a:lnTo>
                <a:lnTo>
                  <a:pt x="250253" y="1358900"/>
                </a:lnTo>
                <a:lnTo>
                  <a:pt x="250240" y="203200"/>
                </a:lnTo>
                <a:lnTo>
                  <a:pt x="250494" y="190500"/>
                </a:lnTo>
                <a:lnTo>
                  <a:pt x="269532" y="190500"/>
                </a:lnTo>
                <a:lnTo>
                  <a:pt x="269290" y="203200"/>
                </a:lnTo>
                <a:lnTo>
                  <a:pt x="269290" y="1358900"/>
                </a:lnTo>
                <a:lnTo>
                  <a:pt x="269049" y="1371600"/>
                </a:lnTo>
                <a:lnTo>
                  <a:pt x="268312" y="1384300"/>
                </a:lnTo>
                <a:lnTo>
                  <a:pt x="267093" y="1397000"/>
                </a:lnTo>
                <a:close/>
              </a:path>
              <a:path w="443864" h="3238500">
                <a:moveTo>
                  <a:pt x="269506" y="203200"/>
                </a:moveTo>
                <a:lnTo>
                  <a:pt x="269532" y="190500"/>
                </a:lnTo>
                <a:lnTo>
                  <a:pt x="270217" y="190500"/>
                </a:lnTo>
                <a:lnTo>
                  <a:pt x="269506" y="203200"/>
                </a:lnTo>
                <a:close/>
              </a:path>
              <a:path w="443864" h="3238500">
                <a:moveTo>
                  <a:pt x="254241" y="1447800"/>
                </a:moveTo>
                <a:lnTo>
                  <a:pt x="232841" y="1447800"/>
                </a:lnTo>
                <a:lnTo>
                  <a:pt x="236524" y="1435100"/>
                </a:lnTo>
                <a:lnTo>
                  <a:pt x="236372" y="1435100"/>
                </a:lnTo>
                <a:lnTo>
                  <a:pt x="239661" y="1422400"/>
                </a:lnTo>
                <a:lnTo>
                  <a:pt x="242290" y="1422400"/>
                </a:lnTo>
                <a:lnTo>
                  <a:pt x="244767" y="1409700"/>
                </a:lnTo>
                <a:lnTo>
                  <a:pt x="246710" y="1397000"/>
                </a:lnTo>
                <a:lnTo>
                  <a:pt x="265404" y="1397000"/>
                </a:lnTo>
                <a:lnTo>
                  <a:pt x="263271" y="1409700"/>
                </a:lnTo>
                <a:lnTo>
                  <a:pt x="260692" y="1422400"/>
                </a:lnTo>
                <a:lnTo>
                  <a:pt x="257683" y="1435100"/>
                </a:lnTo>
                <a:lnTo>
                  <a:pt x="254241" y="1447800"/>
                </a:lnTo>
                <a:close/>
              </a:path>
              <a:path w="443864" h="3238500">
                <a:moveTo>
                  <a:pt x="241554" y="1473200"/>
                </a:moveTo>
                <a:lnTo>
                  <a:pt x="220167" y="1473200"/>
                </a:lnTo>
                <a:lnTo>
                  <a:pt x="224942" y="1460500"/>
                </a:lnTo>
                <a:lnTo>
                  <a:pt x="224739" y="1460500"/>
                </a:lnTo>
                <a:lnTo>
                  <a:pt x="229158" y="1447800"/>
                </a:lnTo>
                <a:lnTo>
                  <a:pt x="250405" y="1447800"/>
                </a:lnTo>
                <a:lnTo>
                  <a:pt x="246176" y="1460500"/>
                </a:lnTo>
                <a:lnTo>
                  <a:pt x="241554" y="1473200"/>
                </a:lnTo>
                <a:close/>
              </a:path>
              <a:path w="443864" h="3238500">
                <a:moveTo>
                  <a:pt x="225501" y="1498600"/>
                </a:moveTo>
                <a:lnTo>
                  <a:pt x="198780" y="1498600"/>
                </a:lnTo>
                <a:lnTo>
                  <a:pt x="204851" y="1485900"/>
                </a:lnTo>
                <a:lnTo>
                  <a:pt x="210083" y="1485900"/>
                </a:lnTo>
                <a:lnTo>
                  <a:pt x="215531" y="1473200"/>
                </a:lnTo>
                <a:lnTo>
                  <a:pt x="236562" y="1473200"/>
                </a:lnTo>
                <a:lnTo>
                  <a:pt x="231203" y="1485900"/>
                </a:lnTo>
                <a:lnTo>
                  <a:pt x="225501" y="1498600"/>
                </a:lnTo>
                <a:close/>
              </a:path>
              <a:path w="443864" h="3238500">
                <a:moveTo>
                  <a:pt x="213080" y="1511300"/>
                </a:moveTo>
                <a:lnTo>
                  <a:pt x="186359" y="1511300"/>
                </a:lnTo>
                <a:lnTo>
                  <a:pt x="193027" y="1498600"/>
                </a:lnTo>
                <a:lnTo>
                  <a:pt x="219456" y="1498600"/>
                </a:lnTo>
                <a:lnTo>
                  <a:pt x="213080" y="1511300"/>
                </a:lnTo>
                <a:close/>
              </a:path>
              <a:path w="443864" h="3238500">
                <a:moveTo>
                  <a:pt x="199402" y="1524000"/>
                </a:moveTo>
                <a:lnTo>
                  <a:pt x="172935" y="1524000"/>
                </a:lnTo>
                <a:lnTo>
                  <a:pt x="180124" y="1511300"/>
                </a:lnTo>
                <a:lnTo>
                  <a:pt x="206387" y="1511300"/>
                </a:lnTo>
                <a:lnTo>
                  <a:pt x="199402" y="1524000"/>
                </a:lnTo>
                <a:close/>
              </a:path>
              <a:path w="443864" h="3238500">
                <a:moveTo>
                  <a:pt x="184556" y="1536700"/>
                </a:moveTo>
                <a:lnTo>
                  <a:pt x="151079" y="1536700"/>
                </a:lnTo>
                <a:lnTo>
                  <a:pt x="158991" y="1524000"/>
                </a:lnTo>
                <a:lnTo>
                  <a:pt x="192112" y="1524000"/>
                </a:lnTo>
                <a:lnTo>
                  <a:pt x="184556" y="1536700"/>
                </a:lnTo>
                <a:close/>
              </a:path>
              <a:path w="443864" h="3238500">
                <a:moveTo>
                  <a:pt x="168617" y="1549400"/>
                </a:moveTo>
                <a:lnTo>
                  <a:pt x="127431" y="1549400"/>
                </a:lnTo>
                <a:lnTo>
                  <a:pt x="135966" y="1536700"/>
                </a:lnTo>
                <a:lnTo>
                  <a:pt x="176707" y="1536700"/>
                </a:lnTo>
                <a:lnTo>
                  <a:pt x="168617" y="1549400"/>
                </a:lnTo>
                <a:close/>
              </a:path>
              <a:path w="443864" h="3238500">
                <a:moveTo>
                  <a:pt x="76327" y="1574800"/>
                </a:moveTo>
                <a:lnTo>
                  <a:pt x="0" y="1574800"/>
                </a:lnTo>
                <a:lnTo>
                  <a:pt x="0" y="1549400"/>
                </a:lnTo>
                <a:lnTo>
                  <a:pt x="76327" y="1549400"/>
                </a:lnTo>
                <a:lnTo>
                  <a:pt x="76327" y="1574800"/>
                </a:lnTo>
                <a:close/>
              </a:path>
              <a:path w="443864" h="3238500">
                <a:moveTo>
                  <a:pt x="105740" y="1574800"/>
                </a:moveTo>
                <a:lnTo>
                  <a:pt x="76327" y="1574800"/>
                </a:lnTo>
                <a:lnTo>
                  <a:pt x="76327" y="1549400"/>
                </a:lnTo>
                <a:lnTo>
                  <a:pt x="96100" y="1549400"/>
                </a:lnTo>
                <a:lnTo>
                  <a:pt x="105740" y="1562100"/>
                </a:lnTo>
                <a:lnTo>
                  <a:pt x="115303" y="1562100"/>
                </a:lnTo>
                <a:lnTo>
                  <a:pt x="105740" y="1574800"/>
                </a:lnTo>
                <a:close/>
              </a:path>
              <a:path w="443864" h="3238500">
                <a:moveTo>
                  <a:pt x="151701" y="1574800"/>
                </a:moveTo>
                <a:lnTo>
                  <a:pt x="105740" y="1574800"/>
                </a:lnTo>
                <a:lnTo>
                  <a:pt x="115303" y="1562100"/>
                </a:lnTo>
                <a:lnTo>
                  <a:pt x="105740" y="1562100"/>
                </a:lnTo>
                <a:lnTo>
                  <a:pt x="96100" y="1549400"/>
                </a:lnTo>
                <a:lnTo>
                  <a:pt x="151701" y="1549400"/>
                </a:lnTo>
                <a:lnTo>
                  <a:pt x="142900" y="1562100"/>
                </a:lnTo>
                <a:lnTo>
                  <a:pt x="151701" y="1574800"/>
                </a:lnTo>
                <a:close/>
              </a:path>
              <a:path w="443864" h="3238500">
                <a:moveTo>
                  <a:pt x="176707" y="1587500"/>
                </a:moveTo>
                <a:lnTo>
                  <a:pt x="135966" y="1587500"/>
                </a:lnTo>
                <a:lnTo>
                  <a:pt x="127431" y="1574800"/>
                </a:lnTo>
                <a:lnTo>
                  <a:pt x="168617" y="1574800"/>
                </a:lnTo>
                <a:lnTo>
                  <a:pt x="176707" y="1587500"/>
                </a:lnTo>
                <a:close/>
              </a:path>
              <a:path w="443864" h="3238500">
                <a:moveTo>
                  <a:pt x="192112" y="1600200"/>
                </a:moveTo>
                <a:lnTo>
                  <a:pt x="158991" y="1600200"/>
                </a:lnTo>
                <a:lnTo>
                  <a:pt x="151079" y="1587500"/>
                </a:lnTo>
                <a:lnTo>
                  <a:pt x="184556" y="1587500"/>
                </a:lnTo>
                <a:lnTo>
                  <a:pt x="192112" y="1600200"/>
                </a:lnTo>
                <a:close/>
              </a:path>
              <a:path w="443864" h="3238500">
                <a:moveTo>
                  <a:pt x="206387" y="1612900"/>
                </a:moveTo>
                <a:lnTo>
                  <a:pt x="180124" y="1612900"/>
                </a:lnTo>
                <a:lnTo>
                  <a:pt x="172935" y="1600200"/>
                </a:lnTo>
                <a:lnTo>
                  <a:pt x="199402" y="1600200"/>
                </a:lnTo>
                <a:lnTo>
                  <a:pt x="206387" y="1612900"/>
                </a:lnTo>
                <a:close/>
              </a:path>
              <a:path w="443864" h="3238500">
                <a:moveTo>
                  <a:pt x="219456" y="1625600"/>
                </a:moveTo>
                <a:lnTo>
                  <a:pt x="193027" y="1625600"/>
                </a:lnTo>
                <a:lnTo>
                  <a:pt x="186359" y="1612900"/>
                </a:lnTo>
                <a:lnTo>
                  <a:pt x="213080" y="1612900"/>
                </a:lnTo>
                <a:lnTo>
                  <a:pt x="219456" y="1625600"/>
                </a:lnTo>
                <a:close/>
              </a:path>
              <a:path w="443864" h="3238500">
                <a:moveTo>
                  <a:pt x="236562" y="1651000"/>
                </a:moveTo>
                <a:lnTo>
                  <a:pt x="215531" y="1651000"/>
                </a:lnTo>
                <a:lnTo>
                  <a:pt x="210083" y="1638300"/>
                </a:lnTo>
                <a:lnTo>
                  <a:pt x="204851" y="1638300"/>
                </a:lnTo>
                <a:lnTo>
                  <a:pt x="198780" y="1625600"/>
                </a:lnTo>
                <a:lnTo>
                  <a:pt x="225501" y="1625600"/>
                </a:lnTo>
                <a:lnTo>
                  <a:pt x="231203" y="1638300"/>
                </a:lnTo>
                <a:lnTo>
                  <a:pt x="236562" y="1651000"/>
                </a:lnTo>
                <a:close/>
              </a:path>
              <a:path w="443864" h="3238500">
                <a:moveTo>
                  <a:pt x="254241" y="1689100"/>
                </a:moveTo>
                <a:lnTo>
                  <a:pt x="236524" y="1689100"/>
                </a:lnTo>
                <a:lnTo>
                  <a:pt x="232841" y="1676400"/>
                </a:lnTo>
                <a:lnTo>
                  <a:pt x="229158" y="1676400"/>
                </a:lnTo>
                <a:lnTo>
                  <a:pt x="224739" y="1663700"/>
                </a:lnTo>
                <a:lnTo>
                  <a:pt x="220395" y="1663700"/>
                </a:lnTo>
                <a:lnTo>
                  <a:pt x="215277" y="1651000"/>
                </a:lnTo>
                <a:lnTo>
                  <a:pt x="241554" y="1651000"/>
                </a:lnTo>
                <a:lnTo>
                  <a:pt x="246176" y="1663700"/>
                </a:lnTo>
                <a:lnTo>
                  <a:pt x="250405" y="1676400"/>
                </a:lnTo>
                <a:lnTo>
                  <a:pt x="254241" y="1689100"/>
                </a:lnTo>
                <a:close/>
              </a:path>
              <a:path w="443864" h="3238500">
                <a:moveTo>
                  <a:pt x="267093" y="1739900"/>
                </a:moveTo>
                <a:lnTo>
                  <a:pt x="248246" y="1739900"/>
                </a:lnTo>
                <a:lnTo>
                  <a:pt x="246634" y="1727200"/>
                </a:lnTo>
                <a:lnTo>
                  <a:pt x="244665" y="1714500"/>
                </a:lnTo>
                <a:lnTo>
                  <a:pt x="242404" y="1714500"/>
                </a:lnTo>
                <a:lnTo>
                  <a:pt x="239522" y="1701800"/>
                </a:lnTo>
                <a:lnTo>
                  <a:pt x="239661" y="1701800"/>
                </a:lnTo>
                <a:lnTo>
                  <a:pt x="236372" y="1689100"/>
                </a:lnTo>
                <a:lnTo>
                  <a:pt x="257683" y="1689100"/>
                </a:lnTo>
                <a:lnTo>
                  <a:pt x="260692" y="1701800"/>
                </a:lnTo>
                <a:lnTo>
                  <a:pt x="263271" y="1714500"/>
                </a:lnTo>
                <a:lnTo>
                  <a:pt x="265404" y="1727200"/>
                </a:lnTo>
                <a:lnTo>
                  <a:pt x="267093" y="1739900"/>
                </a:lnTo>
                <a:close/>
              </a:path>
              <a:path w="443864" h="3238500">
                <a:moveTo>
                  <a:pt x="269532" y="3035300"/>
                </a:moveTo>
                <a:lnTo>
                  <a:pt x="250494" y="3035300"/>
                </a:lnTo>
                <a:lnTo>
                  <a:pt x="250240" y="3022600"/>
                </a:lnTo>
                <a:lnTo>
                  <a:pt x="250240" y="1765300"/>
                </a:lnTo>
                <a:lnTo>
                  <a:pt x="250012" y="1752600"/>
                </a:lnTo>
                <a:lnTo>
                  <a:pt x="249364" y="1752600"/>
                </a:lnTo>
                <a:lnTo>
                  <a:pt x="248196" y="1739900"/>
                </a:lnTo>
                <a:lnTo>
                  <a:pt x="268312" y="1739900"/>
                </a:lnTo>
                <a:lnTo>
                  <a:pt x="269049" y="1752600"/>
                </a:lnTo>
                <a:lnTo>
                  <a:pt x="269290" y="1765300"/>
                </a:lnTo>
                <a:lnTo>
                  <a:pt x="269290" y="3022600"/>
                </a:lnTo>
                <a:lnTo>
                  <a:pt x="269532" y="3035300"/>
                </a:lnTo>
                <a:close/>
              </a:path>
              <a:path w="443864" h="3238500">
                <a:moveTo>
                  <a:pt x="280022" y="3086100"/>
                </a:moveTo>
                <a:lnTo>
                  <a:pt x="258851" y="3086100"/>
                </a:lnTo>
                <a:lnTo>
                  <a:pt x="256273" y="3073400"/>
                </a:lnTo>
                <a:lnTo>
                  <a:pt x="254127" y="3060700"/>
                </a:lnTo>
                <a:lnTo>
                  <a:pt x="252450" y="3048000"/>
                </a:lnTo>
                <a:lnTo>
                  <a:pt x="251231" y="3035300"/>
                </a:lnTo>
                <a:lnTo>
                  <a:pt x="270179" y="3035300"/>
                </a:lnTo>
                <a:lnTo>
                  <a:pt x="271348" y="3048000"/>
                </a:lnTo>
                <a:lnTo>
                  <a:pt x="272897" y="3060700"/>
                </a:lnTo>
                <a:lnTo>
                  <a:pt x="274878" y="3073400"/>
                </a:lnTo>
                <a:lnTo>
                  <a:pt x="277139" y="3073400"/>
                </a:lnTo>
                <a:lnTo>
                  <a:pt x="280022" y="3086100"/>
                </a:lnTo>
                <a:close/>
              </a:path>
              <a:path w="443864" h="3238500">
                <a:moveTo>
                  <a:pt x="294805" y="3124200"/>
                </a:moveTo>
                <a:lnTo>
                  <a:pt x="273367" y="3124200"/>
                </a:lnTo>
                <a:lnTo>
                  <a:pt x="269138" y="3111500"/>
                </a:lnTo>
                <a:lnTo>
                  <a:pt x="265290" y="3098800"/>
                </a:lnTo>
                <a:lnTo>
                  <a:pt x="261861" y="3086100"/>
                </a:lnTo>
                <a:lnTo>
                  <a:pt x="279882" y="3086100"/>
                </a:lnTo>
                <a:lnTo>
                  <a:pt x="283171" y="3098800"/>
                </a:lnTo>
                <a:lnTo>
                  <a:pt x="286524" y="3098800"/>
                </a:lnTo>
                <a:lnTo>
                  <a:pt x="290576" y="3111500"/>
                </a:lnTo>
                <a:lnTo>
                  <a:pt x="290385" y="3111500"/>
                </a:lnTo>
                <a:lnTo>
                  <a:pt x="294805" y="3124200"/>
                </a:lnTo>
                <a:close/>
              </a:path>
              <a:path w="443864" h="3238500">
                <a:moveTo>
                  <a:pt x="309460" y="3149600"/>
                </a:moveTo>
                <a:lnTo>
                  <a:pt x="288340" y="3149600"/>
                </a:lnTo>
                <a:lnTo>
                  <a:pt x="282981" y="3136900"/>
                </a:lnTo>
                <a:lnTo>
                  <a:pt x="277990" y="3124200"/>
                </a:lnTo>
                <a:lnTo>
                  <a:pt x="299148" y="3124200"/>
                </a:lnTo>
                <a:lnTo>
                  <a:pt x="304253" y="3136900"/>
                </a:lnTo>
                <a:lnTo>
                  <a:pt x="304012" y="3136900"/>
                </a:lnTo>
                <a:lnTo>
                  <a:pt x="309460" y="3149600"/>
                </a:lnTo>
                <a:close/>
              </a:path>
              <a:path w="443864" h="3238500">
                <a:moveTo>
                  <a:pt x="314972" y="3149600"/>
                </a:moveTo>
                <a:lnTo>
                  <a:pt x="309460" y="3149600"/>
                </a:lnTo>
                <a:lnTo>
                  <a:pt x="309194" y="3136900"/>
                </a:lnTo>
                <a:lnTo>
                  <a:pt x="314972" y="3149600"/>
                </a:lnTo>
                <a:close/>
              </a:path>
              <a:path w="443864" h="3238500">
                <a:moveTo>
                  <a:pt x="333171" y="3175000"/>
                </a:moveTo>
                <a:lnTo>
                  <a:pt x="306463" y="3175000"/>
                </a:lnTo>
                <a:lnTo>
                  <a:pt x="300088" y="3162300"/>
                </a:lnTo>
                <a:lnTo>
                  <a:pt x="294043" y="3149600"/>
                </a:lnTo>
                <a:lnTo>
                  <a:pt x="314680" y="3149600"/>
                </a:lnTo>
                <a:lnTo>
                  <a:pt x="320763" y="3162300"/>
                </a:lnTo>
                <a:lnTo>
                  <a:pt x="326517" y="3162300"/>
                </a:lnTo>
                <a:lnTo>
                  <a:pt x="333171" y="3175000"/>
                </a:lnTo>
                <a:close/>
              </a:path>
              <a:path w="443864" h="3238500">
                <a:moveTo>
                  <a:pt x="353682" y="3187700"/>
                </a:moveTo>
                <a:lnTo>
                  <a:pt x="320141" y="3187700"/>
                </a:lnTo>
                <a:lnTo>
                  <a:pt x="313143" y="3175000"/>
                </a:lnTo>
                <a:lnTo>
                  <a:pt x="346227" y="3175000"/>
                </a:lnTo>
                <a:lnTo>
                  <a:pt x="353682" y="3187700"/>
                </a:lnTo>
                <a:close/>
              </a:path>
              <a:path w="443864" h="3238500">
                <a:moveTo>
                  <a:pt x="368465" y="3200400"/>
                </a:moveTo>
                <a:lnTo>
                  <a:pt x="334987" y="3200400"/>
                </a:lnTo>
                <a:lnTo>
                  <a:pt x="327418" y="3187700"/>
                </a:lnTo>
                <a:lnTo>
                  <a:pt x="360553" y="3187700"/>
                </a:lnTo>
                <a:lnTo>
                  <a:pt x="368465" y="3200400"/>
                </a:lnTo>
                <a:close/>
              </a:path>
              <a:path w="443864" h="3238500">
                <a:moveTo>
                  <a:pt x="400329" y="3213100"/>
                </a:moveTo>
                <a:lnTo>
                  <a:pt x="359257" y="3213100"/>
                </a:lnTo>
                <a:lnTo>
                  <a:pt x="350926" y="3200400"/>
                </a:lnTo>
                <a:lnTo>
                  <a:pt x="391617" y="3200400"/>
                </a:lnTo>
                <a:lnTo>
                  <a:pt x="400329" y="3213100"/>
                </a:lnTo>
                <a:close/>
              </a:path>
              <a:path w="443864" h="3238500">
                <a:moveTo>
                  <a:pt x="443204" y="3238500"/>
                </a:moveTo>
                <a:lnTo>
                  <a:pt x="433362" y="3238500"/>
                </a:lnTo>
                <a:lnTo>
                  <a:pt x="428421" y="3225800"/>
                </a:lnTo>
                <a:lnTo>
                  <a:pt x="376643" y="3225800"/>
                </a:lnTo>
                <a:lnTo>
                  <a:pt x="367842" y="3213100"/>
                </a:lnTo>
                <a:lnTo>
                  <a:pt x="443471" y="3213100"/>
                </a:lnTo>
                <a:lnTo>
                  <a:pt x="443204" y="3238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15702" y="2093798"/>
            <a:ext cx="4292600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利用两个物理量之比进行定义。</a:t>
            </a:r>
            <a:endParaRPr sz="24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楷体"/>
                <a:cs typeface="楷体"/>
              </a:rPr>
              <a:t>描述物体速度变化的快慢。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5702" y="3558108"/>
            <a:ext cx="337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是速度随时间的变化率。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0314" y="3928440"/>
            <a:ext cx="5626735" cy="18497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-5">
                <a:latin typeface="Symbol"/>
                <a:cs typeface="Symbol"/>
              </a:rPr>
              <a:t></a:t>
            </a:r>
            <a:r>
              <a:rPr dirty="0" sz="2250" spc="-5" i="1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  <a:p>
            <a:pPr marL="1007744">
              <a:lnSpc>
                <a:spcPct val="100000"/>
              </a:lnSpc>
              <a:spcBef>
                <a:spcPts val="80"/>
              </a:spcBef>
            </a:pPr>
            <a:r>
              <a:rPr dirty="0" sz="2400">
                <a:latin typeface="楷体"/>
                <a:cs typeface="楷体"/>
              </a:rPr>
              <a:t>矢量，方向与</a:t>
            </a: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楷体"/>
                <a:cs typeface="楷体"/>
              </a:rPr>
              <a:t>方向相同。</a:t>
            </a:r>
            <a:endParaRPr sz="24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Times New Roman"/>
              <a:cs typeface="Times New Roman"/>
            </a:endParaRPr>
          </a:p>
          <a:p>
            <a:pPr marL="1007744" marR="5080">
              <a:lnSpc>
                <a:spcPct val="101699"/>
              </a:lnSpc>
            </a:pPr>
            <a:r>
              <a:rPr dirty="0" sz="2400">
                <a:latin typeface="楷体"/>
                <a:cs typeface="楷体"/>
              </a:rPr>
              <a:t>用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 i="1">
                <a:latin typeface="Times New Roman"/>
                <a:cs typeface="Times New Roman"/>
              </a:rPr>
              <a:t>-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>
                <a:latin typeface="楷体"/>
                <a:cs typeface="楷体"/>
              </a:rPr>
              <a:t>图像中某点的切线斜率表示瞬 时加速度。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7775" y="3540036"/>
            <a:ext cx="960755" cy="474345"/>
          </a:xfrm>
          <a:custGeom>
            <a:avLst/>
            <a:gdLst/>
            <a:ahLst/>
            <a:cxnLst/>
            <a:rect l="l" t="t" r="r" b="b"/>
            <a:pathLst>
              <a:path w="960754" h="474345">
                <a:moveTo>
                  <a:pt x="960589" y="474281"/>
                </a:moveTo>
                <a:lnTo>
                  <a:pt x="0" y="474281"/>
                </a:lnTo>
                <a:lnTo>
                  <a:pt x="0" y="0"/>
                </a:lnTo>
                <a:lnTo>
                  <a:pt x="960589" y="0"/>
                </a:lnTo>
                <a:lnTo>
                  <a:pt x="96058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48881"/>
                </a:lnTo>
                <a:lnTo>
                  <a:pt x="12700" y="448881"/>
                </a:lnTo>
                <a:lnTo>
                  <a:pt x="25400" y="461581"/>
                </a:lnTo>
                <a:lnTo>
                  <a:pt x="960589" y="461581"/>
                </a:lnTo>
                <a:lnTo>
                  <a:pt x="960589" y="474281"/>
                </a:lnTo>
                <a:close/>
              </a:path>
              <a:path w="960754" h="47434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960754" h="474345">
                <a:moveTo>
                  <a:pt x="93518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935189" y="12700"/>
                </a:lnTo>
                <a:lnTo>
                  <a:pt x="935189" y="25400"/>
                </a:lnTo>
                <a:close/>
              </a:path>
              <a:path w="960754" h="474345">
                <a:moveTo>
                  <a:pt x="935189" y="461581"/>
                </a:moveTo>
                <a:lnTo>
                  <a:pt x="935189" y="12700"/>
                </a:lnTo>
                <a:lnTo>
                  <a:pt x="947889" y="25400"/>
                </a:lnTo>
                <a:lnTo>
                  <a:pt x="960589" y="25400"/>
                </a:lnTo>
                <a:lnTo>
                  <a:pt x="960589" y="448881"/>
                </a:lnTo>
                <a:lnTo>
                  <a:pt x="947889" y="448881"/>
                </a:lnTo>
                <a:lnTo>
                  <a:pt x="935189" y="461581"/>
                </a:lnTo>
                <a:close/>
              </a:path>
              <a:path w="960754" h="474345">
                <a:moveTo>
                  <a:pt x="960589" y="25400"/>
                </a:moveTo>
                <a:lnTo>
                  <a:pt x="947889" y="25400"/>
                </a:lnTo>
                <a:lnTo>
                  <a:pt x="935189" y="12700"/>
                </a:lnTo>
                <a:lnTo>
                  <a:pt x="960589" y="12700"/>
                </a:lnTo>
                <a:lnTo>
                  <a:pt x="960589" y="25400"/>
                </a:lnTo>
                <a:close/>
              </a:path>
              <a:path w="960754" h="474345">
                <a:moveTo>
                  <a:pt x="25400" y="461581"/>
                </a:moveTo>
                <a:lnTo>
                  <a:pt x="12700" y="448881"/>
                </a:lnTo>
                <a:lnTo>
                  <a:pt x="25400" y="448881"/>
                </a:lnTo>
                <a:lnTo>
                  <a:pt x="25400" y="461581"/>
                </a:lnTo>
                <a:close/>
              </a:path>
              <a:path w="960754" h="474345">
                <a:moveTo>
                  <a:pt x="935189" y="461581"/>
                </a:moveTo>
                <a:lnTo>
                  <a:pt x="25400" y="461581"/>
                </a:lnTo>
                <a:lnTo>
                  <a:pt x="25400" y="448881"/>
                </a:lnTo>
                <a:lnTo>
                  <a:pt x="935189" y="448881"/>
                </a:lnTo>
                <a:lnTo>
                  <a:pt x="935189" y="461581"/>
                </a:lnTo>
                <a:close/>
              </a:path>
              <a:path w="960754" h="474345">
                <a:moveTo>
                  <a:pt x="960589" y="461581"/>
                </a:moveTo>
                <a:lnTo>
                  <a:pt x="935189" y="461581"/>
                </a:lnTo>
                <a:lnTo>
                  <a:pt x="947889" y="448881"/>
                </a:lnTo>
                <a:lnTo>
                  <a:pt x="960589" y="448881"/>
                </a:lnTo>
                <a:lnTo>
                  <a:pt x="960589" y="4615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09771" y="4952746"/>
            <a:ext cx="4653280" cy="888365"/>
          </a:xfrm>
          <a:custGeom>
            <a:avLst/>
            <a:gdLst/>
            <a:ahLst/>
            <a:cxnLst/>
            <a:rect l="l" t="t" r="r" b="b"/>
            <a:pathLst>
              <a:path w="4653280" h="888364">
                <a:moveTo>
                  <a:pt x="4652810" y="887844"/>
                </a:moveTo>
                <a:lnTo>
                  <a:pt x="0" y="887844"/>
                </a:lnTo>
                <a:lnTo>
                  <a:pt x="0" y="0"/>
                </a:lnTo>
                <a:lnTo>
                  <a:pt x="4652810" y="0"/>
                </a:lnTo>
                <a:lnTo>
                  <a:pt x="465281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862444"/>
                </a:lnTo>
                <a:lnTo>
                  <a:pt x="12700" y="862444"/>
                </a:lnTo>
                <a:lnTo>
                  <a:pt x="25400" y="875144"/>
                </a:lnTo>
                <a:lnTo>
                  <a:pt x="4652810" y="875144"/>
                </a:lnTo>
                <a:lnTo>
                  <a:pt x="4652810" y="887844"/>
                </a:lnTo>
                <a:close/>
              </a:path>
              <a:path w="4653280" h="88836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4653280" h="888364">
                <a:moveTo>
                  <a:pt x="462741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4627410" y="12700"/>
                </a:lnTo>
                <a:lnTo>
                  <a:pt x="4627410" y="25400"/>
                </a:lnTo>
                <a:close/>
              </a:path>
              <a:path w="4653280" h="888364">
                <a:moveTo>
                  <a:pt x="4627410" y="875144"/>
                </a:moveTo>
                <a:lnTo>
                  <a:pt x="4627410" y="12700"/>
                </a:lnTo>
                <a:lnTo>
                  <a:pt x="4640110" y="25400"/>
                </a:lnTo>
                <a:lnTo>
                  <a:pt x="4652810" y="25400"/>
                </a:lnTo>
                <a:lnTo>
                  <a:pt x="4652810" y="862444"/>
                </a:lnTo>
                <a:lnTo>
                  <a:pt x="4640110" y="862444"/>
                </a:lnTo>
                <a:lnTo>
                  <a:pt x="4627410" y="875144"/>
                </a:lnTo>
                <a:close/>
              </a:path>
              <a:path w="4653280" h="888364">
                <a:moveTo>
                  <a:pt x="4652810" y="25400"/>
                </a:moveTo>
                <a:lnTo>
                  <a:pt x="4640110" y="25400"/>
                </a:lnTo>
                <a:lnTo>
                  <a:pt x="4627410" y="12700"/>
                </a:lnTo>
                <a:lnTo>
                  <a:pt x="4652810" y="12700"/>
                </a:lnTo>
                <a:lnTo>
                  <a:pt x="4652810" y="25400"/>
                </a:lnTo>
                <a:close/>
              </a:path>
              <a:path w="4653280" h="888364">
                <a:moveTo>
                  <a:pt x="25400" y="875144"/>
                </a:moveTo>
                <a:lnTo>
                  <a:pt x="12700" y="862444"/>
                </a:lnTo>
                <a:lnTo>
                  <a:pt x="25400" y="862444"/>
                </a:lnTo>
                <a:lnTo>
                  <a:pt x="25400" y="875144"/>
                </a:lnTo>
                <a:close/>
              </a:path>
              <a:path w="4653280" h="888364">
                <a:moveTo>
                  <a:pt x="4627410" y="875144"/>
                </a:moveTo>
                <a:lnTo>
                  <a:pt x="25400" y="875144"/>
                </a:lnTo>
                <a:lnTo>
                  <a:pt x="25400" y="862444"/>
                </a:lnTo>
                <a:lnTo>
                  <a:pt x="4627410" y="862444"/>
                </a:lnTo>
                <a:lnTo>
                  <a:pt x="4627410" y="875144"/>
                </a:lnTo>
                <a:close/>
              </a:path>
              <a:path w="4653280" h="888364">
                <a:moveTo>
                  <a:pt x="4652810" y="875144"/>
                </a:moveTo>
                <a:lnTo>
                  <a:pt x="4627410" y="875144"/>
                </a:lnTo>
                <a:lnTo>
                  <a:pt x="4640110" y="862444"/>
                </a:lnTo>
                <a:lnTo>
                  <a:pt x="4652810" y="862444"/>
                </a:lnTo>
                <a:lnTo>
                  <a:pt x="4652810" y="87514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2663" y="3643985"/>
            <a:ext cx="216344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年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级：高</a:t>
            </a:r>
            <a:r>
              <a:rPr dirty="0" sz="2800" spc="-5" b="1">
                <a:solidFill>
                  <a:srgbClr val="395442"/>
                </a:solidFill>
                <a:latin typeface="华文楷体"/>
                <a:cs typeface="华文楷体"/>
              </a:rPr>
              <a:t>一 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主讲人：李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靖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9378" y="3643985"/>
            <a:ext cx="394652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学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	</a:t>
            </a:r>
            <a:r>
              <a:rPr dirty="0" sz="2800" spc="-690" b="1">
                <a:solidFill>
                  <a:srgbClr val="395442"/>
                </a:solidFill>
                <a:latin typeface="华文楷体"/>
                <a:cs typeface="华文楷体"/>
              </a:rPr>
              <a:t> 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科：物理（人教版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） 学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	</a:t>
            </a:r>
            <a:r>
              <a:rPr dirty="0" sz="2800" b="1">
                <a:solidFill>
                  <a:srgbClr val="395442"/>
                </a:solidFill>
                <a:latin typeface="华文楷体"/>
                <a:cs typeface="华文楷体"/>
              </a:rPr>
              <a:t>校：北京市第四中</a:t>
            </a:r>
            <a:r>
              <a:rPr dirty="0" sz="2800" spc="-10" b="1">
                <a:solidFill>
                  <a:srgbClr val="395442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27021" y="2180501"/>
            <a:ext cx="7757795" cy="6800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00" b="1">
                <a:solidFill>
                  <a:srgbClr val="3A5543"/>
                </a:solidFill>
                <a:latin typeface="微软雅黑"/>
                <a:cs typeface="微软雅黑"/>
              </a:rPr>
              <a:t>速度变化快慢的描述——加速</a:t>
            </a:r>
            <a:r>
              <a:rPr dirty="0" sz="4300" spc="-5" b="1">
                <a:solidFill>
                  <a:srgbClr val="3A5543"/>
                </a:solidFill>
                <a:latin typeface="微软雅黑"/>
                <a:cs typeface="微软雅黑"/>
              </a:rPr>
              <a:t>度</a:t>
            </a:r>
            <a:endParaRPr sz="43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8636" y="2910751"/>
            <a:ext cx="2235835" cy="46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900" b="1">
                <a:solidFill>
                  <a:srgbClr val="3A5543"/>
                </a:solidFill>
                <a:latin typeface="微软雅黑"/>
                <a:cs typeface="微软雅黑"/>
              </a:rPr>
              <a:t>（第二课时</a:t>
            </a:r>
            <a:r>
              <a:rPr dirty="0" sz="2900" spc="5" b="1">
                <a:solidFill>
                  <a:srgbClr val="3A5543"/>
                </a:solidFill>
                <a:latin typeface="微软雅黑"/>
                <a:cs typeface="微软雅黑"/>
              </a:rPr>
              <a:t>）</a:t>
            </a:r>
            <a:endParaRPr sz="2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712" y="1635290"/>
            <a:ext cx="61455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楷体"/>
                <a:cs typeface="楷体"/>
              </a:rPr>
              <a:t>观看视频后请回答：哪一个运动的加速度大</a:t>
            </a:r>
            <a:r>
              <a:rPr dirty="0" sz="2400" spc="-10" b="1">
                <a:latin typeface="楷体"/>
                <a:cs typeface="楷体"/>
              </a:rPr>
              <a:t>？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80360" y="2133777"/>
            <a:ext cx="5974079" cy="3360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3072" y="16669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5307" y="1055839"/>
            <a:ext cx="32111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物体运动的</a:t>
            </a:r>
            <a:r>
              <a:rPr dirty="0" i="1">
                <a:latin typeface="Book Antiqua"/>
                <a:cs typeface="Book Antiqua"/>
              </a:rPr>
              <a:t>v</a:t>
            </a:r>
            <a:r>
              <a:rPr dirty="0" i="1">
                <a:latin typeface="Times New Roman"/>
                <a:cs typeface="Times New Roman"/>
              </a:rPr>
              <a:t>-t</a:t>
            </a:r>
            <a:r>
              <a:rPr dirty="0" spc="-90" i="1">
                <a:latin typeface="Times New Roman"/>
                <a:cs typeface="Times New Roman"/>
              </a:rPr>
              <a:t> </a:t>
            </a:r>
            <a:r>
              <a:rPr dirty="0"/>
              <a:t>图像</a:t>
            </a:r>
          </a:p>
        </p:txBody>
      </p:sp>
      <p:sp>
        <p:nvSpPr>
          <p:cNvPr id="6" name="object 6"/>
          <p:cNvSpPr/>
          <p:nvPr/>
        </p:nvSpPr>
        <p:spPr>
          <a:xfrm>
            <a:off x="2331720" y="1930907"/>
            <a:ext cx="2746248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331720" y="4030979"/>
            <a:ext cx="2746248" cy="1559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63540" y="1930907"/>
            <a:ext cx="3823716" cy="984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64123" y="3345179"/>
            <a:ext cx="4034028" cy="20833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019749" y="3308693"/>
            <a:ext cx="62357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Book Antiqua"/>
                <a:cs typeface="Book Antiqua"/>
              </a:rPr>
              <a:t>v</a:t>
            </a:r>
            <a:r>
              <a:rPr dirty="0" sz="1400" spc="-125" i="1">
                <a:latin typeface="Book Antiqua"/>
                <a:cs typeface="Book Antiqua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/(m/</a:t>
            </a:r>
            <a:r>
              <a:rPr dirty="0" sz="1400">
                <a:latin typeface="Times New Roman"/>
                <a:cs typeface="Times New Roman"/>
              </a:rPr>
              <a:t>s</a:t>
            </a:r>
            <a:r>
              <a:rPr dirty="0" baseline="21604" sz="1350">
                <a:latin typeface="Times New Roman"/>
                <a:cs typeface="Times New Roman"/>
              </a:rPr>
              <a:t>-1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64028" y="4103395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89670" y="3217494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06483" y="5234940"/>
            <a:ext cx="391795" cy="307975"/>
          </a:xfrm>
          <a:prstGeom prst="rect">
            <a:avLst/>
          </a:prstGeom>
          <a:solidFill>
            <a:srgbClr val="F1F1F1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400" i="1">
                <a:latin typeface="Times New Roman"/>
                <a:cs typeface="Times New Roman"/>
              </a:rPr>
              <a:t>t</a:t>
            </a:r>
            <a:r>
              <a:rPr dirty="0" sz="1400" spc="-8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8873" y="1074801"/>
            <a:ext cx="62591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从</a:t>
            </a:r>
            <a:r>
              <a:rPr dirty="0" i="1">
                <a:latin typeface="Book Antiqua"/>
                <a:cs typeface="Book Antiqua"/>
              </a:rPr>
              <a:t>v</a:t>
            </a:r>
            <a:r>
              <a:rPr dirty="0" i="1">
                <a:latin typeface="Times New Roman"/>
                <a:cs typeface="Times New Roman"/>
              </a:rPr>
              <a:t>-t</a:t>
            </a:r>
            <a:r>
              <a:rPr dirty="0" spc="-90" i="1">
                <a:latin typeface="Times New Roman"/>
                <a:cs typeface="Times New Roman"/>
              </a:rPr>
              <a:t> </a:t>
            </a:r>
            <a:r>
              <a:rPr dirty="0"/>
              <a:t>图像可以得到物体的加速度吗？</a:t>
            </a:r>
          </a:p>
        </p:txBody>
      </p:sp>
      <p:sp>
        <p:nvSpPr>
          <p:cNvPr id="3" name="object 3"/>
          <p:cNvSpPr/>
          <p:nvPr/>
        </p:nvSpPr>
        <p:spPr>
          <a:xfrm>
            <a:off x="3080004" y="2511551"/>
            <a:ext cx="5151120" cy="2602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0004" y="2488692"/>
            <a:ext cx="5151120" cy="26258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93921" y="2504744"/>
            <a:ext cx="797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 i="1">
                <a:latin typeface="Book Antiqua"/>
                <a:cs typeface="Book Antiqua"/>
              </a:rPr>
              <a:t>v</a:t>
            </a:r>
            <a:r>
              <a:rPr dirty="0" sz="1600" spc="-50" i="1">
                <a:latin typeface="Book Antiqua"/>
                <a:cs typeface="Book Antiqua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/(m/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baseline="21739" sz="1725" spc="-7">
                <a:latin typeface="Times New Roman"/>
                <a:cs typeface="Times New Roman"/>
              </a:rPr>
              <a:t>-1</a:t>
            </a:r>
            <a:r>
              <a:rPr dirty="0" sz="1600" spc="-5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3047" y="4759452"/>
            <a:ext cx="539750" cy="33845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2984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4"/>
              </a:spcBef>
            </a:pPr>
            <a:r>
              <a:rPr dirty="0" sz="1600" spc="-5" i="1">
                <a:latin typeface="Times New Roman"/>
                <a:cs typeface="Times New Roman"/>
              </a:rPr>
              <a:t>t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/s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4362" y="3369297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4362" y="2345499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6547" y="3634841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60" h="48895">
                <a:moveTo>
                  <a:pt x="23812" y="48488"/>
                </a:moveTo>
                <a:lnTo>
                  <a:pt x="14377" y="46582"/>
                </a:lnTo>
                <a:lnTo>
                  <a:pt x="6716" y="41386"/>
                </a:lnTo>
                <a:lnTo>
                  <a:pt x="1651" y="33679"/>
                </a:lnTo>
                <a:lnTo>
                  <a:pt x="0" y="24282"/>
                </a:lnTo>
                <a:lnTo>
                  <a:pt x="1664" y="14808"/>
                </a:lnTo>
                <a:lnTo>
                  <a:pt x="6726" y="7102"/>
                </a:lnTo>
                <a:lnTo>
                  <a:pt x="14381" y="1905"/>
                </a:lnTo>
                <a:lnTo>
                  <a:pt x="23812" y="0"/>
                </a:lnTo>
                <a:lnTo>
                  <a:pt x="33248" y="1906"/>
                </a:lnTo>
                <a:lnTo>
                  <a:pt x="40957" y="7107"/>
                </a:lnTo>
                <a:lnTo>
                  <a:pt x="46154" y="14825"/>
                </a:lnTo>
                <a:lnTo>
                  <a:pt x="48056" y="24244"/>
                </a:lnTo>
                <a:lnTo>
                  <a:pt x="46140" y="33695"/>
                </a:lnTo>
                <a:lnTo>
                  <a:pt x="40947" y="41390"/>
                </a:lnTo>
                <a:lnTo>
                  <a:pt x="33244" y="46583"/>
                </a:lnTo>
                <a:lnTo>
                  <a:pt x="23812" y="48488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39827" y="3628478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5">
                <a:moveTo>
                  <a:pt x="30532" y="61213"/>
                </a:moveTo>
                <a:lnTo>
                  <a:pt x="547" y="36766"/>
                </a:lnTo>
                <a:lnTo>
                  <a:pt x="0" y="29083"/>
                </a:lnTo>
                <a:lnTo>
                  <a:pt x="78" y="27482"/>
                </a:lnTo>
                <a:lnTo>
                  <a:pt x="27408" y="165"/>
                </a:lnTo>
                <a:lnTo>
                  <a:pt x="30532" y="0"/>
                </a:lnTo>
                <a:lnTo>
                  <a:pt x="33644" y="165"/>
                </a:lnTo>
                <a:lnTo>
                  <a:pt x="55309" y="12700"/>
                </a:lnTo>
                <a:lnTo>
                  <a:pt x="30215" y="12700"/>
                </a:lnTo>
                <a:lnTo>
                  <a:pt x="30532" y="12716"/>
                </a:lnTo>
                <a:lnTo>
                  <a:pt x="29611" y="12763"/>
                </a:lnTo>
                <a:lnTo>
                  <a:pt x="29008" y="12763"/>
                </a:lnTo>
                <a:lnTo>
                  <a:pt x="28373" y="12826"/>
                </a:lnTo>
                <a:lnTo>
                  <a:pt x="28592" y="12826"/>
                </a:lnTo>
                <a:lnTo>
                  <a:pt x="27427" y="13004"/>
                </a:lnTo>
                <a:lnTo>
                  <a:pt x="27230" y="13004"/>
                </a:lnTo>
                <a:lnTo>
                  <a:pt x="26595" y="13131"/>
                </a:lnTo>
                <a:lnTo>
                  <a:pt x="26736" y="13131"/>
                </a:lnTo>
                <a:lnTo>
                  <a:pt x="25648" y="13411"/>
                </a:lnTo>
                <a:lnTo>
                  <a:pt x="25503" y="13411"/>
                </a:lnTo>
                <a:lnTo>
                  <a:pt x="24906" y="13601"/>
                </a:lnTo>
                <a:lnTo>
                  <a:pt x="23921" y="13995"/>
                </a:lnTo>
                <a:lnTo>
                  <a:pt x="23268" y="14236"/>
                </a:lnTo>
                <a:lnTo>
                  <a:pt x="22341" y="14719"/>
                </a:lnTo>
                <a:lnTo>
                  <a:pt x="21731" y="15011"/>
                </a:lnTo>
                <a:lnTo>
                  <a:pt x="20837" y="15582"/>
                </a:lnTo>
                <a:lnTo>
                  <a:pt x="20271" y="15925"/>
                </a:lnTo>
                <a:lnTo>
                  <a:pt x="19421" y="16598"/>
                </a:lnTo>
                <a:lnTo>
                  <a:pt x="18912" y="16979"/>
                </a:lnTo>
                <a:lnTo>
                  <a:pt x="18132" y="17729"/>
                </a:lnTo>
                <a:lnTo>
                  <a:pt x="17802" y="18013"/>
                </a:lnTo>
                <a:lnTo>
                  <a:pt x="17696" y="18161"/>
                </a:lnTo>
                <a:lnTo>
                  <a:pt x="16949" y="18986"/>
                </a:lnTo>
                <a:lnTo>
                  <a:pt x="16677" y="19268"/>
                </a:lnTo>
                <a:lnTo>
                  <a:pt x="15888" y="20345"/>
                </a:lnTo>
                <a:lnTo>
                  <a:pt x="15508" y="20853"/>
                </a:lnTo>
                <a:lnTo>
                  <a:pt x="14964" y="21805"/>
                </a:lnTo>
                <a:lnTo>
                  <a:pt x="14764" y="22114"/>
                </a:lnTo>
                <a:lnTo>
                  <a:pt x="14672" y="22351"/>
                </a:lnTo>
                <a:lnTo>
                  <a:pt x="14185" y="23355"/>
                </a:lnTo>
                <a:lnTo>
                  <a:pt x="14028" y="23641"/>
                </a:lnTo>
                <a:lnTo>
                  <a:pt x="13555" y="24980"/>
                </a:lnTo>
                <a:lnTo>
                  <a:pt x="13408" y="25352"/>
                </a:lnTo>
                <a:lnTo>
                  <a:pt x="13374" y="25577"/>
                </a:lnTo>
                <a:lnTo>
                  <a:pt x="13090" y="26682"/>
                </a:lnTo>
                <a:lnTo>
                  <a:pt x="12786" y="28448"/>
                </a:lnTo>
                <a:lnTo>
                  <a:pt x="12625" y="30289"/>
                </a:lnTo>
                <a:lnTo>
                  <a:pt x="12689" y="32131"/>
                </a:lnTo>
                <a:lnTo>
                  <a:pt x="12934" y="33731"/>
                </a:lnTo>
                <a:lnTo>
                  <a:pt x="12930" y="33909"/>
                </a:lnTo>
                <a:lnTo>
                  <a:pt x="13057" y="34531"/>
                </a:lnTo>
                <a:lnTo>
                  <a:pt x="13374" y="35636"/>
                </a:lnTo>
                <a:lnTo>
                  <a:pt x="13445" y="35977"/>
                </a:lnTo>
                <a:lnTo>
                  <a:pt x="13940" y="37287"/>
                </a:lnTo>
                <a:lnTo>
                  <a:pt x="14149" y="37858"/>
                </a:lnTo>
                <a:lnTo>
                  <a:pt x="14672" y="38862"/>
                </a:lnTo>
                <a:lnTo>
                  <a:pt x="14937" y="39408"/>
                </a:lnTo>
                <a:lnTo>
                  <a:pt x="15542" y="40360"/>
                </a:lnTo>
                <a:lnTo>
                  <a:pt x="15851" y="40868"/>
                </a:lnTo>
                <a:lnTo>
                  <a:pt x="16553" y="41757"/>
                </a:lnTo>
                <a:lnTo>
                  <a:pt x="16905" y="42227"/>
                </a:lnTo>
                <a:lnTo>
                  <a:pt x="17696" y="43052"/>
                </a:lnTo>
                <a:lnTo>
                  <a:pt x="18086" y="43484"/>
                </a:lnTo>
                <a:lnTo>
                  <a:pt x="18960" y="44234"/>
                </a:lnTo>
                <a:lnTo>
                  <a:pt x="19382" y="44615"/>
                </a:lnTo>
                <a:lnTo>
                  <a:pt x="20202" y="45199"/>
                </a:lnTo>
                <a:lnTo>
                  <a:pt x="20779" y="45631"/>
                </a:lnTo>
                <a:lnTo>
                  <a:pt x="21782" y="46202"/>
                </a:lnTo>
                <a:lnTo>
                  <a:pt x="22264" y="46494"/>
                </a:lnTo>
                <a:lnTo>
                  <a:pt x="23354" y="46989"/>
                </a:lnTo>
                <a:lnTo>
                  <a:pt x="23852" y="47231"/>
                </a:lnTo>
                <a:lnTo>
                  <a:pt x="24979" y="47612"/>
                </a:lnTo>
                <a:lnTo>
                  <a:pt x="25503" y="47802"/>
                </a:lnTo>
                <a:lnTo>
                  <a:pt x="25648" y="47802"/>
                </a:lnTo>
                <a:lnTo>
                  <a:pt x="26736" y="48082"/>
                </a:lnTo>
                <a:lnTo>
                  <a:pt x="26595" y="48082"/>
                </a:lnTo>
                <a:lnTo>
                  <a:pt x="27230" y="48209"/>
                </a:lnTo>
                <a:lnTo>
                  <a:pt x="27427" y="48209"/>
                </a:lnTo>
                <a:lnTo>
                  <a:pt x="28592" y="48387"/>
                </a:lnTo>
                <a:lnTo>
                  <a:pt x="28373" y="48387"/>
                </a:lnTo>
                <a:lnTo>
                  <a:pt x="29008" y="48450"/>
                </a:lnTo>
                <a:lnTo>
                  <a:pt x="29611" y="48450"/>
                </a:lnTo>
                <a:lnTo>
                  <a:pt x="30532" y="48497"/>
                </a:lnTo>
                <a:lnTo>
                  <a:pt x="30215" y="48513"/>
                </a:lnTo>
                <a:lnTo>
                  <a:pt x="55315" y="48513"/>
                </a:lnTo>
                <a:lnTo>
                  <a:pt x="54141" y="50076"/>
                </a:lnTo>
                <a:lnTo>
                  <a:pt x="33644" y="61048"/>
                </a:lnTo>
                <a:lnTo>
                  <a:pt x="30532" y="61213"/>
                </a:lnTo>
                <a:close/>
              </a:path>
              <a:path w="61595" h="61595">
                <a:moveTo>
                  <a:pt x="30532" y="12716"/>
                </a:moveTo>
                <a:lnTo>
                  <a:pt x="30215" y="12700"/>
                </a:lnTo>
                <a:lnTo>
                  <a:pt x="30850" y="12700"/>
                </a:lnTo>
                <a:lnTo>
                  <a:pt x="30532" y="12716"/>
                </a:lnTo>
                <a:close/>
              </a:path>
              <a:path w="61595" h="61595">
                <a:moveTo>
                  <a:pt x="32342" y="12809"/>
                </a:moveTo>
                <a:lnTo>
                  <a:pt x="30532" y="12716"/>
                </a:lnTo>
                <a:lnTo>
                  <a:pt x="30850" y="12700"/>
                </a:lnTo>
                <a:lnTo>
                  <a:pt x="55309" y="12700"/>
                </a:lnTo>
                <a:lnTo>
                  <a:pt x="32043" y="12763"/>
                </a:lnTo>
                <a:lnTo>
                  <a:pt x="32342" y="12809"/>
                </a:lnTo>
                <a:close/>
              </a:path>
              <a:path w="61595" h="61595">
                <a:moveTo>
                  <a:pt x="28373" y="12826"/>
                </a:moveTo>
                <a:lnTo>
                  <a:pt x="29008" y="12763"/>
                </a:lnTo>
                <a:lnTo>
                  <a:pt x="28703" y="12810"/>
                </a:lnTo>
                <a:lnTo>
                  <a:pt x="28373" y="12826"/>
                </a:lnTo>
                <a:close/>
              </a:path>
              <a:path w="61595" h="61595">
                <a:moveTo>
                  <a:pt x="28703" y="12810"/>
                </a:moveTo>
                <a:lnTo>
                  <a:pt x="29008" y="12763"/>
                </a:lnTo>
                <a:lnTo>
                  <a:pt x="29611" y="12763"/>
                </a:lnTo>
                <a:lnTo>
                  <a:pt x="28703" y="12810"/>
                </a:lnTo>
                <a:close/>
              </a:path>
              <a:path w="61595" h="61595">
                <a:moveTo>
                  <a:pt x="32691" y="12826"/>
                </a:moveTo>
                <a:lnTo>
                  <a:pt x="32342" y="12809"/>
                </a:lnTo>
                <a:lnTo>
                  <a:pt x="32043" y="12763"/>
                </a:lnTo>
                <a:lnTo>
                  <a:pt x="32691" y="12826"/>
                </a:lnTo>
                <a:close/>
              </a:path>
              <a:path w="61595" h="61595">
                <a:moveTo>
                  <a:pt x="55404" y="12826"/>
                </a:moveTo>
                <a:lnTo>
                  <a:pt x="32691" y="12826"/>
                </a:lnTo>
                <a:lnTo>
                  <a:pt x="32043" y="12763"/>
                </a:lnTo>
                <a:lnTo>
                  <a:pt x="55356" y="12763"/>
                </a:lnTo>
                <a:close/>
              </a:path>
              <a:path w="61595" h="61595">
                <a:moveTo>
                  <a:pt x="34141" y="13083"/>
                </a:moveTo>
                <a:lnTo>
                  <a:pt x="32342" y="12809"/>
                </a:lnTo>
                <a:lnTo>
                  <a:pt x="32691" y="12826"/>
                </a:lnTo>
                <a:lnTo>
                  <a:pt x="55404" y="12826"/>
                </a:lnTo>
                <a:lnTo>
                  <a:pt x="55537" y="13004"/>
                </a:lnTo>
                <a:lnTo>
                  <a:pt x="33834" y="13004"/>
                </a:lnTo>
                <a:lnTo>
                  <a:pt x="34141" y="13083"/>
                </a:lnTo>
                <a:close/>
              </a:path>
              <a:path w="61595" h="61595">
                <a:moveTo>
                  <a:pt x="28592" y="12826"/>
                </a:moveTo>
                <a:lnTo>
                  <a:pt x="28373" y="12826"/>
                </a:lnTo>
                <a:lnTo>
                  <a:pt x="28703" y="12810"/>
                </a:lnTo>
                <a:close/>
              </a:path>
              <a:path w="61595" h="61595">
                <a:moveTo>
                  <a:pt x="26595" y="13131"/>
                </a:moveTo>
                <a:lnTo>
                  <a:pt x="27230" y="13004"/>
                </a:lnTo>
                <a:lnTo>
                  <a:pt x="26910" y="13083"/>
                </a:lnTo>
                <a:lnTo>
                  <a:pt x="26595" y="13131"/>
                </a:lnTo>
                <a:close/>
              </a:path>
              <a:path w="61595" h="61595">
                <a:moveTo>
                  <a:pt x="26941" y="13078"/>
                </a:moveTo>
                <a:lnTo>
                  <a:pt x="27230" y="13004"/>
                </a:lnTo>
                <a:lnTo>
                  <a:pt x="27427" y="13004"/>
                </a:lnTo>
                <a:lnTo>
                  <a:pt x="26941" y="13078"/>
                </a:lnTo>
                <a:close/>
              </a:path>
              <a:path w="61595" h="61595">
                <a:moveTo>
                  <a:pt x="34456" y="13131"/>
                </a:moveTo>
                <a:lnTo>
                  <a:pt x="34123" y="13078"/>
                </a:lnTo>
                <a:lnTo>
                  <a:pt x="33834" y="13004"/>
                </a:lnTo>
                <a:lnTo>
                  <a:pt x="34456" y="13131"/>
                </a:lnTo>
                <a:close/>
              </a:path>
              <a:path w="61595" h="61595">
                <a:moveTo>
                  <a:pt x="55632" y="13131"/>
                </a:moveTo>
                <a:lnTo>
                  <a:pt x="34456" y="13131"/>
                </a:lnTo>
                <a:lnTo>
                  <a:pt x="33834" y="13004"/>
                </a:lnTo>
                <a:lnTo>
                  <a:pt x="55537" y="13004"/>
                </a:lnTo>
                <a:close/>
              </a:path>
              <a:path w="61595" h="61595">
                <a:moveTo>
                  <a:pt x="26736" y="13131"/>
                </a:moveTo>
                <a:lnTo>
                  <a:pt x="26595" y="13131"/>
                </a:lnTo>
                <a:lnTo>
                  <a:pt x="26941" y="13078"/>
                </a:lnTo>
                <a:lnTo>
                  <a:pt x="26736" y="13131"/>
                </a:lnTo>
                <a:close/>
              </a:path>
              <a:path w="61595" h="61595">
                <a:moveTo>
                  <a:pt x="35886" y="13531"/>
                </a:moveTo>
                <a:lnTo>
                  <a:pt x="34141" y="13083"/>
                </a:lnTo>
                <a:lnTo>
                  <a:pt x="34456" y="13131"/>
                </a:lnTo>
                <a:lnTo>
                  <a:pt x="55632" y="13131"/>
                </a:lnTo>
                <a:lnTo>
                  <a:pt x="55840" y="13411"/>
                </a:lnTo>
                <a:lnTo>
                  <a:pt x="35561" y="13411"/>
                </a:lnTo>
                <a:lnTo>
                  <a:pt x="35886" y="13531"/>
                </a:lnTo>
                <a:close/>
              </a:path>
              <a:path w="61595" h="61595">
                <a:moveTo>
                  <a:pt x="24906" y="13601"/>
                </a:moveTo>
                <a:lnTo>
                  <a:pt x="25503" y="13411"/>
                </a:lnTo>
                <a:lnTo>
                  <a:pt x="25172" y="13533"/>
                </a:lnTo>
                <a:lnTo>
                  <a:pt x="24906" y="13601"/>
                </a:lnTo>
                <a:close/>
              </a:path>
              <a:path w="61595" h="61595">
                <a:moveTo>
                  <a:pt x="25172" y="13533"/>
                </a:moveTo>
                <a:lnTo>
                  <a:pt x="25503" y="13411"/>
                </a:lnTo>
                <a:lnTo>
                  <a:pt x="25648" y="13411"/>
                </a:lnTo>
                <a:lnTo>
                  <a:pt x="25172" y="13533"/>
                </a:lnTo>
                <a:close/>
              </a:path>
              <a:path w="61595" h="61595">
                <a:moveTo>
                  <a:pt x="55968" y="13601"/>
                </a:moveTo>
                <a:lnTo>
                  <a:pt x="36158" y="13601"/>
                </a:lnTo>
                <a:lnTo>
                  <a:pt x="35561" y="13411"/>
                </a:lnTo>
                <a:lnTo>
                  <a:pt x="55840" y="13411"/>
                </a:lnTo>
                <a:lnTo>
                  <a:pt x="55968" y="13601"/>
                </a:lnTo>
                <a:close/>
              </a:path>
              <a:path w="61595" h="61595">
                <a:moveTo>
                  <a:pt x="56353" y="14236"/>
                </a:moveTo>
                <a:lnTo>
                  <a:pt x="37784" y="14236"/>
                </a:lnTo>
                <a:lnTo>
                  <a:pt x="37212" y="13995"/>
                </a:lnTo>
                <a:lnTo>
                  <a:pt x="35886" y="13531"/>
                </a:lnTo>
                <a:lnTo>
                  <a:pt x="36158" y="13601"/>
                </a:lnTo>
                <a:lnTo>
                  <a:pt x="55968" y="13601"/>
                </a:lnTo>
                <a:lnTo>
                  <a:pt x="56353" y="14236"/>
                </a:lnTo>
                <a:close/>
              </a:path>
              <a:path w="61595" h="61595">
                <a:moveTo>
                  <a:pt x="24987" y="13601"/>
                </a:moveTo>
                <a:lnTo>
                  <a:pt x="25172" y="13533"/>
                </a:lnTo>
                <a:lnTo>
                  <a:pt x="24987" y="13601"/>
                </a:lnTo>
                <a:close/>
              </a:path>
              <a:path w="61595" h="61595">
                <a:moveTo>
                  <a:pt x="23619" y="14106"/>
                </a:moveTo>
                <a:lnTo>
                  <a:pt x="23852" y="13995"/>
                </a:lnTo>
                <a:lnTo>
                  <a:pt x="23619" y="14106"/>
                </a:lnTo>
                <a:close/>
              </a:path>
              <a:path w="61595" h="61595">
                <a:moveTo>
                  <a:pt x="37482" y="14124"/>
                </a:moveTo>
                <a:lnTo>
                  <a:pt x="37134" y="13995"/>
                </a:lnTo>
                <a:lnTo>
                  <a:pt x="37482" y="14124"/>
                </a:lnTo>
                <a:close/>
              </a:path>
              <a:path w="61595" h="61595">
                <a:moveTo>
                  <a:pt x="23348" y="14236"/>
                </a:moveTo>
                <a:lnTo>
                  <a:pt x="23619" y="14106"/>
                </a:lnTo>
                <a:lnTo>
                  <a:pt x="23348" y="14236"/>
                </a:lnTo>
                <a:close/>
              </a:path>
              <a:path w="61595" h="61595">
                <a:moveTo>
                  <a:pt x="56823" y="15011"/>
                </a:moveTo>
                <a:lnTo>
                  <a:pt x="39333" y="15011"/>
                </a:lnTo>
                <a:lnTo>
                  <a:pt x="38787" y="14719"/>
                </a:lnTo>
                <a:lnTo>
                  <a:pt x="37482" y="14124"/>
                </a:lnTo>
                <a:lnTo>
                  <a:pt x="37784" y="14236"/>
                </a:lnTo>
                <a:lnTo>
                  <a:pt x="56353" y="14236"/>
                </a:lnTo>
                <a:lnTo>
                  <a:pt x="56823" y="15011"/>
                </a:lnTo>
                <a:close/>
              </a:path>
              <a:path w="61595" h="61595">
                <a:moveTo>
                  <a:pt x="21731" y="15011"/>
                </a:moveTo>
                <a:lnTo>
                  <a:pt x="22264" y="14719"/>
                </a:lnTo>
                <a:lnTo>
                  <a:pt x="21974" y="14894"/>
                </a:lnTo>
                <a:lnTo>
                  <a:pt x="21731" y="15011"/>
                </a:lnTo>
                <a:close/>
              </a:path>
              <a:path w="61595" h="61595">
                <a:moveTo>
                  <a:pt x="21974" y="14894"/>
                </a:moveTo>
                <a:lnTo>
                  <a:pt x="22264" y="14719"/>
                </a:lnTo>
                <a:lnTo>
                  <a:pt x="21974" y="14894"/>
                </a:lnTo>
                <a:close/>
              </a:path>
              <a:path w="61595" h="61595">
                <a:moveTo>
                  <a:pt x="39037" y="14869"/>
                </a:moveTo>
                <a:lnTo>
                  <a:pt x="38723" y="14719"/>
                </a:lnTo>
                <a:lnTo>
                  <a:pt x="39037" y="14869"/>
                </a:lnTo>
                <a:close/>
              </a:path>
              <a:path w="61595" h="61595">
                <a:moveTo>
                  <a:pt x="39333" y="15011"/>
                </a:moveTo>
                <a:lnTo>
                  <a:pt x="39037" y="14869"/>
                </a:lnTo>
                <a:lnTo>
                  <a:pt x="38787" y="14719"/>
                </a:lnTo>
                <a:lnTo>
                  <a:pt x="39333" y="15011"/>
                </a:lnTo>
                <a:close/>
              </a:path>
              <a:path w="61595" h="61595">
                <a:moveTo>
                  <a:pt x="57377" y="15925"/>
                </a:moveTo>
                <a:lnTo>
                  <a:pt x="40794" y="15925"/>
                </a:lnTo>
                <a:lnTo>
                  <a:pt x="40286" y="15582"/>
                </a:lnTo>
                <a:lnTo>
                  <a:pt x="39037" y="14869"/>
                </a:lnTo>
                <a:lnTo>
                  <a:pt x="39333" y="15011"/>
                </a:lnTo>
                <a:lnTo>
                  <a:pt x="56823" y="15011"/>
                </a:lnTo>
                <a:lnTo>
                  <a:pt x="57377" y="15925"/>
                </a:lnTo>
                <a:close/>
              </a:path>
              <a:path w="61595" h="61595">
                <a:moveTo>
                  <a:pt x="21782" y="15011"/>
                </a:moveTo>
                <a:lnTo>
                  <a:pt x="21974" y="14894"/>
                </a:lnTo>
                <a:lnTo>
                  <a:pt x="21782" y="15011"/>
                </a:lnTo>
                <a:close/>
              </a:path>
              <a:path w="61595" h="61595">
                <a:moveTo>
                  <a:pt x="20271" y="15925"/>
                </a:moveTo>
                <a:lnTo>
                  <a:pt x="20779" y="15582"/>
                </a:lnTo>
                <a:lnTo>
                  <a:pt x="20522" y="15773"/>
                </a:lnTo>
                <a:lnTo>
                  <a:pt x="20271" y="15925"/>
                </a:lnTo>
                <a:close/>
              </a:path>
              <a:path w="61595" h="61595">
                <a:moveTo>
                  <a:pt x="20531" y="15768"/>
                </a:moveTo>
                <a:lnTo>
                  <a:pt x="20779" y="15582"/>
                </a:lnTo>
                <a:lnTo>
                  <a:pt x="20531" y="15768"/>
                </a:lnTo>
                <a:close/>
              </a:path>
              <a:path w="61595" h="61595">
                <a:moveTo>
                  <a:pt x="40541" y="15773"/>
                </a:moveTo>
                <a:lnTo>
                  <a:pt x="40223" y="15582"/>
                </a:lnTo>
                <a:lnTo>
                  <a:pt x="40541" y="15773"/>
                </a:lnTo>
                <a:close/>
              </a:path>
              <a:path w="61595" h="61595">
                <a:moveTo>
                  <a:pt x="40794" y="15925"/>
                </a:moveTo>
                <a:lnTo>
                  <a:pt x="40534" y="15768"/>
                </a:lnTo>
                <a:lnTo>
                  <a:pt x="40286" y="15582"/>
                </a:lnTo>
                <a:lnTo>
                  <a:pt x="40794" y="15925"/>
                </a:lnTo>
                <a:close/>
              </a:path>
              <a:path w="61595" h="61595">
                <a:moveTo>
                  <a:pt x="20320" y="15925"/>
                </a:moveTo>
                <a:lnTo>
                  <a:pt x="20531" y="15768"/>
                </a:lnTo>
                <a:lnTo>
                  <a:pt x="20320" y="15925"/>
                </a:lnTo>
                <a:close/>
              </a:path>
              <a:path w="61595" h="61595">
                <a:moveTo>
                  <a:pt x="57897" y="16979"/>
                </a:moveTo>
                <a:lnTo>
                  <a:pt x="42153" y="16979"/>
                </a:lnTo>
                <a:lnTo>
                  <a:pt x="41683" y="16598"/>
                </a:lnTo>
                <a:lnTo>
                  <a:pt x="40541" y="15773"/>
                </a:lnTo>
                <a:lnTo>
                  <a:pt x="40794" y="15925"/>
                </a:lnTo>
                <a:lnTo>
                  <a:pt x="57377" y="15925"/>
                </a:lnTo>
                <a:lnTo>
                  <a:pt x="57897" y="16979"/>
                </a:lnTo>
                <a:close/>
              </a:path>
              <a:path w="61595" h="61595">
                <a:moveTo>
                  <a:pt x="18912" y="16979"/>
                </a:moveTo>
                <a:lnTo>
                  <a:pt x="19382" y="16598"/>
                </a:lnTo>
                <a:lnTo>
                  <a:pt x="19193" y="16769"/>
                </a:lnTo>
                <a:lnTo>
                  <a:pt x="18912" y="16979"/>
                </a:lnTo>
                <a:close/>
              </a:path>
              <a:path w="61595" h="61595">
                <a:moveTo>
                  <a:pt x="19193" y="16769"/>
                </a:moveTo>
                <a:lnTo>
                  <a:pt x="19382" y="16598"/>
                </a:lnTo>
                <a:lnTo>
                  <a:pt x="19193" y="16769"/>
                </a:lnTo>
                <a:close/>
              </a:path>
              <a:path w="61595" h="61595">
                <a:moveTo>
                  <a:pt x="41863" y="16763"/>
                </a:moveTo>
                <a:lnTo>
                  <a:pt x="41644" y="16598"/>
                </a:lnTo>
                <a:lnTo>
                  <a:pt x="41863" y="16763"/>
                </a:lnTo>
                <a:close/>
              </a:path>
              <a:path w="61595" h="61595">
                <a:moveTo>
                  <a:pt x="42153" y="16979"/>
                </a:moveTo>
                <a:lnTo>
                  <a:pt x="41863" y="16763"/>
                </a:lnTo>
                <a:lnTo>
                  <a:pt x="41683" y="16598"/>
                </a:lnTo>
                <a:lnTo>
                  <a:pt x="42153" y="16979"/>
                </a:lnTo>
                <a:close/>
              </a:path>
              <a:path w="61595" h="61595">
                <a:moveTo>
                  <a:pt x="58468" y="18161"/>
                </a:moveTo>
                <a:lnTo>
                  <a:pt x="43397" y="18161"/>
                </a:lnTo>
                <a:lnTo>
                  <a:pt x="42978" y="17729"/>
                </a:lnTo>
                <a:lnTo>
                  <a:pt x="41863" y="16763"/>
                </a:lnTo>
                <a:lnTo>
                  <a:pt x="42153" y="16979"/>
                </a:lnTo>
                <a:lnTo>
                  <a:pt x="57897" y="16979"/>
                </a:lnTo>
                <a:lnTo>
                  <a:pt x="58468" y="18161"/>
                </a:lnTo>
                <a:close/>
              </a:path>
              <a:path w="61595" h="61595">
                <a:moveTo>
                  <a:pt x="18960" y="16979"/>
                </a:moveTo>
                <a:lnTo>
                  <a:pt x="19193" y="16769"/>
                </a:lnTo>
                <a:lnTo>
                  <a:pt x="18960" y="16979"/>
                </a:lnTo>
                <a:close/>
              </a:path>
              <a:path w="61595" h="61595">
                <a:moveTo>
                  <a:pt x="17881" y="17955"/>
                </a:moveTo>
                <a:lnTo>
                  <a:pt x="18086" y="17729"/>
                </a:lnTo>
                <a:lnTo>
                  <a:pt x="17881" y="17955"/>
                </a:lnTo>
                <a:close/>
              </a:path>
              <a:path w="61595" h="61595">
                <a:moveTo>
                  <a:pt x="43235" y="18013"/>
                </a:moveTo>
                <a:lnTo>
                  <a:pt x="42923" y="17729"/>
                </a:lnTo>
                <a:lnTo>
                  <a:pt x="43235" y="18013"/>
                </a:lnTo>
                <a:close/>
              </a:path>
              <a:path w="61595" h="61595">
                <a:moveTo>
                  <a:pt x="17696" y="18161"/>
                </a:moveTo>
                <a:lnTo>
                  <a:pt x="17881" y="17955"/>
                </a:lnTo>
                <a:lnTo>
                  <a:pt x="17696" y="18161"/>
                </a:lnTo>
                <a:close/>
              </a:path>
              <a:path w="61595" h="61595">
                <a:moveTo>
                  <a:pt x="59004" y="19456"/>
                </a:moveTo>
                <a:lnTo>
                  <a:pt x="44540" y="19456"/>
                </a:lnTo>
                <a:lnTo>
                  <a:pt x="44147" y="18986"/>
                </a:lnTo>
                <a:lnTo>
                  <a:pt x="43235" y="18013"/>
                </a:lnTo>
                <a:lnTo>
                  <a:pt x="43397" y="18161"/>
                </a:lnTo>
                <a:lnTo>
                  <a:pt x="58468" y="18161"/>
                </a:lnTo>
                <a:lnTo>
                  <a:pt x="58726" y="18694"/>
                </a:lnTo>
                <a:lnTo>
                  <a:pt x="59004" y="19456"/>
                </a:lnTo>
                <a:close/>
              </a:path>
              <a:path w="61595" h="61595">
                <a:moveTo>
                  <a:pt x="16524" y="19456"/>
                </a:moveTo>
                <a:lnTo>
                  <a:pt x="16905" y="18986"/>
                </a:lnTo>
                <a:lnTo>
                  <a:pt x="16694" y="19268"/>
                </a:lnTo>
                <a:lnTo>
                  <a:pt x="16524" y="19456"/>
                </a:lnTo>
                <a:close/>
              </a:path>
              <a:path w="61595" h="61595">
                <a:moveTo>
                  <a:pt x="16694" y="19268"/>
                </a:moveTo>
                <a:lnTo>
                  <a:pt x="16905" y="18986"/>
                </a:lnTo>
                <a:lnTo>
                  <a:pt x="16694" y="19268"/>
                </a:lnTo>
                <a:close/>
              </a:path>
              <a:path w="61595" h="61595">
                <a:moveTo>
                  <a:pt x="44297" y="19186"/>
                </a:moveTo>
                <a:lnTo>
                  <a:pt x="44115" y="18986"/>
                </a:lnTo>
                <a:lnTo>
                  <a:pt x="44297" y="19186"/>
                </a:lnTo>
                <a:close/>
              </a:path>
              <a:path w="61595" h="61595">
                <a:moveTo>
                  <a:pt x="44540" y="19456"/>
                </a:moveTo>
                <a:lnTo>
                  <a:pt x="44297" y="19186"/>
                </a:lnTo>
                <a:lnTo>
                  <a:pt x="44147" y="18986"/>
                </a:lnTo>
                <a:lnTo>
                  <a:pt x="44540" y="19456"/>
                </a:lnTo>
                <a:close/>
              </a:path>
              <a:path w="61595" h="61595">
                <a:moveTo>
                  <a:pt x="59514" y="20853"/>
                </a:moveTo>
                <a:lnTo>
                  <a:pt x="45544" y="20853"/>
                </a:lnTo>
                <a:lnTo>
                  <a:pt x="45201" y="20345"/>
                </a:lnTo>
                <a:lnTo>
                  <a:pt x="44297" y="19186"/>
                </a:lnTo>
                <a:lnTo>
                  <a:pt x="44540" y="19456"/>
                </a:lnTo>
                <a:lnTo>
                  <a:pt x="59004" y="19456"/>
                </a:lnTo>
                <a:lnTo>
                  <a:pt x="59514" y="20853"/>
                </a:lnTo>
                <a:close/>
              </a:path>
              <a:path w="61595" h="61595">
                <a:moveTo>
                  <a:pt x="16553" y="19456"/>
                </a:moveTo>
                <a:lnTo>
                  <a:pt x="16694" y="19268"/>
                </a:lnTo>
                <a:lnTo>
                  <a:pt x="16553" y="19456"/>
                </a:lnTo>
                <a:close/>
              </a:path>
              <a:path w="61595" h="61595">
                <a:moveTo>
                  <a:pt x="15508" y="20853"/>
                </a:moveTo>
                <a:lnTo>
                  <a:pt x="15851" y="20345"/>
                </a:lnTo>
                <a:lnTo>
                  <a:pt x="15690" y="20610"/>
                </a:lnTo>
                <a:lnTo>
                  <a:pt x="15508" y="20853"/>
                </a:lnTo>
                <a:close/>
              </a:path>
              <a:path w="61595" h="61595">
                <a:moveTo>
                  <a:pt x="15690" y="20610"/>
                </a:moveTo>
                <a:lnTo>
                  <a:pt x="15851" y="20345"/>
                </a:lnTo>
                <a:lnTo>
                  <a:pt x="15690" y="20610"/>
                </a:lnTo>
                <a:close/>
              </a:path>
              <a:path w="61595" h="61595">
                <a:moveTo>
                  <a:pt x="45361" y="20610"/>
                </a:moveTo>
                <a:lnTo>
                  <a:pt x="45163" y="20345"/>
                </a:lnTo>
                <a:lnTo>
                  <a:pt x="45361" y="20610"/>
                </a:lnTo>
                <a:close/>
              </a:path>
              <a:path w="61595" h="61595">
                <a:moveTo>
                  <a:pt x="45544" y="20853"/>
                </a:moveTo>
                <a:lnTo>
                  <a:pt x="45361" y="20610"/>
                </a:lnTo>
                <a:lnTo>
                  <a:pt x="45201" y="20345"/>
                </a:lnTo>
                <a:lnTo>
                  <a:pt x="45544" y="20853"/>
                </a:lnTo>
                <a:close/>
              </a:path>
              <a:path w="61595" h="61595">
                <a:moveTo>
                  <a:pt x="15542" y="20853"/>
                </a:moveTo>
                <a:lnTo>
                  <a:pt x="15690" y="20610"/>
                </a:lnTo>
                <a:lnTo>
                  <a:pt x="15542" y="20853"/>
                </a:lnTo>
                <a:close/>
              </a:path>
              <a:path w="61595" h="61595">
                <a:moveTo>
                  <a:pt x="59973" y="22351"/>
                </a:moveTo>
                <a:lnTo>
                  <a:pt x="46420" y="22351"/>
                </a:lnTo>
                <a:lnTo>
                  <a:pt x="46128" y="21805"/>
                </a:lnTo>
                <a:lnTo>
                  <a:pt x="45361" y="20610"/>
                </a:lnTo>
                <a:lnTo>
                  <a:pt x="45544" y="20853"/>
                </a:lnTo>
                <a:lnTo>
                  <a:pt x="59514" y="20853"/>
                </a:lnTo>
                <a:lnTo>
                  <a:pt x="59755" y="21513"/>
                </a:lnTo>
                <a:lnTo>
                  <a:pt x="59973" y="22351"/>
                </a:lnTo>
                <a:close/>
              </a:path>
              <a:path w="61595" h="61595">
                <a:moveTo>
                  <a:pt x="14830" y="22026"/>
                </a:moveTo>
                <a:lnTo>
                  <a:pt x="14937" y="21805"/>
                </a:lnTo>
                <a:lnTo>
                  <a:pt x="14830" y="22026"/>
                </a:lnTo>
                <a:close/>
              </a:path>
              <a:path w="61595" h="61595">
                <a:moveTo>
                  <a:pt x="46276" y="22114"/>
                </a:moveTo>
                <a:lnTo>
                  <a:pt x="46088" y="21805"/>
                </a:lnTo>
                <a:lnTo>
                  <a:pt x="46276" y="22114"/>
                </a:lnTo>
                <a:close/>
              </a:path>
              <a:path w="61595" h="61595">
                <a:moveTo>
                  <a:pt x="14672" y="22351"/>
                </a:moveTo>
                <a:lnTo>
                  <a:pt x="14830" y="22026"/>
                </a:lnTo>
                <a:lnTo>
                  <a:pt x="14672" y="22351"/>
                </a:lnTo>
                <a:close/>
              </a:path>
              <a:path w="61595" h="61595">
                <a:moveTo>
                  <a:pt x="60382" y="23926"/>
                </a:moveTo>
                <a:lnTo>
                  <a:pt x="47144" y="23926"/>
                </a:lnTo>
                <a:lnTo>
                  <a:pt x="46902" y="23355"/>
                </a:lnTo>
                <a:lnTo>
                  <a:pt x="46276" y="22114"/>
                </a:lnTo>
                <a:lnTo>
                  <a:pt x="46420" y="22351"/>
                </a:lnTo>
                <a:lnTo>
                  <a:pt x="59973" y="22351"/>
                </a:lnTo>
                <a:lnTo>
                  <a:pt x="60382" y="23926"/>
                </a:lnTo>
                <a:close/>
              </a:path>
              <a:path w="61595" h="61595">
                <a:moveTo>
                  <a:pt x="13908" y="23926"/>
                </a:moveTo>
                <a:lnTo>
                  <a:pt x="14149" y="23355"/>
                </a:lnTo>
                <a:lnTo>
                  <a:pt x="14039" y="23656"/>
                </a:lnTo>
                <a:lnTo>
                  <a:pt x="13908" y="23926"/>
                </a:lnTo>
                <a:close/>
              </a:path>
              <a:path w="61595" h="61595">
                <a:moveTo>
                  <a:pt x="14039" y="23656"/>
                </a:moveTo>
                <a:lnTo>
                  <a:pt x="14149" y="23355"/>
                </a:lnTo>
                <a:lnTo>
                  <a:pt x="14039" y="23656"/>
                </a:lnTo>
                <a:close/>
              </a:path>
              <a:path w="61595" h="61595">
                <a:moveTo>
                  <a:pt x="47007" y="23641"/>
                </a:moveTo>
                <a:lnTo>
                  <a:pt x="46870" y="23355"/>
                </a:lnTo>
                <a:lnTo>
                  <a:pt x="47007" y="23641"/>
                </a:lnTo>
                <a:close/>
              </a:path>
              <a:path w="61595" h="61595">
                <a:moveTo>
                  <a:pt x="47144" y="23926"/>
                </a:moveTo>
                <a:lnTo>
                  <a:pt x="47014" y="23656"/>
                </a:lnTo>
                <a:lnTo>
                  <a:pt x="46902" y="23355"/>
                </a:lnTo>
                <a:lnTo>
                  <a:pt x="47144" y="23926"/>
                </a:lnTo>
                <a:close/>
              </a:path>
              <a:path w="61595" h="61595">
                <a:moveTo>
                  <a:pt x="60687" y="25577"/>
                </a:moveTo>
                <a:lnTo>
                  <a:pt x="47715" y="25577"/>
                </a:lnTo>
                <a:lnTo>
                  <a:pt x="47537" y="24980"/>
                </a:lnTo>
                <a:lnTo>
                  <a:pt x="47007" y="23641"/>
                </a:lnTo>
                <a:lnTo>
                  <a:pt x="47144" y="23926"/>
                </a:lnTo>
                <a:lnTo>
                  <a:pt x="60382" y="23926"/>
                </a:lnTo>
                <a:lnTo>
                  <a:pt x="60517" y="24447"/>
                </a:lnTo>
                <a:lnTo>
                  <a:pt x="60687" y="25577"/>
                </a:lnTo>
                <a:close/>
              </a:path>
              <a:path w="61595" h="61595">
                <a:moveTo>
                  <a:pt x="13940" y="23926"/>
                </a:moveTo>
                <a:lnTo>
                  <a:pt x="14039" y="23656"/>
                </a:lnTo>
                <a:lnTo>
                  <a:pt x="13940" y="23926"/>
                </a:lnTo>
                <a:close/>
              </a:path>
              <a:path w="61595" h="61595">
                <a:moveTo>
                  <a:pt x="13461" y="25236"/>
                </a:moveTo>
                <a:lnTo>
                  <a:pt x="13527" y="24980"/>
                </a:lnTo>
                <a:lnTo>
                  <a:pt x="13461" y="25236"/>
                </a:lnTo>
                <a:close/>
              </a:path>
              <a:path w="61595" h="61595">
                <a:moveTo>
                  <a:pt x="47633" y="25352"/>
                </a:moveTo>
                <a:lnTo>
                  <a:pt x="47497" y="24980"/>
                </a:lnTo>
                <a:lnTo>
                  <a:pt x="47633" y="25352"/>
                </a:lnTo>
                <a:close/>
              </a:path>
              <a:path w="61595" h="61595">
                <a:moveTo>
                  <a:pt x="47715" y="25577"/>
                </a:moveTo>
                <a:lnTo>
                  <a:pt x="47633" y="25352"/>
                </a:lnTo>
                <a:lnTo>
                  <a:pt x="47537" y="24980"/>
                </a:lnTo>
                <a:lnTo>
                  <a:pt x="47715" y="25577"/>
                </a:lnTo>
                <a:close/>
              </a:path>
              <a:path w="61595" h="61595">
                <a:moveTo>
                  <a:pt x="13374" y="25577"/>
                </a:moveTo>
                <a:lnTo>
                  <a:pt x="13461" y="25236"/>
                </a:lnTo>
                <a:lnTo>
                  <a:pt x="13374" y="25577"/>
                </a:lnTo>
                <a:close/>
              </a:path>
              <a:path w="61595" h="61595">
                <a:moveTo>
                  <a:pt x="60947" y="27305"/>
                </a:moveTo>
                <a:lnTo>
                  <a:pt x="48134" y="27305"/>
                </a:lnTo>
                <a:lnTo>
                  <a:pt x="48007" y="26682"/>
                </a:lnTo>
                <a:lnTo>
                  <a:pt x="47633" y="25352"/>
                </a:lnTo>
                <a:lnTo>
                  <a:pt x="47715" y="25577"/>
                </a:lnTo>
                <a:lnTo>
                  <a:pt x="60687" y="25577"/>
                </a:lnTo>
                <a:lnTo>
                  <a:pt x="60947" y="27305"/>
                </a:lnTo>
                <a:close/>
              </a:path>
              <a:path w="61595" h="61595">
                <a:moveTo>
                  <a:pt x="13008" y="27000"/>
                </a:moveTo>
                <a:lnTo>
                  <a:pt x="13057" y="26682"/>
                </a:lnTo>
                <a:lnTo>
                  <a:pt x="13008" y="27000"/>
                </a:lnTo>
                <a:close/>
              </a:path>
              <a:path w="61595" h="61595">
                <a:moveTo>
                  <a:pt x="48056" y="27000"/>
                </a:moveTo>
                <a:lnTo>
                  <a:pt x="47975" y="26682"/>
                </a:lnTo>
                <a:lnTo>
                  <a:pt x="48056" y="27000"/>
                </a:lnTo>
                <a:close/>
              </a:path>
              <a:path w="61595" h="61595">
                <a:moveTo>
                  <a:pt x="12961" y="27305"/>
                </a:moveTo>
                <a:lnTo>
                  <a:pt x="13008" y="27000"/>
                </a:lnTo>
                <a:lnTo>
                  <a:pt x="12961" y="27305"/>
                </a:lnTo>
                <a:close/>
              </a:path>
              <a:path w="61595" h="61595">
                <a:moveTo>
                  <a:pt x="61052" y="29083"/>
                </a:moveTo>
                <a:lnTo>
                  <a:pt x="48376" y="29083"/>
                </a:lnTo>
                <a:lnTo>
                  <a:pt x="48312" y="28448"/>
                </a:lnTo>
                <a:lnTo>
                  <a:pt x="48056" y="27000"/>
                </a:lnTo>
                <a:lnTo>
                  <a:pt x="48134" y="27305"/>
                </a:lnTo>
                <a:lnTo>
                  <a:pt x="60947" y="27305"/>
                </a:lnTo>
                <a:lnTo>
                  <a:pt x="61052" y="29083"/>
                </a:lnTo>
                <a:close/>
              </a:path>
              <a:path w="61595" h="61595">
                <a:moveTo>
                  <a:pt x="12735" y="28780"/>
                </a:moveTo>
                <a:lnTo>
                  <a:pt x="12752" y="28448"/>
                </a:lnTo>
                <a:lnTo>
                  <a:pt x="12735" y="28780"/>
                </a:lnTo>
                <a:close/>
              </a:path>
              <a:path w="61595" h="61595">
                <a:moveTo>
                  <a:pt x="48327" y="28764"/>
                </a:moveTo>
                <a:lnTo>
                  <a:pt x="48278" y="28448"/>
                </a:lnTo>
                <a:lnTo>
                  <a:pt x="48327" y="28764"/>
                </a:lnTo>
                <a:close/>
              </a:path>
              <a:path w="61595" h="61595">
                <a:moveTo>
                  <a:pt x="61111" y="30924"/>
                </a:moveTo>
                <a:lnTo>
                  <a:pt x="48426" y="30924"/>
                </a:lnTo>
                <a:lnTo>
                  <a:pt x="48426" y="30289"/>
                </a:lnTo>
                <a:lnTo>
                  <a:pt x="48327" y="28764"/>
                </a:lnTo>
                <a:lnTo>
                  <a:pt x="48376" y="29083"/>
                </a:lnTo>
                <a:lnTo>
                  <a:pt x="61052" y="29083"/>
                </a:lnTo>
                <a:lnTo>
                  <a:pt x="61111" y="30924"/>
                </a:lnTo>
                <a:close/>
              </a:path>
              <a:path w="61595" h="61595">
                <a:moveTo>
                  <a:pt x="12720" y="29083"/>
                </a:moveTo>
                <a:lnTo>
                  <a:pt x="12735" y="28780"/>
                </a:lnTo>
                <a:lnTo>
                  <a:pt x="12720" y="29083"/>
                </a:lnTo>
                <a:close/>
              </a:path>
              <a:path w="61595" h="61595">
                <a:moveTo>
                  <a:pt x="12641" y="30606"/>
                </a:moveTo>
                <a:lnTo>
                  <a:pt x="12625" y="30289"/>
                </a:lnTo>
                <a:lnTo>
                  <a:pt x="12641" y="30606"/>
                </a:lnTo>
                <a:close/>
              </a:path>
              <a:path w="61595" h="61595">
                <a:moveTo>
                  <a:pt x="48412" y="30606"/>
                </a:moveTo>
                <a:lnTo>
                  <a:pt x="48397" y="30289"/>
                </a:lnTo>
                <a:lnTo>
                  <a:pt x="48412" y="30606"/>
                </a:lnTo>
                <a:close/>
              </a:path>
              <a:path w="61595" h="61595">
                <a:moveTo>
                  <a:pt x="12658" y="30924"/>
                </a:moveTo>
                <a:lnTo>
                  <a:pt x="12641" y="30606"/>
                </a:lnTo>
                <a:lnTo>
                  <a:pt x="12658" y="30924"/>
                </a:lnTo>
                <a:close/>
              </a:path>
              <a:path w="61595" h="61595">
                <a:moveTo>
                  <a:pt x="61021" y="32765"/>
                </a:moveTo>
                <a:lnTo>
                  <a:pt x="48312" y="32765"/>
                </a:lnTo>
                <a:lnTo>
                  <a:pt x="48376" y="32131"/>
                </a:lnTo>
                <a:lnTo>
                  <a:pt x="48412" y="30606"/>
                </a:lnTo>
                <a:lnTo>
                  <a:pt x="48426" y="30924"/>
                </a:lnTo>
                <a:lnTo>
                  <a:pt x="61111" y="30924"/>
                </a:lnTo>
                <a:lnTo>
                  <a:pt x="61021" y="32765"/>
                </a:lnTo>
                <a:close/>
              </a:path>
              <a:path w="61595" h="61595">
                <a:moveTo>
                  <a:pt x="12735" y="32433"/>
                </a:moveTo>
                <a:lnTo>
                  <a:pt x="12689" y="32131"/>
                </a:lnTo>
                <a:lnTo>
                  <a:pt x="12735" y="32433"/>
                </a:lnTo>
                <a:close/>
              </a:path>
              <a:path w="61595" h="61595">
                <a:moveTo>
                  <a:pt x="48327" y="32449"/>
                </a:moveTo>
                <a:lnTo>
                  <a:pt x="48341" y="32131"/>
                </a:lnTo>
                <a:lnTo>
                  <a:pt x="48327" y="32449"/>
                </a:lnTo>
                <a:close/>
              </a:path>
              <a:path w="61595" h="61595">
                <a:moveTo>
                  <a:pt x="12786" y="32765"/>
                </a:moveTo>
                <a:lnTo>
                  <a:pt x="12735" y="32433"/>
                </a:lnTo>
                <a:lnTo>
                  <a:pt x="12786" y="32765"/>
                </a:lnTo>
                <a:close/>
              </a:path>
              <a:path w="61595" h="61595">
                <a:moveTo>
                  <a:pt x="60854" y="34531"/>
                </a:moveTo>
                <a:lnTo>
                  <a:pt x="48007" y="34531"/>
                </a:lnTo>
                <a:lnTo>
                  <a:pt x="48134" y="33909"/>
                </a:lnTo>
                <a:lnTo>
                  <a:pt x="48130" y="33731"/>
                </a:lnTo>
                <a:lnTo>
                  <a:pt x="48327" y="32449"/>
                </a:lnTo>
                <a:lnTo>
                  <a:pt x="48312" y="32765"/>
                </a:lnTo>
                <a:lnTo>
                  <a:pt x="61021" y="32765"/>
                </a:lnTo>
                <a:lnTo>
                  <a:pt x="60901" y="34213"/>
                </a:lnTo>
                <a:lnTo>
                  <a:pt x="60854" y="34531"/>
                </a:lnTo>
                <a:close/>
              </a:path>
              <a:path w="61595" h="61595">
                <a:moveTo>
                  <a:pt x="13008" y="34213"/>
                </a:moveTo>
                <a:lnTo>
                  <a:pt x="12930" y="33909"/>
                </a:lnTo>
                <a:lnTo>
                  <a:pt x="13008" y="34213"/>
                </a:lnTo>
                <a:close/>
              </a:path>
              <a:path w="61595" h="61595">
                <a:moveTo>
                  <a:pt x="48056" y="34213"/>
                </a:moveTo>
                <a:lnTo>
                  <a:pt x="48103" y="33909"/>
                </a:lnTo>
                <a:lnTo>
                  <a:pt x="48056" y="34213"/>
                </a:lnTo>
                <a:close/>
              </a:path>
              <a:path w="61595" h="61595">
                <a:moveTo>
                  <a:pt x="13090" y="34531"/>
                </a:moveTo>
                <a:lnTo>
                  <a:pt x="13008" y="34213"/>
                </a:lnTo>
                <a:lnTo>
                  <a:pt x="13090" y="34531"/>
                </a:lnTo>
                <a:close/>
              </a:path>
              <a:path w="61595" h="61595">
                <a:moveTo>
                  <a:pt x="60597" y="36233"/>
                </a:moveTo>
                <a:lnTo>
                  <a:pt x="47537" y="36233"/>
                </a:lnTo>
                <a:lnTo>
                  <a:pt x="47715" y="35636"/>
                </a:lnTo>
                <a:lnTo>
                  <a:pt x="48056" y="34213"/>
                </a:lnTo>
                <a:lnTo>
                  <a:pt x="48007" y="34531"/>
                </a:lnTo>
                <a:lnTo>
                  <a:pt x="60854" y="34531"/>
                </a:lnTo>
                <a:lnTo>
                  <a:pt x="60597" y="36233"/>
                </a:lnTo>
                <a:close/>
              </a:path>
              <a:path w="61595" h="61595">
                <a:moveTo>
                  <a:pt x="13527" y="36233"/>
                </a:moveTo>
                <a:lnTo>
                  <a:pt x="13336" y="35636"/>
                </a:lnTo>
                <a:lnTo>
                  <a:pt x="13461" y="35977"/>
                </a:lnTo>
                <a:lnTo>
                  <a:pt x="13527" y="36233"/>
                </a:lnTo>
                <a:close/>
              </a:path>
              <a:path w="61595" h="61595">
                <a:moveTo>
                  <a:pt x="13461" y="35977"/>
                </a:moveTo>
                <a:lnTo>
                  <a:pt x="13336" y="35636"/>
                </a:lnTo>
                <a:lnTo>
                  <a:pt x="13461" y="35977"/>
                </a:lnTo>
                <a:close/>
              </a:path>
              <a:path w="61595" h="61595">
                <a:moveTo>
                  <a:pt x="47633" y="35861"/>
                </a:moveTo>
                <a:lnTo>
                  <a:pt x="47691" y="35636"/>
                </a:lnTo>
                <a:lnTo>
                  <a:pt x="47633" y="35861"/>
                </a:lnTo>
                <a:close/>
              </a:path>
              <a:path w="61595" h="61595">
                <a:moveTo>
                  <a:pt x="60233" y="37858"/>
                </a:moveTo>
                <a:lnTo>
                  <a:pt x="46902" y="37858"/>
                </a:lnTo>
                <a:lnTo>
                  <a:pt x="47144" y="37287"/>
                </a:lnTo>
                <a:lnTo>
                  <a:pt x="47633" y="35861"/>
                </a:lnTo>
                <a:lnTo>
                  <a:pt x="47537" y="36233"/>
                </a:lnTo>
                <a:lnTo>
                  <a:pt x="60597" y="36233"/>
                </a:lnTo>
                <a:lnTo>
                  <a:pt x="60517" y="36766"/>
                </a:lnTo>
                <a:lnTo>
                  <a:pt x="60233" y="37858"/>
                </a:lnTo>
                <a:close/>
              </a:path>
              <a:path w="61595" h="61595">
                <a:moveTo>
                  <a:pt x="13555" y="36233"/>
                </a:moveTo>
                <a:lnTo>
                  <a:pt x="13461" y="35977"/>
                </a:lnTo>
                <a:lnTo>
                  <a:pt x="13555" y="36233"/>
                </a:lnTo>
                <a:close/>
              </a:path>
              <a:path w="61595" h="61595">
                <a:moveTo>
                  <a:pt x="14149" y="37858"/>
                </a:moveTo>
                <a:lnTo>
                  <a:pt x="13908" y="37287"/>
                </a:lnTo>
                <a:lnTo>
                  <a:pt x="14039" y="37557"/>
                </a:lnTo>
                <a:lnTo>
                  <a:pt x="14149" y="37858"/>
                </a:lnTo>
                <a:close/>
              </a:path>
              <a:path w="61595" h="61595">
                <a:moveTo>
                  <a:pt x="14039" y="37557"/>
                </a:moveTo>
                <a:lnTo>
                  <a:pt x="13908" y="37287"/>
                </a:lnTo>
                <a:lnTo>
                  <a:pt x="14039" y="37557"/>
                </a:lnTo>
                <a:close/>
              </a:path>
              <a:path w="61595" h="61595">
                <a:moveTo>
                  <a:pt x="47007" y="37572"/>
                </a:moveTo>
                <a:lnTo>
                  <a:pt x="47111" y="37287"/>
                </a:lnTo>
                <a:lnTo>
                  <a:pt x="47007" y="37572"/>
                </a:lnTo>
                <a:close/>
              </a:path>
              <a:path w="61595" h="61595">
                <a:moveTo>
                  <a:pt x="46902" y="37858"/>
                </a:moveTo>
                <a:lnTo>
                  <a:pt x="47014" y="37557"/>
                </a:lnTo>
                <a:lnTo>
                  <a:pt x="47144" y="37287"/>
                </a:lnTo>
                <a:lnTo>
                  <a:pt x="46902" y="37858"/>
                </a:lnTo>
                <a:close/>
              </a:path>
              <a:path w="61595" h="61595">
                <a:moveTo>
                  <a:pt x="14185" y="37858"/>
                </a:moveTo>
                <a:lnTo>
                  <a:pt x="14039" y="37557"/>
                </a:lnTo>
                <a:lnTo>
                  <a:pt x="14185" y="37858"/>
                </a:lnTo>
                <a:close/>
              </a:path>
              <a:path w="61595" h="61595">
                <a:moveTo>
                  <a:pt x="59831" y="39408"/>
                </a:moveTo>
                <a:lnTo>
                  <a:pt x="46128" y="39408"/>
                </a:lnTo>
                <a:lnTo>
                  <a:pt x="46420" y="38862"/>
                </a:lnTo>
                <a:lnTo>
                  <a:pt x="47007" y="37572"/>
                </a:lnTo>
                <a:lnTo>
                  <a:pt x="46902" y="37858"/>
                </a:lnTo>
                <a:lnTo>
                  <a:pt x="60233" y="37858"/>
                </a:lnTo>
                <a:lnTo>
                  <a:pt x="59831" y="39408"/>
                </a:lnTo>
                <a:close/>
              </a:path>
              <a:path w="61595" h="61595">
                <a:moveTo>
                  <a:pt x="14937" y="39408"/>
                </a:moveTo>
                <a:lnTo>
                  <a:pt x="14632" y="38862"/>
                </a:lnTo>
                <a:lnTo>
                  <a:pt x="14830" y="39187"/>
                </a:lnTo>
                <a:lnTo>
                  <a:pt x="14937" y="39408"/>
                </a:lnTo>
                <a:close/>
              </a:path>
              <a:path w="61595" h="61595">
                <a:moveTo>
                  <a:pt x="14830" y="39187"/>
                </a:moveTo>
                <a:lnTo>
                  <a:pt x="14632" y="38862"/>
                </a:lnTo>
                <a:lnTo>
                  <a:pt x="14830" y="39187"/>
                </a:lnTo>
                <a:close/>
              </a:path>
              <a:path w="61595" h="61595">
                <a:moveTo>
                  <a:pt x="46276" y="39099"/>
                </a:moveTo>
                <a:lnTo>
                  <a:pt x="46389" y="38862"/>
                </a:lnTo>
                <a:lnTo>
                  <a:pt x="46276" y="39099"/>
                </a:lnTo>
                <a:close/>
              </a:path>
              <a:path w="61595" h="61595">
                <a:moveTo>
                  <a:pt x="46128" y="39408"/>
                </a:moveTo>
                <a:lnTo>
                  <a:pt x="46276" y="39099"/>
                </a:lnTo>
                <a:lnTo>
                  <a:pt x="46420" y="38862"/>
                </a:lnTo>
                <a:lnTo>
                  <a:pt x="46128" y="39408"/>
                </a:lnTo>
                <a:close/>
              </a:path>
              <a:path w="61595" h="61595">
                <a:moveTo>
                  <a:pt x="59329" y="40868"/>
                </a:moveTo>
                <a:lnTo>
                  <a:pt x="45201" y="40868"/>
                </a:lnTo>
                <a:lnTo>
                  <a:pt x="45544" y="40360"/>
                </a:lnTo>
                <a:lnTo>
                  <a:pt x="46276" y="39099"/>
                </a:lnTo>
                <a:lnTo>
                  <a:pt x="46128" y="39408"/>
                </a:lnTo>
                <a:lnTo>
                  <a:pt x="59831" y="39408"/>
                </a:lnTo>
                <a:lnTo>
                  <a:pt x="59755" y="39700"/>
                </a:lnTo>
                <a:lnTo>
                  <a:pt x="59329" y="40868"/>
                </a:lnTo>
                <a:close/>
              </a:path>
              <a:path w="61595" h="61595">
                <a:moveTo>
                  <a:pt x="14964" y="39408"/>
                </a:moveTo>
                <a:lnTo>
                  <a:pt x="14830" y="39187"/>
                </a:lnTo>
                <a:lnTo>
                  <a:pt x="14964" y="39408"/>
                </a:lnTo>
                <a:close/>
              </a:path>
              <a:path w="61595" h="61595">
                <a:moveTo>
                  <a:pt x="15851" y="40868"/>
                </a:moveTo>
                <a:lnTo>
                  <a:pt x="15508" y="40360"/>
                </a:lnTo>
                <a:lnTo>
                  <a:pt x="15690" y="40603"/>
                </a:lnTo>
                <a:lnTo>
                  <a:pt x="15851" y="40868"/>
                </a:lnTo>
                <a:close/>
              </a:path>
              <a:path w="61595" h="61595">
                <a:moveTo>
                  <a:pt x="15690" y="40603"/>
                </a:moveTo>
                <a:lnTo>
                  <a:pt x="15508" y="40360"/>
                </a:lnTo>
                <a:lnTo>
                  <a:pt x="15690" y="40603"/>
                </a:lnTo>
                <a:close/>
              </a:path>
              <a:path w="61595" h="61595">
                <a:moveTo>
                  <a:pt x="45361" y="40603"/>
                </a:moveTo>
                <a:lnTo>
                  <a:pt x="45509" y="40360"/>
                </a:lnTo>
                <a:lnTo>
                  <a:pt x="45361" y="40603"/>
                </a:lnTo>
                <a:close/>
              </a:path>
              <a:path w="61595" h="61595">
                <a:moveTo>
                  <a:pt x="45201" y="40868"/>
                </a:moveTo>
                <a:lnTo>
                  <a:pt x="45361" y="40603"/>
                </a:lnTo>
                <a:lnTo>
                  <a:pt x="45544" y="40360"/>
                </a:lnTo>
                <a:lnTo>
                  <a:pt x="45201" y="40868"/>
                </a:lnTo>
                <a:close/>
              </a:path>
              <a:path w="61595" h="61595">
                <a:moveTo>
                  <a:pt x="15888" y="40868"/>
                </a:moveTo>
                <a:lnTo>
                  <a:pt x="15690" y="40603"/>
                </a:lnTo>
                <a:lnTo>
                  <a:pt x="15888" y="40868"/>
                </a:lnTo>
                <a:close/>
              </a:path>
              <a:path w="61595" h="61595">
                <a:moveTo>
                  <a:pt x="58833" y="42227"/>
                </a:moveTo>
                <a:lnTo>
                  <a:pt x="44147" y="42227"/>
                </a:lnTo>
                <a:lnTo>
                  <a:pt x="44540" y="41757"/>
                </a:lnTo>
                <a:lnTo>
                  <a:pt x="45361" y="40603"/>
                </a:lnTo>
                <a:lnTo>
                  <a:pt x="45201" y="40868"/>
                </a:lnTo>
                <a:lnTo>
                  <a:pt x="59329" y="40868"/>
                </a:lnTo>
                <a:lnTo>
                  <a:pt x="58833" y="42227"/>
                </a:lnTo>
                <a:close/>
              </a:path>
              <a:path w="61595" h="61595">
                <a:moveTo>
                  <a:pt x="16694" y="41945"/>
                </a:moveTo>
                <a:lnTo>
                  <a:pt x="16524" y="41757"/>
                </a:lnTo>
                <a:lnTo>
                  <a:pt x="16694" y="41945"/>
                </a:lnTo>
                <a:close/>
              </a:path>
              <a:path w="61595" h="61595">
                <a:moveTo>
                  <a:pt x="44297" y="42027"/>
                </a:moveTo>
                <a:lnTo>
                  <a:pt x="44498" y="41757"/>
                </a:lnTo>
                <a:lnTo>
                  <a:pt x="44297" y="42027"/>
                </a:lnTo>
                <a:close/>
              </a:path>
              <a:path w="61595" h="61595">
                <a:moveTo>
                  <a:pt x="16949" y="42227"/>
                </a:moveTo>
                <a:lnTo>
                  <a:pt x="16694" y="41945"/>
                </a:lnTo>
                <a:lnTo>
                  <a:pt x="16949" y="42227"/>
                </a:lnTo>
                <a:close/>
              </a:path>
              <a:path w="61595" h="61595">
                <a:moveTo>
                  <a:pt x="58260" y="43484"/>
                </a:moveTo>
                <a:lnTo>
                  <a:pt x="42978" y="43484"/>
                </a:lnTo>
                <a:lnTo>
                  <a:pt x="43397" y="43052"/>
                </a:lnTo>
                <a:lnTo>
                  <a:pt x="44297" y="42027"/>
                </a:lnTo>
                <a:lnTo>
                  <a:pt x="44147" y="42227"/>
                </a:lnTo>
                <a:lnTo>
                  <a:pt x="58833" y="42227"/>
                </a:lnTo>
                <a:lnTo>
                  <a:pt x="58726" y="42519"/>
                </a:lnTo>
                <a:lnTo>
                  <a:pt x="58260" y="43484"/>
                </a:lnTo>
                <a:close/>
              </a:path>
              <a:path w="61595" h="61595">
                <a:moveTo>
                  <a:pt x="18086" y="43484"/>
                </a:moveTo>
                <a:lnTo>
                  <a:pt x="17654" y="43052"/>
                </a:lnTo>
                <a:lnTo>
                  <a:pt x="17881" y="43258"/>
                </a:lnTo>
                <a:lnTo>
                  <a:pt x="18086" y="43484"/>
                </a:lnTo>
                <a:close/>
              </a:path>
              <a:path w="61595" h="61595">
                <a:moveTo>
                  <a:pt x="17881" y="43258"/>
                </a:moveTo>
                <a:lnTo>
                  <a:pt x="17654" y="43052"/>
                </a:lnTo>
                <a:lnTo>
                  <a:pt x="17881" y="43258"/>
                </a:lnTo>
                <a:close/>
              </a:path>
              <a:path w="61595" h="61595">
                <a:moveTo>
                  <a:pt x="43235" y="43200"/>
                </a:moveTo>
                <a:lnTo>
                  <a:pt x="43369" y="43052"/>
                </a:lnTo>
                <a:lnTo>
                  <a:pt x="43235" y="43200"/>
                </a:lnTo>
                <a:close/>
              </a:path>
              <a:path w="61595" h="61595">
                <a:moveTo>
                  <a:pt x="42978" y="43484"/>
                </a:moveTo>
                <a:lnTo>
                  <a:pt x="43235" y="43200"/>
                </a:lnTo>
                <a:lnTo>
                  <a:pt x="43397" y="43052"/>
                </a:lnTo>
                <a:lnTo>
                  <a:pt x="42978" y="43484"/>
                </a:lnTo>
                <a:close/>
              </a:path>
              <a:path w="61595" h="61595">
                <a:moveTo>
                  <a:pt x="57713" y="44615"/>
                </a:moveTo>
                <a:lnTo>
                  <a:pt x="41683" y="44615"/>
                </a:lnTo>
                <a:lnTo>
                  <a:pt x="42153" y="44234"/>
                </a:lnTo>
                <a:lnTo>
                  <a:pt x="43235" y="43200"/>
                </a:lnTo>
                <a:lnTo>
                  <a:pt x="42978" y="43484"/>
                </a:lnTo>
                <a:lnTo>
                  <a:pt x="58260" y="43484"/>
                </a:lnTo>
                <a:lnTo>
                  <a:pt x="57713" y="44615"/>
                </a:lnTo>
                <a:close/>
              </a:path>
              <a:path w="61595" h="61595">
                <a:moveTo>
                  <a:pt x="18132" y="43484"/>
                </a:moveTo>
                <a:lnTo>
                  <a:pt x="17881" y="43258"/>
                </a:lnTo>
                <a:lnTo>
                  <a:pt x="18132" y="43484"/>
                </a:lnTo>
                <a:close/>
              </a:path>
              <a:path w="61595" h="61595">
                <a:moveTo>
                  <a:pt x="19382" y="44615"/>
                </a:moveTo>
                <a:lnTo>
                  <a:pt x="18912" y="44234"/>
                </a:lnTo>
                <a:lnTo>
                  <a:pt x="19200" y="44450"/>
                </a:lnTo>
                <a:lnTo>
                  <a:pt x="19382" y="44615"/>
                </a:lnTo>
                <a:close/>
              </a:path>
              <a:path w="61595" h="61595">
                <a:moveTo>
                  <a:pt x="19193" y="44444"/>
                </a:moveTo>
                <a:lnTo>
                  <a:pt x="18912" y="44234"/>
                </a:lnTo>
                <a:lnTo>
                  <a:pt x="19193" y="44444"/>
                </a:lnTo>
                <a:close/>
              </a:path>
              <a:path w="61595" h="61595">
                <a:moveTo>
                  <a:pt x="41863" y="44450"/>
                </a:moveTo>
                <a:lnTo>
                  <a:pt x="42101" y="44234"/>
                </a:lnTo>
                <a:lnTo>
                  <a:pt x="41863" y="44450"/>
                </a:lnTo>
                <a:close/>
              </a:path>
              <a:path w="61595" h="61595">
                <a:moveTo>
                  <a:pt x="41683" y="44615"/>
                </a:moveTo>
                <a:lnTo>
                  <a:pt x="41871" y="44444"/>
                </a:lnTo>
                <a:lnTo>
                  <a:pt x="42153" y="44234"/>
                </a:lnTo>
                <a:lnTo>
                  <a:pt x="41683" y="44615"/>
                </a:lnTo>
                <a:close/>
              </a:path>
              <a:path w="61595" h="61595">
                <a:moveTo>
                  <a:pt x="19421" y="44615"/>
                </a:moveTo>
                <a:lnTo>
                  <a:pt x="19193" y="44444"/>
                </a:lnTo>
                <a:lnTo>
                  <a:pt x="19421" y="44615"/>
                </a:lnTo>
                <a:close/>
              </a:path>
              <a:path w="61595" h="61595">
                <a:moveTo>
                  <a:pt x="57170" y="45631"/>
                </a:moveTo>
                <a:lnTo>
                  <a:pt x="40286" y="45631"/>
                </a:lnTo>
                <a:lnTo>
                  <a:pt x="40794" y="45288"/>
                </a:lnTo>
                <a:lnTo>
                  <a:pt x="41863" y="44450"/>
                </a:lnTo>
                <a:lnTo>
                  <a:pt x="41683" y="44615"/>
                </a:lnTo>
                <a:lnTo>
                  <a:pt x="57713" y="44615"/>
                </a:lnTo>
                <a:lnTo>
                  <a:pt x="57170" y="45631"/>
                </a:lnTo>
                <a:close/>
              </a:path>
              <a:path w="61595" h="61595">
                <a:moveTo>
                  <a:pt x="20779" y="45631"/>
                </a:moveTo>
                <a:lnTo>
                  <a:pt x="20271" y="45288"/>
                </a:lnTo>
                <a:lnTo>
                  <a:pt x="20531" y="45445"/>
                </a:lnTo>
                <a:lnTo>
                  <a:pt x="20779" y="45631"/>
                </a:lnTo>
                <a:close/>
              </a:path>
              <a:path w="61595" h="61595">
                <a:moveTo>
                  <a:pt x="20531" y="45445"/>
                </a:moveTo>
                <a:lnTo>
                  <a:pt x="20271" y="45288"/>
                </a:lnTo>
                <a:lnTo>
                  <a:pt x="20531" y="45445"/>
                </a:lnTo>
                <a:close/>
              </a:path>
              <a:path w="61595" h="61595">
                <a:moveTo>
                  <a:pt x="40541" y="45440"/>
                </a:moveTo>
                <a:lnTo>
                  <a:pt x="40744" y="45288"/>
                </a:lnTo>
                <a:lnTo>
                  <a:pt x="40541" y="45440"/>
                </a:lnTo>
                <a:close/>
              </a:path>
              <a:path w="61595" h="61595">
                <a:moveTo>
                  <a:pt x="40286" y="45631"/>
                </a:moveTo>
                <a:lnTo>
                  <a:pt x="40541" y="45440"/>
                </a:lnTo>
                <a:lnTo>
                  <a:pt x="40794" y="45288"/>
                </a:lnTo>
                <a:lnTo>
                  <a:pt x="40286" y="45631"/>
                </a:lnTo>
                <a:close/>
              </a:path>
              <a:path w="61595" h="61595">
                <a:moveTo>
                  <a:pt x="56650" y="46494"/>
                </a:moveTo>
                <a:lnTo>
                  <a:pt x="38787" y="46494"/>
                </a:lnTo>
                <a:lnTo>
                  <a:pt x="39333" y="46202"/>
                </a:lnTo>
                <a:lnTo>
                  <a:pt x="40541" y="45440"/>
                </a:lnTo>
                <a:lnTo>
                  <a:pt x="40286" y="45631"/>
                </a:lnTo>
                <a:lnTo>
                  <a:pt x="57170" y="45631"/>
                </a:lnTo>
                <a:lnTo>
                  <a:pt x="56650" y="46494"/>
                </a:lnTo>
                <a:close/>
              </a:path>
              <a:path w="61595" h="61595">
                <a:moveTo>
                  <a:pt x="20837" y="45631"/>
                </a:moveTo>
                <a:lnTo>
                  <a:pt x="20531" y="45445"/>
                </a:lnTo>
                <a:lnTo>
                  <a:pt x="20837" y="45631"/>
                </a:lnTo>
                <a:close/>
              </a:path>
              <a:path w="61595" h="61595">
                <a:moveTo>
                  <a:pt x="21986" y="46326"/>
                </a:moveTo>
                <a:lnTo>
                  <a:pt x="21731" y="46202"/>
                </a:lnTo>
                <a:lnTo>
                  <a:pt x="21986" y="46326"/>
                </a:lnTo>
                <a:close/>
              </a:path>
              <a:path w="61595" h="61595">
                <a:moveTo>
                  <a:pt x="39021" y="46353"/>
                </a:moveTo>
                <a:lnTo>
                  <a:pt x="39273" y="46202"/>
                </a:lnTo>
                <a:lnTo>
                  <a:pt x="39021" y="46353"/>
                </a:lnTo>
                <a:close/>
              </a:path>
              <a:path w="61595" h="61595">
                <a:moveTo>
                  <a:pt x="22333" y="46494"/>
                </a:moveTo>
                <a:lnTo>
                  <a:pt x="21986" y="46326"/>
                </a:lnTo>
                <a:lnTo>
                  <a:pt x="22333" y="46494"/>
                </a:lnTo>
                <a:close/>
              </a:path>
              <a:path w="61595" h="61595">
                <a:moveTo>
                  <a:pt x="56205" y="47231"/>
                </a:moveTo>
                <a:lnTo>
                  <a:pt x="37212" y="47231"/>
                </a:lnTo>
                <a:lnTo>
                  <a:pt x="37784" y="46989"/>
                </a:lnTo>
                <a:lnTo>
                  <a:pt x="39021" y="46353"/>
                </a:lnTo>
                <a:lnTo>
                  <a:pt x="38787" y="46494"/>
                </a:lnTo>
                <a:lnTo>
                  <a:pt x="56650" y="46494"/>
                </a:lnTo>
                <a:lnTo>
                  <a:pt x="56205" y="47231"/>
                </a:lnTo>
                <a:close/>
              </a:path>
              <a:path w="61595" h="61595">
                <a:moveTo>
                  <a:pt x="23852" y="47231"/>
                </a:moveTo>
                <a:lnTo>
                  <a:pt x="23268" y="46989"/>
                </a:lnTo>
                <a:lnTo>
                  <a:pt x="23614" y="47115"/>
                </a:lnTo>
                <a:lnTo>
                  <a:pt x="23852" y="47231"/>
                </a:lnTo>
                <a:close/>
              </a:path>
              <a:path w="61595" h="61595">
                <a:moveTo>
                  <a:pt x="23614" y="47115"/>
                </a:moveTo>
                <a:lnTo>
                  <a:pt x="23268" y="46989"/>
                </a:lnTo>
                <a:lnTo>
                  <a:pt x="23614" y="47115"/>
                </a:lnTo>
                <a:close/>
              </a:path>
              <a:path w="61595" h="61595">
                <a:moveTo>
                  <a:pt x="37483" y="47100"/>
                </a:moveTo>
                <a:lnTo>
                  <a:pt x="37710" y="46989"/>
                </a:lnTo>
                <a:lnTo>
                  <a:pt x="37483" y="47100"/>
                </a:lnTo>
                <a:close/>
              </a:path>
              <a:path w="61595" h="61595">
                <a:moveTo>
                  <a:pt x="37212" y="47231"/>
                </a:moveTo>
                <a:lnTo>
                  <a:pt x="37483" y="47100"/>
                </a:lnTo>
                <a:lnTo>
                  <a:pt x="37784" y="46989"/>
                </a:lnTo>
                <a:lnTo>
                  <a:pt x="37212" y="47231"/>
                </a:lnTo>
                <a:close/>
              </a:path>
              <a:path w="61595" h="61595">
                <a:moveTo>
                  <a:pt x="55850" y="47802"/>
                </a:moveTo>
                <a:lnTo>
                  <a:pt x="35561" y="47802"/>
                </a:lnTo>
                <a:lnTo>
                  <a:pt x="36158" y="47612"/>
                </a:lnTo>
                <a:lnTo>
                  <a:pt x="37483" y="47100"/>
                </a:lnTo>
                <a:lnTo>
                  <a:pt x="37212" y="47231"/>
                </a:lnTo>
                <a:lnTo>
                  <a:pt x="56205" y="47231"/>
                </a:lnTo>
                <a:lnTo>
                  <a:pt x="55850" y="47802"/>
                </a:lnTo>
                <a:close/>
              </a:path>
              <a:path w="61595" h="61595">
                <a:moveTo>
                  <a:pt x="23931" y="47231"/>
                </a:moveTo>
                <a:lnTo>
                  <a:pt x="23614" y="47115"/>
                </a:lnTo>
                <a:lnTo>
                  <a:pt x="23931" y="47231"/>
                </a:lnTo>
                <a:close/>
              </a:path>
              <a:path w="61595" h="61595">
                <a:moveTo>
                  <a:pt x="25503" y="47802"/>
                </a:moveTo>
                <a:lnTo>
                  <a:pt x="24906" y="47612"/>
                </a:lnTo>
                <a:lnTo>
                  <a:pt x="25159" y="47677"/>
                </a:lnTo>
                <a:lnTo>
                  <a:pt x="25503" y="47802"/>
                </a:lnTo>
                <a:close/>
              </a:path>
              <a:path w="61595" h="61595">
                <a:moveTo>
                  <a:pt x="25155" y="47676"/>
                </a:moveTo>
                <a:lnTo>
                  <a:pt x="24906" y="47612"/>
                </a:lnTo>
                <a:lnTo>
                  <a:pt x="25155" y="47676"/>
                </a:lnTo>
                <a:close/>
              </a:path>
              <a:path w="61595" h="61595">
                <a:moveTo>
                  <a:pt x="35903" y="47677"/>
                </a:moveTo>
                <a:lnTo>
                  <a:pt x="36082" y="47612"/>
                </a:lnTo>
                <a:lnTo>
                  <a:pt x="35903" y="47677"/>
                </a:lnTo>
                <a:close/>
              </a:path>
              <a:path w="61595" h="61595">
                <a:moveTo>
                  <a:pt x="35561" y="47802"/>
                </a:moveTo>
                <a:lnTo>
                  <a:pt x="35910" y="47676"/>
                </a:lnTo>
                <a:lnTo>
                  <a:pt x="36158" y="47612"/>
                </a:lnTo>
                <a:lnTo>
                  <a:pt x="35561" y="47802"/>
                </a:lnTo>
                <a:close/>
              </a:path>
              <a:path w="61595" h="61595">
                <a:moveTo>
                  <a:pt x="25648" y="47802"/>
                </a:moveTo>
                <a:lnTo>
                  <a:pt x="25503" y="47802"/>
                </a:lnTo>
                <a:lnTo>
                  <a:pt x="25155" y="47676"/>
                </a:lnTo>
                <a:lnTo>
                  <a:pt x="25648" y="47802"/>
                </a:lnTo>
                <a:close/>
              </a:path>
              <a:path w="61595" h="61595">
                <a:moveTo>
                  <a:pt x="34141" y="48130"/>
                </a:moveTo>
                <a:lnTo>
                  <a:pt x="35903" y="47677"/>
                </a:lnTo>
                <a:lnTo>
                  <a:pt x="35561" y="47802"/>
                </a:lnTo>
                <a:lnTo>
                  <a:pt x="55850" y="47802"/>
                </a:lnTo>
                <a:lnTo>
                  <a:pt x="55640" y="48082"/>
                </a:lnTo>
                <a:lnTo>
                  <a:pt x="34456" y="48082"/>
                </a:lnTo>
                <a:lnTo>
                  <a:pt x="34141" y="48130"/>
                </a:lnTo>
                <a:close/>
              </a:path>
              <a:path w="61595" h="61595">
                <a:moveTo>
                  <a:pt x="27230" y="48209"/>
                </a:moveTo>
                <a:lnTo>
                  <a:pt x="26595" y="48082"/>
                </a:lnTo>
                <a:lnTo>
                  <a:pt x="26941" y="48135"/>
                </a:lnTo>
                <a:lnTo>
                  <a:pt x="27230" y="48209"/>
                </a:lnTo>
                <a:close/>
              </a:path>
              <a:path w="61595" h="61595">
                <a:moveTo>
                  <a:pt x="26941" y="48135"/>
                </a:moveTo>
                <a:lnTo>
                  <a:pt x="26595" y="48082"/>
                </a:lnTo>
                <a:lnTo>
                  <a:pt x="26736" y="48082"/>
                </a:lnTo>
                <a:lnTo>
                  <a:pt x="26941" y="48135"/>
                </a:lnTo>
                <a:close/>
              </a:path>
              <a:path w="61595" h="61595">
                <a:moveTo>
                  <a:pt x="33834" y="48209"/>
                </a:moveTo>
                <a:lnTo>
                  <a:pt x="34141" y="48130"/>
                </a:lnTo>
                <a:lnTo>
                  <a:pt x="34456" y="48082"/>
                </a:lnTo>
                <a:lnTo>
                  <a:pt x="33834" y="48209"/>
                </a:lnTo>
                <a:close/>
              </a:path>
              <a:path w="61595" h="61595">
                <a:moveTo>
                  <a:pt x="55544" y="48209"/>
                </a:moveTo>
                <a:lnTo>
                  <a:pt x="33834" y="48209"/>
                </a:lnTo>
                <a:lnTo>
                  <a:pt x="34456" y="48082"/>
                </a:lnTo>
                <a:lnTo>
                  <a:pt x="55640" y="48082"/>
                </a:lnTo>
                <a:close/>
              </a:path>
              <a:path w="61595" h="61595">
                <a:moveTo>
                  <a:pt x="32342" y="48404"/>
                </a:moveTo>
                <a:lnTo>
                  <a:pt x="34141" y="48130"/>
                </a:lnTo>
                <a:lnTo>
                  <a:pt x="33834" y="48209"/>
                </a:lnTo>
                <a:lnTo>
                  <a:pt x="55544" y="48209"/>
                </a:lnTo>
                <a:lnTo>
                  <a:pt x="55411" y="48387"/>
                </a:lnTo>
                <a:lnTo>
                  <a:pt x="32691" y="48387"/>
                </a:lnTo>
                <a:lnTo>
                  <a:pt x="32342" y="48404"/>
                </a:lnTo>
                <a:close/>
              </a:path>
              <a:path w="61595" h="61595">
                <a:moveTo>
                  <a:pt x="27427" y="48209"/>
                </a:moveTo>
                <a:lnTo>
                  <a:pt x="27230" y="48209"/>
                </a:lnTo>
                <a:lnTo>
                  <a:pt x="26941" y="48135"/>
                </a:lnTo>
                <a:lnTo>
                  <a:pt x="27427" y="48209"/>
                </a:lnTo>
                <a:close/>
              </a:path>
              <a:path w="61595" h="61595">
                <a:moveTo>
                  <a:pt x="29008" y="48450"/>
                </a:moveTo>
                <a:lnTo>
                  <a:pt x="28373" y="48387"/>
                </a:lnTo>
                <a:lnTo>
                  <a:pt x="28709" y="48404"/>
                </a:lnTo>
                <a:lnTo>
                  <a:pt x="29008" y="48450"/>
                </a:lnTo>
                <a:close/>
              </a:path>
              <a:path w="61595" h="61595">
                <a:moveTo>
                  <a:pt x="32043" y="48450"/>
                </a:moveTo>
                <a:lnTo>
                  <a:pt x="32361" y="48403"/>
                </a:lnTo>
                <a:lnTo>
                  <a:pt x="32691" y="48387"/>
                </a:lnTo>
                <a:lnTo>
                  <a:pt x="32043" y="48450"/>
                </a:lnTo>
                <a:close/>
              </a:path>
              <a:path w="61595" h="61595">
                <a:moveTo>
                  <a:pt x="55363" y="48450"/>
                </a:moveTo>
                <a:lnTo>
                  <a:pt x="32043" y="48450"/>
                </a:lnTo>
                <a:lnTo>
                  <a:pt x="32691" y="48387"/>
                </a:lnTo>
                <a:lnTo>
                  <a:pt x="55411" y="48387"/>
                </a:lnTo>
                <a:close/>
              </a:path>
              <a:path w="61595" h="61595">
                <a:moveTo>
                  <a:pt x="29611" y="48450"/>
                </a:moveTo>
                <a:lnTo>
                  <a:pt x="29008" y="48450"/>
                </a:lnTo>
                <a:lnTo>
                  <a:pt x="28703" y="48403"/>
                </a:lnTo>
                <a:lnTo>
                  <a:pt x="29611" y="48450"/>
                </a:lnTo>
                <a:close/>
              </a:path>
              <a:path w="61595" h="61595">
                <a:moveTo>
                  <a:pt x="55315" y="48513"/>
                </a:moveTo>
                <a:lnTo>
                  <a:pt x="30850" y="48513"/>
                </a:lnTo>
                <a:lnTo>
                  <a:pt x="30532" y="48497"/>
                </a:lnTo>
                <a:lnTo>
                  <a:pt x="32342" y="48404"/>
                </a:lnTo>
                <a:lnTo>
                  <a:pt x="32043" y="48450"/>
                </a:lnTo>
                <a:lnTo>
                  <a:pt x="55363" y="48450"/>
                </a:lnTo>
                <a:close/>
              </a:path>
              <a:path w="61595" h="61595">
                <a:moveTo>
                  <a:pt x="30850" y="48513"/>
                </a:moveTo>
                <a:lnTo>
                  <a:pt x="30215" y="48513"/>
                </a:lnTo>
                <a:lnTo>
                  <a:pt x="30532" y="48497"/>
                </a:lnTo>
                <a:lnTo>
                  <a:pt x="30850" y="4851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89547" y="3013176"/>
            <a:ext cx="48260" cy="48895"/>
          </a:xfrm>
          <a:custGeom>
            <a:avLst/>
            <a:gdLst/>
            <a:ahLst/>
            <a:cxnLst/>
            <a:rect l="l" t="t" r="r" b="b"/>
            <a:pathLst>
              <a:path w="48260" h="48894">
                <a:moveTo>
                  <a:pt x="23812" y="48488"/>
                </a:moveTo>
                <a:lnTo>
                  <a:pt x="14378" y="46583"/>
                </a:lnTo>
                <a:lnTo>
                  <a:pt x="6719" y="41379"/>
                </a:lnTo>
                <a:lnTo>
                  <a:pt x="1654" y="33647"/>
                </a:lnTo>
                <a:lnTo>
                  <a:pt x="0" y="24155"/>
                </a:lnTo>
                <a:lnTo>
                  <a:pt x="1654" y="14771"/>
                </a:lnTo>
                <a:lnTo>
                  <a:pt x="6719" y="7091"/>
                </a:lnTo>
                <a:lnTo>
                  <a:pt x="14378" y="1904"/>
                </a:lnTo>
                <a:lnTo>
                  <a:pt x="23812" y="0"/>
                </a:lnTo>
                <a:lnTo>
                  <a:pt x="33247" y="1905"/>
                </a:lnTo>
                <a:lnTo>
                  <a:pt x="40954" y="7102"/>
                </a:lnTo>
                <a:lnTo>
                  <a:pt x="46151" y="14808"/>
                </a:lnTo>
                <a:lnTo>
                  <a:pt x="48056" y="24244"/>
                </a:lnTo>
                <a:lnTo>
                  <a:pt x="46151" y="33684"/>
                </a:lnTo>
                <a:lnTo>
                  <a:pt x="40954" y="41390"/>
                </a:lnTo>
                <a:lnTo>
                  <a:pt x="33247" y="46584"/>
                </a:lnTo>
                <a:lnTo>
                  <a:pt x="23812" y="48488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82827" y="3006826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5" h="61594">
                <a:moveTo>
                  <a:pt x="30532" y="61201"/>
                </a:moveTo>
                <a:lnTo>
                  <a:pt x="548" y="36753"/>
                </a:lnTo>
                <a:lnTo>
                  <a:pt x="0" y="29082"/>
                </a:lnTo>
                <a:lnTo>
                  <a:pt x="78" y="27482"/>
                </a:lnTo>
                <a:lnTo>
                  <a:pt x="27408" y="152"/>
                </a:lnTo>
                <a:lnTo>
                  <a:pt x="30532" y="0"/>
                </a:lnTo>
                <a:lnTo>
                  <a:pt x="33644" y="152"/>
                </a:lnTo>
                <a:lnTo>
                  <a:pt x="55319" y="12699"/>
                </a:lnTo>
                <a:lnTo>
                  <a:pt x="30215" y="12699"/>
                </a:lnTo>
                <a:lnTo>
                  <a:pt x="30532" y="12714"/>
                </a:lnTo>
                <a:lnTo>
                  <a:pt x="29749" y="12750"/>
                </a:lnTo>
                <a:lnTo>
                  <a:pt x="29008" y="12750"/>
                </a:lnTo>
                <a:lnTo>
                  <a:pt x="28373" y="12814"/>
                </a:lnTo>
                <a:lnTo>
                  <a:pt x="28592" y="12814"/>
                </a:lnTo>
                <a:lnTo>
                  <a:pt x="27428" y="12992"/>
                </a:lnTo>
                <a:lnTo>
                  <a:pt x="27230" y="12992"/>
                </a:lnTo>
                <a:lnTo>
                  <a:pt x="26595" y="13119"/>
                </a:lnTo>
                <a:lnTo>
                  <a:pt x="26736" y="13119"/>
                </a:lnTo>
                <a:lnTo>
                  <a:pt x="25599" y="13411"/>
                </a:lnTo>
                <a:lnTo>
                  <a:pt x="24906" y="13588"/>
                </a:lnTo>
                <a:lnTo>
                  <a:pt x="23932" y="13982"/>
                </a:lnTo>
                <a:lnTo>
                  <a:pt x="23268" y="14223"/>
                </a:lnTo>
                <a:lnTo>
                  <a:pt x="22341" y="14706"/>
                </a:lnTo>
                <a:lnTo>
                  <a:pt x="21731" y="14998"/>
                </a:lnTo>
                <a:lnTo>
                  <a:pt x="20832" y="15582"/>
                </a:lnTo>
                <a:lnTo>
                  <a:pt x="20271" y="15925"/>
                </a:lnTo>
                <a:lnTo>
                  <a:pt x="19438" y="16586"/>
                </a:lnTo>
                <a:lnTo>
                  <a:pt x="18912" y="16979"/>
                </a:lnTo>
                <a:lnTo>
                  <a:pt x="18118" y="17729"/>
                </a:lnTo>
                <a:lnTo>
                  <a:pt x="17655" y="18148"/>
                </a:lnTo>
                <a:lnTo>
                  <a:pt x="16953" y="18973"/>
                </a:lnTo>
                <a:lnTo>
                  <a:pt x="16671" y="19263"/>
                </a:lnTo>
                <a:lnTo>
                  <a:pt x="15889" y="20332"/>
                </a:lnTo>
                <a:lnTo>
                  <a:pt x="15508" y="20840"/>
                </a:lnTo>
                <a:lnTo>
                  <a:pt x="14964" y="21793"/>
                </a:lnTo>
                <a:lnTo>
                  <a:pt x="14764" y="22102"/>
                </a:lnTo>
                <a:lnTo>
                  <a:pt x="14672" y="22339"/>
                </a:lnTo>
                <a:lnTo>
                  <a:pt x="14185" y="23342"/>
                </a:lnTo>
                <a:lnTo>
                  <a:pt x="14028" y="23629"/>
                </a:lnTo>
                <a:lnTo>
                  <a:pt x="13555" y="24968"/>
                </a:lnTo>
                <a:lnTo>
                  <a:pt x="13408" y="25340"/>
                </a:lnTo>
                <a:lnTo>
                  <a:pt x="13374" y="25565"/>
                </a:lnTo>
                <a:lnTo>
                  <a:pt x="13090" y="26669"/>
                </a:lnTo>
                <a:lnTo>
                  <a:pt x="12788" y="28435"/>
                </a:lnTo>
                <a:lnTo>
                  <a:pt x="12625" y="30276"/>
                </a:lnTo>
                <a:lnTo>
                  <a:pt x="12689" y="32118"/>
                </a:lnTo>
                <a:lnTo>
                  <a:pt x="12933" y="33718"/>
                </a:lnTo>
                <a:lnTo>
                  <a:pt x="12930" y="33908"/>
                </a:lnTo>
                <a:lnTo>
                  <a:pt x="13057" y="34531"/>
                </a:lnTo>
                <a:lnTo>
                  <a:pt x="13373" y="35623"/>
                </a:lnTo>
                <a:lnTo>
                  <a:pt x="13447" y="35968"/>
                </a:lnTo>
                <a:lnTo>
                  <a:pt x="13937" y="37274"/>
                </a:lnTo>
                <a:lnTo>
                  <a:pt x="14149" y="37858"/>
                </a:lnTo>
                <a:lnTo>
                  <a:pt x="14678" y="38861"/>
                </a:lnTo>
                <a:lnTo>
                  <a:pt x="15541" y="40347"/>
                </a:lnTo>
                <a:lnTo>
                  <a:pt x="15851" y="40855"/>
                </a:lnTo>
                <a:lnTo>
                  <a:pt x="16554" y="41744"/>
                </a:lnTo>
                <a:lnTo>
                  <a:pt x="16905" y="42214"/>
                </a:lnTo>
                <a:lnTo>
                  <a:pt x="17696" y="43040"/>
                </a:lnTo>
                <a:lnTo>
                  <a:pt x="18086" y="43472"/>
                </a:lnTo>
                <a:lnTo>
                  <a:pt x="18961" y="44221"/>
                </a:lnTo>
                <a:lnTo>
                  <a:pt x="19382" y="44602"/>
                </a:lnTo>
                <a:lnTo>
                  <a:pt x="20202" y="45186"/>
                </a:lnTo>
                <a:lnTo>
                  <a:pt x="20779" y="45618"/>
                </a:lnTo>
                <a:lnTo>
                  <a:pt x="21787" y="46202"/>
                </a:lnTo>
                <a:lnTo>
                  <a:pt x="22265" y="46494"/>
                </a:lnTo>
                <a:lnTo>
                  <a:pt x="23349" y="46977"/>
                </a:lnTo>
                <a:lnTo>
                  <a:pt x="23852" y="47218"/>
                </a:lnTo>
                <a:lnTo>
                  <a:pt x="24979" y="47599"/>
                </a:lnTo>
                <a:lnTo>
                  <a:pt x="25503" y="47790"/>
                </a:lnTo>
                <a:lnTo>
                  <a:pt x="25648" y="47790"/>
                </a:lnTo>
                <a:lnTo>
                  <a:pt x="26736" y="48069"/>
                </a:lnTo>
                <a:lnTo>
                  <a:pt x="26595" y="48069"/>
                </a:lnTo>
                <a:lnTo>
                  <a:pt x="27230" y="48196"/>
                </a:lnTo>
                <a:lnTo>
                  <a:pt x="27428" y="48196"/>
                </a:lnTo>
                <a:lnTo>
                  <a:pt x="28592" y="48374"/>
                </a:lnTo>
                <a:lnTo>
                  <a:pt x="28373" y="48374"/>
                </a:lnTo>
                <a:lnTo>
                  <a:pt x="29008" y="48437"/>
                </a:lnTo>
                <a:lnTo>
                  <a:pt x="29612" y="48437"/>
                </a:lnTo>
                <a:lnTo>
                  <a:pt x="30532" y="48485"/>
                </a:lnTo>
                <a:lnTo>
                  <a:pt x="30215" y="48501"/>
                </a:lnTo>
                <a:lnTo>
                  <a:pt x="55315" y="48501"/>
                </a:lnTo>
                <a:lnTo>
                  <a:pt x="54142" y="50063"/>
                </a:lnTo>
                <a:lnTo>
                  <a:pt x="33644" y="61048"/>
                </a:lnTo>
                <a:lnTo>
                  <a:pt x="30532" y="61201"/>
                </a:lnTo>
                <a:close/>
              </a:path>
              <a:path w="61595" h="61594">
                <a:moveTo>
                  <a:pt x="30532" y="12714"/>
                </a:moveTo>
                <a:lnTo>
                  <a:pt x="30215" y="12699"/>
                </a:lnTo>
                <a:lnTo>
                  <a:pt x="30850" y="12699"/>
                </a:lnTo>
                <a:lnTo>
                  <a:pt x="30532" y="12714"/>
                </a:lnTo>
                <a:close/>
              </a:path>
              <a:path w="61595" h="61594">
                <a:moveTo>
                  <a:pt x="32359" y="12798"/>
                </a:moveTo>
                <a:lnTo>
                  <a:pt x="30532" y="12714"/>
                </a:lnTo>
                <a:lnTo>
                  <a:pt x="30850" y="12699"/>
                </a:lnTo>
                <a:lnTo>
                  <a:pt x="55319" y="12699"/>
                </a:lnTo>
                <a:lnTo>
                  <a:pt x="32044" y="12750"/>
                </a:lnTo>
                <a:lnTo>
                  <a:pt x="32359" y="12798"/>
                </a:lnTo>
                <a:close/>
              </a:path>
              <a:path w="61595" h="61594">
                <a:moveTo>
                  <a:pt x="28373" y="12814"/>
                </a:moveTo>
                <a:lnTo>
                  <a:pt x="29008" y="12750"/>
                </a:lnTo>
                <a:lnTo>
                  <a:pt x="28687" y="12799"/>
                </a:lnTo>
                <a:lnTo>
                  <a:pt x="28373" y="12814"/>
                </a:lnTo>
                <a:close/>
              </a:path>
              <a:path w="61595" h="61594">
                <a:moveTo>
                  <a:pt x="28687" y="12799"/>
                </a:moveTo>
                <a:lnTo>
                  <a:pt x="29008" y="12750"/>
                </a:lnTo>
                <a:lnTo>
                  <a:pt x="29749" y="12750"/>
                </a:lnTo>
                <a:lnTo>
                  <a:pt x="28687" y="12799"/>
                </a:lnTo>
                <a:close/>
              </a:path>
              <a:path w="61595" h="61594">
                <a:moveTo>
                  <a:pt x="32691" y="12814"/>
                </a:moveTo>
                <a:lnTo>
                  <a:pt x="32359" y="12798"/>
                </a:lnTo>
                <a:lnTo>
                  <a:pt x="32044" y="12750"/>
                </a:lnTo>
                <a:lnTo>
                  <a:pt x="32691" y="12814"/>
                </a:lnTo>
                <a:close/>
              </a:path>
              <a:path w="61595" h="61594">
                <a:moveTo>
                  <a:pt x="55404" y="12814"/>
                </a:moveTo>
                <a:lnTo>
                  <a:pt x="32691" y="12814"/>
                </a:lnTo>
                <a:lnTo>
                  <a:pt x="32044" y="12750"/>
                </a:lnTo>
                <a:lnTo>
                  <a:pt x="55357" y="12750"/>
                </a:lnTo>
                <a:close/>
              </a:path>
              <a:path w="61595" h="61594">
                <a:moveTo>
                  <a:pt x="34142" y="13071"/>
                </a:moveTo>
                <a:lnTo>
                  <a:pt x="32359" y="12798"/>
                </a:lnTo>
                <a:lnTo>
                  <a:pt x="32691" y="12814"/>
                </a:lnTo>
                <a:lnTo>
                  <a:pt x="55404" y="12814"/>
                </a:lnTo>
                <a:lnTo>
                  <a:pt x="55537" y="12992"/>
                </a:lnTo>
                <a:lnTo>
                  <a:pt x="33834" y="12992"/>
                </a:lnTo>
                <a:lnTo>
                  <a:pt x="34142" y="13071"/>
                </a:lnTo>
                <a:close/>
              </a:path>
              <a:path w="61595" h="61594">
                <a:moveTo>
                  <a:pt x="28592" y="12814"/>
                </a:moveTo>
                <a:lnTo>
                  <a:pt x="28373" y="12814"/>
                </a:lnTo>
                <a:lnTo>
                  <a:pt x="28687" y="12799"/>
                </a:lnTo>
                <a:close/>
              </a:path>
              <a:path w="61595" h="61594">
                <a:moveTo>
                  <a:pt x="26595" y="13119"/>
                </a:moveTo>
                <a:lnTo>
                  <a:pt x="27230" y="12992"/>
                </a:lnTo>
                <a:lnTo>
                  <a:pt x="26911" y="13071"/>
                </a:lnTo>
                <a:lnTo>
                  <a:pt x="26595" y="13119"/>
                </a:lnTo>
                <a:close/>
              </a:path>
              <a:path w="61595" h="61594">
                <a:moveTo>
                  <a:pt x="26942" y="13066"/>
                </a:moveTo>
                <a:lnTo>
                  <a:pt x="27230" y="12992"/>
                </a:lnTo>
                <a:lnTo>
                  <a:pt x="27428" y="12992"/>
                </a:lnTo>
                <a:lnTo>
                  <a:pt x="26942" y="13066"/>
                </a:lnTo>
                <a:close/>
              </a:path>
              <a:path w="61595" h="61594">
                <a:moveTo>
                  <a:pt x="34457" y="13119"/>
                </a:moveTo>
                <a:lnTo>
                  <a:pt x="34123" y="13066"/>
                </a:lnTo>
                <a:lnTo>
                  <a:pt x="33834" y="12992"/>
                </a:lnTo>
                <a:lnTo>
                  <a:pt x="34457" y="13119"/>
                </a:lnTo>
                <a:close/>
              </a:path>
              <a:path w="61595" h="61594">
                <a:moveTo>
                  <a:pt x="55632" y="13119"/>
                </a:moveTo>
                <a:lnTo>
                  <a:pt x="34457" y="13119"/>
                </a:lnTo>
                <a:lnTo>
                  <a:pt x="33834" y="12992"/>
                </a:lnTo>
                <a:lnTo>
                  <a:pt x="55537" y="12992"/>
                </a:lnTo>
                <a:close/>
              </a:path>
              <a:path w="61595" h="61594">
                <a:moveTo>
                  <a:pt x="26736" y="13119"/>
                </a:moveTo>
                <a:lnTo>
                  <a:pt x="26595" y="13119"/>
                </a:lnTo>
                <a:lnTo>
                  <a:pt x="26942" y="13066"/>
                </a:lnTo>
                <a:lnTo>
                  <a:pt x="26736" y="13119"/>
                </a:lnTo>
                <a:close/>
              </a:path>
              <a:path w="61595" h="61594">
                <a:moveTo>
                  <a:pt x="55969" y="13588"/>
                </a:moveTo>
                <a:lnTo>
                  <a:pt x="36159" y="13588"/>
                </a:lnTo>
                <a:lnTo>
                  <a:pt x="35562" y="13411"/>
                </a:lnTo>
                <a:lnTo>
                  <a:pt x="34142" y="13071"/>
                </a:lnTo>
                <a:lnTo>
                  <a:pt x="34457" y="13119"/>
                </a:lnTo>
                <a:lnTo>
                  <a:pt x="55632" y="13119"/>
                </a:lnTo>
                <a:lnTo>
                  <a:pt x="55969" y="13588"/>
                </a:lnTo>
                <a:close/>
              </a:path>
              <a:path w="61595" h="61594">
                <a:moveTo>
                  <a:pt x="24906" y="13588"/>
                </a:moveTo>
                <a:lnTo>
                  <a:pt x="25503" y="13411"/>
                </a:lnTo>
                <a:lnTo>
                  <a:pt x="25274" y="13494"/>
                </a:lnTo>
                <a:lnTo>
                  <a:pt x="24906" y="13588"/>
                </a:lnTo>
                <a:close/>
              </a:path>
              <a:path w="61595" h="61594">
                <a:moveTo>
                  <a:pt x="25274" y="13494"/>
                </a:moveTo>
                <a:lnTo>
                  <a:pt x="25503" y="13411"/>
                </a:lnTo>
                <a:lnTo>
                  <a:pt x="25274" y="13494"/>
                </a:lnTo>
                <a:close/>
              </a:path>
              <a:path w="61595" h="61594">
                <a:moveTo>
                  <a:pt x="35787" y="13493"/>
                </a:moveTo>
                <a:lnTo>
                  <a:pt x="35466" y="13411"/>
                </a:lnTo>
                <a:lnTo>
                  <a:pt x="35787" y="13493"/>
                </a:lnTo>
                <a:close/>
              </a:path>
              <a:path w="61595" h="61594">
                <a:moveTo>
                  <a:pt x="36159" y="13588"/>
                </a:moveTo>
                <a:lnTo>
                  <a:pt x="35770" y="13487"/>
                </a:lnTo>
                <a:lnTo>
                  <a:pt x="35562" y="13411"/>
                </a:lnTo>
                <a:lnTo>
                  <a:pt x="36159" y="13588"/>
                </a:lnTo>
                <a:close/>
              </a:path>
              <a:path w="61595" h="61594">
                <a:moveTo>
                  <a:pt x="56354" y="14223"/>
                </a:moveTo>
                <a:lnTo>
                  <a:pt x="37784" y="14223"/>
                </a:lnTo>
                <a:lnTo>
                  <a:pt x="37213" y="13982"/>
                </a:lnTo>
                <a:lnTo>
                  <a:pt x="35787" y="13493"/>
                </a:lnTo>
                <a:lnTo>
                  <a:pt x="36159" y="13588"/>
                </a:lnTo>
                <a:lnTo>
                  <a:pt x="55969" y="13588"/>
                </a:lnTo>
                <a:lnTo>
                  <a:pt x="56354" y="14223"/>
                </a:lnTo>
                <a:close/>
              </a:path>
              <a:path w="61595" h="61594">
                <a:moveTo>
                  <a:pt x="25014" y="13588"/>
                </a:moveTo>
                <a:lnTo>
                  <a:pt x="25274" y="13494"/>
                </a:lnTo>
                <a:lnTo>
                  <a:pt x="25014" y="13588"/>
                </a:lnTo>
                <a:close/>
              </a:path>
              <a:path w="61595" h="61594">
                <a:moveTo>
                  <a:pt x="23268" y="14223"/>
                </a:moveTo>
                <a:lnTo>
                  <a:pt x="23852" y="13982"/>
                </a:lnTo>
                <a:lnTo>
                  <a:pt x="23556" y="14119"/>
                </a:lnTo>
                <a:lnTo>
                  <a:pt x="23268" y="14223"/>
                </a:lnTo>
                <a:close/>
              </a:path>
              <a:path w="61595" h="61594">
                <a:moveTo>
                  <a:pt x="23602" y="14102"/>
                </a:moveTo>
                <a:lnTo>
                  <a:pt x="23852" y="13982"/>
                </a:lnTo>
                <a:lnTo>
                  <a:pt x="23602" y="14102"/>
                </a:lnTo>
                <a:close/>
              </a:path>
              <a:path w="61595" h="61594">
                <a:moveTo>
                  <a:pt x="37498" y="14119"/>
                </a:moveTo>
                <a:lnTo>
                  <a:pt x="37124" y="13982"/>
                </a:lnTo>
                <a:lnTo>
                  <a:pt x="37498" y="14119"/>
                </a:lnTo>
                <a:close/>
              </a:path>
              <a:path w="61595" h="61594">
                <a:moveTo>
                  <a:pt x="37784" y="14223"/>
                </a:moveTo>
                <a:lnTo>
                  <a:pt x="37463" y="14102"/>
                </a:lnTo>
                <a:lnTo>
                  <a:pt x="37213" y="13982"/>
                </a:lnTo>
                <a:lnTo>
                  <a:pt x="37784" y="14223"/>
                </a:lnTo>
                <a:close/>
              </a:path>
              <a:path w="61595" h="61594">
                <a:moveTo>
                  <a:pt x="23349" y="14223"/>
                </a:moveTo>
                <a:lnTo>
                  <a:pt x="23602" y="14102"/>
                </a:lnTo>
                <a:lnTo>
                  <a:pt x="23349" y="14223"/>
                </a:lnTo>
                <a:close/>
              </a:path>
              <a:path w="61595" h="61594">
                <a:moveTo>
                  <a:pt x="56823" y="14998"/>
                </a:moveTo>
                <a:lnTo>
                  <a:pt x="39334" y="14998"/>
                </a:lnTo>
                <a:lnTo>
                  <a:pt x="38787" y="14706"/>
                </a:lnTo>
                <a:lnTo>
                  <a:pt x="37498" y="14119"/>
                </a:lnTo>
                <a:lnTo>
                  <a:pt x="37784" y="14223"/>
                </a:lnTo>
                <a:lnTo>
                  <a:pt x="56354" y="14223"/>
                </a:lnTo>
                <a:lnTo>
                  <a:pt x="56823" y="14998"/>
                </a:lnTo>
                <a:close/>
              </a:path>
              <a:path w="61595" h="61594">
                <a:moveTo>
                  <a:pt x="21731" y="14998"/>
                </a:moveTo>
                <a:lnTo>
                  <a:pt x="22265" y="14706"/>
                </a:lnTo>
                <a:lnTo>
                  <a:pt x="21989" y="14875"/>
                </a:lnTo>
                <a:lnTo>
                  <a:pt x="21731" y="14998"/>
                </a:lnTo>
                <a:close/>
              </a:path>
              <a:path w="61595" h="61594">
                <a:moveTo>
                  <a:pt x="21989" y="14875"/>
                </a:moveTo>
                <a:lnTo>
                  <a:pt x="22265" y="14706"/>
                </a:lnTo>
                <a:lnTo>
                  <a:pt x="21989" y="14875"/>
                </a:lnTo>
                <a:close/>
              </a:path>
              <a:path w="61595" h="61594">
                <a:moveTo>
                  <a:pt x="39025" y="14850"/>
                </a:moveTo>
                <a:lnTo>
                  <a:pt x="38724" y="14706"/>
                </a:lnTo>
                <a:lnTo>
                  <a:pt x="39025" y="14850"/>
                </a:lnTo>
                <a:close/>
              </a:path>
              <a:path w="61595" h="61594">
                <a:moveTo>
                  <a:pt x="39334" y="14998"/>
                </a:moveTo>
                <a:lnTo>
                  <a:pt x="39025" y="14850"/>
                </a:lnTo>
                <a:lnTo>
                  <a:pt x="38787" y="14706"/>
                </a:lnTo>
                <a:lnTo>
                  <a:pt x="39334" y="14998"/>
                </a:lnTo>
                <a:close/>
              </a:path>
              <a:path w="61595" h="61594">
                <a:moveTo>
                  <a:pt x="57385" y="15925"/>
                </a:moveTo>
                <a:lnTo>
                  <a:pt x="40794" y="15925"/>
                </a:lnTo>
                <a:lnTo>
                  <a:pt x="40286" y="15582"/>
                </a:lnTo>
                <a:lnTo>
                  <a:pt x="39025" y="14850"/>
                </a:lnTo>
                <a:lnTo>
                  <a:pt x="39334" y="14998"/>
                </a:lnTo>
                <a:lnTo>
                  <a:pt x="56823" y="14998"/>
                </a:lnTo>
                <a:lnTo>
                  <a:pt x="57385" y="15925"/>
                </a:lnTo>
                <a:close/>
              </a:path>
              <a:path w="61595" h="61594">
                <a:moveTo>
                  <a:pt x="21787" y="14998"/>
                </a:moveTo>
                <a:lnTo>
                  <a:pt x="21989" y="14875"/>
                </a:lnTo>
                <a:lnTo>
                  <a:pt x="21787" y="14998"/>
                </a:lnTo>
                <a:close/>
              </a:path>
              <a:path w="61595" h="61594">
                <a:moveTo>
                  <a:pt x="20271" y="15925"/>
                </a:moveTo>
                <a:lnTo>
                  <a:pt x="20779" y="15582"/>
                </a:lnTo>
                <a:lnTo>
                  <a:pt x="20534" y="15765"/>
                </a:lnTo>
                <a:lnTo>
                  <a:pt x="20271" y="15925"/>
                </a:lnTo>
                <a:close/>
              </a:path>
              <a:path w="61595" h="61594">
                <a:moveTo>
                  <a:pt x="20543" y="15759"/>
                </a:moveTo>
                <a:lnTo>
                  <a:pt x="20779" y="15582"/>
                </a:lnTo>
                <a:lnTo>
                  <a:pt x="20543" y="15759"/>
                </a:lnTo>
                <a:close/>
              </a:path>
              <a:path w="61595" h="61594">
                <a:moveTo>
                  <a:pt x="40529" y="15765"/>
                </a:moveTo>
                <a:lnTo>
                  <a:pt x="40230" y="15582"/>
                </a:lnTo>
                <a:lnTo>
                  <a:pt x="40529" y="15765"/>
                </a:lnTo>
                <a:close/>
              </a:path>
              <a:path w="61595" h="61594">
                <a:moveTo>
                  <a:pt x="40794" y="15925"/>
                </a:moveTo>
                <a:lnTo>
                  <a:pt x="40522" y="15759"/>
                </a:lnTo>
                <a:lnTo>
                  <a:pt x="40286" y="15582"/>
                </a:lnTo>
                <a:lnTo>
                  <a:pt x="40794" y="15925"/>
                </a:lnTo>
                <a:close/>
              </a:path>
              <a:path w="61595" h="61594">
                <a:moveTo>
                  <a:pt x="20321" y="15925"/>
                </a:moveTo>
                <a:lnTo>
                  <a:pt x="20543" y="15759"/>
                </a:lnTo>
                <a:lnTo>
                  <a:pt x="20321" y="15925"/>
                </a:lnTo>
                <a:close/>
              </a:path>
              <a:path w="61595" h="61594">
                <a:moveTo>
                  <a:pt x="57904" y="16979"/>
                </a:moveTo>
                <a:lnTo>
                  <a:pt x="42153" y="16979"/>
                </a:lnTo>
                <a:lnTo>
                  <a:pt x="41683" y="16586"/>
                </a:lnTo>
                <a:lnTo>
                  <a:pt x="40529" y="15765"/>
                </a:lnTo>
                <a:lnTo>
                  <a:pt x="40794" y="15925"/>
                </a:lnTo>
                <a:lnTo>
                  <a:pt x="57385" y="15925"/>
                </a:lnTo>
                <a:lnTo>
                  <a:pt x="57904" y="16979"/>
                </a:lnTo>
                <a:close/>
              </a:path>
              <a:path w="61595" h="61594">
                <a:moveTo>
                  <a:pt x="18912" y="16979"/>
                </a:moveTo>
                <a:lnTo>
                  <a:pt x="19382" y="16586"/>
                </a:lnTo>
                <a:lnTo>
                  <a:pt x="19112" y="16829"/>
                </a:lnTo>
                <a:lnTo>
                  <a:pt x="18912" y="16979"/>
                </a:lnTo>
                <a:close/>
              </a:path>
              <a:path w="61595" h="61594">
                <a:moveTo>
                  <a:pt x="19112" y="16829"/>
                </a:moveTo>
                <a:lnTo>
                  <a:pt x="19382" y="16586"/>
                </a:lnTo>
                <a:lnTo>
                  <a:pt x="19112" y="16829"/>
                </a:lnTo>
                <a:close/>
              </a:path>
              <a:path w="61595" h="61594">
                <a:moveTo>
                  <a:pt x="41941" y="16821"/>
                </a:moveTo>
                <a:lnTo>
                  <a:pt x="41627" y="16586"/>
                </a:lnTo>
                <a:lnTo>
                  <a:pt x="41941" y="16821"/>
                </a:lnTo>
                <a:close/>
              </a:path>
              <a:path w="61595" h="61594">
                <a:moveTo>
                  <a:pt x="42153" y="16979"/>
                </a:moveTo>
                <a:lnTo>
                  <a:pt x="41941" y="16821"/>
                </a:lnTo>
                <a:lnTo>
                  <a:pt x="41683" y="16586"/>
                </a:lnTo>
                <a:lnTo>
                  <a:pt x="42153" y="16979"/>
                </a:lnTo>
                <a:close/>
              </a:path>
              <a:path w="61595" h="61594">
                <a:moveTo>
                  <a:pt x="58469" y="18148"/>
                </a:moveTo>
                <a:lnTo>
                  <a:pt x="43398" y="18148"/>
                </a:lnTo>
                <a:lnTo>
                  <a:pt x="42978" y="17729"/>
                </a:lnTo>
                <a:lnTo>
                  <a:pt x="41941" y="16821"/>
                </a:lnTo>
                <a:lnTo>
                  <a:pt x="42153" y="16979"/>
                </a:lnTo>
                <a:lnTo>
                  <a:pt x="57904" y="16979"/>
                </a:lnTo>
                <a:lnTo>
                  <a:pt x="58469" y="18148"/>
                </a:lnTo>
                <a:close/>
              </a:path>
              <a:path w="61595" h="61594">
                <a:moveTo>
                  <a:pt x="18947" y="16979"/>
                </a:moveTo>
                <a:lnTo>
                  <a:pt x="19112" y="16829"/>
                </a:lnTo>
                <a:lnTo>
                  <a:pt x="18947" y="16979"/>
                </a:lnTo>
                <a:close/>
              </a:path>
              <a:path w="61595" h="61594">
                <a:moveTo>
                  <a:pt x="17939" y="17891"/>
                </a:moveTo>
                <a:lnTo>
                  <a:pt x="18086" y="17729"/>
                </a:lnTo>
                <a:lnTo>
                  <a:pt x="17939" y="17891"/>
                </a:lnTo>
                <a:close/>
              </a:path>
              <a:path w="61595" h="61594">
                <a:moveTo>
                  <a:pt x="43178" y="17948"/>
                </a:moveTo>
                <a:lnTo>
                  <a:pt x="42938" y="17729"/>
                </a:lnTo>
                <a:lnTo>
                  <a:pt x="43178" y="17948"/>
                </a:lnTo>
                <a:close/>
              </a:path>
              <a:path w="61595" h="61594">
                <a:moveTo>
                  <a:pt x="17705" y="18148"/>
                </a:moveTo>
                <a:lnTo>
                  <a:pt x="17939" y="17891"/>
                </a:lnTo>
                <a:lnTo>
                  <a:pt x="17705" y="18148"/>
                </a:lnTo>
                <a:close/>
              </a:path>
              <a:path w="61595" h="61594">
                <a:moveTo>
                  <a:pt x="59005" y="19443"/>
                </a:moveTo>
                <a:lnTo>
                  <a:pt x="44541" y="19443"/>
                </a:lnTo>
                <a:lnTo>
                  <a:pt x="44147" y="18973"/>
                </a:lnTo>
                <a:lnTo>
                  <a:pt x="43178" y="17948"/>
                </a:lnTo>
                <a:lnTo>
                  <a:pt x="43398" y="18148"/>
                </a:lnTo>
                <a:lnTo>
                  <a:pt x="58469" y="18148"/>
                </a:lnTo>
                <a:lnTo>
                  <a:pt x="58726" y="18681"/>
                </a:lnTo>
                <a:lnTo>
                  <a:pt x="59005" y="19443"/>
                </a:lnTo>
                <a:close/>
              </a:path>
              <a:path w="61595" h="61594">
                <a:moveTo>
                  <a:pt x="16524" y="19443"/>
                </a:moveTo>
                <a:lnTo>
                  <a:pt x="16905" y="18973"/>
                </a:lnTo>
                <a:lnTo>
                  <a:pt x="16689" y="19263"/>
                </a:lnTo>
                <a:lnTo>
                  <a:pt x="16524" y="19443"/>
                </a:lnTo>
                <a:close/>
              </a:path>
              <a:path w="61595" h="61594">
                <a:moveTo>
                  <a:pt x="16689" y="19263"/>
                </a:moveTo>
                <a:lnTo>
                  <a:pt x="16905" y="18973"/>
                </a:lnTo>
                <a:lnTo>
                  <a:pt x="16689" y="19263"/>
                </a:lnTo>
                <a:close/>
              </a:path>
              <a:path w="61595" h="61594">
                <a:moveTo>
                  <a:pt x="44305" y="19185"/>
                </a:moveTo>
                <a:lnTo>
                  <a:pt x="44112" y="18973"/>
                </a:lnTo>
                <a:lnTo>
                  <a:pt x="44305" y="19185"/>
                </a:lnTo>
                <a:close/>
              </a:path>
              <a:path w="61595" h="61594">
                <a:moveTo>
                  <a:pt x="44541" y="19443"/>
                </a:moveTo>
                <a:lnTo>
                  <a:pt x="44305" y="19185"/>
                </a:lnTo>
                <a:lnTo>
                  <a:pt x="44147" y="18973"/>
                </a:lnTo>
                <a:lnTo>
                  <a:pt x="44541" y="19443"/>
                </a:lnTo>
                <a:close/>
              </a:path>
              <a:path w="61595" h="61594">
                <a:moveTo>
                  <a:pt x="59514" y="20840"/>
                </a:moveTo>
                <a:lnTo>
                  <a:pt x="45544" y="20840"/>
                </a:lnTo>
                <a:lnTo>
                  <a:pt x="45201" y="20332"/>
                </a:lnTo>
                <a:lnTo>
                  <a:pt x="44305" y="19185"/>
                </a:lnTo>
                <a:lnTo>
                  <a:pt x="44541" y="19443"/>
                </a:lnTo>
                <a:lnTo>
                  <a:pt x="59005" y="19443"/>
                </a:lnTo>
                <a:lnTo>
                  <a:pt x="59514" y="20840"/>
                </a:lnTo>
                <a:close/>
              </a:path>
              <a:path w="61595" h="61594">
                <a:moveTo>
                  <a:pt x="16554" y="19443"/>
                </a:moveTo>
                <a:lnTo>
                  <a:pt x="16689" y="19263"/>
                </a:lnTo>
                <a:lnTo>
                  <a:pt x="16554" y="19443"/>
                </a:lnTo>
                <a:close/>
              </a:path>
              <a:path w="61595" h="61594">
                <a:moveTo>
                  <a:pt x="15508" y="20840"/>
                </a:moveTo>
                <a:lnTo>
                  <a:pt x="15851" y="20332"/>
                </a:lnTo>
                <a:lnTo>
                  <a:pt x="15690" y="20597"/>
                </a:lnTo>
                <a:lnTo>
                  <a:pt x="15508" y="20840"/>
                </a:lnTo>
                <a:close/>
              </a:path>
              <a:path w="61595" h="61594">
                <a:moveTo>
                  <a:pt x="15690" y="20597"/>
                </a:moveTo>
                <a:lnTo>
                  <a:pt x="15851" y="20332"/>
                </a:lnTo>
                <a:lnTo>
                  <a:pt x="15690" y="20597"/>
                </a:lnTo>
                <a:close/>
              </a:path>
              <a:path w="61595" h="61594">
                <a:moveTo>
                  <a:pt x="45362" y="20597"/>
                </a:moveTo>
                <a:lnTo>
                  <a:pt x="45164" y="20332"/>
                </a:lnTo>
                <a:lnTo>
                  <a:pt x="45362" y="20597"/>
                </a:lnTo>
                <a:close/>
              </a:path>
              <a:path w="61595" h="61594">
                <a:moveTo>
                  <a:pt x="45544" y="20840"/>
                </a:moveTo>
                <a:lnTo>
                  <a:pt x="45362" y="20597"/>
                </a:lnTo>
                <a:lnTo>
                  <a:pt x="45201" y="20332"/>
                </a:lnTo>
                <a:lnTo>
                  <a:pt x="45544" y="20840"/>
                </a:lnTo>
                <a:close/>
              </a:path>
              <a:path w="61595" h="61594">
                <a:moveTo>
                  <a:pt x="15543" y="20840"/>
                </a:moveTo>
                <a:lnTo>
                  <a:pt x="15690" y="20597"/>
                </a:lnTo>
                <a:lnTo>
                  <a:pt x="15543" y="20840"/>
                </a:lnTo>
                <a:close/>
              </a:path>
              <a:path w="61595" h="61594">
                <a:moveTo>
                  <a:pt x="59973" y="22339"/>
                </a:moveTo>
                <a:lnTo>
                  <a:pt x="46420" y="22339"/>
                </a:lnTo>
                <a:lnTo>
                  <a:pt x="46128" y="21793"/>
                </a:lnTo>
                <a:lnTo>
                  <a:pt x="45362" y="20597"/>
                </a:lnTo>
                <a:lnTo>
                  <a:pt x="45544" y="20840"/>
                </a:lnTo>
                <a:lnTo>
                  <a:pt x="59514" y="20840"/>
                </a:lnTo>
                <a:lnTo>
                  <a:pt x="59755" y="21501"/>
                </a:lnTo>
                <a:lnTo>
                  <a:pt x="59973" y="22339"/>
                </a:lnTo>
                <a:close/>
              </a:path>
              <a:path w="61595" h="61594">
                <a:moveTo>
                  <a:pt x="14830" y="22013"/>
                </a:moveTo>
                <a:lnTo>
                  <a:pt x="14937" y="21793"/>
                </a:lnTo>
                <a:lnTo>
                  <a:pt x="14830" y="22013"/>
                </a:lnTo>
                <a:close/>
              </a:path>
              <a:path w="61595" h="61594">
                <a:moveTo>
                  <a:pt x="46276" y="22102"/>
                </a:moveTo>
                <a:lnTo>
                  <a:pt x="46088" y="21793"/>
                </a:lnTo>
                <a:lnTo>
                  <a:pt x="46276" y="22102"/>
                </a:lnTo>
                <a:close/>
              </a:path>
              <a:path w="61595" h="61594">
                <a:moveTo>
                  <a:pt x="14672" y="22339"/>
                </a:moveTo>
                <a:lnTo>
                  <a:pt x="14830" y="22013"/>
                </a:lnTo>
                <a:lnTo>
                  <a:pt x="14672" y="22339"/>
                </a:lnTo>
                <a:close/>
              </a:path>
              <a:path w="61595" h="61594">
                <a:moveTo>
                  <a:pt x="60382" y="23914"/>
                </a:moveTo>
                <a:lnTo>
                  <a:pt x="47144" y="23914"/>
                </a:lnTo>
                <a:lnTo>
                  <a:pt x="46903" y="23342"/>
                </a:lnTo>
                <a:lnTo>
                  <a:pt x="46276" y="22102"/>
                </a:lnTo>
                <a:lnTo>
                  <a:pt x="46420" y="22339"/>
                </a:lnTo>
                <a:lnTo>
                  <a:pt x="59973" y="22339"/>
                </a:lnTo>
                <a:lnTo>
                  <a:pt x="60382" y="23914"/>
                </a:lnTo>
                <a:close/>
              </a:path>
              <a:path w="61595" h="61594">
                <a:moveTo>
                  <a:pt x="13908" y="23914"/>
                </a:moveTo>
                <a:lnTo>
                  <a:pt x="14149" y="23342"/>
                </a:lnTo>
                <a:lnTo>
                  <a:pt x="14039" y="23643"/>
                </a:lnTo>
                <a:lnTo>
                  <a:pt x="13908" y="23914"/>
                </a:lnTo>
                <a:close/>
              </a:path>
              <a:path w="61595" h="61594">
                <a:moveTo>
                  <a:pt x="14039" y="23643"/>
                </a:moveTo>
                <a:lnTo>
                  <a:pt x="14149" y="23342"/>
                </a:lnTo>
                <a:lnTo>
                  <a:pt x="14039" y="23643"/>
                </a:lnTo>
                <a:close/>
              </a:path>
              <a:path w="61595" h="61594">
                <a:moveTo>
                  <a:pt x="47008" y="23629"/>
                </a:moveTo>
                <a:lnTo>
                  <a:pt x="46870" y="23342"/>
                </a:lnTo>
                <a:lnTo>
                  <a:pt x="47008" y="23629"/>
                </a:lnTo>
                <a:close/>
              </a:path>
              <a:path w="61595" h="61594">
                <a:moveTo>
                  <a:pt x="47144" y="23914"/>
                </a:moveTo>
                <a:lnTo>
                  <a:pt x="47014" y="23643"/>
                </a:lnTo>
                <a:lnTo>
                  <a:pt x="46903" y="23342"/>
                </a:lnTo>
                <a:lnTo>
                  <a:pt x="47144" y="23914"/>
                </a:lnTo>
                <a:close/>
              </a:path>
              <a:path w="61595" h="61594">
                <a:moveTo>
                  <a:pt x="60687" y="25565"/>
                </a:moveTo>
                <a:lnTo>
                  <a:pt x="47716" y="25565"/>
                </a:lnTo>
                <a:lnTo>
                  <a:pt x="47538" y="24968"/>
                </a:lnTo>
                <a:lnTo>
                  <a:pt x="47008" y="23629"/>
                </a:lnTo>
                <a:lnTo>
                  <a:pt x="47144" y="23914"/>
                </a:lnTo>
                <a:lnTo>
                  <a:pt x="60382" y="23914"/>
                </a:lnTo>
                <a:lnTo>
                  <a:pt x="60517" y="24434"/>
                </a:lnTo>
                <a:lnTo>
                  <a:pt x="60687" y="25565"/>
                </a:lnTo>
                <a:close/>
              </a:path>
              <a:path w="61595" h="61594">
                <a:moveTo>
                  <a:pt x="13940" y="23914"/>
                </a:moveTo>
                <a:lnTo>
                  <a:pt x="14039" y="23643"/>
                </a:lnTo>
                <a:lnTo>
                  <a:pt x="13940" y="23914"/>
                </a:lnTo>
                <a:close/>
              </a:path>
              <a:path w="61595" h="61594">
                <a:moveTo>
                  <a:pt x="13462" y="25223"/>
                </a:moveTo>
                <a:lnTo>
                  <a:pt x="13527" y="24968"/>
                </a:lnTo>
                <a:lnTo>
                  <a:pt x="13462" y="25223"/>
                </a:lnTo>
                <a:close/>
              </a:path>
              <a:path w="61595" h="61594">
                <a:moveTo>
                  <a:pt x="47633" y="25340"/>
                </a:moveTo>
                <a:lnTo>
                  <a:pt x="47497" y="24968"/>
                </a:lnTo>
                <a:lnTo>
                  <a:pt x="47633" y="25340"/>
                </a:lnTo>
                <a:close/>
              </a:path>
              <a:path w="61595" h="61594">
                <a:moveTo>
                  <a:pt x="47716" y="25565"/>
                </a:moveTo>
                <a:lnTo>
                  <a:pt x="47633" y="25340"/>
                </a:lnTo>
                <a:lnTo>
                  <a:pt x="47538" y="24968"/>
                </a:lnTo>
                <a:lnTo>
                  <a:pt x="47716" y="25565"/>
                </a:lnTo>
                <a:close/>
              </a:path>
              <a:path w="61595" h="61594">
                <a:moveTo>
                  <a:pt x="13374" y="25565"/>
                </a:moveTo>
                <a:lnTo>
                  <a:pt x="13462" y="25223"/>
                </a:lnTo>
                <a:lnTo>
                  <a:pt x="13374" y="25565"/>
                </a:lnTo>
                <a:close/>
              </a:path>
              <a:path w="61595" h="61594">
                <a:moveTo>
                  <a:pt x="60946" y="27292"/>
                </a:moveTo>
                <a:lnTo>
                  <a:pt x="48135" y="27292"/>
                </a:lnTo>
                <a:lnTo>
                  <a:pt x="48008" y="26669"/>
                </a:lnTo>
                <a:lnTo>
                  <a:pt x="47633" y="25340"/>
                </a:lnTo>
                <a:lnTo>
                  <a:pt x="47716" y="25565"/>
                </a:lnTo>
                <a:lnTo>
                  <a:pt x="60687" y="25565"/>
                </a:lnTo>
                <a:lnTo>
                  <a:pt x="60946" y="27292"/>
                </a:lnTo>
                <a:close/>
              </a:path>
              <a:path w="61595" h="61594">
                <a:moveTo>
                  <a:pt x="13009" y="26985"/>
                </a:moveTo>
                <a:lnTo>
                  <a:pt x="13057" y="26669"/>
                </a:lnTo>
                <a:lnTo>
                  <a:pt x="13009" y="26985"/>
                </a:lnTo>
                <a:close/>
              </a:path>
              <a:path w="61595" h="61594">
                <a:moveTo>
                  <a:pt x="48056" y="26985"/>
                </a:moveTo>
                <a:lnTo>
                  <a:pt x="47975" y="26669"/>
                </a:lnTo>
                <a:lnTo>
                  <a:pt x="48056" y="26985"/>
                </a:lnTo>
                <a:close/>
              </a:path>
              <a:path w="61595" h="61594">
                <a:moveTo>
                  <a:pt x="12962" y="27292"/>
                </a:moveTo>
                <a:lnTo>
                  <a:pt x="13009" y="26985"/>
                </a:lnTo>
                <a:lnTo>
                  <a:pt x="12962" y="27292"/>
                </a:lnTo>
                <a:close/>
              </a:path>
              <a:path w="61595" h="61594">
                <a:moveTo>
                  <a:pt x="61053" y="29082"/>
                </a:moveTo>
                <a:lnTo>
                  <a:pt x="48376" y="29082"/>
                </a:lnTo>
                <a:lnTo>
                  <a:pt x="48312" y="28435"/>
                </a:lnTo>
                <a:lnTo>
                  <a:pt x="48056" y="26985"/>
                </a:lnTo>
                <a:lnTo>
                  <a:pt x="48135" y="27292"/>
                </a:lnTo>
                <a:lnTo>
                  <a:pt x="60946" y="27292"/>
                </a:lnTo>
                <a:lnTo>
                  <a:pt x="61053" y="29082"/>
                </a:lnTo>
                <a:close/>
              </a:path>
              <a:path w="61595" h="61594">
                <a:moveTo>
                  <a:pt x="12735" y="28783"/>
                </a:moveTo>
                <a:lnTo>
                  <a:pt x="12752" y="28435"/>
                </a:lnTo>
                <a:lnTo>
                  <a:pt x="12735" y="28783"/>
                </a:lnTo>
                <a:close/>
              </a:path>
              <a:path w="61595" h="61594">
                <a:moveTo>
                  <a:pt x="48328" y="28766"/>
                </a:moveTo>
                <a:lnTo>
                  <a:pt x="48277" y="28435"/>
                </a:lnTo>
                <a:lnTo>
                  <a:pt x="48328" y="28766"/>
                </a:lnTo>
                <a:close/>
              </a:path>
              <a:path w="61595" h="61594">
                <a:moveTo>
                  <a:pt x="61111" y="30924"/>
                </a:moveTo>
                <a:lnTo>
                  <a:pt x="48427" y="30924"/>
                </a:lnTo>
                <a:lnTo>
                  <a:pt x="48427" y="30276"/>
                </a:lnTo>
                <a:lnTo>
                  <a:pt x="48328" y="28766"/>
                </a:lnTo>
                <a:lnTo>
                  <a:pt x="48376" y="29082"/>
                </a:lnTo>
                <a:lnTo>
                  <a:pt x="61053" y="29082"/>
                </a:lnTo>
                <a:lnTo>
                  <a:pt x="61111" y="30924"/>
                </a:lnTo>
                <a:close/>
              </a:path>
              <a:path w="61595" h="61594">
                <a:moveTo>
                  <a:pt x="12719" y="29082"/>
                </a:moveTo>
                <a:lnTo>
                  <a:pt x="12735" y="28783"/>
                </a:lnTo>
                <a:lnTo>
                  <a:pt x="12719" y="29082"/>
                </a:lnTo>
                <a:close/>
              </a:path>
              <a:path w="61595" h="61594">
                <a:moveTo>
                  <a:pt x="12642" y="30599"/>
                </a:moveTo>
                <a:lnTo>
                  <a:pt x="12625" y="30276"/>
                </a:lnTo>
                <a:lnTo>
                  <a:pt x="12642" y="30599"/>
                </a:lnTo>
                <a:close/>
              </a:path>
              <a:path w="61595" h="61594">
                <a:moveTo>
                  <a:pt x="48412" y="30599"/>
                </a:moveTo>
                <a:lnTo>
                  <a:pt x="48397" y="30276"/>
                </a:lnTo>
                <a:lnTo>
                  <a:pt x="48412" y="30599"/>
                </a:lnTo>
                <a:close/>
              </a:path>
              <a:path w="61595" h="61594">
                <a:moveTo>
                  <a:pt x="12659" y="30924"/>
                </a:moveTo>
                <a:lnTo>
                  <a:pt x="12642" y="30599"/>
                </a:lnTo>
                <a:lnTo>
                  <a:pt x="12659" y="30924"/>
                </a:lnTo>
                <a:close/>
              </a:path>
              <a:path w="61595" h="61594">
                <a:moveTo>
                  <a:pt x="61021" y="32753"/>
                </a:moveTo>
                <a:lnTo>
                  <a:pt x="48312" y="32753"/>
                </a:lnTo>
                <a:lnTo>
                  <a:pt x="48376" y="32118"/>
                </a:lnTo>
                <a:lnTo>
                  <a:pt x="48412" y="30599"/>
                </a:lnTo>
                <a:lnTo>
                  <a:pt x="48427" y="30924"/>
                </a:lnTo>
                <a:lnTo>
                  <a:pt x="61111" y="30924"/>
                </a:lnTo>
                <a:lnTo>
                  <a:pt x="61021" y="32753"/>
                </a:lnTo>
                <a:close/>
              </a:path>
              <a:path w="61595" h="61594">
                <a:moveTo>
                  <a:pt x="12736" y="32423"/>
                </a:moveTo>
                <a:lnTo>
                  <a:pt x="12689" y="32118"/>
                </a:lnTo>
                <a:lnTo>
                  <a:pt x="12736" y="32423"/>
                </a:lnTo>
                <a:close/>
              </a:path>
              <a:path w="61595" h="61594">
                <a:moveTo>
                  <a:pt x="48327" y="32439"/>
                </a:moveTo>
                <a:lnTo>
                  <a:pt x="48342" y="32118"/>
                </a:lnTo>
                <a:lnTo>
                  <a:pt x="48327" y="32439"/>
                </a:lnTo>
                <a:close/>
              </a:path>
              <a:path w="61595" h="61594">
                <a:moveTo>
                  <a:pt x="12786" y="32753"/>
                </a:moveTo>
                <a:lnTo>
                  <a:pt x="12736" y="32423"/>
                </a:lnTo>
                <a:lnTo>
                  <a:pt x="12786" y="32753"/>
                </a:lnTo>
                <a:close/>
              </a:path>
              <a:path w="61595" h="61594">
                <a:moveTo>
                  <a:pt x="60852" y="34531"/>
                </a:moveTo>
                <a:lnTo>
                  <a:pt x="48008" y="34531"/>
                </a:lnTo>
                <a:lnTo>
                  <a:pt x="48135" y="33908"/>
                </a:lnTo>
                <a:lnTo>
                  <a:pt x="48132" y="33718"/>
                </a:lnTo>
                <a:lnTo>
                  <a:pt x="48327" y="32439"/>
                </a:lnTo>
                <a:lnTo>
                  <a:pt x="48312" y="32753"/>
                </a:lnTo>
                <a:lnTo>
                  <a:pt x="61021" y="32753"/>
                </a:lnTo>
                <a:lnTo>
                  <a:pt x="60900" y="34212"/>
                </a:lnTo>
                <a:lnTo>
                  <a:pt x="60852" y="34531"/>
                </a:lnTo>
                <a:close/>
              </a:path>
              <a:path w="61595" h="61594">
                <a:moveTo>
                  <a:pt x="13009" y="34212"/>
                </a:moveTo>
                <a:lnTo>
                  <a:pt x="12930" y="33908"/>
                </a:lnTo>
                <a:lnTo>
                  <a:pt x="13009" y="34212"/>
                </a:lnTo>
                <a:close/>
              </a:path>
              <a:path w="61595" h="61594">
                <a:moveTo>
                  <a:pt x="48056" y="34212"/>
                </a:moveTo>
                <a:lnTo>
                  <a:pt x="48103" y="33908"/>
                </a:lnTo>
                <a:lnTo>
                  <a:pt x="48056" y="34212"/>
                </a:lnTo>
                <a:close/>
              </a:path>
              <a:path w="61595" h="61594">
                <a:moveTo>
                  <a:pt x="13091" y="34531"/>
                </a:moveTo>
                <a:lnTo>
                  <a:pt x="13009" y="34212"/>
                </a:lnTo>
                <a:lnTo>
                  <a:pt x="13091" y="34531"/>
                </a:lnTo>
                <a:close/>
              </a:path>
              <a:path w="61595" h="61594">
                <a:moveTo>
                  <a:pt x="60598" y="36220"/>
                </a:moveTo>
                <a:lnTo>
                  <a:pt x="47538" y="36220"/>
                </a:lnTo>
                <a:lnTo>
                  <a:pt x="47716" y="35623"/>
                </a:lnTo>
                <a:lnTo>
                  <a:pt x="48056" y="34212"/>
                </a:lnTo>
                <a:lnTo>
                  <a:pt x="48008" y="34531"/>
                </a:lnTo>
                <a:lnTo>
                  <a:pt x="60852" y="34531"/>
                </a:lnTo>
                <a:lnTo>
                  <a:pt x="60598" y="36220"/>
                </a:lnTo>
                <a:close/>
              </a:path>
              <a:path w="61595" h="61594">
                <a:moveTo>
                  <a:pt x="13527" y="36220"/>
                </a:moveTo>
                <a:lnTo>
                  <a:pt x="13337" y="35623"/>
                </a:lnTo>
                <a:lnTo>
                  <a:pt x="13462" y="35968"/>
                </a:lnTo>
                <a:lnTo>
                  <a:pt x="13527" y="36220"/>
                </a:lnTo>
                <a:close/>
              </a:path>
              <a:path w="61595" h="61594">
                <a:moveTo>
                  <a:pt x="13462" y="35968"/>
                </a:moveTo>
                <a:lnTo>
                  <a:pt x="13337" y="35623"/>
                </a:lnTo>
                <a:lnTo>
                  <a:pt x="13462" y="35968"/>
                </a:lnTo>
                <a:close/>
              </a:path>
              <a:path w="61595" h="61594">
                <a:moveTo>
                  <a:pt x="47634" y="35847"/>
                </a:moveTo>
                <a:lnTo>
                  <a:pt x="47692" y="35623"/>
                </a:lnTo>
                <a:lnTo>
                  <a:pt x="47634" y="35847"/>
                </a:lnTo>
                <a:close/>
              </a:path>
              <a:path w="61595" h="61594">
                <a:moveTo>
                  <a:pt x="60231" y="37858"/>
                </a:moveTo>
                <a:lnTo>
                  <a:pt x="46903" y="37858"/>
                </a:lnTo>
                <a:lnTo>
                  <a:pt x="47144" y="37274"/>
                </a:lnTo>
                <a:lnTo>
                  <a:pt x="47634" y="35847"/>
                </a:lnTo>
                <a:lnTo>
                  <a:pt x="47538" y="36220"/>
                </a:lnTo>
                <a:lnTo>
                  <a:pt x="60598" y="36220"/>
                </a:lnTo>
                <a:lnTo>
                  <a:pt x="60517" y="36753"/>
                </a:lnTo>
                <a:lnTo>
                  <a:pt x="60231" y="37858"/>
                </a:lnTo>
                <a:close/>
              </a:path>
              <a:path w="61595" h="61594">
                <a:moveTo>
                  <a:pt x="13554" y="36220"/>
                </a:moveTo>
                <a:lnTo>
                  <a:pt x="13462" y="35968"/>
                </a:lnTo>
                <a:lnTo>
                  <a:pt x="13554" y="36220"/>
                </a:lnTo>
                <a:close/>
              </a:path>
              <a:path w="61595" h="61594">
                <a:moveTo>
                  <a:pt x="14149" y="37858"/>
                </a:moveTo>
                <a:lnTo>
                  <a:pt x="13908" y="37274"/>
                </a:lnTo>
                <a:lnTo>
                  <a:pt x="14028" y="37524"/>
                </a:lnTo>
                <a:lnTo>
                  <a:pt x="14149" y="37858"/>
                </a:lnTo>
                <a:close/>
              </a:path>
              <a:path w="61595" h="61594">
                <a:moveTo>
                  <a:pt x="14024" y="37512"/>
                </a:moveTo>
                <a:lnTo>
                  <a:pt x="13908" y="37274"/>
                </a:lnTo>
                <a:lnTo>
                  <a:pt x="14024" y="37512"/>
                </a:lnTo>
                <a:close/>
              </a:path>
              <a:path w="61595" h="61594">
                <a:moveTo>
                  <a:pt x="47024" y="37524"/>
                </a:moveTo>
                <a:lnTo>
                  <a:pt x="47115" y="37274"/>
                </a:lnTo>
                <a:lnTo>
                  <a:pt x="47024" y="37524"/>
                </a:lnTo>
                <a:close/>
              </a:path>
              <a:path w="61595" h="61594">
                <a:moveTo>
                  <a:pt x="46903" y="37858"/>
                </a:moveTo>
                <a:lnTo>
                  <a:pt x="47024" y="37524"/>
                </a:lnTo>
                <a:lnTo>
                  <a:pt x="47144" y="37274"/>
                </a:lnTo>
                <a:lnTo>
                  <a:pt x="46903" y="37858"/>
                </a:lnTo>
                <a:close/>
              </a:path>
              <a:path w="61595" h="61594">
                <a:moveTo>
                  <a:pt x="14192" y="37858"/>
                </a:moveTo>
                <a:lnTo>
                  <a:pt x="14024" y="37512"/>
                </a:lnTo>
                <a:lnTo>
                  <a:pt x="14192" y="37858"/>
                </a:lnTo>
                <a:close/>
              </a:path>
              <a:path w="61595" h="61594">
                <a:moveTo>
                  <a:pt x="59834" y="39395"/>
                </a:moveTo>
                <a:lnTo>
                  <a:pt x="46128" y="39395"/>
                </a:lnTo>
                <a:lnTo>
                  <a:pt x="46420" y="38861"/>
                </a:lnTo>
                <a:lnTo>
                  <a:pt x="47024" y="37524"/>
                </a:lnTo>
                <a:lnTo>
                  <a:pt x="46903" y="37858"/>
                </a:lnTo>
                <a:lnTo>
                  <a:pt x="60231" y="37858"/>
                </a:lnTo>
                <a:lnTo>
                  <a:pt x="59834" y="39395"/>
                </a:lnTo>
                <a:close/>
              </a:path>
              <a:path w="61595" h="61594">
                <a:moveTo>
                  <a:pt x="14855" y="39226"/>
                </a:moveTo>
                <a:lnTo>
                  <a:pt x="14632" y="38861"/>
                </a:lnTo>
                <a:lnTo>
                  <a:pt x="14855" y="39226"/>
                </a:lnTo>
                <a:close/>
              </a:path>
              <a:path w="61595" h="61594">
                <a:moveTo>
                  <a:pt x="46251" y="39138"/>
                </a:moveTo>
                <a:lnTo>
                  <a:pt x="46384" y="38861"/>
                </a:lnTo>
                <a:lnTo>
                  <a:pt x="46251" y="39138"/>
                </a:lnTo>
                <a:close/>
              </a:path>
              <a:path w="61595" h="61594">
                <a:moveTo>
                  <a:pt x="46128" y="39395"/>
                </a:moveTo>
                <a:lnTo>
                  <a:pt x="46251" y="39138"/>
                </a:lnTo>
                <a:lnTo>
                  <a:pt x="46420" y="38861"/>
                </a:lnTo>
                <a:lnTo>
                  <a:pt x="46128" y="39395"/>
                </a:lnTo>
                <a:close/>
              </a:path>
              <a:path w="61595" h="61594">
                <a:moveTo>
                  <a:pt x="59332" y="40855"/>
                </a:moveTo>
                <a:lnTo>
                  <a:pt x="45201" y="40855"/>
                </a:lnTo>
                <a:lnTo>
                  <a:pt x="45544" y="40347"/>
                </a:lnTo>
                <a:lnTo>
                  <a:pt x="46251" y="39138"/>
                </a:lnTo>
                <a:lnTo>
                  <a:pt x="46128" y="39395"/>
                </a:lnTo>
                <a:lnTo>
                  <a:pt x="59834" y="39395"/>
                </a:lnTo>
                <a:lnTo>
                  <a:pt x="59755" y="39700"/>
                </a:lnTo>
                <a:lnTo>
                  <a:pt x="59332" y="40855"/>
                </a:lnTo>
                <a:close/>
              </a:path>
              <a:path w="61595" h="61594">
                <a:moveTo>
                  <a:pt x="14958" y="39395"/>
                </a:moveTo>
                <a:lnTo>
                  <a:pt x="14855" y="39226"/>
                </a:lnTo>
                <a:lnTo>
                  <a:pt x="14958" y="39395"/>
                </a:lnTo>
                <a:close/>
              </a:path>
              <a:path w="61595" h="61594">
                <a:moveTo>
                  <a:pt x="15851" y="40855"/>
                </a:moveTo>
                <a:lnTo>
                  <a:pt x="15508" y="40347"/>
                </a:lnTo>
                <a:lnTo>
                  <a:pt x="15685" y="40583"/>
                </a:lnTo>
                <a:lnTo>
                  <a:pt x="15851" y="40855"/>
                </a:lnTo>
                <a:close/>
              </a:path>
              <a:path w="61595" h="61594">
                <a:moveTo>
                  <a:pt x="15685" y="40583"/>
                </a:moveTo>
                <a:lnTo>
                  <a:pt x="15508" y="40347"/>
                </a:lnTo>
                <a:lnTo>
                  <a:pt x="15685" y="40583"/>
                </a:lnTo>
                <a:close/>
              </a:path>
              <a:path w="61595" h="61594">
                <a:moveTo>
                  <a:pt x="45367" y="40583"/>
                </a:moveTo>
                <a:lnTo>
                  <a:pt x="45512" y="40347"/>
                </a:lnTo>
                <a:lnTo>
                  <a:pt x="45367" y="40583"/>
                </a:lnTo>
                <a:close/>
              </a:path>
              <a:path w="61595" h="61594">
                <a:moveTo>
                  <a:pt x="45201" y="40855"/>
                </a:moveTo>
                <a:lnTo>
                  <a:pt x="45367" y="40583"/>
                </a:lnTo>
                <a:lnTo>
                  <a:pt x="45544" y="40347"/>
                </a:lnTo>
                <a:lnTo>
                  <a:pt x="45201" y="40855"/>
                </a:lnTo>
                <a:close/>
              </a:path>
              <a:path w="61595" h="61594">
                <a:moveTo>
                  <a:pt x="15889" y="40855"/>
                </a:moveTo>
                <a:lnTo>
                  <a:pt x="15685" y="40583"/>
                </a:lnTo>
                <a:lnTo>
                  <a:pt x="15889" y="40855"/>
                </a:lnTo>
                <a:close/>
              </a:path>
              <a:path w="61595" h="61594">
                <a:moveTo>
                  <a:pt x="58834" y="42214"/>
                </a:moveTo>
                <a:lnTo>
                  <a:pt x="44147" y="42214"/>
                </a:lnTo>
                <a:lnTo>
                  <a:pt x="44541" y="41744"/>
                </a:lnTo>
                <a:lnTo>
                  <a:pt x="45367" y="40583"/>
                </a:lnTo>
                <a:lnTo>
                  <a:pt x="45201" y="40855"/>
                </a:lnTo>
                <a:lnTo>
                  <a:pt x="59332" y="40855"/>
                </a:lnTo>
                <a:lnTo>
                  <a:pt x="58834" y="42214"/>
                </a:lnTo>
                <a:close/>
              </a:path>
              <a:path w="61595" h="61594">
                <a:moveTo>
                  <a:pt x="16695" y="41933"/>
                </a:moveTo>
                <a:lnTo>
                  <a:pt x="16524" y="41744"/>
                </a:lnTo>
                <a:lnTo>
                  <a:pt x="16695" y="41933"/>
                </a:lnTo>
                <a:close/>
              </a:path>
              <a:path w="61595" h="61594">
                <a:moveTo>
                  <a:pt x="44297" y="42014"/>
                </a:moveTo>
                <a:lnTo>
                  <a:pt x="44499" y="41744"/>
                </a:lnTo>
                <a:lnTo>
                  <a:pt x="44297" y="42014"/>
                </a:lnTo>
                <a:close/>
              </a:path>
              <a:path w="61595" h="61594">
                <a:moveTo>
                  <a:pt x="16949" y="42214"/>
                </a:moveTo>
                <a:lnTo>
                  <a:pt x="16695" y="41933"/>
                </a:lnTo>
                <a:lnTo>
                  <a:pt x="16949" y="42214"/>
                </a:lnTo>
                <a:close/>
              </a:path>
              <a:path w="61595" h="61594">
                <a:moveTo>
                  <a:pt x="58260" y="43472"/>
                </a:moveTo>
                <a:lnTo>
                  <a:pt x="42978" y="43472"/>
                </a:lnTo>
                <a:lnTo>
                  <a:pt x="43398" y="43040"/>
                </a:lnTo>
                <a:lnTo>
                  <a:pt x="44297" y="42014"/>
                </a:lnTo>
                <a:lnTo>
                  <a:pt x="44147" y="42214"/>
                </a:lnTo>
                <a:lnTo>
                  <a:pt x="58834" y="42214"/>
                </a:lnTo>
                <a:lnTo>
                  <a:pt x="58726" y="42506"/>
                </a:lnTo>
                <a:lnTo>
                  <a:pt x="58260" y="43472"/>
                </a:lnTo>
                <a:close/>
              </a:path>
              <a:path w="61595" h="61594">
                <a:moveTo>
                  <a:pt x="18086" y="43472"/>
                </a:moveTo>
                <a:lnTo>
                  <a:pt x="17655" y="43040"/>
                </a:lnTo>
                <a:lnTo>
                  <a:pt x="17881" y="43245"/>
                </a:lnTo>
                <a:lnTo>
                  <a:pt x="18086" y="43472"/>
                </a:lnTo>
                <a:close/>
              </a:path>
              <a:path w="61595" h="61594">
                <a:moveTo>
                  <a:pt x="17881" y="43245"/>
                </a:moveTo>
                <a:lnTo>
                  <a:pt x="17655" y="43040"/>
                </a:lnTo>
                <a:lnTo>
                  <a:pt x="17881" y="43245"/>
                </a:lnTo>
                <a:close/>
              </a:path>
              <a:path w="61595" h="61594">
                <a:moveTo>
                  <a:pt x="43235" y="43188"/>
                </a:moveTo>
                <a:lnTo>
                  <a:pt x="43369" y="43040"/>
                </a:lnTo>
                <a:lnTo>
                  <a:pt x="43235" y="43188"/>
                </a:lnTo>
                <a:close/>
              </a:path>
              <a:path w="61595" h="61594">
                <a:moveTo>
                  <a:pt x="42978" y="43472"/>
                </a:moveTo>
                <a:lnTo>
                  <a:pt x="43235" y="43188"/>
                </a:lnTo>
                <a:lnTo>
                  <a:pt x="43398" y="43040"/>
                </a:lnTo>
                <a:lnTo>
                  <a:pt x="42978" y="43472"/>
                </a:lnTo>
                <a:close/>
              </a:path>
              <a:path w="61595" h="61594">
                <a:moveTo>
                  <a:pt x="57713" y="44602"/>
                </a:moveTo>
                <a:lnTo>
                  <a:pt x="41683" y="44602"/>
                </a:lnTo>
                <a:lnTo>
                  <a:pt x="42153" y="44221"/>
                </a:lnTo>
                <a:lnTo>
                  <a:pt x="43235" y="43188"/>
                </a:lnTo>
                <a:lnTo>
                  <a:pt x="42978" y="43472"/>
                </a:lnTo>
                <a:lnTo>
                  <a:pt x="58260" y="43472"/>
                </a:lnTo>
                <a:lnTo>
                  <a:pt x="57713" y="44602"/>
                </a:lnTo>
                <a:close/>
              </a:path>
              <a:path w="61595" h="61594">
                <a:moveTo>
                  <a:pt x="18132" y="43472"/>
                </a:moveTo>
                <a:lnTo>
                  <a:pt x="17881" y="43245"/>
                </a:lnTo>
                <a:lnTo>
                  <a:pt x="18132" y="43472"/>
                </a:lnTo>
                <a:close/>
              </a:path>
              <a:path w="61595" h="61594">
                <a:moveTo>
                  <a:pt x="19382" y="44602"/>
                </a:moveTo>
                <a:lnTo>
                  <a:pt x="18912" y="44221"/>
                </a:lnTo>
                <a:lnTo>
                  <a:pt x="19200" y="44438"/>
                </a:lnTo>
                <a:lnTo>
                  <a:pt x="19382" y="44602"/>
                </a:lnTo>
                <a:close/>
              </a:path>
              <a:path w="61595" h="61594">
                <a:moveTo>
                  <a:pt x="19194" y="44432"/>
                </a:moveTo>
                <a:lnTo>
                  <a:pt x="18912" y="44221"/>
                </a:lnTo>
                <a:lnTo>
                  <a:pt x="19194" y="44432"/>
                </a:lnTo>
                <a:close/>
              </a:path>
              <a:path w="61595" h="61594">
                <a:moveTo>
                  <a:pt x="41863" y="44438"/>
                </a:moveTo>
                <a:lnTo>
                  <a:pt x="42101" y="44221"/>
                </a:lnTo>
                <a:lnTo>
                  <a:pt x="41863" y="44438"/>
                </a:lnTo>
                <a:close/>
              </a:path>
              <a:path w="61595" h="61594">
                <a:moveTo>
                  <a:pt x="41683" y="44602"/>
                </a:moveTo>
                <a:lnTo>
                  <a:pt x="41871" y="44432"/>
                </a:lnTo>
                <a:lnTo>
                  <a:pt x="42153" y="44221"/>
                </a:lnTo>
                <a:lnTo>
                  <a:pt x="41683" y="44602"/>
                </a:lnTo>
                <a:close/>
              </a:path>
              <a:path w="61595" h="61594">
                <a:moveTo>
                  <a:pt x="19421" y="44602"/>
                </a:moveTo>
                <a:lnTo>
                  <a:pt x="19194" y="44432"/>
                </a:lnTo>
                <a:lnTo>
                  <a:pt x="19421" y="44602"/>
                </a:lnTo>
                <a:close/>
              </a:path>
              <a:path w="61595" h="61594">
                <a:moveTo>
                  <a:pt x="57171" y="45618"/>
                </a:moveTo>
                <a:lnTo>
                  <a:pt x="40286" y="45618"/>
                </a:lnTo>
                <a:lnTo>
                  <a:pt x="40794" y="45275"/>
                </a:lnTo>
                <a:lnTo>
                  <a:pt x="41863" y="44438"/>
                </a:lnTo>
                <a:lnTo>
                  <a:pt x="41683" y="44602"/>
                </a:lnTo>
                <a:lnTo>
                  <a:pt x="57713" y="44602"/>
                </a:lnTo>
                <a:lnTo>
                  <a:pt x="57171" y="45618"/>
                </a:lnTo>
                <a:close/>
              </a:path>
              <a:path w="61595" h="61594">
                <a:moveTo>
                  <a:pt x="20779" y="45618"/>
                </a:moveTo>
                <a:lnTo>
                  <a:pt x="20271" y="45275"/>
                </a:lnTo>
                <a:lnTo>
                  <a:pt x="20543" y="45441"/>
                </a:lnTo>
                <a:lnTo>
                  <a:pt x="20779" y="45618"/>
                </a:lnTo>
                <a:close/>
              </a:path>
              <a:path w="61595" h="61594">
                <a:moveTo>
                  <a:pt x="20543" y="45441"/>
                </a:moveTo>
                <a:lnTo>
                  <a:pt x="20271" y="45275"/>
                </a:lnTo>
                <a:lnTo>
                  <a:pt x="20543" y="45441"/>
                </a:lnTo>
                <a:close/>
              </a:path>
              <a:path w="61595" h="61594">
                <a:moveTo>
                  <a:pt x="40529" y="45436"/>
                </a:moveTo>
                <a:lnTo>
                  <a:pt x="40744" y="45275"/>
                </a:lnTo>
                <a:lnTo>
                  <a:pt x="40529" y="45436"/>
                </a:lnTo>
                <a:close/>
              </a:path>
              <a:path w="61595" h="61594">
                <a:moveTo>
                  <a:pt x="40286" y="45618"/>
                </a:moveTo>
                <a:lnTo>
                  <a:pt x="40529" y="45436"/>
                </a:lnTo>
                <a:lnTo>
                  <a:pt x="40794" y="45275"/>
                </a:lnTo>
                <a:lnTo>
                  <a:pt x="40286" y="45618"/>
                </a:lnTo>
                <a:close/>
              </a:path>
              <a:path w="61595" h="61594">
                <a:moveTo>
                  <a:pt x="56642" y="46494"/>
                </a:moveTo>
                <a:lnTo>
                  <a:pt x="38787" y="46494"/>
                </a:lnTo>
                <a:lnTo>
                  <a:pt x="39334" y="46202"/>
                </a:lnTo>
                <a:lnTo>
                  <a:pt x="40529" y="45436"/>
                </a:lnTo>
                <a:lnTo>
                  <a:pt x="40286" y="45618"/>
                </a:lnTo>
                <a:lnTo>
                  <a:pt x="57171" y="45618"/>
                </a:lnTo>
                <a:lnTo>
                  <a:pt x="56642" y="46494"/>
                </a:lnTo>
                <a:close/>
              </a:path>
              <a:path w="61595" h="61594">
                <a:moveTo>
                  <a:pt x="20832" y="45618"/>
                </a:moveTo>
                <a:lnTo>
                  <a:pt x="20543" y="45441"/>
                </a:lnTo>
                <a:lnTo>
                  <a:pt x="20832" y="45618"/>
                </a:lnTo>
                <a:close/>
              </a:path>
              <a:path w="61595" h="61594">
                <a:moveTo>
                  <a:pt x="22265" y="46494"/>
                </a:moveTo>
                <a:lnTo>
                  <a:pt x="21731" y="46202"/>
                </a:lnTo>
                <a:lnTo>
                  <a:pt x="22029" y="46350"/>
                </a:lnTo>
                <a:lnTo>
                  <a:pt x="22265" y="46494"/>
                </a:lnTo>
                <a:close/>
              </a:path>
              <a:path w="61595" h="61594">
                <a:moveTo>
                  <a:pt x="21989" y="46325"/>
                </a:moveTo>
                <a:lnTo>
                  <a:pt x="21731" y="46202"/>
                </a:lnTo>
                <a:lnTo>
                  <a:pt x="21989" y="46325"/>
                </a:lnTo>
                <a:close/>
              </a:path>
              <a:path w="61595" h="61594">
                <a:moveTo>
                  <a:pt x="39025" y="46350"/>
                </a:moveTo>
                <a:lnTo>
                  <a:pt x="39268" y="46202"/>
                </a:lnTo>
                <a:lnTo>
                  <a:pt x="39025" y="46350"/>
                </a:lnTo>
                <a:close/>
              </a:path>
              <a:path w="61595" h="61594">
                <a:moveTo>
                  <a:pt x="22341" y="46494"/>
                </a:moveTo>
                <a:lnTo>
                  <a:pt x="21989" y="46325"/>
                </a:lnTo>
                <a:lnTo>
                  <a:pt x="22341" y="46494"/>
                </a:lnTo>
                <a:close/>
              </a:path>
              <a:path w="61595" h="61594">
                <a:moveTo>
                  <a:pt x="56206" y="47218"/>
                </a:moveTo>
                <a:lnTo>
                  <a:pt x="37213" y="47218"/>
                </a:lnTo>
                <a:lnTo>
                  <a:pt x="37784" y="46977"/>
                </a:lnTo>
                <a:lnTo>
                  <a:pt x="39025" y="46350"/>
                </a:lnTo>
                <a:lnTo>
                  <a:pt x="38787" y="46494"/>
                </a:lnTo>
                <a:lnTo>
                  <a:pt x="56642" y="46494"/>
                </a:lnTo>
                <a:lnTo>
                  <a:pt x="56206" y="47218"/>
                </a:lnTo>
                <a:close/>
              </a:path>
              <a:path w="61595" h="61594">
                <a:moveTo>
                  <a:pt x="23852" y="47218"/>
                </a:moveTo>
                <a:lnTo>
                  <a:pt x="23268" y="46977"/>
                </a:lnTo>
                <a:lnTo>
                  <a:pt x="23602" y="47098"/>
                </a:lnTo>
                <a:lnTo>
                  <a:pt x="23852" y="47218"/>
                </a:lnTo>
                <a:close/>
              </a:path>
              <a:path w="61595" h="61594">
                <a:moveTo>
                  <a:pt x="23602" y="47098"/>
                </a:moveTo>
                <a:lnTo>
                  <a:pt x="23268" y="46977"/>
                </a:lnTo>
                <a:lnTo>
                  <a:pt x="23602" y="47098"/>
                </a:lnTo>
                <a:close/>
              </a:path>
              <a:path w="61595" h="61594">
                <a:moveTo>
                  <a:pt x="37498" y="47082"/>
                </a:moveTo>
                <a:lnTo>
                  <a:pt x="37716" y="46977"/>
                </a:lnTo>
                <a:lnTo>
                  <a:pt x="37498" y="47082"/>
                </a:lnTo>
                <a:close/>
              </a:path>
              <a:path w="61595" h="61594">
                <a:moveTo>
                  <a:pt x="37213" y="47218"/>
                </a:moveTo>
                <a:lnTo>
                  <a:pt x="37498" y="47082"/>
                </a:lnTo>
                <a:lnTo>
                  <a:pt x="37784" y="46977"/>
                </a:lnTo>
                <a:lnTo>
                  <a:pt x="37213" y="47218"/>
                </a:lnTo>
                <a:close/>
              </a:path>
              <a:path w="61595" h="61594">
                <a:moveTo>
                  <a:pt x="55850" y="47790"/>
                </a:moveTo>
                <a:lnTo>
                  <a:pt x="35562" y="47790"/>
                </a:lnTo>
                <a:lnTo>
                  <a:pt x="36159" y="47599"/>
                </a:lnTo>
                <a:lnTo>
                  <a:pt x="37498" y="47082"/>
                </a:lnTo>
                <a:lnTo>
                  <a:pt x="37213" y="47218"/>
                </a:lnTo>
                <a:lnTo>
                  <a:pt x="56206" y="47218"/>
                </a:lnTo>
                <a:lnTo>
                  <a:pt x="55850" y="47790"/>
                </a:lnTo>
                <a:close/>
              </a:path>
              <a:path w="61595" h="61594">
                <a:moveTo>
                  <a:pt x="23932" y="47218"/>
                </a:moveTo>
                <a:lnTo>
                  <a:pt x="23602" y="47098"/>
                </a:lnTo>
                <a:lnTo>
                  <a:pt x="23932" y="47218"/>
                </a:lnTo>
                <a:close/>
              </a:path>
              <a:path w="61595" h="61594">
                <a:moveTo>
                  <a:pt x="25503" y="47790"/>
                </a:moveTo>
                <a:lnTo>
                  <a:pt x="24906" y="47599"/>
                </a:lnTo>
                <a:lnTo>
                  <a:pt x="25160" y="47665"/>
                </a:lnTo>
                <a:lnTo>
                  <a:pt x="25503" y="47790"/>
                </a:lnTo>
                <a:close/>
              </a:path>
              <a:path w="61595" h="61594">
                <a:moveTo>
                  <a:pt x="25155" y="47663"/>
                </a:moveTo>
                <a:lnTo>
                  <a:pt x="24906" y="47599"/>
                </a:lnTo>
                <a:lnTo>
                  <a:pt x="25155" y="47663"/>
                </a:lnTo>
                <a:close/>
              </a:path>
              <a:path w="61595" h="61594">
                <a:moveTo>
                  <a:pt x="35903" y="47665"/>
                </a:moveTo>
                <a:lnTo>
                  <a:pt x="36083" y="47599"/>
                </a:lnTo>
                <a:lnTo>
                  <a:pt x="35903" y="47665"/>
                </a:lnTo>
                <a:close/>
              </a:path>
              <a:path w="61595" h="61594">
                <a:moveTo>
                  <a:pt x="35562" y="47790"/>
                </a:moveTo>
                <a:lnTo>
                  <a:pt x="35910" y="47663"/>
                </a:lnTo>
                <a:lnTo>
                  <a:pt x="36159" y="47599"/>
                </a:lnTo>
                <a:lnTo>
                  <a:pt x="35562" y="47790"/>
                </a:lnTo>
                <a:close/>
              </a:path>
              <a:path w="61595" h="61594">
                <a:moveTo>
                  <a:pt x="25648" y="47790"/>
                </a:moveTo>
                <a:lnTo>
                  <a:pt x="25503" y="47790"/>
                </a:lnTo>
                <a:lnTo>
                  <a:pt x="25155" y="47663"/>
                </a:lnTo>
                <a:lnTo>
                  <a:pt x="25648" y="47790"/>
                </a:lnTo>
                <a:close/>
              </a:path>
              <a:path w="61595" h="61594">
                <a:moveTo>
                  <a:pt x="34142" y="48117"/>
                </a:moveTo>
                <a:lnTo>
                  <a:pt x="35903" y="47665"/>
                </a:lnTo>
                <a:lnTo>
                  <a:pt x="35562" y="47790"/>
                </a:lnTo>
                <a:lnTo>
                  <a:pt x="55850" y="47790"/>
                </a:lnTo>
                <a:lnTo>
                  <a:pt x="55640" y="48069"/>
                </a:lnTo>
                <a:lnTo>
                  <a:pt x="34457" y="48069"/>
                </a:lnTo>
                <a:lnTo>
                  <a:pt x="34142" y="48117"/>
                </a:lnTo>
                <a:close/>
              </a:path>
              <a:path w="61595" h="61594">
                <a:moveTo>
                  <a:pt x="27230" y="48196"/>
                </a:moveTo>
                <a:lnTo>
                  <a:pt x="26595" y="48069"/>
                </a:lnTo>
                <a:lnTo>
                  <a:pt x="26942" y="48122"/>
                </a:lnTo>
                <a:lnTo>
                  <a:pt x="27230" y="48196"/>
                </a:lnTo>
                <a:close/>
              </a:path>
              <a:path w="61595" h="61594">
                <a:moveTo>
                  <a:pt x="26942" y="48122"/>
                </a:moveTo>
                <a:lnTo>
                  <a:pt x="26595" y="48069"/>
                </a:lnTo>
                <a:lnTo>
                  <a:pt x="26736" y="48069"/>
                </a:lnTo>
                <a:lnTo>
                  <a:pt x="26942" y="48122"/>
                </a:lnTo>
                <a:close/>
              </a:path>
              <a:path w="61595" h="61594">
                <a:moveTo>
                  <a:pt x="33834" y="48196"/>
                </a:moveTo>
                <a:lnTo>
                  <a:pt x="34142" y="48117"/>
                </a:lnTo>
                <a:lnTo>
                  <a:pt x="34457" y="48069"/>
                </a:lnTo>
                <a:lnTo>
                  <a:pt x="33834" y="48196"/>
                </a:lnTo>
                <a:close/>
              </a:path>
              <a:path w="61595" h="61594">
                <a:moveTo>
                  <a:pt x="55544" y="48196"/>
                </a:moveTo>
                <a:lnTo>
                  <a:pt x="33834" y="48196"/>
                </a:lnTo>
                <a:lnTo>
                  <a:pt x="34457" y="48069"/>
                </a:lnTo>
                <a:lnTo>
                  <a:pt x="55640" y="48069"/>
                </a:lnTo>
                <a:close/>
              </a:path>
              <a:path w="61595" h="61594">
                <a:moveTo>
                  <a:pt x="32343" y="48392"/>
                </a:moveTo>
                <a:lnTo>
                  <a:pt x="34142" y="48117"/>
                </a:lnTo>
                <a:lnTo>
                  <a:pt x="33834" y="48196"/>
                </a:lnTo>
                <a:lnTo>
                  <a:pt x="55544" y="48196"/>
                </a:lnTo>
                <a:lnTo>
                  <a:pt x="55411" y="48374"/>
                </a:lnTo>
                <a:lnTo>
                  <a:pt x="32691" y="48374"/>
                </a:lnTo>
                <a:lnTo>
                  <a:pt x="32343" y="48392"/>
                </a:lnTo>
                <a:close/>
              </a:path>
              <a:path w="61595" h="61594">
                <a:moveTo>
                  <a:pt x="27428" y="48196"/>
                </a:moveTo>
                <a:lnTo>
                  <a:pt x="27230" y="48196"/>
                </a:lnTo>
                <a:lnTo>
                  <a:pt x="26942" y="48122"/>
                </a:lnTo>
                <a:lnTo>
                  <a:pt x="27428" y="48196"/>
                </a:lnTo>
                <a:close/>
              </a:path>
              <a:path w="61595" h="61594">
                <a:moveTo>
                  <a:pt x="29008" y="48437"/>
                </a:moveTo>
                <a:lnTo>
                  <a:pt x="28373" y="48374"/>
                </a:lnTo>
                <a:lnTo>
                  <a:pt x="28710" y="48392"/>
                </a:lnTo>
                <a:lnTo>
                  <a:pt x="29008" y="48437"/>
                </a:lnTo>
                <a:close/>
              </a:path>
              <a:path w="61595" h="61594">
                <a:moveTo>
                  <a:pt x="32044" y="48437"/>
                </a:moveTo>
                <a:lnTo>
                  <a:pt x="32362" y="48391"/>
                </a:lnTo>
                <a:lnTo>
                  <a:pt x="32691" y="48374"/>
                </a:lnTo>
                <a:lnTo>
                  <a:pt x="32044" y="48437"/>
                </a:lnTo>
                <a:close/>
              </a:path>
              <a:path w="61595" h="61594">
                <a:moveTo>
                  <a:pt x="55363" y="48437"/>
                </a:moveTo>
                <a:lnTo>
                  <a:pt x="32044" y="48437"/>
                </a:lnTo>
                <a:lnTo>
                  <a:pt x="32691" y="48374"/>
                </a:lnTo>
                <a:lnTo>
                  <a:pt x="55411" y="48374"/>
                </a:lnTo>
                <a:close/>
              </a:path>
              <a:path w="61595" h="61594">
                <a:moveTo>
                  <a:pt x="29612" y="48437"/>
                </a:moveTo>
                <a:lnTo>
                  <a:pt x="29008" y="48437"/>
                </a:lnTo>
                <a:lnTo>
                  <a:pt x="28703" y="48391"/>
                </a:lnTo>
                <a:lnTo>
                  <a:pt x="29612" y="48437"/>
                </a:lnTo>
                <a:close/>
              </a:path>
              <a:path w="61595" h="61594">
                <a:moveTo>
                  <a:pt x="55315" y="48501"/>
                </a:moveTo>
                <a:lnTo>
                  <a:pt x="30850" y="48501"/>
                </a:lnTo>
                <a:lnTo>
                  <a:pt x="30532" y="48485"/>
                </a:lnTo>
                <a:lnTo>
                  <a:pt x="32343" y="48392"/>
                </a:lnTo>
                <a:lnTo>
                  <a:pt x="32044" y="48437"/>
                </a:lnTo>
                <a:lnTo>
                  <a:pt x="55363" y="48437"/>
                </a:lnTo>
                <a:close/>
              </a:path>
              <a:path w="61595" h="61594">
                <a:moveTo>
                  <a:pt x="30850" y="48501"/>
                </a:moveTo>
                <a:lnTo>
                  <a:pt x="30215" y="48501"/>
                </a:lnTo>
                <a:lnTo>
                  <a:pt x="30532" y="48485"/>
                </a:lnTo>
                <a:lnTo>
                  <a:pt x="30850" y="4850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24857" y="2654464"/>
            <a:ext cx="14941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13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spc="-29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00" i="1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71033" y="464281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71033" y="453169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71033" y="442056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71033" y="430944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171033" y="419831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171033" y="408719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71033" y="397606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71033" y="386494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71033" y="375381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71033" y="364269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999926" y="3639527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5"/>
                </a:moveTo>
                <a:lnTo>
                  <a:pt x="0" y="15875"/>
                </a:lnTo>
                <a:lnTo>
                  <a:pt x="0" y="0"/>
                </a:lnTo>
                <a:lnTo>
                  <a:pt x="63500" y="0"/>
                </a:lnTo>
                <a:lnTo>
                  <a:pt x="63500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111051" y="3639527"/>
            <a:ext cx="33655" cy="15875"/>
          </a:xfrm>
          <a:custGeom>
            <a:avLst/>
            <a:gdLst/>
            <a:ahLst/>
            <a:cxnLst/>
            <a:rect l="l" t="t" r="r" b="b"/>
            <a:pathLst>
              <a:path w="33654" h="15875">
                <a:moveTo>
                  <a:pt x="33185" y="15875"/>
                </a:moveTo>
                <a:lnTo>
                  <a:pt x="0" y="15875"/>
                </a:lnTo>
                <a:lnTo>
                  <a:pt x="0" y="0"/>
                </a:lnTo>
                <a:lnTo>
                  <a:pt x="33185" y="0"/>
                </a:lnTo>
                <a:lnTo>
                  <a:pt x="33185" y="158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5422" y="464281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05422" y="453169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05422" y="442056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05422" y="430944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305422" y="419831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305422" y="408719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05422" y="397606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05422" y="386494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305422" y="375381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305422" y="364269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305422" y="353156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305422" y="342044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305422" y="330931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305422" y="3198190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500"/>
                </a:moveTo>
                <a:lnTo>
                  <a:pt x="0" y="63500"/>
                </a:lnTo>
                <a:lnTo>
                  <a:pt x="0" y="0"/>
                </a:lnTo>
                <a:lnTo>
                  <a:pt x="15875" y="0"/>
                </a:lnTo>
                <a:lnTo>
                  <a:pt x="15875" y="63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305422" y="3087065"/>
            <a:ext cx="15875" cy="63500"/>
          </a:xfrm>
          <a:custGeom>
            <a:avLst/>
            <a:gdLst/>
            <a:ahLst/>
            <a:cxnLst/>
            <a:rect l="l" t="t" r="r" b="b"/>
            <a:pathLst>
              <a:path w="15875" h="63500">
                <a:moveTo>
                  <a:pt x="15875" y="63499"/>
                </a:moveTo>
                <a:lnTo>
                  <a:pt x="0" y="63499"/>
                </a:lnTo>
                <a:lnTo>
                  <a:pt x="0" y="0"/>
                </a:lnTo>
                <a:lnTo>
                  <a:pt x="15875" y="0"/>
                </a:lnTo>
                <a:lnTo>
                  <a:pt x="15875" y="634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15182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26307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837432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48557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059682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170807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81932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393057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504182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615307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726432" y="3029483"/>
            <a:ext cx="63500" cy="15875"/>
          </a:xfrm>
          <a:custGeom>
            <a:avLst/>
            <a:gdLst/>
            <a:ahLst/>
            <a:cxnLst/>
            <a:rect l="l" t="t" r="r" b="b"/>
            <a:pathLst>
              <a:path w="63500" h="15875">
                <a:moveTo>
                  <a:pt x="63500" y="15874"/>
                </a:moveTo>
                <a:lnTo>
                  <a:pt x="0" y="15874"/>
                </a:lnTo>
                <a:lnTo>
                  <a:pt x="0" y="0"/>
                </a:lnTo>
                <a:lnTo>
                  <a:pt x="63500" y="0"/>
                </a:lnTo>
                <a:lnTo>
                  <a:pt x="63500" y="158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3320643" y="3379355"/>
            <a:ext cx="18872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5440" algn="l"/>
              </a:tabLst>
            </a:pP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1	</a:t>
            </a:r>
            <a:r>
              <a:rPr dirty="0" u="heavy" sz="1000" spc="-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19444" sz="3000" i="1">
                <a:latin typeface="Times New Roman"/>
                <a:cs typeface="Times New Roman"/>
              </a:rPr>
              <a:t>E</a:t>
            </a:r>
            <a:endParaRPr baseline="19444" sz="3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37064" y="2840113"/>
            <a:ext cx="2159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71513" y="4659503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041607" y="4649533"/>
            <a:ext cx="1593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t</a:t>
            </a:r>
            <a:r>
              <a:rPr dirty="0" sz="1000" spc="-5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78958" y="3647986"/>
            <a:ext cx="1127125" cy="0"/>
          </a:xfrm>
          <a:custGeom>
            <a:avLst/>
            <a:gdLst/>
            <a:ahLst/>
            <a:cxnLst/>
            <a:rect l="l" t="t" r="r" b="b"/>
            <a:pathLst>
              <a:path w="1127125" h="0">
                <a:moveTo>
                  <a:pt x="0" y="0"/>
                </a:moveTo>
                <a:lnTo>
                  <a:pt x="1126972" y="0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313347" y="3027032"/>
            <a:ext cx="0" cy="629285"/>
          </a:xfrm>
          <a:custGeom>
            <a:avLst/>
            <a:gdLst/>
            <a:ahLst/>
            <a:cxnLst/>
            <a:rect l="l" t="t" r="r" b="b"/>
            <a:pathLst>
              <a:path w="0" h="629285">
                <a:moveTo>
                  <a:pt x="0" y="0"/>
                </a:moveTo>
                <a:lnTo>
                  <a:pt x="0" y="628954"/>
                </a:lnTo>
              </a:path>
            </a:pathLst>
          </a:custGeom>
          <a:ln w="158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 txBox="1"/>
          <p:nvPr/>
        </p:nvSpPr>
        <p:spPr>
          <a:xfrm>
            <a:off x="6382918" y="3163074"/>
            <a:ext cx="279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561393" y="3587280"/>
            <a:ext cx="22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∆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93072" y="16669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6288" y="2072639"/>
            <a:ext cx="5609844" cy="1761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348218" y="3044799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0659" y="3125723"/>
            <a:ext cx="539750" cy="340360"/>
          </a:xfrm>
          <a:custGeom>
            <a:avLst/>
            <a:gdLst/>
            <a:ahLst/>
            <a:cxnLst/>
            <a:rect l="l" t="t" r="r" b="b"/>
            <a:pathLst>
              <a:path w="539750" h="340360">
                <a:moveTo>
                  <a:pt x="0" y="0"/>
                </a:moveTo>
                <a:lnTo>
                  <a:pt x="539496" y="0"/>
                </a:lnTo>
                <a:lnTo>
                  <a:pt x="539496" y="339851"/>
                </a:lnTo>
                <a:lnTo>
                  <a:pt x="0" y="3398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042147" y="2665476"/>
            <a:ext cx="539750" cy="338455"/>
          </a:xfrm>
          <a:custGeom>
            <a:avLst/>
            <a:gdLst/>
            <a:ahLst/>
            <a:cxnLst/>
            <a:rect l="l" t="t" r="r" b="b"/>
            <a:pathLst>
              <a:path w="539750" h="338455">
                <a:moveTo>
                  <a:pt x="0" y="0"/>
                </a:moveTo>
                <a:lnTo>
                  <a:pt x="539496" y="0"/>
                </a:lnTo>
                <a:lnTo>
                  <a:pt x="539496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80372" y="1144066"/>
            <a:ext cx="5582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6975" algn="l"/>
                <a:tab pos="5568950" algn="l"/>
              </a:tabLst>
            </a:pPr>
            <a:r>
              <a:rPr dirty="0" u="heavy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从</a:t>
            </a:r>
            <a:r>
              <a:rPr dirty="0" u="heavy" i="1">
                <a:uFill>
                  <a:solidFill>
                    <a:srgbClr val="01431D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heavy" i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-t</a:t>
            </a:r>
            <a:r>
              <a:rPr dirty="0" u="heavy" spc="-100" i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图像看加速度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59403" y="3515385"/>
            <a:ext cx="4921250" cy="110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35965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C00000"/>
                </a:solidFill>
                <a:latin typeface="楷体"/>
                <a:cs typeface="楷体"/>
              </a:rPr>
              <a:t>直线的斜率反映物体运动的加速度</a:t>
            </a:r>
            <a:r>
              <a:rPr dirty="0" sz="2400" spc="-10" b="1">
                <a:solidFill>
                  <a:srgbClr val="C00000"/>
                </a:solidFill>
                <a:latin typeface="楷体"/>
                <a:cs typeface="楷体"/>
              </a:rPr>
              <a:t>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93720" y="2350007"/>
            <a:ext cx="542925" cy="1096010"/>
          </a:xfrm>
          <a:custGeom>
            <a:avLst/>
            <a:gdLst/>
            <a:ahLst/>
            <a:cxnLst/>
            <a:rect l="l" t="t" r="r" b="b"/>
            <a:pathLst>
              <a:path w="542925" h="1096010">
                <a:moveTo>
                  <a:pt x="0" y="0"/>
                </a:moveTo>
                <a:lnTo>
                  <a:pt x="542544" y="0"/>
                </a:lnTo>
                <a:lnTo>
                  <a:pt x="542544" y="1095756"/>
                </a:lnTo>
                <a:lnTo>
                  <a:pt x="0" y="10957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99332" y="2939795"/>
            <a:ext cx="439420" cy="269875"/>
          </a:xfrm>
          <a:custGeom>
            <a:avLst/>
            <a:gdLst/>
            <a:ahLst/>
            <a:cxnLst/>
            <a:rect l="l" t="t" r="r" b="b"/>
            <a:pathLst>
              <a:path w="439420" h="269875">
                <a:moveTo>
                  <a:pt x="0" y="0"/>
                </a:moveTo>
                <a:lnTo>
                  <a:pt x="438912" y="0"/>
                </a:lnTo>
                <a:lnTo>
                  <a:pt x="438912" y="269747"/>
                </a:lnTo>
                <a:lnTo>
                  <a:pt x="0" y="2697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88480" y="3236976"/>
            <a:ext cx="439420" cy="271780"/>
          </a:xfrm>
          <a:custGeom>
            <a:avLst/>
            <a:gdLst/>
            <a:ahLst/>
            <a:cxnLst/>
            <a:rect l="l" t="t" r="r" b="b"/>
            <a:pathLst>
              <a:path w="439420" h="271779">
                <a:moveTo>
                  <a:pt x="0" y="0"/>
                </a:moveTo>
                <a:lnTo>
                  <a:pt x="438912" y="0"/>
                </a:lnTo>
                <a:lnTo>
                  <a:pt x="438912" y="271272"/>
                </a:lnTo>
                <a:lnTo>
                  <a:pt x="0" y="2712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372" y="1144066"/>
            <a:ext cx="5582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3480" algn="l"/>
                <a:tab pos="5568950" algn="l"/>
              </a:tabLst>
            </a:pPr>
            <a:r>
              <a:rPr dirty="0" u="heavy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从</a:t>
            </a:r>
            <a:r>
              <a:rPr dirty="0" u="heavy" i="1">
                <a:uFill>
                  <a:solidFill>
                    <a:srgbClr val="01431D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heavy" i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-t</a:t>
            </a:r>
            <a:r>
              <a:rPr dirty="0" u="heavy" spc="-100" i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图像看加速度	</a:t>
            </a:r>
          </a:p>
        </p:txBody>
      </p:sp>
      <p:sp>
        <p:nvSpPr>
          <p:cNvPr id="3" name="object 3"/>
          <p:cNvSpPr/>
          <p:nvPr/>
        </p:nvSpPr>
        <p:spPr>
          <a:xfrm>
            <a:off x="2298192" y="2351532"/>
            <a:ext cx="2878835" cy="2217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407799" y="2239073"/>
            <a:ext cx="1042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楷体"/>
                <a:cs typeface="楷体"/>
              </a:rPr>
              <a:t>【思考</a:t>
            </a:r>
            <a:r>
              <a:rPr dirty="0" sz="2000" spc="5">
                <a:latin typeface="楷体"/>
                <a:cs typeface="楷体"/>
              </a:rPr>
              <a:t>】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7799" y="2544635"/>
            <a:ext cx="381317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33020" indent="-457200">
              <a:lnSpc>
                <a:spcPct val="125000"/>
              </a:lnSpc>
              <a:spcBef>
                <a:spcPts val="100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楷体"/>
                <a:cs typeface="楷体"/>
              </a:rPr>
              <a:t>此过程中，物体的速度大小</a:t>
            </a:r>
            <a:r>
              <a:rPr dirty="0" sz="2000">
                <a:latin typeface="楷体"/>
                <a:cs typeface="楷体"/>
              </a:rPr>
              <a:t>是 </a:t>
            </a:r>
            <a:r>
              <a:rPr dirty="0" sz="2000">
                <a:latin typeface="楷体"/>
                <a:cs typeface="楷体"/>
              </a:rPr>
              <a:t>如何变化的</a:t>
            </a:r>
            <a:r>
              <a:rPr dirty="0" sz="2000" spc="5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  <a:p>
            <a:pPr marL="469900" marR="5080" indent="-457200">
              <a:lnSpc>
                <a:spcPts val="3040"/>
              </a:lnSpc>
              <a:spcBef>
                <a:spcPts val="120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楷体"/>
                <a:cs typeface="楷体"/>
              </a:rPr>
              <a:t>和图像为直线的</a:t>
            </a: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sz="2000" spc="-5" i="1">
                <a:latin typeface="Times New Roman"/>
                <a:cs typeface="Times New Roman"/>
              </a:rPr>
              <a:t>-t</a:t>
            </a:r>
            <a:r>
              <a:rPr dirty="0" sz="2000">
                <a:latin typeface="楷体"/>
                <a:cs typeface="楷体"/>
              </a:rPr>
              <a:t>图像相比</a:t>
            </a:r>
            <a:r>
              <a:rPr dirty="0" sz="2000">
                <a:latin typeface="楷体"/>
                <a:cs typeface="楷体"/>
              </a:rPr>
              <a:t>， </a:t>
            </a:r>
            <a:r>
              <a:rPr dirty="0" sz="2000">
                <a:latin typeface="楷体"/>
                <a:cs typeface="楷体"/>
              </a:rPr>
              <a:t>这个加速过程有什么特点</a:t>
            </a:r>
            <a:r>
              <a:rPr dirty="0" sz="2000" spc="5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  <a:p>
            <a:pPr marL="469900" indent="-457200">
              <a:lnSpc>
                <a:spcPct val="100000"/>
              </a:lnSpc>
              <a:spcBef>
                <a:spcPts val="395"/>
              </a:spcBef>
              <a:buFont typeface="Times New Roman"/>
              <a:buAutoNum type="arabicPeriod"/>
              <a:tabLst>
                <a:tab pos="469265" algn="l"/>
                <a:tab pos="469900" algn="l"/>
              </a:tabLst>
            </a:pPr>
            <a:r>
              <a:rPr dirty="0" sz="2000">
                <a:latin typeface="楷体"/>
                <a:cs typeface="楷体"/>
              </a:rPr>
              <a:t>你是怎么判断速度增加得越</a:t>
            </a:r>
            <a:r>
              <a:rPr dirty="0" sz="2000" spc="5">
                <a:latin typeface="楷体"/>
                <a:cs typeface="楷体"/>
              </a:rPr>
              <a:t>来</a:t>
            </a:r>
            <a:endParaRPr sz="2000">
              <a:latin typeface="楷体"/>
              <a:cs typeface="楷体"/>
            </a:endParaRPr>
          </a:p>
          <a:p>
            <a:pPr marL="4699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楷体"/>
                <a:cs typeface="楷体"/>
              </a:rPr>
              <a:t>越慢</a:t>
            </a:r>
            <a:r>
              <a:rPr dirty="0" sz="2000" spc="5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78963" y="370855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78963" y="384190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8963" y="397525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8963" y="410860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78963" y="4241952"/>
            <a:ext cx="19050" cy="20955"/>
          </a:xfrm>
          <a:custGeom>
            <a:avLst/>
            <a:gdLst/>
            <a:ahLst/>
            <a:cxnLst/>
            <a:rect l="l" t="t" r="r" b="b"/>
            <a:pathLst>
              <a:path w="19050" h="20954">
                <a:moveTo>
                  <a:pt x="19050" y="20777"/>
                </a:moveTo>
                <a:lnTo>
                  <a:pt x="0" y="20777"/>
                </a:lnTo>
                <a:lnTo>
                  <a:pt x="0" y="0"/>
                </a:lnTo>
                <a:lnTo>
                  <a:pt x="19050" y="0"/>
                </a:lnTo>
                <a:lnTo>
                  <a:pt x="19050" y="20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59976" y="324529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59976" y="337864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59976" y="351199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059976" y="364534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9976" y="377869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9976" y="391204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59976" y="404539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9976" y="417874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49916" y="29864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49916" y="31197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449916" y="32531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49916" y="33864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49916" y="35198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49916" y="36531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49916" y="37865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449916" y="39198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49916" y="40532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449916" y="41865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36"/>
                </a:moveTo>
                <a:lnTo>
                  <a:pt x="0" y="76136"/>
                </a:lnTo>
                <a:lnTo>
                  <a:pt x="0" y="0"/>
                </a:lnTo>
                <a:lnTo>
                  <a:pt x="19050" y="0"/>
                </a:lnTo>
                <a:lnTo>
                  <a:pt x="19050" y="761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838943" y="28202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38943" y="29535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38943" y="30869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838943" y="32202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38943" y="33536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38943" y="34869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838943" y="36203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838943" y="37536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38943" y="38870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838943" y="40203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838943" y="41537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689644" y="2775851"/>
            <a:ext cx="1062355" cy="1214120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150"/>
              </a:spcBef>
            </a:pP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  <a:p>
            <a:pPr marL="90170">
              <a:lnSpc>
                <a:spcPct val="100000"/>
              </a:lnSpc>
              <a:spcBef>
                <a:spcPts val="775"/>
              </a:spcBef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47834" y="2720047"/>
            <a:ext cx="744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145"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 Δ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59976" y="323143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059976" y="336478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059976" y="349813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059976" y="363148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449916" y="29864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449916" y="31197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199"/>
                </a:moveTo>
                <a:lnTo>
                  <a:pt x="0" y="76199"/>
                </a:lnTo>
                <a:lnTo>
                  <a:pt x="0" y="0"/>
                </a:lnTo>
                <a:lnTo>
                  <a:pt x="19050" y="0"/>
                </a:lnTo>
                <a:lnTo>
                  <a:pt x="19050" y="7619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838943" y="28202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38943" y="2953562"/>
            <a:ext cx="19050" cy="5715"/>
          </a:xfrm>
          <a:custGeom>
            <a:avLst/>
            <a:gdLst/>
            <a:ahLst/>
            <a:cxnLst/>
            <a:rect l="l" t="t" r="r" b="b"/>
            <a:pathLst>
              <a:path w="19050" h="5714">
                <a:moveTo>
                  <a:pt x="19050" y="5181"/>
                </a:moveTo>
                <a:lnTo>
                  <a:pt x="0" y="5181"/>
                </a:lnTo>
                <a:lnTo>
                  <a:pt x="0" y="0"/>
                </a:lnTo>
                <a:lnTo>
                  <a:pt x="19050" y="0"/>
                </a:lnTo>
                <a:lnTo>
                  <a:pt x="19050" y="518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17889" y="2883077"/>
            <a:ext cx="815340" cy="1087120"/>
          </a:xfrm>
          <a:custGeom>
            <a:avLst/>
            <a:gdLst/>
            <a:ahLst/>
            <a:cxnLst/>
            <a:rect l="l" t="t" r="r" b="b"/>
            <a:pathLst>
              <a:path w="815339" h="1087120">
                <a:moveTo>
                  <a:pt x="12725" y="1086523"/>
                </a:moveTo>
                <a:lnTo>
                  <a:pt x="0" y="1077036"/>
                </a:lnTo>
                <a:lnTo>
                  <a:pt x="802081" y="0"/>
                </a:lnTo>
                <a:lnTo>
                  <a:pt x="814819" y="9486"/>
                </a:lnTo>
                <a:lnTo>
                  <a:pt x="12725" y="108652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32950" y="2637434"/>
            <a:ext cx="1173480" cy="488315"/>
          </a:xfrm>
          <a:custGeom>
            <a:avLst/>
            <a:gdLst/>
            <a:ahLst/>
            <a:cxnLst/>
            <a:rect l="l" t="t" r="r" b="b"/>
            <a:pathLst>
              <a:path w="1173479" h="488314">
                <a:moveTo>
                  <a:pt x="5968" y="487832"/>
                </a:moveTo>
                <a:lnTo>
                  <a:pt x="0" y="473113"/>
                </a:lnTo>
                <a:lnTo>
                  <a:pt x="1167231" y="0"/>
                </a:lnTo>
                <a:lnTo>
                  <a:pt x="1173187" y="14706"/>
                </a:lnTo>
                <a:lnTo>
                  <a:pt x="5968" y="48783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4788001" y="4232884"/>
            <a:ext cx="96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488179" y="3829811"/>
            <a:ext cx="541020" cy="338455"/>
          </a:xfrm>
          <a:custGeom>
            <a:avLst/>
            <a:gdLst/>
            <a:ahLst/>
            <a:cxnLst/>
            <a:rect l="l" t="t" r="r" b="b"/>
            <a:pathLst>
              <a:path w="541020" h="338454">
                <a:moveTo>
                  <a:pt x="0" y="0"/>
                </a:moveTo>
                <a:lnTo>
                  <a:pt x="541020" y="0"/>
                </a:lnTo>
                <a:lnTo>
                  <a:pt x="541020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0372" y="1165694"/>
            <a:ext cx="55822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5085" algn="l"/>
                <a:tab pos="5568950" algn="l"/>
              </a:tabLst>
            </a:pPr>
            <a:r>
              <a:rPr dirty="0" u="heavy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从</a:t>
            </a:r>
            <a:r>
              <a:rPr dirty="0" u="heavy" i="1">
                <a:uFill>
                  <a:solidFill>
                    <a:srgbClr val="01431D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heavy" i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-t</a:t>
            </a:r>
            <a:r>
              <a:rPr dirty="0" u="heavy" spc="-100" i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>
                <a:uFill>
                  <a:solidFill>
                    <a:srgbClr val="01431D"/>
                  </a:solidFill>
                </a:uFill>
              </a:rPr>
              <a:t>图像看加速度	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0" y="2531364"/>
            <a:ext cx="2878836" cy="221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610301" y="1926780"/>
            <a:ext cx="4090035" cy="7874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000">
                <a:latin typeface="楷体"/>
                <a:cs typeface="楷体"/>
              </a:rPr>
              <a:t>【思考</a:t>
            </a:r>
            <a:r>
              <a:rPr dirty="0" sz="2000" spc="5">
                <a:latin typeface="楷体"/>
                <a:cs typeface="楷体"/>
              </a:rPr>
              <a:t>】</a:t>
            </a:r>
            <a:endParaRPr sz="20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>
                <a:latin typeface="楷体"/>
                <a:cs typeface="楷体"/>
              </a:rPr>
              <a:t>如何得到物体某一时刻的加速度呢</a:t>
            </a:r>
            <a:r>
              <a:rPr dirty="0" sz="2000" spc="5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0555" y="388950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20555" y="402285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20555" y="415620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20555" y="428955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20555" y="4422902"/>
            <a:ext cx="19050" cy="20955"/>
          </a:xfrm>
          <a:custGeom>
            <a:avLst/>
            <a:gdLst/>
            <a:ahLst/>
            <a:cxnLst/>
            <a:rect l="l" t="t" r="r" b="b"/>
            <a:pathLst>
              <a:path w="19050" h="20954">
                <a:moveTo>
                  <a:pt x="19050" y="20789"/>
                </a:moveTo>
                <a:lnTo>
                  <a:pt x="0" y="20789"/>
                </a:lnTo>
                <a:lnTo>
                  <a:pt x="0" y="0"/>
                </a:lnTo>
                <a:lnTo>
                  <a:pt x="19050" y="0"/>
                </a:lnTo>
                <a:lnTo>
                  <a:pt x="19050" y="207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01555" y="34262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1555" y="35595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1555" y="36929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1555" y="38262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201555" y="39596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01555" y="40929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01555" y="422634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01555" y="435969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80522" y="30011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80522" y="31345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80522" y="32678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80522" y="34012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80522" y="35345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80522" y="36679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80522" y="38012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80522" y="39346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80522" y="40679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80522" y="420131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80522" y="4334662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844164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977514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10864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244214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377565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10915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644265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77615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910965" y="391038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420948" y="3877246"/>
            <a:ext cx="2368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980764" y="301381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980764" y="314716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980764" y="328051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980764" y="341386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980764" y="354721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80764" y="368056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80764" y="381391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4061002" y="3325317"/>
            <a:ext cx="287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349106" y="2649092"/>
            <a:ext cx="2040255" cy="1661795"/>
          </a:xfrm>
          <a:custGeom>
            <a:avLst/>
            <a:gdLst/>
            <a:ahLst/>
            <a:cxnLst/>
            <a:rect l="l" t="t" r="r" b="b"/>
            <a:pathLst>
              <a:path w="2040254" h="1661795">
                <a:moveTo>
                  <a:pt x="10007" y="1661629"/>
                </a:moveTo>
                <a:lnTo>
                  <a:pt x="0" y="1649310"/>
                </a:lnTo>
                <a:lnTo>
                  <a:pt x="2029929" y="0"/>
                </a:lnTo>
                <a:lnTo>
                  <a:pt x="2039937" y="12318"/>
                </a:lnTo>
                <a:lnTo>
                  <a:pt x="10007" y="166162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00134" y="393868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33484" y="393868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066834" y="3938689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878874" y="3890848"/>
            <a:ext cx="2368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190443" y="342853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90443" y="356188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90443" y="369523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190443" y="3828580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190443" y="3961930"/>
            <a:ext cx="19050" cy="15240"/>
          </a:xfrm>
          <a:custGeom>
            <a:avLst/>
            <a:gdLst/>
            <a:ahLst/>
            <a:cxnLst/>
            <a:rect l="l" t="t" r="r" b="b"/>
            <a:pathLst>
              <a:path w="19050" h="15239">
                <a:moveTo>
                  <a:pt x="19050" y="14770"/>
                </a:moveTo>
                <a:lnTo>
                  <a:pt x="0" y="14770"/>
                </a:lnTo>
                <a:lnTo>
                  <a:pt x="0" y="0"/>
                </a:lnTo>
                <a:lnTo>
                  <a:pt x="19050" y="0"/>
                </a:lnTo>
                <a:lnTo>
                  <a:pt x="19050" y="1477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221812" y="3494595"/>
            <a:ext cx="287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438311" y="2826626"/>
            <a:ext cx="1202055" cy="1605915"/>
          </a:xfrm>
          <a:custGeom>
            <a:avLst/>
            <a:gdLst/>
            <a:ahLst/>
            <a:cxnLst/>
            <a:rect l="l" t="t" r="r" b="b"/>
            <a:pathLst>
              <a:path w="1202054" h="1605914">
                <a:moveTo>
                  <a:pt x="12738" y="1605851"/>
                </a:moveTo>
                <a:lnTo>
                  <a:pt x="0" y="1596377"/>
                </a:lnTo>
                <a:lnTo>
                  <a:pt x="1188847" y="0"/>
                </a:lnTo>
                <a:lnTo>
                  <a:pt x="1201585" y="9474"/>
                </a:lnTo>
                <a:lnTo>
                  <a:pt x="12738" y="160585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08021" y="2996196"/>
            <a:ext cx="869315" cy="1402715"/>
          </a:xfrm>
          <a:custGeom>
            <a:avLst/>
            <a:gdLst/>
            <a:ahLst/>
            <a:cxnLst/>
            <a:rect l="l" t="t" r="r" b="b"/>
            <a:pathLst>
              <a:path w="869314" h="1402714">
                <a:moveTo>
                  <a:pt x="16256" y="1402676"/>
                </a:moveTo>
                <a:lnTo>
                  <a:pt x="0" y="1392732"/>
                </a:lnTo>
                <a:lnTo>
                  <a:pt x="852538" y="0"/>
                </a:lnTo>
                <a:lnTo>
                  <a:pt x="868781" y="9944"/>
                </a:lnTo>
                <a:lnTo>
                  <a:pt x="16256" y="1402676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 txBox="1"/>
          <p:nvPr/>
        </p:nvSpPr>
        <p:spPr>
          <a:xfrm>
            <a:off x="5619318" y="4756937"/>
            <a:ext cx="3696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楷体"/>
                <a:cs typeface="楷体"/>
              </a:rPr>
              <a:t>切线斜率反映瞬时加速度</a:t>
            </a:r>
            <a:r>
              <a:rPr dirty="0" sz="2400" spc="-10" b="1">
                <a:solidFill>
                  <a:srgbClr val="C00000"/>
                </a:solidFill>
                <a:latin typeface="楷体"/>
                <a:cs typeface="楷体"/>
              </a:rPr>
              <a:t>。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72882" y="4034523"/>
            <a:ext cx="9156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</a:tabLst>
            </a:pP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t	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36153" y="4225747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40" h="76200">
                <a:moveTo>
                  <a:pt x="205511" y="76200"/>
                </a:moveTo>
                <a:lnTo>
                  <a:pt x="205511" y="0"/>
                </a:lnTo>
                <a:lnTo>
                  <a:pt x="295469" y="26987"/>
                </a:lnTo>
                <a:lnTo>
                  <a:pt x="237261" y="26987"/>
                </a:lnTo>
                <a:lnTo>
                  <a:pt x="237261" y="49212"/>
                </a:lnTo>
                <a:lnTo>
                  <a:pt x="295469" y="49212"/>
                </a:lnTo>
                <a:lnTo>
                  <a:pt x="205511" y="76200"/>
                </a:lnTo>
                <a:close/>
              </a:path>
              <a:path w="332740" h="76200">
                <a:moveTo>
                  <a:pt x="205511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205511" y="26987"/>
                </a:lnTo>
                <a:lnTo>
                  <a:pt x="205511" y="49212"/>
                </a:lnTo>
                <a:close/>
              </a:path>
              <a:path w="332740" h="76200">
                <a:moveTo>
                  <a:pt x="295469" y="49212"/>
                </a:moveTo>
                <a:lnTo>
                  <a:pt x="237261" y="49212"/>
                </a:lnTo>
                <a:lnTo>
                  <a:pt x="237261" y="26987"/>
                </a:lnTo>
                <a:lnTo>
                  <a:pt x="295469" y="26987"/>
                </a:lnTo>
                <a:lnTo>
                  <a:pt x="332511" y="38100"/>
                </a:lnTo>
                <a:lnTo>
                  <a:pt x="295469" y="49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070815" y="3790213"/>
            <a:ext cx="90043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5555" sz="3750" spc="22" i="1">
                <a:latin typeface="Times New Roman"/>
                <a:cs typeface="Times New Roman"/>
              </a:rPr>
              <a:t>a </a:t>
            </a:r>
            <a:r>
              <a:rPr dirty="0" baseline="-35555" sz="3750" spc="22">
                <a:latin typeface="Symbol"/>
                <a:cs typeface="Symbol"/>
              </a:rPr>
              <a:t></a:t>
            </a:r>
            <a:r>
              <a:rPr dirty="0" baseline="-35555" sz="3750" spc="104">
                <a:latin typeface="Times New Roman"/>
                <a:cs typeface="Times New Roman"/>
              </a:rPr>
              <a:t> </a:t>
            </a:r>
            <a:r>
              <a:rPr dirty="0" u="heavy" sz="2500" spc="1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</a:t>
            </a:r>
            <a:r>
              <a:rPr dirty="0" u="heavy" sz="2500" spc="1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500">
              <a:latin typeface="Book Antiqua"/>
              <a:cs typeface="Book Antiqu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16179" y="4244022"/>
            <a:ext cx="31115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0">
                <a:latin typeface="Symbol"/>
                <a:cs typeface="Symbol"/>
              </a:rPr>
              <a:t></a:t>
            </a:r>
            <a:r>
              <a:rPr dirty="0" sz="2500" spc="5" i="1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581126" y="3260051"/>
            <a:ext cx="377190" cy="0"/>
          </a:xfrm>
          <a:custGeom>
            <a:avLst/>
            <a:gdLst/>
            <a:ahLst/>
            <a:cxnLst/>
            <a:rect l="l" t="t" r="r" b="b"/>
            <a:pathLst>
              <a:path w="377190" h="0">
                <a:moveTo>
                  <a:pt x="0" y="0"/>
                </a:moveTo>
                <a:lnTo>
                  <a:pt x="376974" y="0"/>
                </a:lnTo>
              </a:path>
            </a:pathLst>
          </a:custGeom>
          <a:ln w="15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075845" y="2804071"/>
            <a:ext cx="877569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5555" sz="3750" spc="22" i="1">
                <a:latin typeface="Book Antiqua"/>
                <a:cs typeface="Book Antiqua"/>
              </a:rPr>
              <a:t>v </a:t>
            </a:r>
            <a:r>
              <a:rPr dirty="0" baseline="-35555" sz="3750" spc="22">
                <a:latin typeface="Symbol"/>
                <a:cs typeface="Symbol"/>
              </a:rPr>
              <a:t></a:t>
            </a:r>
            <a:r>
              <a:rPr dirty="0" baseline="-35555" sz="3750" spc="37">
                <a:latin typeface="Times New Roman"/>
                <a:cs typeface="Times New Roman"/>
              </a:rPr>
              <a:t> </a:t>
            </a:r>
            <a:r>
              <a:rPr dirty="0" sz="2500" spc="10">
                <a:latin typeface="Symbol"/>
                <a:cs typeface="Symbol"/>
              </a:rPr>
              <a:t></a:t>
            </a:r>
            <a:r>
              <a:rPr dirty="0" sz="2500" spc="10" i="1">
                <a:latin typeface="Times New Roman"/>
                <a:cs typeface="Times New Roman"/>
              </a:rPr>
              <a:t>x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608635" y="3257880"/>
            <a:ext cx="31115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0">
                <a:latin typeface="Symbol"/>
                <a:cs typeface="Symbol"/>
              </a:rPr>
              <a:t></a:t>
            </a:r>
            <a:r>
              <a:rPr dirty="0" sz="2500" spc="5" i="1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71358" y="3064090"/>
            <a:ext cx="9156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</a:tabLst>
            </a:pPr>
            <a:r>
              <a:rPr dirty="0" sz="2400">
                <a:latin typeface="Times New Roman"/>
                <a:cs typeface="Times New Roman"/>
              </a:rPr>
              <a:t>Δ</a:t>
            </a:r>
            <a:r>
              <a:rPr dirty="0" sz="2400" i="1">
                <a:latin typeface="Times New Roman"/>
                <a:cs typeface="Times New Roman"/>
              </a:rPr>
              <a:t>t	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934629" y="3255314"/>
            <a:ext cx="332740" cy="76200"/>
          </a:xfrm>
          <a:custGeom>
            <a:avLst/>
            <a:gdLst/>
            <a:ahLst/>
            <a:cxnLst/>
            <a:rect l="l" t="t" r="r" b="b"/>
            <a:pathLst>
              <a:path w="332740" h="76200">
                <a:moveTo>
                  <a:pt x="205511" y="76200"/>
                </a:moveTo>
                <a:lnTo>
                  <a:pt x="205511" y="0"/>
                </a:lnTo>
                <a:lnTo>
                  <a:pt x="295469" y="26987"/>
                </a:lnTo>
                <a:lnTo>
                  <a:pt x="237261" y="26987"/>
                </a:lnTo>
                <a:lnTo>
                  <a:pt x="237261" y="49212"/>
                </a:lnTo>
                <a:lnTo>
                  <a:pt x="295469" y="49212"/>
                </a:lnTo>
                <a:lnTo>
                  <a:pt x="205511" y="76200"/>
                </a:lnTo>
                <a:close/>
              </a:path>
              <a:path w="332740" h="76200">
                <a:moveTo>
                  <a:pt x="205511" y="49212"/>
                </a:moveTo>
                <a:lnTo>
                  <a:pt x="0" y="49212"/>
                </a:lnTo>
                <a:lnTo>
                  <a:pt x="0" y="26987"/>
                </a:lnTo>
                <a:lnTo>
                  <a:pt x="205511" y="26987"/>
                </a:lnTo>
                <a:lnTo>
                  <a:pt x="205511" y="49212"/>
                </a:lnTo>
                <a:close/>
              </a:path>
              <a:path w="332740" h="76200">
                <a:moveTo>
                  <a:pt x="295469" y="49212"/>
                </a:moveTo>
                <a:lnTo>
                  <a:pt x="237261" y="49212"/>
                </a:lnTo>
                <a:lnTo>
                  <a:pt x="237261" y="26987"/>
                </a:lnTo>
                <a:lnTo>
                  <a:pt x="295469" y="26987"/>
                </a:lnTo>
                <a:lnTo>
                  <a:pt x="332511" y="38100"/>
                </a:lnTo>
                <a:lnTo>
                  <a:pt x="295469" y="492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4930025" y="4407496"/>
            <a:ext cx="96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629911" y="4055364"/>
            <a:ext cx="541020" cy="338455"/>
          </a:xfrm>
          <a:custGeom>
            <a:avLst/>
            <a:gdLst/>
            <a:ahLst/>
            <a:cxnLst/>
            <a:rect l="l" t="t" r="r" b="b"/>
            <a:pathLst>
              <a:path w="541020" h="338454">
                <a:moveTo>
                  <a:pt x="0" y="0"/>
                </a:moveTo>
                <a:lnTo>
                  <a:pt x="541020" y="0"/>
                </a:lnTo>
                <a:lnTo>
                  <a:pt x="541020" y="338327"/>
                </a:lnTo>
                <a:lnTo>
                  <a:pt x="0" y="338327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724" y="1122819"/>
            <a:ext cx="535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区分速度、速度的变化和加速度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45523" y="3226371"/>
          <a:ext cx="4990465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/>
                <a:gridCol w="1080770"/>
                <a:gridCol w="1045844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运动物体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初速度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末速度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经历时间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飞机匀速飞行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m/s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200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m/s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/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高铁列车出站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约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83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m/s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约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300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某同学起跑</a:t>
                      </a:r>
                      <a:endParaRPr sz="1800">
                        <a:latin typeface="楷体"/>
                        <a:cs typeface="楷体"/>
                      </a:endParaRPr>
                    </a:p>
                  </a:txBody>
                  <a:tcPr marL="0" marR="0" marB="0" marT="330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楷体"/>
                          <a:cs typeface="楷体"/>
                        </a:rPr>
                        <a:t>约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10</a:t>
                      </a:r>
                      <a:r>
                        <a:rPr dirty="0" sz="18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m/s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20124" y="2068563"/>
            <a:ext cx="63760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楷体"/>
                <a:cs typeface="楷体"/>
              </a:rPr>
              <a:t>【思考】以下三个运动，运动最快、速度变化最快以及</a:t>
            </a:r>
            <a:r>
              <a:rPr dirty="0" sz="2000">
                <a:latin typeface="楷体"/>
                <a:cs typeface="楷体"/>
              </a:rPr>
              <a:t>速 </a:t>
            </a:r>
            <a:r>
              <a:rPr dirty="0" sz="2000">
                <a:latin typeface="楷体"/>
                <a:cs typeface="楷体"/>
              </a:rPr>
              <a:t>度变化最大的分别是哪个运动</a:t>
            </a:r>
            <a:r>
              <a:rPr dirty="0" sz="2000" spc="5">
                <a:latin typeface="楷体"/>
                <a:cs typeface="楷体"/>
              </a:rPr>
              <a:t>？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3072" y="16669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9839" y="1395983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29483" y="16200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2025-04-16T13:47:02Z</dcterms:created>
  <dcterms:modified xsi:type="dcterms:W3CDTF">2025-04-16T13:47:02Z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2025-04-16T00:00:00Z</vt:filetime>
  </property>
</Properties>
</file>