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5756" y="882649"/>
            <a:ext cx="2580487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5030" y="2313965"/>
            <a:ext cx="5661939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1611F"/>
                </a:solidFill>
                <a:latin typeface="微软雅黑"/>
                <a:cs typeface="微软雅黑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71166" y="3155264"/>
            <a:ext cx="5441315" cy="143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Relationship Id="rId3" Type="http://schemas.openxmlformats.org/officeDocument/2006/relationships/image" Target="../media/image39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2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3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3" Type="http://schemas.openxmlformats.org/officeDocument/2006/relationships/image" Target="../media/image49.png"/><Relationship Id="rId4" Type="http://schemas.openxmlformats.org/officeDocument/2006/relationships/image" Target="../media/image50.png"/><Relationship Id="rId5" Type="http://schemas.openxmlformats.org/officeDocument/2006/relationships/image" Target="../media/image5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jp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8.jpg"/><Relationship Id="rId8" Type="http://schemas.openxmlformats.org/officeDocument/2006/relationships/image" Target="../media/image16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</a:rPr>
              <a:t>国家中小学课程资源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730182" y="2073452"/>
            <a:ext cx="67316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力的合成与分解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（第一课时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800465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0575"/>
                <a:gridCol w="1343025"/>
                <a:gridCol w="4126865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主讲人：周栩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君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81259" y="2618003"/>
            <a:ext cx="1196340" cy="513080"/>
          </a:xfrm>
          <a:custGeom>
            <a:avLst/>
            <a:gdLst/>
            <a:ahLst/>
            <a:cxnLst/>
            <a:rect l="l" t="t" r="r" b="b"/>
            <a:pathLst>
              <a:path w="1196339" h="513080">
                <a:moveTo>
                  <a:pt x="1082899" y="35273"/>
                </a:moveTo>
                <a:lnTo>
                  <a:pt x="1068501" y="0"/>
                </a:lnTo>
                <a:lnTo>
                  <a:pt x="1195920" y="9715"/>
                </a:lnTo>
                <a:lnTo>
                  <a:pt x="1182986" y="24472"/>
                </a:lnTo>
                <a:lnTo>
                  <a:pt x="1109357" y="24472"/>
                </a:lnTo>
                <a:lnTo>
                  <a:pt x="1082899" y="35273"/>
                </a:lnTo>
                <a:close/>
              </a:path>
              <a:path w="1196339" h="513080">
                <a:moveTo>
                  <a:pt x="1097301" y="70554"/>
                </a:moveTo>
                <a:lnTo>
                  <a:pt x="1082899" y="35273"/>
                </a:lnTo>
                <a:lnTo>
                  <a:pt x="1109357" y="24472"/>
                </a:lnTo>
                <a:lnTo>
                  <a:pt x="1123759" y="59753"/>
                </a:lnTo>
                <a:lnTo>
                  <a:pt x="1097301" y="70554"/>
                </a:lnTo>
                <a:close/>
              </a:path>
              <a:path w="1196339" h="513080">
                <a:moveTo>
                  <a:pt x="1111694" y="105816"/>
                </a:moveTo>
                <a:lnTo>
                  <a:pt x="1097301" y="70554"/>
                </a:lnTo>
                <a:lnTo>
                  <a:pt x="1123759" y="59753"/>
                </a:lnTo>
                <a:lnTo>
                  <a:pt x="1109357" y="24472"/>
                </a:lnTo>
                <a:lnTo>
                  <a:pt x="1182986" y="24472"/>
                </a:lnTo>
                <a:lnTo>
                  <a:pt x="1111694" y="105816"/>
                </a:lnTo>
                <a:close/>
              </a:path>
              <a:path w="1196339" h="513080">
                <a:moveTo>
                  <a:pt x="14401" y="512610"/>
                </a:moveTo>
                <a:lnTo>
                  <a:pt x="0" y="477329"/>
                </a:lnTo>
                <a:lnTo>
                  <a:pt x="1082899" y="35273"/>
                </a:lnTo>
                <a:lnTo>
                  <a:pt x="1097301" y="70554"/>
                </a:lnTo>
                <a:lnTo>
                  <a:pt x="14401" y="512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982897" y="3175507"/>
            <a:ext cx="1194435" cy="402590"/>
          </a:xfrm>
          <a:custGeom>
            <a:avLst/>
            <a:gdLst/>
            <a:ahLst/>
            <a:cxnLst/>
            <a:rect l="l" t="t" r="r" b="b"/>
            <a:pathLst>
              <a:path w="1194435" h="402589">
                <a:moveTo>
                  <a:pt x="1079394" y="365826"/>
                </a:moveTo>
                <a:lnTo>
                  <a:pt x="0" y="36436"/>
                </a:lnTo>
                <a:lnTo>
                  <a:pt x="11125" y="0"/>
                </a:lnTo>
                <a:lnTo>
                  <a:pt x="1090513" y="329387"/>
                </a:lnTo>
                <a:lnTo>
                  <a:pt x="1079394" y="365826"/>
                </a:lnTo>
                <a:close/>
              </a:path>
              <a:path w="1194435" h="402589">
                <a:moveTo>
                  <a:pt x="1187131" y="374167"/>
                </a:moveTo>
                <a:lnTo>
                  <a:pt x="1106728" y="374167"/>
                </a:lnTo>
                <a:lnTo>
                  <a:pt x="1117854" y="337731"/>
                </a:lnTo>
                <a:lnTo>
                  <a:pt x="1090513" y="329387"/>
                </a:lnTo>
                <a:lnTo>
                  <a:pt x="1101636" y="292938"/>
                </a:lnTo>
                <a:lnTo>
                  <a:pt x="1187131" y="374167"/>
                </a:lnTo>
                <a:close/>
              </a:path>
              <a:path w="1194435" h="402589">
                <a:moveTo>
                  <a:pt x="1106728" y="374167"/>
                </a:moveTo>
                <a:lnTo>
                  <a:pt x="1079394" y="365826"/>
                </a:lnTo>
                <a:lnTo>
                  <a:pt x="1090513" y="329387"/>
                </a:lnTo>
                <a:lnTo>
                  <a:pt x="1117854" y="337731"/>
                </a:lnTo>
                <a:lnTo>
                  <a:pt x="1106728" y="374167"/>
                </a:lnTo>
                <a:close/>
              </a:path>
              <a:path w="1194435" h="402589">
                <a:moveTo>
                  <a:pt x="1068273" y="402272"/>
                </a:moveTo>
                <a:lnTo>
                  <a:pt x="1079394" y="365826"/>
                </a:lnTo>
                <a:lnTo>
                  <a:pt x="1106728" y="374167"/>
                </a:lnTo>
                <a:lnTo>
                  <a:pt x="1187131" y="374167"/>
                </a:lnTo>
                <a:lnTo>
                  <a:pt x="1194282" y="380961"/>
                </a:lnTo>
                <a:lnTo>
                  <a:pt x="1068273" y="402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10458" y="3777132"/>
            <a:ext cx="4576445" cy="1635760"/>
          </a:xfrm>
          <a:custGeom>
            <a:avLst/>
            <a:gdLst/>
            <a:ahLst/>
            <a:cxnLst/>
            <a:rect l="l" t="t" r="r" b="b"/>
            <a:pathLst>
              <a:path w="4576445" h="1635760">
                <a:moveTo>
                  <a:pt x="3996225" y="124523"/>
                </a:moveTo>
                <a:lnTo>
                  <a:pt x="2379484" y="124523"/>
                </a:lnTo>
                <a:lnTo>
                  <a:pt x="2407657" y="100806"/>
                </a:lnTo>
                <a:lnTo>
                  <a:pt x="2441351" y="79030"/>
                </a:lnTo>
                <a:lnTo>
                  <a:pt x="2480103" y="59422"/>
                </a:lnTo>
                <a:lnTo>
                  <a:pt x="2523447" y="42210"/>
                </a:lnTo>
                <a:lnTo>
                  <a:pt x="2570917" y="27618"/>
                </a:lnTo>
                <a:lnTo>
                  <a:pt x="2622049" y="15875"/>
                </a:lnTo>
                <a:lnTo>
                  <a:pt x="2676375" y="7206"/>
                </a:lnTo>
                <a:lnTo>
                  <a:pt x="2733433" y="1839"/>
                </a:lnTo>
                <a:lnTo>
                  <a:pt x="2792755" y="0"/>
                </a:lnTo>
                <a:lnTo>
                  <a:pt x="2848062" y="1597"/>
                </a:lnTo>
                <a:lnTo>
                  <a:pt x="2901434" y="6266"/>
                </a:lnTo>
                <a:lnTo>
                  <a:pt x="2952493" y="13824"/>
                </a:lnTo>
                <a:lnTo>
                  <a:pt x="3000863" y="24088"/>
                </a:lnTo>
                <a:lnTo>
                  <a:pt x="3046170" y="36875"/>
                </a:lnTo>
                <a:lnTo>
                  <a:pt x="3088035" y="52002"/>
                </a:lnTo>
                <a:lnTo>
                  <a:pt x="3126083" y="69286"/>
                </a:lnTo>
                <a:lnTo>
                  <a:pt x="3159937" y="88544"/>
                </a:lnTo>
                <a:lnTo>
                  <a:pt x="3942801" y="88544"/>
                </a:lnTo>
                <a:lnTo>
                  <a:pt x="3963534" y="100518"/>
                </a:lnTo>
                <a:lnTo>
                  <a:pt x="3995981" y="124290"/>
                </a:lnTo>
                <a:lnTo>
                  <a:pt x="3996225" y="124523"/>
                </a:lnTo>
                <a:close/>
              </a:path>
              <a:path w="4576445" h="1635760">
                <a:moveTo>
                  <a:pt x="3942801" y="88544"/>
                </a:moveTo>
                <a:lnTo>
                  <a:pt x="3159937" y="88544"/>
                </a:lnTo>
                <a:lnTo>
                  <a:pt x="3197399" y="69261"/>
                </a:lnTo>
                <a:lnTo>
                  <a:pt x="3238856" y="51997"/>
                </a:lnTo>
                <a:lnTo>
                  <a:pt x="3283959" y="36922"/>
                </a:lnTo>
                <a:lnTo>
                  <a:pt x="3332357" y="24207"/>
                </a:lnTo>
                <a:lnTo>
                  <a:pt x="3383700" y="14022"/>
                </a:lnTo>
                <a:lnTo>
                  <a:pt x="3437638" y="6535"/>
                </a:lnTo>
                <a:lnTo>
                  <a:pt x="3493821" y="1919"/>
                </a:lnTo>
                <a:lnTo>
                  <a:pt x="3551897" y="342"/>
                </a:lnTo>
                <a:lnTo>
                  <a:pt x="3614101" y="2153"/>
                </a:lnTo>
                <a:lnTo>
                  <a:pt x="3674098" y="7444"/>
                </a:lnTo>
                <a:lnTo>
                  <a:pt x="3731456" y="16006"/>
                </a:lnTo>
                <a:lnTo>
                  <a:pt x="3785743" y="27628"/>
                </a:lnTo>
                <a:lnTo>
                  <a:pt x="3836526" y="42101"/>
                </a:lnTo>
                <a:lnTo>
                  <a:pt x="3883374" y="59213"/>
                </a:lnTo>
                <a:lnTo>
                  <a:pt x="3925854" y="78756"/>
                </a:lnTo>
                <a:lnTo>
                  <a:pt x="3942801" y="88544"/>
                </a:lnTo>
                <a:close/>
              </a:path>
              <a:path w="4576445" h="1635760">
                <a:moveTo>
                  <a:pt x="4050618" y="191465"/>
                </a:moveTo>
                <a:lnTo>
                  <a:pt x="1485417" y="191465"/>
                </a:lnTo>
                <a:lnTo>
                  <a:pt x="1513540" y="168488"/>
                </a:lnTo>
                <a:lnTo>
                  <a:pt x="1545969" y="147028"/>
                </a:lnTo>
                <a:lnTo>
                  <a:pt x="1582413" y="127227"/>
                </a:lnTo>
                <a:lnTo>
                  <a:pt x="1622584" y="109225"/>
                </a:lnTo>
                <a:lnTo>
                  <a:pt x="1666189" y="93165"/>
                </a:lnTo>
                <a:lnTo>
                  <a:pt x="1712941" y="79187"/>
                </a:lnTo>
                <a:lnTo>
                  <a:pt x="1762547" y="67434"/>
                </a:lnTo>
                <a:lnTo>
                  <a:pt x="1814720" y="58046"/>
                </a:lnTo>
                <a:lnTo>
                  <a:pt x="1869167" y="51165"/>
                </a:lnTo>
                <a:lnTo>
                  <a:pt x="1925599" y="46933"/>
                </a:lnTo>
                <a:lnTo>
                  <a:pt x="1983727" y="45491"/>
                </a:lnTo>
                <a:lnTo>
                  <a:pt x="2040821" y="46882"/>
                </a:lnTo>
                <a:lnTo>
                  <a:pt x="2096286" y="50967"/>
                </a:lnTo>
                <a:lnTo>
                  <a:pt x="2149848" y="57612"/>
                </a:lnTo>
                <a:lnTo>
                  <a:pt x="2201232" y="66681"/>
                </a:lnTo>
                <a:lnTo>
                  <a:pt x="2250162" y="78041"/>
                </a:lnTo>
                <a:lnTo>
                  <a:pt x="2296364" y="91557"/>
                </a:lnTo>
                <a:lnTo>
                  <a:pt x="2339563" y="107096"/>
                </a:lnTo>
                <a:lnTo>
                  <a:pt x="2379484" y="124523"/>
                </a:lnTo>
                <a:lnTo>
                  <a:pt x="3996225" y="124523"/>
                </a:lnTo>
                <a:lnTo>
                  <a:pt x="4022765" y="149861"/>
                </a:lnTo>
                <a:lnTo>
                  <a:pt x="4043453" y="177022"/>
                </a:lnTo>
                <a:lnTo>
                  <a:pt x="4050618" y="191465"/>
                </a:lnTo>
                <a:close/>
              </a:path>
              <a:path w="4576445" h="1635760">
                <a:moveTo>
                  <a:pt x="564045" y="1338580"/>
                </a:moveTo>
                <a:lnTo>
                  <a:pt x="501460" y="1336535"/>
                </a:lnTo>
                <a:lnTo>
                  <a:pt x="441434" y="1330580"/>
                </a:lnTo>
                <a:lnTo>
                  <a:pt x="384516" y="1320980"/>
                </a:lnTo>
                <a:lnTo>
                  <a:pt x="331257" y="1308003"/>
                </a:lnTo>
                <a:lnTo>
                  <a:pt x="282205" y="1291915"/>
                </a:lnTo>
                <a:lnTo>
                  <a:pt x="237910" y="1272984"/>
                </a:lnTo>
                <a:lnTo>
                  <a:pt x="198922" y="1251476"/>
                </a:lnTo>
                <a:lnTo>
                  <a:pt x="165790" y="1227657"/>
                </a:lnTo>
                <a:lnTo>
                  <a:pt x="119294" y="1174156"/>
                </a:lnTo>
                <a:lnTo>
                  <a:pt x="102819" y="1114615"/>
                </a:lnTo>
                <a:lnTo>
                  <a:pt x="111413" y="1071365"/>
                </a:lnTo>
                <a:lnTo>
                  <a:pt x="136112" y="1030914"/>
                </a:lnTo>
                <a:lnTo>
                  <a:pt x="175288" y="994052"/>
                </a:lnTo>
                <a:lnTo>
                  <a:pt x="227317" y="961567"/>
                </a:lnTo>
                <a:lnTo>
                  <a:pt x="171897" y="942850"/>
                </a:lnTo>
                <a:lnTo>
                  <a:pt x="122768" y="920461"/>
                </a:lnTo>
                <a:lnTo>
                  <a:pt x="80745" y="894799"/>
                </a:lnTo>
                <a:lnTo>
                  <a:pt x="46641" y="866263"/>
                </a:lnTo>
                <a:lnTo>
                  <a:pt x="21272" y="835251"/>
                </a:lnTo>
                <a:lnTo>
                  <a:pt x="0" y="767397"/>
                </a:lnTo>
                <a:lnTo>
                  <a:pt x="4384" y="736195"/>
                </a:lnTo>
                <a:lnTo>
                  <a:pt x="37695" y="678009"/>
                </a:lnTo>
                <a:lnTo>
                  <a:pt x="65449" y="651596"/>
                </a:lnTo>
                <a:lnTo>
                  <a:pt x="99818" y="627351"/>
                </a:lnTo>
                <a:lnTo>
                  <a:pt x="140216" y="605559"/>
                </a:lnTo>
                <a:lnTo>
                  <a:pt x="186056" y="586507"/>
                </a:lnTo>
                <a:lnTo>
                  <a:pt x="236750" y="570480"/>
                </a:lnTo>
                <a:lnTo>
                  <a:pt x="291711" y="557764"/>
                </a:lnTo>
                <a:lnTo>
                  <a:pt x="350353" y="548644"/>
                </a:lnTo>
                <a:lnTo>
                  <a:pt x="412089" y="543407"/>
                </a:lnTo>
                <a:lnTo>
                  <a:pt x="416661" y="538835"/>
                </a:lnTo>
                <a:lnTo>
                  <a:pt x="413638" y="527077"/>
                </a:lnTo>
                <a:lnTo>
                  <a:pt x="411506" y="515297"/>
                </a:lnTo>
                <a:lnTo>
                  <a:pt x="410244" y="503472"/>
                </a:lnTo>
                <a:lnTo>
                  <a:pt x="409829" y="491578"/>
                </a:lnTo>
                <a:lnTo>
                  <a:pt x="412451" y="461570"/>
                </a:lnTo>
                <a:lnTo>
                  <a:pt x="432785" y="403785"/>
                </a:lnTo>
                <a:lnTo>
                  <a:pt x="471809" y="349670"/>
                </a:lnTo>
                <a:lnTo>
                  <a:pt x="527808" y="300060"/>
                </a:lnTo>
                <a:lnTo>
                  <a:pt x="561637" y="277205"/>
                </a:lnTo>
                <a:lnTo>
                  <a:pt x="599066" y="255791"/>
                </a:lnTo>
                <a:lnTo>
                  <a:pt x="639882" y="235920"/>
                </a:lnTo>
                <a:lnTo>
                  <a:pt x="683868" y="217697"/>
                </a:lnTo>
                <a:lnTo>
                  <a:pt x="730812" y="201228"/>
                </a:lnTo>
                <a:lnTo>
                  <a:pt x="780498" y="186615"/>
                </a:lnTo>
                <a:lnTo>
                  <a:pt x="832713" y="173964"/>
                </a:lnTo>
                <a:lnTo>
                  <a:pt x="887241" y="163380"/>
                </a:lnTo>
                <a:lnTo>
                  <a:pt x="943869" y="154965"/>
                </a:lnTo>
                <a:lnTo>
                  <a:pt x="1002382" y="148826"/>
                </a:lnTo>
                <a:lnTo>
                  <a:pt x="1062565" y="145066"/>
                </a:lnTo>
                <a:lnTo>
                  <a:pt x="1124204" y="143789"/>
                </a:lnTo>
                <a:lnTo>
                  <a:pt x="1180152" y="144840"/>
                </a:lnTo>
                <a:lnTo>
                  <a:pt x="1234918" y="147940"/>
                </a:lnTo>
                <a:lnTo>
                  <a:pt x="1288343" y="153012"/>
                </a:lnTo>
                <a:lnTo>
                  <a:pt x="1340265" y="159979"/>
                </a:lnTo>
                <a:lnTo>
                  <a:pt x="1390525" y="168761"/>
                </a:lnTo>
                <a:lnTo>
                  <a:pt x="1438962" y="179283"/>
                </a:lnTo>
                <a:lnTo>
                  <a:pt x="1485417" y="191465"/>
                </a:lnTo>
                <a:lnTo>
                  <a:pt x="4050618" y="191465"/>
                </a:lnTo>
                <a:lnTo>
                  <a:pt x="4057611" y="205562"/>
                </a:lnTo>
                <a:lnTo>
                  <a:pt x="4121317" y="216061"/>
                </a:lnTo>
                <a:lnTo>
                  <a:pt x="4181364" y="230033"/>
                </a:lnTo>
                <a:lnTo>
                  <a:pt x="4237244" y="247231"/>
                </a:lnTo>
                <a:lnTo>
                  <a:pt x="4288451" y="267407"/>
                </a:lnTo>
                <a:lnTo>
                  <a:pt x="4334477" y="290313"/>
                </a:lnTo>
                <a:lnTo>
                  <a:pt x="4374814" y="315701"/>
                </a:lnTo>
                <a:lnTo>
                  <a:pt x="4408955" y="343322"/>
                </a:lnTo>
                <a:lnTo>
                  <a:pt x="4436393" y="372931"/>
                </a:lnTo>
                <a:lnTo>
                  <a:pt x="4469127" y="437115"/>
                </a:lnTo>
                <a:lnTo>
                  <a:pt x="4473409" y="471195"/>
                </a:lnTo>
                <a:lnTo>
                  <a:pt x="4470414" y="499733"/>
                </a:lnTo>
                <a:lnTo>
                  <a:pt x="4461625" y="527432"/>
                </a:lnTo>
                <a:lnTo>
                  <a:pt x="4447344" y="554143"/>
                </a:lnTo>
                <a:lnTo>
                  <a:pt x="4427867" y="579716"/>
                </a:lnTo>
                <a:lnTo>
                  <a:pt x="4471139" y="610346"/>
                </a:lnTo>
                <a:lnTo>
                  <a:pt x="4507640" y="643212"/>
                </a:lnTo>
                <a:lnTo>
                  <a:pt x="4536881" y="678076"/>
                </a:lnTo>
                <a:lnTo>
                  <a:pt x="4558372" y="714700"/>
                </a:lnTo>
                <a:lnTo>
                  <a:pt x="4571626" y="752847"/>
                </a:lnTo>
                <a:lnTo>
                  <a:pt x="4576152" y="792276"/>
                </a:lnTo>
                <a:lnTo>
                  <a:pt x="4573064" y="824885"/>
                </a:lnTo>
                <a:lnTo>
                  <a:pt x="4549182" y="887430"/>
                </a:lnTo>
                <a:lnTo>
                  <a:pt x="4503523" y="945522"/>
                </a:lnTo>
                <a:lnTo>
                  <a:pt x="4473212" y="972564"/>
                </a:lnTo>
                <a:lnTo>
                  <a:pt x="4438280" y="998093"/>
                </a:lnTo>
                <a:lnTo>
                  <a:pt x="4399002" y="1021975"/>
                </a:lnTo>
                <a:lnTo>
                  <a:pt x="4355651" y="1044076"/>
                </a:lnTo>
                <a:lnTo>
                  <a:pt x="4308502" y="1064263"/>
                </a:lnTo>
                <a:lnTo>
                  <a:pt x="4257829" y="1082402"/>
                </a:lnTo>
                <a:lnTo>
                  <a:pt x="4203908" y="1098361"/>
                </a:lnTo>
                <a:lnTo>
                  <a:pt x="4147011" y="1112005"/>
                </a:lnTo>
                <a:lnTo>
                  <a:pt x="4087415" y="1123201"/>
                </a:lnTo>
                <a:lnTo>
                  <a:pt x="4025392" y="1131816"/>
                </a:lnTo>
                <a:lnTo>
                  <a:pt x="3961218" y="1137716"/>
                </a:lnTo>
                <a:lnTo>
                  <a:pt x="3957606" y="1167950"/>
                </a:lnTo>
                <a:lnTo>
                  <a:pt x="3932585" y="1225624"/>
                </a:lnTo>
                <a:lnTo>
                  <a:pt x="3885859" y="1278591"/>
                </a:lnTo>
                <a:lnTo>
                  <a:pt x="3855115" y="1302941"/>
                </a:lnTo>
                <a:lnTo>
                  <a:pt x="3819853" y="1325672"/>
                </a:lnTo>
                <a:lnTo>
                  <a:pt x="3798394" y="1337068"/>
                </a:lnTo>
                <a:lnTo>
                  <a:pt x="618007" y="1337068"/>
                </a:lnTo>
                <a:lnTo>
                  <a:pt x="604625" y="1337728"/>
                </a:lnTo>
                <a:lnTo>
                  <a:pt x="591178" y="1338200"/>
                </a:lnTo>
                <a:lnTo>
                  <a:pt x="577655" y="1338484"/>
                </a:lnTo>
                <a:lnTo>
                  <a:pt x="564045" y="1338580"/>
                </a:lnTo>
                <a:close/>
              </a:path>
              <a:path w="4576445" h="1635760">
                <a:moveTo>
                  <a:pt x="1326654" y="1537614"/>
                </a:moveTo>
                <a:lnTo>
                  <a:pt x="1266556" y="1536550"/>
                </a:lnTo>
                <a:lnTo>
                  <a:pt x="1207639" y="1533407"/>
                </a:lnTo>
                <a:lnTo>
                  <a:pt x="1150053" y="1528260"/>
                </a:lnTo>
                <a:lnTo>
                  <a:pt x="1093950" y="1521183"/>
                </a:lnTo>
                <a:lnTo>
                  <a:pt x="1039482" y="1512248"/>
                </a:lnTo>
                <a:lnTo>
                  <a:pt x="986800" y="1501531"/>
                </a:lnTo>
                <a:lnTo>
                  <a:pt x="936055" y="1489106"/>
                </a:lnTo>
                <a:lnTo>
                  <a:pt x="887399" y="1475045"/>
                </a:lnTo>
                <a:lnTo>
                  <a:pt x="840983" y="1459424"/>
                </a:lnTo>
                <a:lnTo>
                  <a:pt x="796958" y="1442317"/>
                </a:lnTo>
                <a:lnTo>
                  <a:pt x="755476" y="1423797"/>
                </a:lnTo>
                <a:lnTo>
                  <a:pt x="716689" y="1403938"/>
                </a:lnTo>
                <a:lnTo>
                  <a:pt x="680747" y="1382814"/>
                </a:lnTo>
                <a:lnTo>
                  <a:pt x="647803" y="1360499"/>
                </a:lnTo>
                <a:lnTo>
                  <a:pt x="618007" y="1337068"/>
                </a:lnTo>
                <a:lnTo>
                  <a:pt x="3798394" y="1337068"/>
                </a:lnTo>
                <a:lnTo>
                  <a:pt x="3736993" y="1365686"/>
                </a:lnTo>
                <a:lnTo>
                  <a:pt x="3690000" y="1382675"/>
                </a:lnTo>
                <a:lnTo>
                  <a:pt x="3025140" y="1387906"/>
                </a:lnTo>
                <a:lnTo>
                  <a:pt x="3004953" y="1416030"/>
                </a:lnTo>
                <a:lnTo>
                  <a:pt x="2980109" y="1442997"/>
                </a:lnTo>
                <a:lnTo>
                  <a:pt x="2950843" y="1468691"/>
                </a:lnTo>
                <a:lnTo>
                  <a:pt x="2934432" y="1480616"/>
                </a:lnTo>
                <a:lnTo>
                  <a:pt x="1747520" y="1480616"/>
                </a:lnTo>
                <a:lnTo>
                  <a:pt x="1700453" y="1493454"/>
                </a:lnTo>
                <a:lnTo>
                  <a:pt x="1651543" y="1504787"/>
                </a:lnTo>
                <a:lnTo>
                  <a:pt x="1600919" y="1514551"/>
                </a:lnTo>
                <a:lnTo>
                  <a:pt x="1548712" y="1522683"/>
                </a:lnTo>
                <a:lnTo>
                  <a:pt x="1495052" y="1529120"/>
                </a:lnTo>
                <a:lnTo>
                  <a:pt x="1440069" y="1533796"/>
                </a:lnTo>
                <a:lnTo>
                  <a:pt x="1383893" y="1536649"/>
                </a:lnTo>
                <a:lnTo>
                  <a:pt x="1326654" y="1537614"/>
                </a:lnTo>
                <a:close/>
              </a:path>
              <a:path w="4576445" h="1635760">
                <a:moveTo>
                  <a:pt x="3349269" y="1433055"/>
                </a:moveTo>
                <a:lnTo>
                  <a:pt x="3290448" y="1431697"/>
                </a:lnTo>
                <a:lnTo>
                  <a:pt x="3233206" y="1427708"/>
                </a:lnTo>
                <a:lnTo>
                  <a:pt x="3177798" y="1421210"/>
                </a:lnTo>
                <a:lnTo>
                  <a:pt x="3124481" y="1412328"/>
                </a:lnTo>
                <a:lnTo>
                  <a:pt x="3073509" y="1401186"/>
                </a:lnTo>
                <a:lnTo>
                  <a:pt x="3025140" y="1387906"/>
                </a:lnTo>
                <a:lnTo>
                  <a:pt x="3672196" y="1387906"/>
                </a:lnTo>
                <a:lnTo>
                  <a:pt x="3586405" y="1409877"/>
                </a:lnTo>
                <a:lnTo>
                  <a:pt x="3530410" y="1419796"/>
                </a:lnTo>
                <a:lnTo>
                  <a:pt x="3472020" y="1427064"/>
                </a:lnTo>
                <a:lnTo>
                  <a:pt x="3411539" y="1431532"/>
                </a:lnTo>
                <a:lnTo>
                  <a:pt x="3349269" y="1433055"/>
                </a:lnTo>
                <a:close/>
              </a:path>
              <a:path w="4576445" h="1635760">
                <a:moveTo>
                  <a:pt x="2341372" y="1635506"/>
                </a:moveTo>
                <a:lnTo>
                  <a:pt x="2280129" y="1634242"/>
                </a:lnTo>
                <a:lnTo>
                  <a:pt x="2220323" y="1630518"/>
                </a:lnTo>
                <a:lnTo>
                  <a:pt x="2162162" y="1624438"/>
                </a:lnTo>
                <a:lnTo>
                  <a:pt x="2105859" y="1616104"/>
                </a:lnTo>
                <a:lnTo>
                  <a:pt x="2051623" y="1605618"/>
                </a:lnTo>
                <a:lnTo>
                  <a:pt x="1999664" y="1593084"/>
                </a:lnTo>
                <a:lnTo>
                  <a:pt x="1950193" y="1578605"/>
                </a:lnTo>
                <a:lnTo>
                  <a:pt x="1903420" y="1562282"/>
                </a:lnTo>
                <a:lnTo>
                  <a:pt x="1859556" y="1544219"/>
                </a:lnTo>
                <a:lnTo>
                  <a:pt x="1818811" y="1524519"/>
                </a:lnTo>
                <a:lnTo>
                  <a:pt x="1781395" y="1503283"/>
                </a:lnTo>
                <a:lnTo>
                  <a:pt x="1747520" y="1480616"/>
                </a:lnTo>
                <a:lnTo>
                  <a:pt x="2934432" y="1480616"/>
                </a:lnTo>
                <a:lnTo>
                  <a:pt x="2880000" y="1515796"/>
                </a:lnTo>
                <a:lnTo>
                  <a:pt x="2838898" y="1536975"/>
                </a:lnTo>
                <a:lnTo>
                  <a:pt x="2794327" y="1556417"/>
                </a:lnTo>
                <a:lnTo>
                  <a:pt x="2746523" y="1574006"/>
                </a:lnTo>
                <a:lnTo>
                  <a:pt x="2695725" y="1589627"/>
                </a:lnTo>
                <a:lnTo>
                  <a:pt x="2642171" y="1603162"/>
                </a:lnTo>
                <a:lnTo>
                  <a:pt x="2586097" y="1614496"/>
                </a:lnTo>
                <a:lnTo>
                  <a:pt x="2527743" y="1623514"/>
                </a:lnTo>
                <a:lnTo>
                  <a:pt x="2467345" y="1630099"/>
                </a:lnTo>
                <a:lnTo>
                  <a:pt x="2405142" y="1634134"/>
                </a:lnTo>
                <a:lnTo>
                  <a:pt x="2341372" y="1635506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25078" y="4907788"/>
            <a:ext cx="91389" cy="908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8000936" y="4838903"/>
            <a:ext cx="181419" cy="1816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686750" y="4758207"/>
            <a:ext cx="273685" cy="273050"/>
          </a:xfrm>
          <a:custGeom>
            <a:avLst/>
            <a:gdLst/>
            <a:ahLst/>
            <a:cxnLst/>
            <a:rect l="l" t="t" r="r" b="b"/>
            <a:pathLst>
              <a:path w="273684" h="273050">
                <a:moveTo>
                  <a:pt x="136245" y="272478"/>
                </a:moveTo>
                <a:lnTo>
                  <a:pt x="93181" y="265532"/>
                </a:lnTo>
                <a:lnTo>
                  <a:pt x="55780" y="246192"/>
                </a:lnTo>
                <a:lnTo>
                  <a:pt x="26287" y="216701"/>
                </a:lnTo>
                <a:lnTo>
                  <a:pt x="6945" y="179303"/>
                </a:lnTo>
                <a:lnTo>
                  <a:pt x="0" y="136245"/>
                </a:lnTo>
                <a:lnTo>
                  <a:pt x="6945" y="93181"/>
                </a:lnTo>
                <a:lnTo>
                  <a:pt x="26287" y="55780"/>
                </a:lnTo>
                <a:lnTo>
                  <a:pt x="55780" y="26287"/>
                </a:lnTo>
                <a:lnTo>
                  <a:pt x="93181" y="6945"/>
                </a:lnTo>
                <a:lnTo>
                  <a:pt x="136245" y="0"/>
                </a:lnTo>
                <a:lnTo>
                  <a:pt x="179315" y="6950"/>
                </a:lnTo>
                <a:lnTo>
                  <a:pt x="216749" y="26327"/>
                </a:lnTo>
                <a:lnTo>
                  <a:pt x="246335" y="55917"/>
                </a:lnTo>
                <a:lnTo>
                  <a:pt x="265857" y="93506"/>
                </a:lnTo>
                <a:lnTo>
                  <a:pt x="273100" y="136880"/>
                </a:lnTo>
                <a:lnTo>
                  <a:pt x="265857" y="179629"/>
                </a:lnTo>
                <a:lnTo>
                  <a:pt x="246335" y="216838"/>
                </a:lnTo>
                <a:lnTo>
                  <a:pt x="216749" y="246232"/>
                </a:lnTo>
                <a:lnTo>
                  <a:pt x="179315" y="265537"/>
                </a:lnTo>
                <a:lnTo>
                  <a:pt x="136245" y="272478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4108" y="3770782"/>
            <a:ext cx="4589145" cy="1638300"/>
          </a:xfrm>
          <a:custGeom>
            <a:avLst/>
            <a:gdLst/>
            <a:ahLst/>
            <a:cxnLst/>
            <a:rect l="l" t="t" r="r" b="b"/>
            <a:pathLst>
              <a:path w="4589145" h="1638300">
                <a:moveTo>
                  <a:pt x="2959963" y="12700"/>
                </a:moveTo>
                <a:lnTo>
                  <a:pt x="2637218" y="12700"/>
                </a:lnTo>
                <a:lnTo>
                  <a:pt x="2652483" y="0"/>
                </a:lnTo>
                <a:lnTo>
                  <a:pt x="2947339" y="0"/>
                </a:lnTo>
                <a:lnTo>
                  <a:pt x="2959963" y="12700"/>
                </a:lnTo>
                <a:close/>
              </a:path>
              <a:path w="4589145" h="1638300">
                <a:moveTo>
                  <a:pt x="3738930" y="12700"/>
                </a:moveTo>
                <a:lnTo>
                  <a:pt x="3388995" y="12700"/>
                </a:lnTo>
                <a:lnTo>
                  <a:pt x="3402342" y="0"/>
                </a:lnTo>
                <a:lnTo>
                  <a:pt x="3717620" y="0"/>
                </a:lnTo>
                <a:lnTo>
                  <a:pt x="3738930" y="12700"/>
                </a:lnTo>
                <a:close/>
              </a:path>
              <a:path w="4589145" h="1638300">
                <a:moveTo>
                  <a:pt x="2639428" y="25400"/>
                </a:moveTo>
                <a:lnTo>
                  <a:pt x="2578747" y="25400"/>
                </a:lnTo>
                <a:lnTo>
                  <a:pt x="2592959" y="12700"/>
                </a:lnTo>
                <a:lnTo>
                  <a:pt x="2654566" y="12700"/>
                </a:lnTo>
                <a:lnTo>
                  <a:pt x="2639428" y="25400"/>
                </a:lnTo>
                <a:close/>
              </a:path>
              <a:path w="4589145" h="1638300">
                <a:moveTo>
                  <a:pt x="3020466" y="25400"/>
                </a:moveTo>
                <a:lnTo>
                  <a:pt x="2957766" y="25400"/>
                </a:lnTo>
                <a:lnTo>
                  <a:pt x="2945244" y="12700"/>
                </a:lnTo>
                <a:lnTo>
                  <a:pt x="3008731" y="12700"/>
                </a:lnTo>
                <a:lnTo>
                  <a:pt x="3020466" y="25400"/>
                </a:lnTo>
                <a:close/>
              </a:path>
              <a:path w="4589145" h="1638300">
                <a:moveTo>
                  <a:pt x="3391052" y="25400"/>
                </a:moveTo>
                <a:lnTo>
                  <a:pt x="3324796" y="25400"/>
                </a:lnTo>
                <a:lnTo>
                  <a:pt x="3337280" y="12700"/>
                </a:lnTo>
                <a:lnTo>
                  <a:pt x="3404311" y="12700"/>
                </a:lnTo>
                <a:lnTo>
                  <a:pt x="3391052" y="25400"/>
                </a:lnTo>
                <a:close/>
              </a:path>
              <a:path w="4589145" h="1638300">
                <a:moveTo>
                  <a:pt x="3800221" y="25400"/>
                </a:moveTo>
                <a:lnTo>
                  <a:pt x="3736746" y="25400"/>
                </a:lnTo>
                <a:lnTo>
                  <a:pt x="3715575" y="12700"/>
                </a:lnTo>
                <a:lnTo>
                  <a:pt x="3780256" y="12700"/>
                </a:lnTo>
                <a:lnTo>
                  <a:pt x="3800221" y="25400"/>
                </a:lnTo>
                <a:close/>
              </a:path>
              <a:path w="4589145" h="1638300">
                <a:moveTo>
                  <a:pt x="2581910" y="38100"/>
                </a:moveTo>
                <a:lnTo>
                  <a:pt x="2537841" y="38100"/>
                </a:lnTo>
                <a:lnTo>
                  <a:pt x="2551176" y="25400"/>
                </a:lnTo>
                <a:lnTo>
                  <a:pt x="2596007" y="25400"/>
                </a:lnTo>
                <a:lnTo>
                  <a:pt x="2581910" y="38100"/>
                </a:lnTo>
                <a:close/>
              </a:path>
              <a:path w="4589145" h="1638300">
                <a:moveTo>
                  <a:pt x="3065373" y="38100"/>
                </a:moveTo>
                <a:lnTo>
                  <a:pt x="3017266" y="38100"/>
                </a:lnTo>
                <a:lnTo>
                  <a:pt x="3005645" y="25400"/>
                </a:lnTo>
                <a:lnTo>
                  <a:pt x="3054451" y="25400"/>
                </a:lnTo>
                <a:lnTo>
                  <a:pt x="3065373" y="38100"/>
                </a:lnTo>
                <a:close/>
              </a:path>
              <a:path w="4589145" h="1638300">
                <a:moveTo>
                  <a:pt x="3327793" y="38100"/>
                </a:moveTo>
                <a:lnTo>
                  <a:pt x="3276803" y="38100"/>
                </a:lnTo>
                <a:lnTo>
                  <a:pt x="3288499" y="25400"/>
                </a:lnTo>
                <a:lnTo>
                  <a:pt x="3340176" y="25400"/>
                </a:lnTo>
                <a:lnTo>
                  <a:pt x="3327793" y="38100"/>
                </a:lnTo>
                <a:close/>
              </a:path>
              <a:path w="4589145" h="1638300">
                <a:moveTo>
                  <a:pt x="3838638" y="38100"/>
                </a:moveTo>
                <a:lnTo>
                  <a:pt x="3797134" y="38100"/>
                </a:lnTo>
                <a:lnTo>
                  <a:pt x="3777322" y="25400"/>
                </a:lnTo>
                <a:lnTo>
                  <a:pt x="3819690" y="25400"/>
                </a:lnTo>
                <a:lnTo>
                  <a:pt x="3838638" y="38100"/>
                </a:lnTo>
                <a:close/>
              </a:path>
              <a:path w="4589145" h="1638300">
                <a:moveTo>
                  <a:pt x="2103259" y="50800"/>
                </a:moveTo>
                <a:lnTo>
                  <a:pt x="1871395" y="50800"/>
                </a:lnTo>
                <a:lnTo>
                  <a:pt x="1890648" y="38100"/>
                </a:lnTo>
                <a:lnTo>
                  <a:pt x="2089480" y="38100"/>
                </a:lnTo>
                <a:lnTo>
                  <a:pt x="2103259" y="50800"/>
                </a:lnTo>
                <a:close/>
              </a:path>
              <a:path w="4589145" h="1638300">
                <a:moveTo>
                  <a:pt x="2541778" y="50800"/>
                </a:moveTo>
                <a:lnTo>
                  <a:pt x="2499779" y="50800"/>
                </a:lnTo>
                <a:lnTo>
                  <a:pt x="2512136" y="38100"/>
                </a:lnTo>
                <a:lnTo>
                  <a:pt x="2554973" y="38100"/>
                </a:lnTo>
                <a:lnTo>
                  <a:pt x="2541778" y="50800"/>
                </a:lnTo>
                <a:close/>
              </a:path>
              <a:path w="4589145" h="1638300">
                <a:moveTo>
                  <a:pt x="3096768" y="50800"/>
                </a:moveTo>
                <a:lnTo>
                  <a:pt x="3061335" y="50800"/>
                </a:lnTo>
                <a:lnTo>
                  <a:pt x="3050527" y="38100"/>
                </a:lnTo>
                <a:lnTo>
                  <a:pt x="3086531" y="38100"/>
                </a:lnTo>
                <a:lnTo>
                  <a:pt x="3096768" y="50800"/>
                </a:lnTo>
                <a:close/>
              </a:path>
              <a:path w="4589145" h="1638300">
                <a:moveTo>
                  <a:pt x="3280575" y="50800"/>
                </a:moveTo>
                <a:lnTo>
                  <a:pt x="3242983" y="50800"/>
                </a:lnTo>
                <a:lnTo>
                  <a:pt x="3254032" y="38100"/>
                </a:lnTo>
                <a:lnTo>
                  <a:pt x="3292170" y="38100"/>
                </a:lnTo>
                <a:lnTo>
                  <a:pt x="3280575" y="50800"/>
                </a:lnTo>
                <a:close/>
              </a:path>
              <a:path w="4589145" h="1638300">
                <a:moveTo>
                  <a:pt x="3874884" y="50800"/>
                </a:moveTo>
                <a:lnTo>
                  <a:pt x="3834904" y="50800"/>
                </a:lnTo>
                <a:lnTo>
                  <a:pt x="3816121" y="38100"/>
                </a:lnTo>
                <a:lnTo>
                  <a:pt x="3857040" y="38100"/>
                </a:lnTo>
                <a:lnTo>
                  <a:pt x="3874884" y="50800"/>
                </a:lnTo>
                <a:close/>
              </a:path>
              <a:path w="4589145" h="1638300">
                <a:moveTo>
                  <a:pt x="1872653" y="63500"/>
                </a:moveTo>
                <a:lnTo>
                  <a:pt x="1778876" y="63500"/>
                </a:lnTo>
                <a:lnTo>
                  <a:pt x="1796846" y="50800"/>
                </a:lnTo>
                <a:lnTo>
                  <a:pt x="1891804" y="50800"/>
                </a:lnTo>
                <a:lnTo>
                  <a:pt x="1872653" y="63500"/>
                </a:lnTo>
                <a:close/>
              </a:path>
              <a:path w="4589145" h="1638300">
                <a:moveTo>
                  <a:pt x="2196147" y="63500"/>
                </a:moveTo>
                <a:lnTo>
                  <a:pt x="2102053" y="63500"/>
                </a:lnTo>
                <a:lnTo>
                  <a:pt x="2088349" y="50800"/>
                </a:lnTo>
                <a:lnTo>
                  <a:pt x="2183282" y="50800"/>
                </a:lnTo>
                <a:lnTo>
                  <a:pt x="2196147" y="63500"/>
                </a:lnTo>
                <a:close/>
              </a:path>
              <a:path w="4589145" h="1638300">
                <a:moveTo>
                  <a:pt x="2504528" y="63500"/>
                </a:moveTo>
                <a:lnTo>
                  <a:pt x="2476119" y="63500"/>
                </a:lnTo>
                <a:lnTo>
                  <a:pt x="2487777" y="50800"/>
                </a:lnTo>
                <a:lnTo>
                  <a:pt x="2516746" y="50800"/>
                </a:lnTo>
                <a:lnTo>
                  <a:pt x="2504528" y="63500"/>
                </a:lnTo>
                <a:close/>
              </a:path>
              <a:path w="4589145" h="1638300">
                <a:moveTo>
                  <a:pt x="3126054" y="63500"/>
                </a:moveTo>
                <a:lnTo>
                  <a:pt x="3092056" y="63500"/>
                </a:lnTo>
                <a:lnTo>
                  <a:pt x="3081934" y="50800"/>
                </a:lnTo>
                <a:lnTo>
                  <a:pt x="3116541" y="50800"/>
                </a:lnTo>
                <a:lnTo>
                  <a:pt x="3126054" y="63500"/>
                </a:lnTo>
                <a:close/>
              </a:path>
              <a:path w="4589145" h="1638300">
                <a:moveTo>
                  <a:pt x="3247377" y="63500"/>
                </a:moveTo>
                <a:lnTo>
                  <a:pt x="3211195" y="63500"/>
                </a:lnTo>
                <a:lnTo>
                  <a:pt x="3221558" y="50800"/>
                </a:lnTo>
                <a:lnTo>
                  <a:pt x="3258324" y="50800"/>
                </a:lnTo>
                <a:lnTo>
                  <a:pt x="3247377" y="63500"/>
                </a:lnTo>
                <a:close/>
              </a:path>
              <a:path w="4589145" h="1638300">
                <a:moveTo>
                  <a:pt x="3908780" y="63500"/>
                </a:moveTo>
                <a:lnTo>
                  <a:pt x="3870490" y="63500"/>
                </a:lnTo>
                <a:lnTo>
                  <a:pt x="3852824" y="50800"/>
                </a:lnTo>
                <a:lnTo>
                  <a:pt x="3892130" y="50800"/>
                </a:lnTo>
                <a:lnTo>
                  <a:pt x="3908780" y="63500"/>
                </a:lnTo>
                <a:close/>
              </a:path>
              <a:path w="4589145" h="1638300">
                <a:moveTo>
                  <a:pt x="1781263" y="76200"/>
                </a:moveTo>
                <a:lnTo>
                  <a:pt x="1726806" y="76200"/>
                </a:lnTo>
                <a:lnTo>
                  <a:pt x="1743849" y="63500"/>
                </a:lnTo>
                <a:lnTo>
                  <a:pt x="1799107" y="63500"/>
                </a:lnTo>
                <a:lnTo>
                  <a:pt x="1781263" y="76200"/>
                </a:lnTo>
                <a:close/>
              </a:path>
              <a:path w="4589145" h="1638300">
                <a:moveTo>
                  <a:pt x="2258123" y="76200"/>
                </a:moveTo>
                <a:lnTo>
                  <a:pt x="2193810" y="76200"/>
                </a:lnTo>
                <a:lnTo>
                  <a:pt x="2181034" y="63500"/>
                </a:lnTo>
                <a:lnTo>
                  <a:pt x="2246045" y="63500"/>
                </a:lnTo>
                <a:lnTo>
                  <a:pt x="2258123" y="76200"/>
                </a:lnTo>
                <a:close/>
              </a:path>
              <a:path w="4589145" h="1638300">
                <a:moveTo>
                  <a:pt x="2470454" y="76200"/>
                </a:moveTo>
                <a:lnTo>
                  <a:pt x="2443403" y="76200"/>
                </a:lnTo>
                <a:lnTo>
                  <a:pt x="2453919" y="63500"/>
                </a:lnTo>
                <a:lnTo>
                  <a:pt x="2481592" y="63500"/>
                </a:lnTo>
                <a:lnTo>
                  <a:pt x="2470454" y="76200"/>
                </a:lnTo>
                <a:close/>
              </a:path>
              <a:path w="4589145" h="1638300">
                <a:moveTo>
                  <a:pt x="3153054" y="76200"/>
                </a:moveTo>
                <a:lnTo>
                  <a:pt x="3120618" y="76200"/>
                </a:lnTo>
                <a:lnTo>
                  <a:pt x="3111220" y="63500"/>
                </a:lnTo>
                <a:lnTo>
                  <a:pt x="3144316" y="63500"/>
                </a:lnTo>
                <a:lnTo>
                  <a:pt x="3153054" y="76200"/>
                </a:lnTo>
                <a:close/>
              </a:path>
              <a:path w="4589145" h="1638300">
                <a:moveTo>
                  <a:pt x="3216249" y="76200"/>
                </a:moveTo>
                <a:lnTo>
                  <a:pt x="3181591" y="76200"/>
                </a:lnTo>
                <a:lnTo>
                  <a:pt x="3191217" y="63500"/>
                </a:lnTo>
                <a:lnTo>
                  <a:pt x="3226498" y="63500"/>
                </a:lnTo>
                <a:lnTo>
                  <a:pt x="3216249" y="76200"/>
                </a:lnTo>
                <a:close/>
              </a:path>
              <a:path w="4589145" h="1638300">
                <a:moveTo>
                  <a:pt x="3954843" y="88900"/>
                </a:moveTo>
                <a:lnTo>
                  <a:pt x="3934307" y="88900"/>
                </a:lnTo>
                <a:lnTo>
                  <a:pt x="3919131" y="76200"/>
                </a:lnTo>
                <a:lnTo>
                  <a:pt x="3903687" y="76200"/>
                </a:lnTo>
                <a:lnTo>
                  <a:pt x="3887215" y="63500"/>
                </a:lnTo>
                <a:lnTo>
                  <a:pt x="3924795" y="63500"/>
                </a:lnTo>
                <a:lnTo>
                  <a:pt x="3940162" y="76200"/>
                </a:lnTo>
                <a:lnTo>
                  <a:pt x="3954843" y="88900"/>
                </a:lnTo>
                <a:close/>
              </a:path>
              <a:path w="4589145" h="1638300">
                <a:moveTo>
                  <a:pt x="1729892" y="88900"/>
                </a:moveTo>
                <a:lnTo>
                  <a:pt x="1677695" y="88900"/>
                </a:lnTo>
                <a:lnTo>
                  <a:pt x="1693722" y="76200"/>
                </a:lnTo>
                <a:lnTo>
                  <a:pt x="1746821" y="76200"/>
                </a:lnTo>
                <a:lnTo>
                  <a:pt x="1729892" y="88900"/>
                </a:lnTo>
                <a:close/>
              </a:path>
              <a:path w="4589145" h="1638300">
                <a:moveTo>
                  <a:pt x="2304681" y="88900"/>
                </a:moveTo>
                <a:lnTo>
                  <a:pt x="2254948" y="88900"/>
                </a:lnTo>
                <a:lnTo>
                  <a:pt x="2242959" y="76200"/>
                </a:lnTo>
                <a:lnTo>
                  <a:pt x="2293302" y="76200"/>
                </a:lnTo>
                <a:lnTo>
                  <a:pt x="2304681" y="88900"/>
                </a:lnTo>
                <a:close/>
              </a:path>
              <a:path w="4589145" h="1638300">
                <a:moveTo>
                  <a:pt x="2449652" y="88900"/>
                </a:moveTo>
                <a:lnTo>
                  <a:pt x="2423541" y="88900"/>
                </a:lnTo>
                <a:lnTo>
                  <a:pt x="2433269" y="76200"/>
                </a:lnTo>
                <a:lnTo>
                  <a:pt x="2460015" y="76200"/>
                </a:lnTo>
                <a:lnTo>
                  <a:pt x="2449652" y="88900"/>
                </a:lnTo>
                <a:close/>
              </a:path>
              <a:path w="4589145" h="1638300">
                <a:moveTo>
                  <a:pt x="3163201" y="88900"/>
                </a:moveTo>
                <a:lnTo>
                  <a:pt x="3146844" y="88900"/>
                </a:lnTo>
                <a:lnTo>
                  <a:pt x="3138233" y="76200"/>
                </a:lnTo>
                <a:lnTo>
                  <a:pt x="3161525" y="76200"/>
                </a:lnTo>
                <a:lnTo>
                  <a:pt x="3166592" y="84130"/>
                </a:lnTo>
                <a:lnTo>
                  <a:pt x="3163201" y="88900"/>
                </a:lnTo>
                <a:close/>
              </a:path>
              <a:path w="4589145" h="1638300">
                <a:moveTo>
                  <a:pt x="3187344" y="88900"/>
                </a:moveTo>
                <a:lnTo>
                  <a:pt x="3169640" y="88900"/>
                </a:lnTo>
                <a:lnTo>
                  <a:pt x="3166592" y="84130"/>
                </a:lnTo>
                <a:lnTo>
                  <a:pt x="3172231" y="76200"/>
                </a:lnTo>
                <a:lnTo>
                  <a:pt x="3196844" y="76200"/>
                </a:lnTo>
                <a:lnTo>
                  <a:pt x="3187344" y="88900"/>
                </a:lnTo>
                <a:close/>
              </a:path>
              <a:path w="4589145" h="1638300">
                <a:moveTo>
                  <a:pt x="3169640" y="88900"/>
                </a:moveTo>
                <a:lnTo>
                  <a:pt x="3163201" y="88900"/>
                </a:lnTo>
                <a:lnTo>
                  <a:pt x="3166592" y="84130"/>
                </a:lnTo>
                <a:lnTo>
                  <a:pt x="3169640" y="88900"/>
                </a:lnTo>
                <a:close/>
              </a:path>
              <a:path w="4589145" h="1638300">
                <a:moveTo>
                  <a:pt x="1681518" y="101600"/>
                </a:moveTo>
                <a:lnTo>
                  <a:pt x="1646758" y="101600"/>
                </a:lnTo>
                <a:lnTo>
                  <a:pt x="1662036" y="88900"/>
                </a:lnTo>
                <a:lnTo>
                  <a:pt x="1697418" y="88900"/>
                </a:lnTo>
                <a:lnTo>
                  <a:pt x="1681518" y="101600"/>
                </a:lnTo>
                <a:close/>
              </a:path>
              <a:path w="4589145" h="1638300">
                <a:moveTo>
                  <a:pt x="2337650" y="101600"/>
                </a:moveTo>
                <a:lnTo>
                  <a:pt x="2300795" y="101600"/>
                </a:lnTo>
                <a:lnTo>
                  <a:pt x="2289517" y="88900"/>
                </a:lnTo>
                <a:lnTo>
                  <a:pt x="2326855" y="88900"/>
                </a:lnTo>
                <a:lnTo>
                  <a:pt x="2337650" y="101600"/>
                </a:lnTo>
                <a:close/>
              </a:path>
              <a:path w="4589145" h="1638300">
                <a:moveTo>
                  <a:pt x="2430475" y="101600"/>
                </a:moveTo>
                <a:lnTo>
                  <a:pt x="2405367" y="101600"/>
                </a:lnTo>
                <a:lnTo>
                  <a:pt x="2414244" y="88900"/>
                </a:lnTo>
                <a:lnTo>
                  <a:pt x="2440025" y="88900"/>
                </a:lnTo>
                <a:lnTo>
                  <a:pt x="2430475" y="101600"/>
                </a:lnTo>
                <a:close/>
              </a:path>
              <a:path w="4589145" h="1638300">
                <a:moveTo>
                  <a:pt x="3166122" y="101600"/>
                </a:moveTo>
                <a:lnTo>
                  <a:pt x="3154895" y="88900"/>
                </a:lnTo>
                <a:lnTo>
                  <a:pt x="3178352" y="88900"/>
                </a:lnTo>
                <a:lnTo>
                  <a:pt x="3166122" y="101600"/>
                </a:lnTo>
                <a:close/>
              </a:path>
              <a:path w="4589145" h="1638300">
                <a:moveTo>
                  <a:pt x="3994607" y="114300"/>
                </a:moveTo>
                <a:lnTo>
                  <a:pt x="3975011" y="114300"/>
                </a:lnTo>
                <a:lnTo>
                  <a:pt x="3961955" y="101600"/>
                </a:lnTo>
                <a:lnTo>
                  <a:pt x="3962171" y="101600"/>
                </a:lnTo>
                <a:lnTo>
                  <a:pt x="3948391" y="88900"/>
                </a:lnTo>
                <a:lnTo>
                  <a:pt x="3968838" y="88900"/>
                </a:lnTo>
                <a:lnTo>
                  <a:pt x="3982110" y="101600"/>
                </a:lnTo>
                <a:lnTo>
                  <a:pt x="3994607" y="114300"/>
                </a:lnTo>
                <a:close/>
              </a:path>
              <a:path w="4589145" h="1638300">
                <a:moveTo>
                  <a:pt x="1636471" y="114300"/>
                </a:moveTo>
                <a:lnTo>
                  <a:pt x="1603273" y="114300"/>
                </a:lnTo>
                <a:lnTo>
                  <a:pt x="1617357" y="101600"/>
                </a:lnTo>
                <a:lnTo>
                  <a:pt x="1651228" y="101600"/>
                </a:lnTo>
                <a:lnTo>
                  <a:pt x="1636471" y="114300"/>
                </a:lnTo>
                <a:close/>
              </a:path>
              <a:path w="4589145" h="1638300">
                <a:moveTo>
                  <a:pt x="2368842" y="114300"/>
                </a:moveTo>
                <a:lnTo>
                  <a:pt x="2333205" y="114300"/>
                </a:lnTo>
                <a:lnTo>
                  <a:pt x="2322512" y="101600"/>
                </a:lnTo>
                <a:lnTo>
                  <a:pt x="2358644" y="101600"/>
                </a:lnTo>
                <a:lnTo>
                  <a:pt x="2368842" y="114300"/>
                </a:lnTo>
                <a:close/>
              </a:path>
              <a:path w="4589145" h="1638300">
                <a:moveTo>
                  <a:pt x="2412999" y="114300"/>
                </a:moveTo>
                <a:lnTo>
                  <a:pt x="2388933" y="114300"/>
                </a:lnTo>
                <a:lnTo>
                  <a:pt x="2396921" y="101600"/>
                </a:lnTo>
                <a:lnTo>
                  <a:pt x="2421686" y="101600"/>
                </a:lnTo>
                <a:lnTo>
                  <a:pt x="2412999" y="114300"/>
                </a:lnTo>
                <a:close/>
              </a:path>
              <a:path w="4589145" h="1638300">
                <a:moveTo>
                  <a:pt x="1608442" y="127000"/>
                </a:moveTo>
                <a:lnTo>
                  <a:pt x="1576362" y="127000"/>
                </a:lnTo>
                <a:lnTo>
                  <a:pt x="1589595" y="114300"/>
                </a:lnTo>
                <a:lnTo>
                  <a:pt x="1622386" y="114300"/>
                </a:lnTo>
                <a:lnTo>
                  <a:pt x="1608442" y="127000"/>
                </a:lnTo>
                <a:close/>
              </a:path>
              <a:path w="4589145" h="1638300">
                <a:moveTo>
                  <a:pt x="2397315" y="127000"/>
                </a:moveTo>
                <a:lnTo>
                  <a:pt x="2363812" y="127000"/>
                </a:lnTo>
                <a:lnTo>
                  <a:pt x="2353716" y="114300"/>
                </a:lnTo>
                <a:lnTo>
                  <a:pt x="2405113" y="114300"/>
                </a:lnTo>
                <a:lnTo>
                  <a:pt x="2397315" y="127000"/>
                </a:lnTo>
                <a:close/>
              </a:path>
              <a:path w="4589145" h="1638300">
                <a:moveTo>
                  <a:pt x="4011980" y="127000"/>
                </a:moveTo>
                <a:lnTo>
                  <a:pt x="3992778" y="127000"/>
                </a:lnTo>
                <a:lnTo>
                  <a:pt x="3986910" y="114300"/>
                </a:lnTo>
                <a:lnTo>
                  <a:pt x="4006392" y="114300"/>
                </a:lnTo>
                <a:lnTo>
                  <a:pt x="4011980" y="127000"/>
                </a:lnTo>
                <a:close/>
              </a:path>
              <a:path w="4589145" h="1638300">
                <a:moveTo>
                  <a:pt x="1557629" y="152400"/>
                </a:moveTo>
                <a:lnTo>
                  <a:pt x="1539379" y="152400"/>
                </a:lnTo>
                <a:lnTo>
                  <a:pt x="1551241" y="139700"/>
                </a:lnTo>
                <a:lnTo>
                  <a:pt x="1563573" y="127000"/>
                </a:lnTo>
                <a:lnTo>
                  <a:pt x="1595221" y="127000"/>
                </a:lnTo>
                <a:lnTo>
                  <a:pt x="1582127" y="139700"/>
                </a:lnTo>
                <a:lnTo>
                  <a:pt x="1569808" y="139700"/>
                </a:lnTo>
                <a:lnTo>
                  <a:pt x="1557629" y="152400"/>
                </a:lnTo>
                <a:close/>
              </a:path>
              <a:path w="4589145" h="1638300">
                <a:moveTo>
                  <a:pt x="4022547" y="139700"/>
                </a:moveTo>
                <a:lnTo>
                  <a:pt x="4003675" y="139700"/>
                </a:lnTo>
                <a:lnTo>
                  <a:pt x="3998201" y="127000"/>
                </a:lnTo>
                <a:lnTo>
                  <a:pt x="4017365" y="127000"/>
                </a:lnTo>
                <a:lnTo>
                  <a:pt x="4022547" y="139700"/>
                </a:lnTo>
                <a:close/>
              </a:path>
              <a:path w="4589145" h="1638300">
                <a:moveTo>
                  <a:pt x="1298714" y="152400"/>
                </a:moveTo>
                <a:lnTo>
                  <a:pt x="968514" y="152400"/>
                </a:lnTo>
                <a:lnTo>
                  <a:pt x="985951" y="139700"/>
                </a:lnTo>
                <a:lnTo>
                  <a:pt x="1275460" y="139700"/>
                </a:lnTo>
                <a:lnTo>
                  <a:pt x="1298714" y="152400"/>
                </a:lnTo>
                <a:close/>
              </a:path>
              <a:path w="4589145" h="1638300">
                <a:moveTo>
                  <a:pt x="4036834" y="152400"/>
                </a:moveTo>
                <a:lnTo>
                  <a:pt x="4018483" y="152400"/>
                </a:lnTo>
                <a:lnTo>
                  <a:pt x="4013631" y="139700"/>
                </a:lnTo>
                <a:lnTo>
                  <a:pt x="4032288" y="139700"/>
                </a:lnTo>
                <a:lnTo>
                  <a:pt x="4036834" y="152400"/>
                </a:lnTo>
                <a:close/>
              </a:path>
              <a:path w="4589145" h="1638300">
                <a:moveTo>
                  <a:pt x="969886" y="165100"/>
                </a:moveTo>
                <a:lnTo>
                  <a:pt x="867409" y="165100"/>
                </a:lnTo>
                <a:lnTo>
                  <a:pt x="883805" y="152400"/>
                </a:lnTo>
                <a:lnTo>
                  <a:pt x="987247" y="152400"/>
                </a:lnTo>
                <a:lnTo>
                  <a:pt x="969886" y="165100"/>
                </a:lnTo>
                <a:close/>
              </a:path>
              <a:path w="4589145" h="1638300">
                <a:moveTo>
                  <a:pt x="1388757" y="165100"/>
                </a:moveTo>
                <a:lnTo>
                  <a:pt x="1297292" y="165100"/>
                </a:lnTo>
                <a:lnTo>
                  <a:pt x="1274140" y="152400"/>
                </a:lnTo>
                <a:lnTo>
                  <a:pt x="1366723" y="152400"/>
                </a:lnTo>
                <a:lnTo>
                  <a:pt x="1388757" y="165100"/>
                </a:lnTo>
                <a:close/>
              </a:path>
              <a:path w="4589145" h="1638300">
                <a:moveTo>
                  <a:pt x="1535036" y="165100"/>
                </a:moveTo>
                <a:lnTo>
                  <a:pt x="1517091" y="165100"/>
                </a:lnTo>
                <a:lnTo>
                  <a:pt x="1527987" y="152400"/>
                </a:lnTo>
                <a:lnTo>
                  <a:pt x="1546250" y="152400"/>
                </a:lnTo>
                <a:lnTo>
                  <a:pt x="1535036" y="165100"/>
                </a:lnTo>
                <a:close/>
              </a:path>
              <a:path w="4589145" h="1638300">
                <a:moveTo>
                  <a:pt x="4045292" y="165100"/>
                </a:moveTo>
                <a:lnTo>
                  <a:pt x="4031386" y="165100"/>
                </a:lnTo>
                <a:lnTo>
                  <a:pt x="4027170" y="152400"/>
                </a:lnTo>
                <a:lnTo>
                  <a:pt x="4041178" y="152400"/>
                </a:lnTo>
                <a:lnTo>
                  <a:pt x="4045292" y="165100"/>
                </a:lnTo>
                <a:close/>
              </a:path>
              <a:path w="4589145" h="1638300">
                <a:moveTo>
                  <a:pt x="869759" y="177800"/>
                </a:moveTo>
                <a:lnTo>
                  <a:pt x="819391" y="177800"/>
                </a:lnTo>
                <a:lnTo>
                  <a:pt x="835190" y="165100"/>
                </a:lnTo>
                <a:lnTo>
                  <a:pt x="886079" y="165100"/>
                </a:lnTo>
                <a:lnTo>
                  <a:pt x="869759" y="177800"/>
                </a:lnTo>
                <a:close/>
              </a:path>
              <a:path w="4589145" h="1638300">
                <a:moveTo>
                  <a:pt x="1452740" y="177800"/>
                </a:moveTo>
                <a:lnTo>
                  <a:pt x="1386471" y="177800"/>
                </a:lnTo>
                <a:lnTo>
                  <a:pt x="1364551" y="165100"/>
                </a:lnTo>
                <a:lnTo>
                  <a:pt x="1431772" y="165100"/>
                </a:lnTo>
                <a:lnTo>
                  <a:pt x="1452740" y="177800"/>
                </a:lnTo>
                <a:close/>
              </a:path>
              <a:path w="4589145" h="1638300">
                <a:moveTo>
                  <a:pt x="1504937" y="190500"/>
                </a:moveTo>
                <a:lnTo>
                  <a:pt x="1493443" y="190500"/>
                </a:lnTo>
                <a:lnTo>
                  <a:pt x="1489416" y="187957"/>
                </a:lnTo>
                <a:lnTo>
                  <a:pt x="1496821" y="177800"/>
                </a:lnTo>
                <a:lnTo>
                  <a:pt x="1506702" y="165100"/>
                </a:lnTo>
                <a:lnTo>
                  <a:pt x="1535214" y="165100"/>
                </a:lnTo>
                <a:lnTo>
                  <a:pt x="1524482" y="177800"/>
                </a:lnTo>
                <a:lnTo>
                  <a:pt x="1514627" y="177800"/>
                </a:lnTo>
                <a:lnTo>
                  <a:pt x="1504937" y="190500"/>
                </a:lnTo>
                <a:close/>
              </a:path>
              <a:path w="4589145" h="1638300">
                <a:moveTo>
                  <a:pt x="4056303" y="177800"/>
                </a:moveTo>
                <a:lnTo>
                  <a:pt x="4038904" y="177800"/>
                </a:lnTo>
                <a:lnTo>
                  <a:pt x="4035132" y="165100"/>
                </a:lnTo>
                <a:lnTo>
                  <a:pt x="4052862" y="165100"/>
                </a:lnTo>
                <a:lnTo>
                  <a:pt x="4056303" y="177800"/>
                </a:lnTo>
                <a:close/>
              </a:path>
              <a:path w="4589145" h="1638300">
                <a:moveTo>
                  <a:pt x="822248" y="190500"/>
                </a:moveTo>
                <a:lnTo>
                  <a:pt x="758317" y="190500"/>
                </a:lnTo>
                <a:lnTo>
                  <a:pt x="773252" y="177800"/>
                </a:lnTo>
                <a:lnTo>
                  <a:pt x="837971" y="177800"/>
                </a:lnTo>
                <a:lnTo>
                  <a:pt x="822248" y="190500"/>
                </a:lnTo>
                <a:close/>
              </a:path>
              <a:path w="4589145" h="1638300">
                <a:moveTo>
                  <a:pt x="1487563" y="190500"/>
                </a:moveTo>
                <a:lnTo>
                  <a:pt x="1449768" y="190500"/>
                </a:lnTo>
                <a:lnTo>
                  <a:pt x="1428927" y="177800"/>
                </a:lnTo>
                <a:lnTo>
                  <a:pt x="1473327" y="177800"/>
                </a:lnTo>
                <a:lnTo>
                  <a:pt x="1489416" y="187957"/>
                </a:lnTo>
                <a:lnTo>
                  <a:pt x="1487563" y="190500"/>
                </a:lnTo>
                <a:close/>
              </a:path>
              <a:path w="4589145" h="1638300">
                <a:moveTo>
                  <a:pt x="4062476" y="190500"/>
                </a:moveTo>
                <a:lnTo>
                  <a:pt x="4048493" y="190500"/>
                </a:lnTo>
                <a:lnTo>
                  <a:pt x="4045394" y="177800"/>
                </a:lnTo>
                <a:lnTo>
                  <a:pt x="4059504" y="177800"/>
                </a:lnTo>
                <a:lnTo>
                  <a:pt x="4062476" y="190500"/>
                </a:lnTo>
                <a:close/>
              </a:path>
              <a:path w="4589145" h="1638300">
                <a:moveTo>
                  <a:pt x="1493443" y="190500"/>
                </a:moveTo>
                <a:lnTo>
                  <a:pt x="1487563" y="190500"/>
                </a:lnTo>
                <a:lnTo>
                  <a:pt x="1489416" y="187957"/>
                </a:lnTo>
                <a:lnTo>
                  <a:pt x="1493443" y="190500"/>
                </a:lnTo>
                <a:close/>
              </a:path>
              <a:path w="4589145" h="1638300">
                <a:moveTo>
                  <a:pt x="761885" y="203200"/>
                </a:moveTo>
                <a:lnTo>
                  <a:pt x="729157" y="203200"/>
                </a:lnTo>
                <a:lnTo>
                  <a:pt x="743623" y="190500"/>
                </a:lnTo>
                <a:lnTo>
                  <a:pt x="776719" y="190500"/>
                </a:lnTo>
                <a:lnTo>
                  <a:pt x="761885" y="203200"/>
                </a:lnTo>
                <a:close/>
              </a:path>
              <a:path w="4589145" h="1638300">
                <a:moveTo>
                  <a:pt x="1493380" y="203200"/>
                </a:moveTo>
                <a:lnTo>
                  <a:pt x="1470012" y="190500"/>
                </a:lnTo>
                <a:lnTo>
                  <a:pt x="1505115" y="190500"/>
                </a:lnTo>
                <a:lnTo>
                  <a:pt x="1493380" y="203200"/>
                </a:lnTo>
                <a:close/>
              </a:path>
              <a:path w="4589145" h="1638300">
                <a:moveTo>
                  <a:pt x="4067682" y="203200"/>
                </a:moveTo>
                <a:lnTo>
                  <a:pt x="4053738" y="203200"/>
                </a:lnTo>
                <a:lnTo>
                  <a:pt x="4051109" y="190500"/>
                </a:lnTo>
                <a:lnTo>
                  <a:pt x="4065193" y="190500"/>
                </a:lnTo>
                <a:lnTo>
                  <a:pt x="4067682" y="203200"/>
                </a:lnTo>
                <a:close/>
              </a:path>
              <a:path w="4589145" h="1638300">
                <a:moveTo>
                  <a:pt x="719035" y="215900"/>
                </a:moveTo>
                <a:lnTo>
                  <a:pt x="687235" y="215900"/>
                </a:lnTo>
                <a:lnTo>
                  <a:pt x="700963" y="203200"/>
                </a:lnTo>
                <a:lnTo>
                  <a:pt x="733170" y="203200"/>
                </a:lnTo>
                <a:lnTo>
                  <a:pt x="719035" y="215900"/>
                </a:lnTo>
                <a:close/>
              </a:path>
              <a:path w="4589145" h="1638300">
                <a:moveTo>
                  <a:pt x="4130840" y="215900"/>
                </a:moveTo>
                <a:lnTo>
                  <a:pt x="4059389" y="215900"/>
                </a:lnTo>
                <a:lnTo>
                  <a:pt x="4055910" y="203200"/>
                </a:lnTo>
                <a:lnTo>
                  <a:pt x="4109237" y="203200"/>
                </a:lnTo>
                <a:lnTo>
                  <a:pt x="4130840" y="215900"/>
                </a:lnTo>
                <a:close/>
              </a:path>
              <a:path w="4589145" h="1638300">
                <a:moveTo>
                  <a:pt x="691730" y="228600"/>
                </a:moveTo>
                <a:lnTo>
                  <a:pt x="660577" y="228600"/>
                </a:lnTo>
                <a:lnTo>
                  <a:pt x="673773" y="215900"/>
                </a:lnTo>
                <a:lnTo>
                  <a:pt x="705357" y="215900"/>
                </a:lnTo>
                <a:lnTo>
                  <a:pt x="691730" y="228600"/>
                </a:lnTo>
                <a:close/>
              </a:path>
              <a:path w="4589145" h="1638300">
                <a:moveTo>
                  <a:pt x="4193006" y="228600"/>
                </a:moveTo>
                <a:lnTo>
                  <a:pt x="4128414" y="228600"/>
                </a:lnTo>
                <a:lnTo>
                  <a:pt x="4106951" y="215900"/>
                </a:lnTo>
                <a:lnTo>
                  <a:pt x="4172750" y="215900"/>
                </a:lnTo>
                <a:lnTo>
                  <a:pt x="4193006" y="228600"/>
                </a:lnTo>
                <a:close/>
              </a:path>
              <a:path w="4589145" h="1638300">
                <a:moveTo>
                  <a:pt x="652741" y="241300"/>
                </a:moveTo>
                <a:lnTo>
                  <a:pt x="622630" y="241300"/>
                </a:lnTo>
                <a:lnTo>
                  <a:pt x="634999" y="228600"/>
                </a:lnTo>
                <a:lnTo>
                  <a:pt x="665568" y="228600"/>
                </a:lnTo>
                <a:lnTo>
                  <a:pt x="652741" y="241300"/>
                </a:lnTo>
                <a:close/>
              </a:path>
              <a:path w="4589145" h="1638300">
                <a:moveTo>
                  <a:pt x="4232021" y="241300"/>
                </a:moveTo>
                <a:lnTo>
                  <a:pt x="4189729" y="241300"/>
                </a:lnTo>
                <a:lnTo>
                  <a:pt x="4169613" y="228600"/>
                </a:lnTo>
                <a:lnTo>
                  <a:pt x="4212767" y="228600"/>
                </a:lnTo>
                <a:lnTo>
                  <a:pt x="4232021" y="241300"/>
                </a:lnTo>
                <a:close/>
              </a:path>
              <a:path w="4589145" h="1638300">
                <a:moveTo>
                  <a:pt x="628142" y="254000"/>
                </a:moveTo>
                <a:lnTo>
                  <a:pt x="598766" y="254000"/>
                </a:lnTo>
                <a:lnTo>
                  <a:pt x="610552" y="241300"/>
                </a:lnTo>
                <a:lnTo>
                  <a:pt x="640397" y="241300"/>
                </a:lnTo>
                <a:lnTo>
                  <a:pt x="628142" y="254000"/>
                </a:lnTo>
                <a:close/>
              </a:path>
              <a:path w="4589145" h="1638300">
                <a:moveTo>
                  <a:pt x="4268901" y="254000"/>
                </a:moveTo>
                <a:lnTo>
                  <a:pt x="4228134" y="254000"/>
                </a:lnTo>
                <a:lnTo>
                  <a:pt x="4209046" y="241300"/>
                </a:lnTo>
                <a:lnTo>
                  <a:pt x="4250740" y="241300"/>
                </a:lnTo>
                <a:lnTo>
                  <a:pt x="4268901" y="254000"/>
                </a:lnTo>
                <a:close/>
              </a:path>
              <a:path w="4589145" h="1638300">
                <a:moveTo>
                  <a:pt x="604697" y="266700"/>
                </a:moveTo>
                <a:lnTo>
                  <a:pt x="576084" y="266700"/>
                </a:lnTo>
                <a:lnTo>
                  <a:pt x="587273" y="254000"/>
                </a:lnTo>
                <a:lnTo>
                  <a:pt x="616381" y="254000"/>
                </a:lnTo>
                <a:lnTo>
                  <a:pt x="604697" y="266700"/>
                </a:lnTo>
                <a:close/>
              </a:path>
              <a:path w="4589145" h="1638300">
                <a:moveTo>
                  <a:pt x="4303483" y="266700"/>
                </a:moveTo>
                <a:lnTo>
                  <a:pt x="4264380" y="266700"/>
                </a:lnTo>
                <a:lnTo>
                  <a:pt x="4246384" y="254000"/>
                </a:lnTo>
                <a:lnTo>
                  <a:pt x="4286491" y="254000"/>
                </a:lnTo>
                <a:lnTo>
                  <a:pt x="4303483" y="266700"/>
                </a:lnTo>
                <a:close/>
              </a:path>
              <a:path w="4589145" h="1638300">
                <a:moveTo>
                  <a:pt x="582472" y="279400"/>
                </a:moveTo>
                <a:lnTo>
                  <a:pt x="554634" y="279400"/>
                </a:lnTo>
                <a:lnTo>
                  <a:pt x="565200" y="266700"/>
                </a:lnTo>
                <a:lnTo>
                  <a:pt x="593547" y="266700"/>
                </a:lnTo>
                <a:lnTo>
                  <a:pt x="582472" y="279400"/>
                </a:lnTo>
                <a:close/>
              </a:path>
              <a:path w="4589145" h="1638300">
                <a:moveTo>
                  <a:pt x="4350702" y="292100"/>
                </a:moveTo>
                <a:lnTo>
                  <a:pt x="4329709" y="292100"/>
                </a:lnTo>
                <a:lnTo>
                  <a:pt x="4314151" y="279400"/>
                </a:lnTo>
                <a:lnTo>
                  <a:pt x="4298302" y="279400"/>
                </a:lnTo>
                <a:lnTo>
                  <a:pt x="4281474" y="266700"/>
                </a:lnTo>
                <a:lnTo>
                  <a:pt x="4319866" y="266700"/>
                </a:lnTo>
                <a:lnTo>
                  <a:pt x="4335614" y="279400"/>
                </a:lnTo>
                <a:lnTo>
                  <a:pt x="4350702" y="292100"/>
                </a:lnTo>
                <a:close/>
              </a:path>
              <a:path w="4589145" h="1638300">
                <a:moveTo>
                  <a:pt x="541832" y="304800"/>
                </a:moveTo>
                <a:lnTo>
                  <a:pt x="524878" y="304800"/>
                </a:lnTo>
                <a:lnTo>
                  <a:pt x="534466" y="292100"/>
                </a:lnTo>
                <a:lnTo>
                  <a:pt x="544385" y="279400"/>
                </a:lnTo>
                <a:lnTo>
                  <a:pt x="571944" y="279400"/>
                </a:lnTo>
                <a:lnTo>
                  <a:pt x="561505" y="292100"/>
                </a:lnTo>
                <a:lnTo>
                  <a:pt x="551624" y="292100"/>
                </a:lnTo>
                <a:lnTo>
                  <a:pt x="541832" y="304800"/>
                </a:lnTo>
                <a:close/>
              </a:path>
              <a:path w="4589145" h="1638300">
                <a:moveTo>
                  <a:pt x="4404093" y="330200"/>
                </a:moveTo>
                <a:lnTo>
                  <a:pt x="4384370" y="330200"/>
                </a:lnTo>
                <a:lnTo>
                  <a:pt x="4371568" y="317500"/>
                </a:lnTo>
                <a:lnTo>
                  <a:pt x="4371771" y="317500"/>
                </a:lnTo>
                <a:lnTo>
                  <a:pt x="4358258" y="304800"/>
                </a:lnTo>
                <a:lnTo>
                  <a:pt x="4344428" y="304800"/>
                </a:lnTo>
                <a:lnTo>
                  <a:pt x="4329531" y="292100"/>
                </a:lnTo>
                <a:lnTo>
                  <a:pt x="4365129" y="292100"/>
                </a:lnTo>
                <a:lnTo>
                  <a:pt x="4378845" y="304800"/>
                </a:lnTo>
                <a:lnTo>
                  <a:pt x="4391850" y="317500"/>
                </a:lnTo>
                <a:lnTo>
                  <a:pt x="4404093" y="330200"/>
                </a:lnTo>
                <a:close/>
              </a:path>
              <a:path w="4589145" h="1638300">
                <a:moveTo>
                  <a:pt x="523506" y="317500"/>
                </a:moveTo>
                <a:lnTo>
                  <a:pt x="506717" y="317500"/>
                </a:lnTo>
                <a:lnTo>
                  <a:pt x="515632" y="304800"/>
                </a:lnTo>
                <a:lnTo>
                  <a:pt x="532625" y="304800"/>
                </a:lnTo>
                <a:lnTo>
                  <a:pt x="523506" y="317500"/>
                </a:lnTo>
                <a:close/>
              </a:path>
              <a:path w="4589145" h="1638300">
                <a:moveTo>
                  <a:pt x="506564" y="330200"/>
                </a:moveTo>
                <a:lnTo>
                  <a:pt x="489953" y="330200"/>
                </a:lnTo>
                <a:lnTo>
                  <a:pt x="498157" y="317500"/>
                </a:lnTo>
                <a:lnTo>
                  <a:pt x="514997" y="317500"/>
                </a:lnTo>
                <a:lnTo>
                  <a:pt x="506564" y="330200"/>
                </a:lnTo>
                <a:close/>
              </a:path>
              <a:path w="4589145" h="1638300">
                <a:moveTo>
                  <a:pt x="483869" y="355600"/>
                </a:moveTo>
                <a:lnTo>
                  <a:pt x="467525" y="355600"/>
                </a:lnTo>
                <a:lnTo>
                  <a:pt x="474624" y="342900"/>
                </a:lnTo>
                <a:lnTo>
                  <a:pt x="482104" y="330200"/>
                </a:lnTo>
                <a:lnTo>
                  <a:pt x="506704" y="330200"/>
                </a:lnTo>
                <a:lnTo>
                  <a:pt x="498640" y="342900"/>
                </a:lnTo>
                <a:lnTo>
                  <a:pt x="491210" y="342900"/>
                </a:lnTo>
                <a:lnTo>
                  <a:pt x="483869" y="355600"/>
                </a:lnTo>
                <a:close/>
              </a:path>
              <a:path w="4589145" h="1638300">
                <a:moveTo>
                  <a:pt x="4421098" y="342900"/>
                </a:moveTo>
                <a:lnTo>
                  <a:pt x="4401781" y="342900"/>
                </a:lnTo>
                <a:lnTo>
                  <a:pt x="4396041" y="330200"/>
                </a:lnTo>
                <a:lnTo>
                  <a:pt x="4415637" y="330200"/>
                </a:lnTo>
                <a:lnTo>
                  <a:pt x="4421098" y="342900"/>
                </a:lnTo>
                <a:close/>
              </a:path>
              <a:path w="4589145" h="1638300">
                <a:moveTo>
                  <a:pt x="4412449" y="355600"/>
                </a:moveTo>
                <a:lnTo>
                  <a:pt x="4407103" y="342900"/>
                </a:lnTo>
                <a:lnTo>
                  <a:pt x="4412335" y="342900"/>
                </a:lnTo>
                <a:lnTo>
                  <a:pt x="4412449" y="355600"/>
                </a:lnTo>
                <a:close/>
              </a:path>
              <a:path w="4589145" h="1638300">
                <a:moveTo>
                  <a:pt x="4431436" y="355600"/>
                </a:moveTo>
                <a:lnTo>
                  <a:pt x="4417491" y="355600"/>
                </a:lnTo>
                <a:lnTo>
                  <a:pt x="4412335" y="342900"/>
                </a:lnTo>
                <a:lnTo>
                  <a:pt x="4426369" y="342900"/>
                </a:lnTo>
                <a:lnTo>
                  <a:pt x="4431436" y="355600"/>
                </a:lnTo>
                <a:close/>
              </a:path>
              <a:path w="4589145" h="1638300">
                <a:moveTo>
                  <a:pt x="464527" y="381000"/>
                </a:moveTo>
                <a:lnTo>
                  <a:pt x="448500" y="381000"/>
                </a:lnTo>
                <a:lnTo>
                  <a:pt x="454444" y="368300"/>
                </a:lnTo>
                <a:lnTo>
                  <a:pt x="460794" y="355600"/>
                </a:lnTo>
                <a:lnTo>
                  <a:pt x="477177" y="355600"/>
                </a:lnTo>
                <a:lnTo>
                  <a:pt x="470598" y="368300"/>
                </a:lnTo>
                <a:lnTo>
                  <a:pt x="470738" y="368300"/>
                </a:lnTo>
                <a:lnTo>
                  <a:pt x="464527" y="381000"/>
                </a:lnTo>
                <a:close/>
              </a:path>
              <a:path w="4589145" h="1638300">
                <a:moveTo>
                  <a:pt x="4445406" y="368300"/>
                </a:moveTo>
                <a:lnTo>
                  <a:pt x="4426953" y="368300"/>
                </a:lnTo>
                <a:lnTo>
                  <a:pt x="4422216" y="355600"/>
                </a:lnTo>
                <a:lnTo>
                  <a:pt x="4440961" y="355600"/>
                </a:lnTo>
                <a:lnTo>
                  <a:pt x="4445406" y="368300"/>
                </a:lnTo>
                <a:close/>
              </a:path>
              <a:path w="4589145" h="1638300">
                <a:moveTo>
                  <a:pt x="4453661" y="381000"/>
                </a:moveTo>
                <a:lnTo>
                  <a:pt x="4439602" y="381000"/>
                </a:lnTo>
                <a:lnTo>
                  <a:pt x="4435475" y="368300"/>
                </a:lnTo>
                <a:lnTo>
                  <a:pt x="4449648" y="368300"/>
                </a:lnTo>
                <a:lnTo>
                  <a:pt x="4453661" y="381000"/>
                </a:lnTo>
                <a:close/>
              </a:path>
              <a:path w="4589145" h="1638300">
                <a:moveTo>
                  <a:pt x="444220" y="406400"/>
                </a:moveTo>
                <a:lnTo>
                  <a:pt x="433057" y="406400"/>
                </a:lnTo>
                <a:lnTo>
                  <a:pt x="437794" y="393700"/>
                </a:lnTo>
                <a:lnTo>
                  <a:pt x="442937" y="381000"/>
                </a:lnTo>
                <a:lnTo>
                  <a:pt x="458990" y="381000"/>
                </a:lnTo>
                <a:lnTo>
                  <a:pt x="453580" y="393700"/>
                </a:lnTo>
                <a:lnTo>
                  <a:pt x="448830" y="393700"/>
                </a:lnTo>
                <a:lnTo>
                  <a:pt x="444220" y="406400"/>
                </a:lnTo>
                <a:close/>
              </a:path>
              <a:path w="4589145" h="1638300">
                <a:moveTo>
                  <a:pt x="4461052" y="393700"/>
                </a:moveTo>
                <a:lnTo>
                  <a:pt x="4446968" y="393700"/>
                </a:lnTo>
                <a:lnTo>
                  <a:pt x="4443272" y="381000"/>
                </a:lnTo>
                <a:lnTo>
                  <a:pt x="4457471" y="381000"/>
                </a:lnTo>
                <a:lnTo>
                  <a:pt x="4461052" y="393700"/>
                </a:lnTo>
                <a:close/>
              </a:path>
              <a:path w="4589145" h="1638300">
                <a:moveTo>
                  <a:pt x="4470450" y="406400"/>
                </a:moveTo>
                <a:lnTo>
                  <a:pt x="4456366" y="406400"/>
                </a:lnTo>
                <a:lnTo>
                  <a:pt x="4453343" y="393700"/>
                </a:lnTo>
                <a:lnTo>
                  <a:pt x="4467542" y="393700"/>
                </a:lnTo>
                <a:lnTo>
                  <a:pt x="4470450" y="406400"/>
                </a:lnTo>
                <a:close/>
              </a:path>
              <a:path w="4589145" h="1638300">
                <a:moveTo>
                  <a:pt x="433247" y="431800"/>
                </a:moveTo>
                <a:lnTo>
                  <a:pt x="421373" y="431800"/>
                </a:lnTo>
                <a:lnTo>
                  <a:pt x="424840" y="419100"/>
                </a:lnTo>
                <a:lnTo>
                  <a:pt x="428726" y="406400"/>
                </a:lnTo>
                <a:lnTo>
                  <a:pt x="444347" y="406400"/>
                </a:lnTo>
                <a:lnTo>
                  <a:pt x="440143" y="419100"/>
                </a:lnTo>
                <a:lnTo>
                  <a:pt x="436600" y="419100"/>
                </a:lnTo>
                <a:lnTo>
                  <a:pt x="433247" y="431800"/>
                </a:lnTo>
                <a:close/>
              </a:path>
              <a:path w="4589145" h="1638300">
                <a:moveTo>
                  <a:pt x="4475543" y="419100"/>
                </a:moveTo>
                <a:lnTo>
                  <a:pt x="4461522" y="419100"/>
                </a:lnTo>
                <a:lnTo>
                  <a:pt x="4458957" y="406400"/>
                </a:lnTo>
                <a:lnTo>
                  <a:pt x="4473105" y="406400"/>
                </a:lnTo>
                <a:lnTo>
                  <a:pt x="4475543" y="419100"/>
                </a:lnTo>
                <a:close/>
              </a:path>
              <a:path w="4589145" h="1638300">
                <a:moveTo>
                  <a:pt x="4479671" y="431800"/>
                </a:moveTo>
                <a:lnTo>
                  <a:pt x="4465777" y="431800"/>
                </a:lnTo>
                <a:lnTo>
                  <a:pt x="4463681" y="419100"/>
                </a:lnTo>
                <a:lnTo>
                  <a:pt x="4477727" y="419100"/>
                </a:lnTo>
                <a:lnTo>
                  <a:pt x="4479671" y="431800"/>
                </a:lnTo>
                <a:close/>
              </a:path>
              <a:path w="4589145" h="1638300">
                <a:moveTo>
                  <a:pt x="424510" y="469900"/>
                </a:moveTo>
                <a:lnTo>
                  <a:pt x="411988" y="469900"/>
                </a:lnTo>
                <a:lnTo>
                  <a:pt x="413651" y="457200"/>
                </a:lnTo>
                <a:lnTo>
                  <a:pt x="415772" y="444500"/>
                </a:lnTo>
                <a:lnTo>
                  <a:pt x="418350" y="431800"/>
                </a:lnTo>
                <a:lnTo>
                  <a:pt x="433349" y="431800"/>
                </a:lnTo>
                <a:lnTo>
                  <a:pt x="430415" y="444500"/>
                </a:lnTo>
                <a:lnTo>
                  <a:pt x="428104" y="444500"/>
                </a:lnTo>
                <a:lnTo>
                  <a:pt x="426046" y="457200"/>
                </a:lnTo>
                <a:lnTo>
                  <a:pt x="424510" y="469900"/>
                </a:lnTo>
                <a:close/>
              </a:path>
              <a:path w="4589145" h="1638300">
                <a:moveTo>
                  <a:pt x="4482795" y="444500"/>
                </a:moveTo>
                <a:lnTo>
                  <a:pt x="4470412" y="444500"/>
                </a:lnTo>
                <a:lnTo>
                  <a:pt x="4469041" y="431800"/>
                </a:lnTo>
                <a:lnTo>
                  <a:pt x="4481360" y="431800"/>
                </a:lnTo>
                <a:lnTo>
                  <a:pt x="4482795" y="444500"/>
                </a:lnTo>
                <a:close/>
              </a:path>
              <a:path w="4589145" h="1638300">
                <a:moveTo>
                  <a:pt x="4484916" y="457200"/>
                </a:moveTo>
                <a:lnTo>
                  <a:pt x="4472343" y="457200"/>
                </a:lnTo>
                <a:lnTo>
                  <a:pt x="4471454" y="444500"/>
                </a:lnTo>
                <a:lnTo>
                  <a:pt x="4483988" y="444500"/>
                </a:lnTo>
                <a:lnTo>
                  <a:pt x="4484916" y="457200"/>
                </a:lnTo>
                <a:close/>
              </a:path>
              <a:path w="4589145" h="1638300">
                <a:moveTo>
                  <a:pt x="4485982" y="469900"/>
                </a:moveTo>
                <a:lnTo>
                  <a:pt x="4473295" y="469900"/>
                </a:lnTo>
                <a:lnTo>
                  <a:pt x="4472914" y="457200"/>
                </a:lnTo>
                <a:lnTo>
                  <a:pt x="4485576" y="457200"/>
                </a:lnTo>
                <a:lnTo>
                  <a:pt x="4485982" y="469900"/>
                </a:lnTo>
                <a:close/>
              </a:path>
              <a:path w="4589145" h="1638300">
                <a:moveTo>
                  <a:pt x="422529" y="495300"/>
                </a:moveTo>
                <a:lnTo>
                  <a:pt x="409829" y="495300"/>
                </a:lnTo>
                <a:lnTo>
                  <a:pt x="410070" y="482600"/>
                </a:lnTo>
                <a:lnTo>
                  <a:pt x="410794" y="469900"/>
                </a:lnTo>
                <a:lnTo>
                  <a:pt x="423443" y="469900"/>
                </a:lnTo>
                <a:lnTo>
                  <a:pt x="422744" y="482600"/>
                </a:lnTo>
                <a:lnTo>
                  <a:pt x="422529" y="495300"/>
                </a:lnTo>
                <a:close/>
              </a:path>
              <a:path w="4589145" h="1638300">
                <a:moveTo>
                  <a:pt x="4485919" y="482600"/>
                </a:moveTo>
                <a:lnTo>
                  <a:pt x="4473232" y="482600"/>
                </a:lnTo>
                <a:lnTo>
                  <a:pt x="4473422" y="469900"/>
                </a:lnTo>
                <a:lnTo>
                  <a:pt x="4486122" y="469900"/>
                </a:lnTo>
                <a:lnTo>
                  <a:pt x="4485919" y="482600"/>
                </a:lnTo>
                <a:close/>
              </a:path>
              <a:path w="4589145" h="1638300">
                <a:moveTo>
                  <a:pt x="4484344" y="495300"/>
                </a:moveTo>
                <a:lnTo>
                  <a:pt x="4471771" y="495300"/>
                </a:lnTo>
                <a:lnTo>
                  <a:pt x="4472711" y="482600"/>
                </a:lnTo>
                <a:lnTo>
                  <a:pt x="4485322" y="482600"/>
                </a:lnTo>
                <a:lnTo>
                  <a:pt x="4484344" y="495300"/>
                </a:lnTo>
                <a:close/>
              </a:path>
              <a:path w="4589145" h="1638300">
                <a:moveTo>
                  <a:pt x="422935" y="508000"/>
                </a:moveTo>
                <a:lnTo>
                  <a:pt x="410248" y="508000"/>
                </a:lnTo>
                <a:lnTo>
                  <a:pt x="409930" y="495300"/>
                </a:lnTo>
                <a:lnTo>
                  <a:pt x="422617" y="495300"/>
                </a:lnTo>
                <a:lnTo>
                  <a:pt x="422935" y="508000"/>
                </a:lnTo>
                <a:close/>
              </a:path>
              <a:path w="4589145" h="1638300">
                <a:moveTo>
                  <a:pt x="4479137" y="520700"/>
                </a:moveTo>
                <a:lnTo>
                  <a:pt x="4464697" y="520700"/>
                </a:lnTo>
                <a:lnTo>
                  <a:pt x="4467072" y="508000"/>
                </a:lnTo>
                <a:lnTo>
                  <a:pt x="4468926" y="508000"/>
                </a:lnTo>
                <a:lnTo>
                  <a:pt x="4470590" y="495300"/>
                </a:lnTo>
                <a:lnTo>
                  <a:pt x="4482985" y="495300"/>
                </a:lnTo>
                <a:lnTo>
                  <a:pt x="4481245" y="508000"/>
                </a:lnTo>
                <a:lnTo>
                  <a:pt x="4479137" y="520700"/>
                </a:lnTo>
                <a:close/>
              </a:path>
              <a:path w="4589145" h="1638300">
                <a:moveTo>
                  <a:pt x="424116" y="520700"/>
                </a:moveTo>
                <a:lnTo>
                  <a:pt x="411518" y="520700"/>
                </a:lnTo>
                <a:lnTo>
                  <a:pt x="410781" y="508000"/>
                </a:lnTo>
                <a:lnTo>
                  <a:pt x="423405" y="508000"/>
                </a:lnTo>
                <a:lnTo>
                  <a:pt x="424116" y="520700"/>
                </a:lnTo>
                <a:close/>
              </a:path>
              <a:path w="4589145" h="1638300">
                <a:moveTo>
                  <a:pt x="425005" y="520700"/>
                </a:moveTo>
                <a:lnTo>
                  <a:pt x="424116" y="520700"/>
                </a:lnTo>
                <a:lnTo>
                  <a:pt x="424091" y="508000"/>
                </a:lnTo>
                <a:lnTo>
                  <a:pt x="425005" y="520700"/>
                </a:lnTo>
                <a:close/>
              </a:path>
              <a:path w="4589145" h="1638300">
                <a:moveTo>
                  <a:pt x="427342" y="533400"/>
                </a:moveTo>
                <a:lnTo>
                  <a:pt x="413613" y="533400"/>
                </a:lnTo>
                <a:lnTo>
                  <a:pt x="412470" y="520700"/>
                </a:lnTo>
                <a:lnTo>
                  <a:pt x="426034" y="520700"/>
                </a:lnTo>
                <a:lnTo>
                  <a:pt x="427342" y="533400"/>
                </a:lnTo>
                <a:close/>
              </a:path>
              <a:path w="4589145" h="1638300">
                <a:moveTo>
                  <a:pt x="4473829" y="533400"/>
                </a:moveTo>
                <a:lnTo>
                  <a:pt x="4459122" y="533400"/>
                </a:lnTo>
                <a:lnTo>
                  <a:pt x="4462195" y="520700"/>
                </a:lnTo>
                <a:lnTo>
                  <a:pt x="4476661" y="520700"/>
                </a:lnTo>
                <a:lnTo>
                  <a:pt x="4473829" y="533400"/>
                </a:lnTo>
                <a:close/>
              </a:path>
              <a:path w="4589145" h="1638300">
                <a:moveTo>
                  <a:pt x="416509" y="546100"/>
                </a:moveTo>
                <a:lnTo>
                  <a:pt x="375272" y="546100"/>
                </a:lnTo>
                <a:lnTo>
                  <a:pt x="396633" y="533400"/>
                </a:lnTo>
                <a:lnTo>
                  <a:pt x="414972" y="533400"/>
                </a:lnTo>
                <a:lnTo>
                  <a:pt x="416509" y="546100"/>
                </a:lnTo>
                <a:close/>
              </a:path>
              <a:path w="4589145" h="1638300">
                <a:moveTo>
                  <a:pt x="416509" y="546100"/>
                </a:moveTo>
                <a:lnTo>
                  <a:pt x="414972" y="533400"/>
                </a:lnTo>
                <a:lnTo>
                  <a:pt x="417703" y="533400"/>
                </a:lnTo>
                <a:lnTo>
                  <a:pt x="416509" y="546100"/>
                </a:lnTo>
                <a:close/>
              </a:path>
              <a:path w="4589145" h="1638300">
                <a:moveTo>
                  <a:pt x="429602" y="546100"/>
                </a:moveTo>
                <a:lnTo>
                  <a:pt x="416509" y="546100"/>
                </a:lnTo>
                <a:lnTo>
                  <a:pt x="417703" y="533400"/>
                </a:lnTo>
                <a:lnTo>
                  <a:pt x="427291" y="533400"/>
                </a:lnTo>
                <a:lnTo>
                  <a:pt x="429602" y="546100"/>
                </a:lnTo>
                <a:close/>
              </a:path>
              <a:path w="4589145" h="1638300">
                <a:moveTo>
                  <a:pt x="4467110" y="546100"/>
                </a:moveTo>
                <a:lnTo>
                  <a:pt x="4452226" y="546100"/>
                </a:lnTo>
                <a:lnTo>
                  <a:pt x="4455972" y="533400"/>
                </a:lnTo>
                <a:lnTo>
                  <a:pt x="4470641" y="533400"/>
                </a:lnTo>
                <a:lnTo>
                  <a:pt x="4467110" y="546100"/>
                </a:lnTo>
                <a:close/>
              </a:path>
              <a:path w="4589145" h="1638300">
                <a:moveTo>
                  <a:pt x="376428" y="558800"/>
                </a:moveTo>
                <a:lnTo>
                  <a:pt x="273989" y="558800"/>
                </a:lnTo>
                <a:lnTo>
                  <a:pt x="293408" y="546100"/>
                </a:lnTo>
                <a:lnTo>
                  <a:pt x="397662" y="546100"/>
                </a:lnTo>
                <a:lnTo>
                  <a:pt x="376428" y="558800"/>
                </a:lnTo>
                <a:close/>
              </a:path>
              <a:path w="4589145" h="1638300">
                <a:moveTo>
                  <a:pt x="4459033" y="558800"/>
                </a:moveTo>
                <a:lnTo>
                  <a:pt x="4444034" y="558800"/>
                </a:lnTo>
                <a:lnTo>
                  <a:pt x="4448429" y="546100"/>
                </a:lnTo>
                <a:lnTo>
                  <a:pt x="4463237" y="546100"/>
                </a:lnTo>
                <a:lnTo>
                  <a:pt x="4459033" y="558800"/>
                </a:lnTo>
                <a:close/>
              </a:path>
              <a:path w="4589145" h="1638300">
                <a:moveTo>
                  <a:pt x="276669" y="571500"/>
                </a:moveTo>
                <a:lnTo>
                  <a:pt x="236537" y="571500"/>
                </a:lnTo>
                <a:lnTo>
                  <a:pt x="255016" y="558800"/>
                </a:lnTo>
                <a:lnTo>
                  <a:pt x="295948" y="558800"/>
                </a:lnTo>
                <a:lnTo>
                  <a:pt x="276669" y="571500"/>
                </a:lnTo>
                <a:close/>
              </a:path>
              <a:path w="4589145" h="1638300">
                <a:moveTo>
                  <a:pt x="4449635" y="571500"/>
                </a:moveTo>
                <a:lnTo>
                  <a:pt x="4434573" y="571500"/>
                </a:lnTo>
                <a:lnTo>
                  <a:pt x="4439602" y="558800"/>
                </a:lnTo>
                <a:lnTo>
                  <a:pt x="4454499" y="558800"/>
                </a:lnTo>
                <a:lnTo>
                  <a:pt x="4449635" y="571500"/>
                </a:lnTo>
                <a:close/>
              </a:path>
              <a:path w="4589145" h="1638300">
                <a:moveTo>
                  <a:pt x="239877" y="584200"/>
                </a:moveTo>
                <a:lnTo>
                  <a:pt x="184226" y="584200"/>
                </a:lnTo>
                <a:lnTo>
                  <a:pt x="201117" y="571500"/>
                </a:lnTo>
                <a:lnTo>
                  <a:pt x="258191" y="571500"/>
                </a:lnTo>
                <a:lnTo>
                  <a:pt x="239877" y="584200"/>
                </a:lnTo>
                <a:close/>
              </a:path>
              <a:path w="4589145" h="1638300">
                <a:moveTo>
                  <a:pt x="4463059" y="596900"/>
                </a:moveTo>
                <a:lnTo>
                  <a:pt x="4439373" y="596900"/>
                </a:lnTo>
                <a:lnTo>
                  <a:pt x="4424692" y="584200"/>
                </a:lnTo>
                <a:lnTo>
                  <a:pt x="4434712" y="571500"/>
                </a:lnTo>
                <a:lnTo>
                  <a:pt x="4437659" y="571500"/>
                </a:lnTo>
                <a:lnTo>
                  <a:pt x="4439056" y="584200"/>
                </a:lnTo>
                <a:lnTo>
                  <a:pt x="4454804" y="584200"/>
                </a:lnTo>
                <a:lnTo>
                  <a:pt x="4463059" y="596900"/>
                </a:lnTo>
                <a:close/>
              </a:path>
              <a:path w="4589145" h="1638300">
                <a:moveTo>
                  <a:pt x="4439056" y="584200"/>
                </a:moveTo>
                <a:lnTo>
                  <a:pt x="4437659" y="571500"/>
                </a:lnTo>
                <a:lnTo>
                  <a:pt x="4441849" y="577643"/>
                </a:lnTo>
                <a:lnTo>
                  <a:pt x="4439056" y="584200"/>
                </a:lnTo>
                <a:close/>
              </a:path>
              <a:path w="4589145" h="1638300">
                <a:moveTo>
                  <a:pt x="4441849" y="577643"/>
                </a:moveTo>
                <a:lnTo>
                  <a:pt x="4437659" y="571500"/>
                </a:lnTo>
                <a:lnTo>
                  <a:pt x="4444466" y="571500"/>
                </a:lnTo>
                <a:lnTo>
                  <a:pt x="4441849" y="577643"/>
                </a:lnTo>
                <a:close/>
              </a:path>
              <a:path w="4589145" h="1638300">
                <a:moveTo>
                  <a:pt x="4446320" y="584200"/>
                </a:moveTo>
                <a:lnTo>
                  <a:pt x="4439056" y="584200"/>
                </a:lnTo>
                <a:lnTo>
                  <a:pt x="4441849" y="577643"/>
                </a:lnTo>
                <a:lnTo>
                  <a:pt x="4446320" y="584200"/>
                </a:lnTo>
                <a:close/>
              </a:path>
              <a:path w="4589145" h="1638300">
                <a:moveTo>
                  <a:pt x="188594" y="596900"/>
                </a:moveTo>
                <a:lnTo>
                  <a:pt x="152196" y="596900"/>
                </a:lnTo>
                <a:lnTo>
                  <a:pt x="167906" y="584200"/>
                </a:lnTo>
                <a:lnTo>
                  <a:pt x="205308" y="584200"/>
                </a:lnTo>
                <a:lnTo>
                  <a:pt x="188594" y="596900"/>
                </a:lnTo>
                <a:close/>
              </a:path>
              <a:path w="4589145" h="1638300">
                <a:moveTo>
                  <a:pt x="128587" y="622300"/>
                </a:moveTo>
                <a:lnTo>
                  <a:pt x="108889" y="622300"/>
                </a:lnTo>
                <a:lnTo>
                  <a:pt x="122669" y="609600"/>
                </a:lnTo>
                <a:lnTo>
                  <a:pt x="137109" y="596900"/>
                </a:lnTo>
                <a:lnTo>
                  <a:pt x="172834" y="596900"/>
                </a:lnTo>
                <a:lnTo>
                  <a:pt x="157314" y="609600"/>
                </a:lnTo>
                <a:lnTo>
                  <a:pt x="142824" y="609600"/>
                </a:lnTo>
                <a:lnTo>
                  <a:pt x="128587" y="622300"/>
                </a:lnTo>
                <a:close/>
              </a:path>
              <a:path w="4589145" h="1638300">
                <a:moveTo>
                  <a:pt x="4478896" y="609600"/>
                </a:moveTo>
                <a:lnTo>
                  <a:pt x="4463529" y="609600"/>
                </a:lnTo>
                <a:lnTo>
                  <a:pt x="4455604" y="596900"/>
                </a:lnTo>
                <a:lnTo>
                  <a:pt x="4471098" y="596900"/>
                </a:lnTo>
                <a:lnTo>
                  <a:pt x="4478896" y="609600"/>
                </a:lnTo>
                <a:close/>
              </a:path>
              <a:path w="4589145" h="1638300">
                <a:moveTo>
                  <a:pt x="4500867" y="622300"/>
                </a:moveTo>
                <a:lnTo>
                  <a:pt x="4478464" y="622300"/>
                </a:lnTo>
                <a:lnTo>
                  <a:pt x="4471009" y="609600"/>
                </a:lnTo>
                <a:lnTo>
                  <a:pt x="4493780" y="609600"/>
                </a:lnTo>
                <a:lnTo>
                  <a:pt x="4500867" y="622300"/>
                </a:lnTo>
                <a:close/>
              </a:path>
              <a:path w="4589145" h="1638300">
                <a:moveTo>
                  <a:pt x="115239" y="635000"/>
                </a:moveTo>
                <a:lnTo>
                  <a:pt x="83489" y="635000"/>
                </a:lnTo>
                <a:lnTo>
                  <a:pt x="95821" y="622300"/>
                </a:lnTo>
                <a:lnTo>
                  <a:pt x="128803" y="622300"/>
                </a:lnTo>
                <a:lnTo>
                  <a:pt x="115239" y="635000"/>
                </a:lnTo>
                <a:close/>
              </a:path>
              <a:path w="4589145" h="1638300">
                <a:moveTo>
                  <a:pt x="4514291" y="635000"/>
                </a:moveTo>
                <a:lnTo>
                  <a:pt x="4492421" y="635000"/>
                </a:lnTo>
                <a:lnTo>
                  <a:pt x="4485449" y="622300"/>
                </a:lnTo>
                <a:lnTo>
                  <a:pt x="4507699" y="622300"/>
                </a:lnTo>
                <a:lnTo>
                  <a:pt x="4514291" y="635000"/>
                </a:lnTo>
                <a:close/>
              </a:path>
              <a:path w="4589145" h="1638300">
                <a:moveTo>
                  <a:pt x="90703" y="647700"/>
                </a:moveTo>
                <a:lnTo>
                  <a:pt x="71843" y="647700"/>
                </a:lnTo>
                <a:lnTo>
                  <a:pt x="77558" y="635000"/>
                </a:lnTo>
                <a:lnTo>
                  <a:pt x="102831" y="635000"/>
                </a:lnTo>
                <a:lnTo>
                  <a:pt x="90703" y="647700"/>
                </a:lnTo>
                <a:close/>
              </a:path>
              <a:path w="4589145" h="1638300">
                <a:moveTo>
                  <a:pt x="4532528" y="660400"/>
                </a:moveTo>
                <a:lnTo>
                  <a:pt x="4517351" y="660400"/>
                </a:lnTo>
                <a:lnTo>
                  <a:pt x="4511382" y="647700"/>
                </a:lnTo>
                <a:lnTo>
                  <a:pt x="4505401" y="647700"/>
                </a:lnTo>
                <a:lnTo>
                  <a:pt x="4498924" y="635000"/>
                </a:lnTo>
                <a:lnTo>
                  <a:pt x="4520628" y="635000"/>
                </a:lnTo>
                <a:lnTo>
                  <a:pt x="4526711" y="647700"/>
                </a:lnTo>
                <a:lnTo>
                  <a:pt x="4532528" y="660400"/>
                </a:lnTo>
                <a:close/>
              </a:path>
              <a:path w="4589145" h="1638300">
                <a:moveTo>
                  <a:pt x="74333" y="660400"/>
                </a:moveTo>
                <a:lnTo>
                  <a:pt x="55854" y="660400"/>
                </a:lnTo>
                <a:lnTo>
                  <a:pt x="60985" y="647700"/>
                </a:lnTo>
                <a:lnTo>
                  <a:pt x="79743" y="647700"/>
                </a:lnTo>
                <a:lnTo>
                  <a:pt x="74333" y="660400"/>
                </a:lnTo>
                <a:close/>
              </a:path>
              <a:path w="4589145" h="1638300">
                <a:moveTo>
                  <a:pt x="59702" y="673100"/>
                </a:moveTo>
                <a:lnTo>
                  <a:pt x="41668" y="673100"/>
                </a:lnTo>
                <a:lnTo>
                  <a:pt x="46189" y="660400"/>
                </a:lnTo>
                <a:lnTo>
                  <a:pt x="64503" y="660400"/>
                </a:lnTo>
                <a:lnTo>
                  <a:pt x="59702" y="673100"/>
                </a:lnTo>
                <a:close/>
              </a:path>
              <a:path w="4589145" h="1638300">
                <a:moveTo>
                  <a:pt x="4543386" y="673100"/>
                </a:moveTo>
                <a:lnTo>
                  <a:pt x="4528261" y="673100"/>
                </a:lnTo>
                <a:lnTo>
                  <a:pt x="4522825" y="660400"/>
                </a:lnTo>
                <a:lnTo>
                  <a:pt x="4538090" y="660400"/>
                </a:lnTo>
                <a:lnTo>
                  <a:pt x="4543386" y="673100"/>
                </a:lnTo>
                <a:close/>
              </a:path>
              <a:path w="4589145" h="1638300">
                <a:moveTo>
                  <a:pt x="50977" y="685800"/>
                </a:moveTo>
                <a:lnTo>
                  <a:pt x="33274" y="685800"/>
                </a:lnTo>
                <a:lnTo>
                  <a:pt x="37363" y="673100"/>
                </a:lnTo>
                <a:lnTo>
                  <a:pt x="55359" y="673100"/>
                </a:lnTo>
                <a:lnTo>
                  <a:pt x="50977" y="685800"/>
                </a:lnTo>
                <a:close/>
              </a:path>
              <a:path w="4589145" h="1638300">
                <a:moveTo>
                  <a:pt x="4553153" y="685800"/>
                </a:moveTo>
                <a:lnTo>
                  <a:pt x="4538116" y="685800"/>
                </a:lnTo>
                <a:lnTo>
                  <a:pt x="4533201" y="673100"/>
                </a:lnTo>
                <a:lnTo>
                  <a:pt x="4548403" y="673100"/>
                </a:lnTo>
                <a:lnTo>
                  <a:pt x="4553153" y="685800"/>
                </a:lnTo>
                <a:close/>
              </a:path>
              <a:path w="4589145" h="1638300">
                <a:moveTo>
                  <a:pt x="39484" y="698500"/>
                </a:moveTo>
                <a:lnTo>
                  <a:pt x="22301" y="698500"/>
                </a:lnTo>
                <a:lnTo>
                  <a:pt x="25730" y="685800"/>
                </a:lnTo>
                <a:lnTo>
                  <a:pt x="43230" y="685800"/>
                </a:lnTo>
                <a:lnTo>
                  <a:pt x="39484" y="698500"/>
                </a:lnTo>
                <a:close/>
              </a:path>
              <a:path w="4589145" h="1638300">
                <a:moveTo>
                  <a:pt x="4561814" y="698500"/>
                </a:moveTo>
                <a:lnTo>
                  <a:pt x="4546879" y="698500"/>
                </a:lnTo>
                <a:lnTo>
                  <a:pt x="4542523" y="685800"/>
                </a:lnTo>
                <a:lnTo>
                  <a:pt x="4557623" y="685800"/>
                </a:lnTo>
                <a:lnTo>
                  <a:pt x="4561814" y="698500"/>
                </a:lnTo>
                <a:close/>
              </a:path>
              <a:path w="4589145" h="1638300">
                <a:moveTo>
                  <a:pt x="29959" y="711200"/>
                </a:moveTo>
                <a:lnTo>
                  <a:pt x="16129" y="711200"/>
                </a:lnTo>
                <a:lnTo>
                  <a:pt x="19100" y="698500"/>
                </a:lnTo>
                <a:lnTo>
                  <a:pt x="33032" y="698500"/>
                </a:lnTo>
                <a:lnTo>
                  <a:pt x="29959" y="711200"/>
                </a:lnTo>
                <a:close/>
              </a:path>
              <a:path w="4589145" h="1638300">
                <a:moveTo>
                  <a:pt x="4569333" y="711200"/>
                </a:moveTo>
                <a:lnTo>
                  <a:pt x="4554537" y="711200"/>
                </a:lnTo>
                <a:lnTo>
                  <a:pt x="4550740" y="698500"/>
                </a:lnTo>
                <a:lnTo>
                  <a:pt x="4565726" y="698500"/>
                </a:lnTo>
                <a:lnTo>
                  <a:pt x="4569333" y="711200"/>
                </a:lnTo>
                <a:close/>
              </a:path>
              <a:path w="4589145" h="1638300">
                <a:moveTo>
                  <a:pt x="22466" y="723900"/>
                </a:moveTo>
                <a:lnTo>
                  <a:pt x="8661" y="723900"/>
                </a:lnTo>
                <a:lnTo>
                  <a:pt x="10909" y="711200"/>
                </a:lnTo>
                <a:lnTo>
                  <a:pt x="24853" y="711200"/>
                </a:lnTo>
                <a:lnTo>
                  <a:pt x="22466" y="723900"/>
                </a:lnTo>
                <a:close/>
              </a:path>
              <a:path w="4589145" h="1638300">
                <a:moveTo>
                  <a:pt x="4578413" y="736600"/>
                </a:moveTo>
                <a:lnTo>
                  <a:pt x="4566450" y="736600"/>
                </a:lnTo>
                <a:lnTo>
                  <a:pt x="4563821" y="723900"/>
                </a:lnTo>
                <a:lnTo>
                  <a:pt x="4561065" y="723900"/>
                </a:lnTo>
                <a:lnTo>
                  <a:pt x="4557839" y="711200"/>
                </a:lnTo>
                <a:lnTo>
                  <a:pt x="4572660" y="711200"/>
                </a:lnTo>
                <a:lnTo>
                  <a:pt x="4575683" y="723900"/>
                </a:lnTo>
                <a:lnTo>
                  <a:pt x="4578413" y="736600"/>
                </a:lnTo>
                <a:close/>
              </a:path>
              <a:path w="4589145" h="1638300">
                <a:moveTo>
                  <a:pt x="18630" y="736600"/>
                </a:moveTo>
                <a:lnTo>
                  <a:pt x="4914" y="736600"/>
                </a:lnTo>
                <a:lnTo>
                  <a:pt x="6654" y="723900"/>
                </a:lnTo>
                <a:lnTo>
                  <a:pt x="20535" y="723900"/>
                </a:lnTo>
                <a:lnTo>
                  <a:pt x="18630" y="736600"/>
                </a:lnTo>
                <a:close/>
              </a:path>
              <a:path w="4589145" h="1638300">
                <a:moveTo>
                  <a:pt x="14643" y="749300"/>
                </a:moveTo>
                <a:lnTo>
                  <a:pt x="2209" y="749300"/>
                </a:lnTo>
                <a:lnTo>
                  <a:pt x="3429" y="736600"/>
                </a:lnTo>
                <a:lnTo>
                  <a:pt x="15798" y="736600"/>
                </a:lnTo>
                <a:lnTo>
                  <a:pt x="14643" y="749300"/>
                </a:lnTo>
                <a:close/>
              </a:path>
              <a:path w="4589145" h="1638300">
                <a:moveTo>
                  <a:pt x="4582934" y="749300"/>
                </a:moveTo>
                <a:lnTo>
                  <a:pt x="4570679" y="749300"/>
                </a:lnTo>
                <a:lnTo>
                  <a:pt x="4568634" y="736600"/>
                </a:lnTo>
                <a:lnTo>
                  <a:pt x="4580826" y="736600"/>
                </a:lnTo>
                <a:lnTo>
                  <a:pt x="4582934" y="749300"/>
                </a:lnTo>
                <a:close/>
              </a:path>
              <a:path w="4589145" h="1638300">
                <a:moveTo>
                  <a:pt x="13182" y="762000"/>
                </a:moveTo>
                <a:lnTo>
                  <a:pt x="558" y="762000"/>
                </a:lnTo>
                <a:lnTo>
                  <a:pt x="1244" y="749300"/>
                </a:lnTo>
                <a:lnTo>
                  <a:pt x="13830" y="749300"/>
                </a:lnTo>
                <a:lnTo>
                  <a:pt x="13182" y="762000"/>
                </a:lnTo>
                <a:close/>
              </a:path>
              <a:path w="4589145" h="1638300">
                <a:moveTo>
                  <a:pt x="4587354" y="774700"/>
                </a:moveTo>
                <a:lnTo>
                  <a:pt x="4574781" y="774700"/>
                </a:lnTo>
                <a:lnTo>
                  <a:pt x="4573663" y="762000"/>
                </a:lnTo>
                <a:lnTo>
                  <a:pt x="4572342" y="762000"/>
                </a:lnTo>
                <a:lnTo>
                  <a:pt x="4570603" y="749300"/>
                </a:lnTo>
                <a:lnTo>
                  <a:pt x="4584725" y="749300"/>
                </a:lnTo>
                <a:lnTo>
                  <a:pt x="4586198" y="762000"/>
                </a:lnTo>
                <a:lnTo>
                  <a:pt x="4587354" y="774700"/>
                </a:lnTo>
                <a:close/>
              </a:path>
              <a:path w="4589145" h="1638300">
                <a:moveTo>
                  <a:pt x="12763" y="774700"/>
                </a:moveTo>
                <a:lnTo>
                  <a:pt x="76" y="774700"/>
                </a:lnTo>
                <a:lnTo>
                  <a:pt x="0" y="762000"/>
                </a:lnTo>
                <a:lnTo>
                  <a:pt x="12700" y="762000"/>
                </a:lnTo>
                <a:lnTo>
                  <a:pt x="12763" y="774700"/>
                </a:lnTo>
                <a:close/>
              </a:path>
              <a:path w="4589145" h="1638300">
                <a:moveTo>
                  <a:pt x="13716" y="787400"/>
                </a:moveTo>
                <a:lnTo>
                  <a:pt x="1130" y="787400"/>
                </a:lnTo>
                <a:lnTo>
                  <a:pt x="635" y="774700"/>
                </a:lnTo>
                <a:lnTo>
                  <a:pt x="13258" y="774700"/>
                </a:lnTo>
                <a:lnTo>
                  <a:pt x="13716" y="787400"/>
                </a:lnTo>
                <a:close/>
              </a:path>
              <a:path w="4589145" h="1638300">
                <a:moveTo>
                  <a:pt x="4588687" y="787400"/>
                </a:moveTo>
                <a:lnTo>
                  <a:pt x="4576000" y="787400"/>
                </a:lnTo>
                <a:lnTo>
                  <a:pt x="4575517" y="774700"/>
                </a:lnTo>
                <a:lnTo>
                  <a:pt x="4588179" y="774700"/>
                </a:lnTo>
                <a:lnTo>
                  <a:pt x="4588687" y="787400"/>
                </a:lnTo>
                <a:close/>
              </a:path>
              <a:path w="4589145" h="1638300">
                <a:moveTo>
                  <a:pt x="21602" y="812800"/>
                </a:moveTo>
                <a:lnTo>
                  <a:pt x="6857" y="812800"/>
                </a:lnTo>
                <a:lnTo>
                  <a:pt x="4419" y="800100"/>
                </a:lnTo>
                <a:lnTo>
                  <a:pt x="2501" y="787400"/>
                </a:lnTo>
                <a:lnTo>
                  <a:pt x="14897" y="787400"/>
                </a:lnTo>
                <a:lnTo>
                  <a:pt x="16713" y="800100"/>
                </a:lnTo>
                <a:lnTo>
                  <a:pt x="18795" y="800100"/>
                </a:lnTo>
                <a:lnTo>
                  <a:pt x="21602" y="812800"/>
                </a:lnTo>
                <a:close/>
              </a:path>
              <a:path w="4589145" h="1638300">
                <a:moveTo>
                  <a:pt x="4588040" y="812800"/>
                </a:moveTo>
                <a:lnTo>
                  <a:pt x="4575390" y="812800"/>
                </a:lnTo>
                <a:lnTo>
                  <a:pt x="4575975" y="800100"/>
                </a:lnTo>
                <a:lnTo>
                  <a:pt x="4576152" y="787400"/>
                </a:lnTo>
                <a:lnTo>
                  <a:pt x="4588852" y="787400"/>
                </a:lnTo>
                <a:lnTo>
                  <a:pt x="4588649" y="800100"/>
                </a:lnTo>
                <a:lnTo>
                  <a:pt x="4588040" y="812800"/>
                </a:lnTo>
                <a:close/>
              </a:path>
              <a:path w="4589145" h="1638300">
                <a:moveTo>
                  <a:pt x="28359" y="825500"/>
                </a:moveTo>
                <a:lnTo>
                  <a:pt x="13258" y="825500"/>
                </a:lnTo>
                <a:lnTo>
                  <a:pt x="9817" y="812800"/>
                </a:lnTo>
                <a:lnTo>
                  <a:pt x="24587" y="812800"/>
                </a:lnTo>
                <a:lnTo>
                  <a:pt x="28359" y="825500"/>
                </a:lnTo>
                <a:close/>
              </a:path>
              <a:path w="4589145" h="1638300">
                <a:moveTo>
                  <a:pt x="4583874" y="838200"/>
                </a:moveTo>
                <a:lnTo>
                  <a:pt x="4569459" y="838200"/>
                </a:lnTo>
                <a:lnTo>
                  <a:pt x="4571555" y="825500"/>
                </a:lnTo>
                <a:lnTo>
                  <a:pt x="4573142" y="825500"/>
                </a:lnTo>
                <a:lnTo>
                  <a:pt x="4574489" y="812800"/>
                </a:lnTo>
                <a:lnTo>
                  <a:pt x="4587049" y="812800"/>
                </a:lnTo>
                <a:lnTo>
                  <a:pt x="4585652" y="825500"/>
                </a:lnTo>
                <a:lnTo>
                  <a:pt x="4583874" y="838200"/>
                </a:lnTo>
                <a:close/>
              </a:path>
              <a:path w="4589145" h="1638300">
                <a:moveTo>
                  <a:pt x="47307" y="850900"/>
                </a:moveTo>
                <a:lnTo>
                  <a:pt x="26492" y="850900"/>
                </a:lnTo>
                <a:lnTo>
                  <a:pt x="21615" y="838200"/>
                </a:lnTo>
                <a:lnTo>
                  <a:pt x="17208" y="825500"/>
                </a:lnTo>
                <a:lnTo>
                  <a:pt x="32257" y="825500"/>
                </a:lnTo>
                <a:lnTo>
                  <a:pt x="36944" y="838200"/>
                </a:lnTo>
                <a:lnTo>
                  <a:pt x="41719" y="838200"/>
                </a:lnTo>
                <a:lnTo>
                  <a:pt x="47307" y="850900"/>
                </a:lnTo>
                <a:close/>
              </a:path>
              <a:path w="4589145" h="1638300">
                <a:moveTo>
                  <a:pt x="4576267" y="863600"/>
                </a:moveTo>
                <a:lnTo>
                  <a:pt x="4561281" y="863600"/>
                </a:lnTo>
                <a:lnTo>
                  <a:pt x="4564456" y="850900"/>
                </a:lnTo>
                <a:lnTo>
                  <a:pt x="4567085" y="850900"/>
                </a:lnTo>
                <a:lnTo>
                  <a:pt x="4569536" y="838200"/>
                </a:lnTo>
                <a:lnTo>
                  <a:pt x="4581715" y="838200"/>
                </a:lnTo>
                <a:lnTo>
                  <a:pt x="4579175" y="850900"/>
                </a:lnTo>
                <a:lnTo>
                  <a:pt x="4576267" y="863600"/>
                </a:lnTo>
                <a:close/>
              </a:path>
              <a:path w="4589145" h="1638300">
                <a:moveTo>
                  <a:pt x="53149" y="863600"/>
                </a:moveTo>
                <a:lnTo>
                  <a:pt x="37604" y="863600"/>
                </a:lnTo>
                <a:lnTo>
                  <a:pt x="31826" y="850900"/>
                </a:lnTo>
                <a:lnTo>
                  <a:pt x="47129" y="850900"/>
                </a:lnTo>
                <a:lnTo>
                  <a:pt x="53149" y="863600"/>
                </a:lnTo>
                <a:close/>
              </a:path>
              <a:path w="4589145" h="1638300">
                <a:moveTo>
                  <a:pt x="59397" y="863600"/>
                </a:moveTo>
                <a:lnTo>
                  <a:pt x="53149" y="863600"/>
                </a:lnTo>
                <a:lnTo>
                  <a:pt x="52958" y="850900"/>
                </a:lnTo>
                <a:lnTo>
                  <a:pt x="59397" y="863600"/>
                </a:lnTo>
                <a:close/>
              </a:path>
              <a:path w="4589145" h="1638300">
                <a:moveTo>
                  <a:pt x="73164" y="876300"/>
                </a:moveTo>
                <a:lnTo>
                  <a:pt x="50444" y="876300"/>
                </a:lnTo>
                <a:lnTo>
                  <a:pt x="43814" y="863600"/>
                </a:lnTo>
                <a:lnTo>
                  <a:pt x="65900" y="863600"/>
                </a:lnTo>
                <a:lnTo>
                  <a:pt x="73164" y="876300"/>
                </a:lnTo>
                <a:close/>
              </a:path>
              <a:path w="4589145" h="1638300">
                <a:moveTo>
                  <a:pt x="4565357" y="889000"/>
                </a:moveTo>
                <a:lnTo>
                  <a:pt x="4549978" y="889000"/>
                </a:lnTo>
                <a:lnTo>
                  <a:pt x="4554207" y="876300"/>
                </a:lnTo>
                <a:lnTo>
                  <a:pt x="4557966" y="863600"/>
                </a:lnTo>
                <a:lnTo>
                  <a:pt x="4572990" y="863600"/>
                </a:lnTo>
                <a:lnTo>
                  <a:pt x="4569345" y="876300"/>
                </a:lnTo>
                <a:lnTo>
                  <a:pt x="4565357" y="889000"/>
                </a:lnTo>
                <a:close/>
              </a:path>
              <a:path w="4589145" h="1638300">
                <a:moveTo>
                  <a:pt x="88531" y="889000"/>
                </a:moveTo>
                <a:lnTo>
                  <a:pt x="64922" y="889000"/>
                </a:lnTo>
                <a:lnTo>
                  <a:pt x="57480" y="876300"/>
                </a:lnTo>
                <a:lnTo>
                  <a:pt x="80479" y="876300"/>
                </a:lnTo>
                <a:lnTo>
                  <a:pt x="88531" y="889000"/>
                </a:lnTo>
                <a:close/>
              </a:path>
              <a:path w="4589145" h="1638300">
                <a:moveTo>
                  <a:pt x="105448" y="901700"/>
                </a:moveTo>
                <a:lnTo>
                  <a:pt x="80987" y="901700"/>
                </a:lnTo>
                <a:lnTo>
                  <a:pt x="72770" y="889000"/>
                </a:lnTo>
                <a:lnTo>
                  <a:pt x="96634" y="889000"/>
                </a:lnTo>
                <a:lnTo>
                  <a:pt x="105448" y="901700"/>
                </a:lnTo>
                <a:close/>
              </a:path>
              <a:path w="4589145" h="1638300">
                <a:moveTo>
                  <a:pt x="4556340" y="901700"/>
                </a:moveTo>
                <a:lnTo>
                  <a:pt x="4540770" y="901700"/>
                </a:lnTo>
                <a:lnTo>
                  <a:pt x="4545660" y="889000"/>
                </a:lnTo>
                <a:lnTo>
                  <a:pt x="4561027" y="889000"/>
                </a:lnTo>
                <a:lnTo>
                  <a:pt x="4556340" y="901700"/>
                </a:lnTo>
                <a:close/>
              </a:path>
              <a:path w="4589145" h="1638300">
                <a:moveTo>
                  <a:pt x="123837" y="914400"/>
                </a:moveTo>
                <a:lnTo>
                  <a:pt x="98564" y="914400"/>
                </a:lnTo>
                <a:lnTo>
                  <a:pt x="89598" y="901700"/>
                </a:lnTo>
                <a:lnTo>
                  <a:pt x="114312" y="901700"/>
                </a:lnTo>
                <a:lnTo>
                  <a:pt x="123837" y="914400"/>
                </a:lnTo>
                <a:close/>
              </a:path>
              <a:path w="4589145" h="1638300">
                <a:moveTo>
                  <a:pt x="4540275" y="927100"/>
                </a:moveTo>
                <a:lnTo>
                  <a:pt x="4518406" y="927100"/>
                </a:lnTo>
                <a:lnTo>
                  <a:pt x="4524603" y="914400"/>
                </a:lnTo>
                <a:lnTo>
                  <a:pt x="4530229" y="914400"/>
                </a:lnTo>
                <a:lnTo>
                  <a:pt x="4535792" y="901700"/>
                </a:lnTo>
                <a:lnTo>
                  <a:pt x="4551311" y="901700"/>
                </a:lnTo>
                <a:lnTo>
                  <a:pt x="4545964" y="914400"/>
                </a:lnTo>
                <a:lnTo>
                  <a:pt x="4540275" y="927100"/>
                </a:lnTo>
                <a:close/>
              </a:path>
              <a:path w="4589145" h="1638300">
                <a:moveTo>
                  <a:pt x="154038" y="927100"/>
                </a:moveTo>
                <a:lnTo>
                  <a:pt x="117576" y="927100"/>
                </a:lnTo>
                <a:lnTo>
                  <a:pt x="107899" y="914400"/>
                </a:lnTo>
                <a:lnTo>
                  <a:pt x="143484" y="914400"/>
                </a:lnTo>
                <a:lnTo>
                  <a:pt x="154038" y="927100"/>
                </a:lnTo>
                <a:close/>
              </a:path>
              <a:path w="4589145" h="1638300">
                <a:moveTo>
                  <a:pt x="175806" y="939800"/>
                </a:moveTo>
                <a:lnTo>
                  <a:pt x="148653" y="939800"/>
                </a:lnTo>
                <a:lnTo>
                  <a:pt x="137972" y="927100"/>
                </a:lnTo>
                <a:lnTo>
                  <a:pt x="164630" y="927100"/>
                </a:lnTo>
                <a:lnTo>
                  <a:pt x="175806" y="939800"/>
                </a:lnTo>
                <a:close/>
              </a:path>
              <a:path w="4589145" h="1638300">
                <a:moveTo>
                  <a:pt x="4527943" y="939800"/>
                </a:moveTo>
                <a:lnTo>
                  <a:pt x="4512030" y="939800"/>
                </a:lnTo>
                <a:lnTo>
                  <a:pt x="4518533" y="927100"/>
                </a:lnTo>
                <a:lnTo>
                  <a:pt x="4534268" y="927100"/>
                </a:lnTo>
                <a:lnTo>
                  <a:pt x="4527943" y="939800"/>
                </a:lnTo>
                <a:close/>
              </a:path>
              <a:path w="4589145" h="1638300">
                <a:moveTo>
                  <a:pt x="210756" y="952500"/>
                </a:moveTo>
                <a:lnTo>
                  <a:pt x="170980" y="952500"/>
                </a:lnTo>
                <a:lnTo>
                  <a:pt x="159664" y="939800"/>
                </a:lnTo>
                <a:lnTo>
                  <a:pt x="198691" y="939800"/>
                </a:lnTo>
                <a:lnTo>
                  <a:pt x="210756" y="952500"/>
                </a:lnTo>
                <a:close/>
              </a:path>
              <a:path w="4589145" h="1638300">
                <a:moveTo>
                  <a:pt x="4514354" y="952500"/>
                </a:moveTo>
                <a:lnTo>
                  <a:pt x="4498327" y="952500"/>
                </a:lnTo>
                <a:lnTo>
                  <a:pt x="4505452" y="939800"/>
                </a:lnTo>
                <a:lnTo>
                  <a:pt x="4521301" y="939800"/>
                </a:lnTo>
                <a:lnTo>
                  <a:pt x="4514354" y="952500"/>
                </a:lnTo>
                <a:close/>
              </a:path>
              <a:path w="4589145" h="1638300">
                <a:moveTo>
                  <a:pt x="216395" y="965200"/>
                </a:moveTo>
                <a:lnTo>
                  <a:pt x="206692" y="965200"/>
                </a:lnTo>
                <a:lnTo>
                  <a:pt x="194500" y="952500"/>
                </a:lnTo>
                <a:lnTo>
                  <a:pt x="222859" y="952500"/>
                </a:lnTo>
                <a:lnTo>
                  <a:pt x="227966" y="954877"/>
                </a:lnTo>
                <a:lnTo>
                  <a:pt x="216395" y="965200"/>
                </a:lnTo>
                <a:close/>
              </a:path>
              <a:path w="4589145" h="1638300">
                <a:moveTo>
                  <a:pt x="230995" y="956287"/>
                </a:moveTo>
                <a:lnTo>
                  <a:pt x="227966" y="954877"/>
                </a:lnTo>
                <a:lnTo>
                  <a:pt x="230631" y="952500"/>
                </a:lnTo>
                <a:lnTo>
                  <a:pt x="230995" y="956287"/>
                </a:lnTo>
                <a:close/>
              </a:path>
              <a:path w="4589145" h="1638300">
                <a:moveTo>
                  <a:pt x="4499533" y="965200"/>
                </a:moveTo>
                <a:lnTo>
                  <a:pt x="4483417" y="965200"/>
                </a:lnTo>
                <a:lnTo>
                  <a:pt x="4491151" y="952500"/>
                </a:lnTo>
                <a:lnTo>
                  <a:pt x="4507090" y="952500"/>
                </a:lnTo>
                <a:lnTo>
                  <a:pt x="4499533" y="965200"/>
                </a:lnTo>
                <a:close/>
              </a:path>
              <a:path w="4589145" h="1638300">
                <a:moveTo>
                  <a:pt x="222567" y="977900"/>
                </a:moveTo>
                <a:lnTo>
                  <a:pt x="202806" y="977900"/>
                </a:lnTo>
                <a:lnTo>
                  <a:pt x="216395" y="965200"/>
                </a:lnTo>
                <a:lnTo>
                  <a:pt x="227966" y="954877"/>
                </a:lnTo>
                <a:lnTo>
                  <a:pt x="230995" y="956287"/>
                </a:lnTo>
                <a:lnTo>
                  <a:pt x="231851" y="965200"/>
                </a:lnTo>
                <a:lnTo>
                  <a:pt x="250139" y="965200"/>
                </a:lnTo>
                <a:lnTo>
                  <a:pt x="222567" y="977900"/>
                </a:lnTo>
                <a:close/>
              </a:path>
              <a:path w="4589145" h="1638300">
                <a:moveTo>
                  <a:pt x="250139" y="965200"/>
                </a:moveTo>
                <a:lnTo>
                  <a:pt x="231851" y="965200"/>
                </a:lnTo>
                <a:lnTo>
                  <a:pt x="230995" y="956287"/>
                </a:lnTo>
                <a:lnTo>
                  <a:pt x="250139" y="965200"/>
                </a:lnTo>
                <a:close/>
              </a:path>
              <a:path w="4589145" h="1638300">
                <a:moveTo>
                  <a:pt x="4483544" y="977900"/>
                </a:moveTo>
                <a:lnTo>
                  <a:pt x="4467326" y="977900"/>
                </a:lnTo>
                <a:lnTo>
                  <a:pt x="4475632" y="965200"/>
                </a:lnTo>
                <a:lnTo>
                  <a:pt x="4491685" y="965200"/>
                </a:lnTo>
                <a:lnTo>
                  <a:pt x="4483544" y="977900"/>
                </a:lnTo>
                <a:close/>
              </a:path>
              <a:path w="4589145" h="1638300">
                <a:moveTo>
                  <a:pt x="203149" y="990600"/>
                </a:moveTo>
                <a:lnTo>
                  <a:pt x="183756" y="990600"/>
                </a:lnTo>
                <a:lnTo>
                  <a:pt x="189903" y="977900"/>
                </a:lnTo>
                <a:lnTo>
                  <a:pt x="209562" y="977900"/>
                </a:lnTo>
                <a:lnTo>
                  <a:pt x="203149" y="990600"/>
                </a:lnTo>
                <a:close/>
              </a:path>
              <a:path w="4589145" h="1638300">
                <a:moveTo>
                  <a:pt x="4457407" y="1003300"/>
                </a:moveTo>
                <a:lnTo>
                  <a:pt x="4431741" y="1003300"/>
                </a:lnTo>
                <a:lnTo>
                  <a:pt x="4441164" y="990600"/>
                </a:lnTo>
                <a:lnTo>
                  <a:pt x="4450092" y="990600"/>
                </a:lnTo>
                <a:lnTo>
                  <a:pt x="4458970" y="977900"/>
                </a:lnTo>
                <a:lnTo>
                  <a:pt x="4475111" y="977900"/>
                </a:lnTo>
                <a:lnTo>
                  <a:pt x="4466399" y="990600"/>
                </a:lnTo>
                <a:lnTo>
                  <a:pt x="4457407" y="1003300"/>
                </a:lnTo>
                <a:close/>
              </a:path>
              <a:path w="4589145" h="1638300">
                <a:moveTo>
                  <a:pt x="185407" y="1003300"/>
                </a:moveTo>
                <a:lnTo>
                  <a:pt x="166484" y="1003300"/>
                </a:lnTo>
                <a:lnTo>
                  <a:pt x="172034" y="990600"/>
                </a:lnTo>
                <a:lnTo>
                  <a:pt x="191249" y="990600"/>
                </a:lnTo>
                <a:lnTo>
                  <a:pt x="185407" y="1003300"/>
                </a:lnTo>
                <a:close/>
              </a:path>
              <a:path w="4589145" h="1638300">
                <a:moveTo>
                  <a:pt x="169506" y="1016000"/>
                </a:moveTo>
                <a:lnTo>
                  <a:pt x="151053" y="1016000"/>
                </a:lnTo>
                <a:lnTo>
                  <a:pt x="155994" y="1003300"/>
                </a:lnTo>
                <a:lnTo>
                  <a:pt x="174726" y="1003300"/>
                </a:lnTo>
                <a:lnTo>
                  <a:pt x="169506" y="1016000"/>
                </a:lnTo>
                <a:close/>
              </a:path>
              <a:path w="4589145" h="1638300">
                <a:moveTo>
                  <a:pt x="4428820" y="1016000"/>
                </a:moveTo>
                <a:lnTo>
                  <a:pt x="4412322" y="1016000"/>
                </a:lnTo>
                <a:lnTo>
                  <a:pt x="4422266" y="1003300"/>
                </a:lnTo>
                <a:lnTo>
                  <a:pt x="4438611" y="1003300"/>
                </a:lnTo>
                <a:lnTo>
                  <a:pt x="4428820" y="1016000"/>
                </a:lnTo>
                <a:close/>
              </a:path>
              <a:path w="4589145" h="1638300">
                <a:moveTo>
                  <a:pt x="155511" y="1028700"/>
                </a:moveTo>
                <a:lnTo>
                  <a:pt x="137579" y="1028700"/>
                </a:lnTo>
                <a:lnTo>
                  <a:pt x="141846" y="1016000"/>
                </a:lnTo>
                <a:lnTo>
                  <a:pt x="160096" y="1016000"/>
                </a:lnTo>
                <a:lnTo>
                  <a:pt x="155511" y="1028700"/>
                </a:lnTo>
                <a:close/>
              </a:path>
              <a:path w="4589145" h="1638300">
                <a:moveTo>
                  <a:pt x="4408436" y="1028700"/>
                </a:moveTo>
                <a:lnTo>
                  <a:pt x="4381233" y="1028700"/>
                </a:lnTo>
                <a:lnTo>
                  <a:pt x="4391952" y="1016000"/>
                </a:lnTo>
                <a:lnTo>
                  <a:pt x="4418761" y="1016000"/>
                </a:lnTo>
                <a:lnTo>
                  <a:pt x="4408436" y="1028700"/>
                </a:lnTo>
                <a:close/>
              </a:path>
              <a:path w="4589145" h="1638300">
                <a:moveTo>
                  <a:pt x="143497" y="1041400"/>
                </a:moveTo>
                <a:lnTo>
                  <a:pt x="129705" y="1041400"/>
                </a:lnTo>
                <a:lnTo>
                  <a:pt x="133527" y="1028700"/>
                </a:lnTo>
                <a:lnTo>
                  <a:pt x="147408" y="1028700"/>
                </a:lnTo>
                <a:lnTo>
                  <a:pt x="143497" y="1041400"/>
                </a:lnTo>
                <a:close/>
              </a:path>
              <a:path w="4589145" h="1638300">
                <a:moveTo>
                  <a:pt x="147281" y="1041400"/>
                </a:moveTo>
                <a:lnTo>
                  <a:pt x="147408" y="1028700"/>
                </a:lnTo>
                <a:lnTo>
                  <a:pt x="151422" y="1028700"/>
                </a:lnTo>
                <a:lnTo>
                  <a:pt x="147281" y="1041400"/>
                </a:lnTo>
                <a:close/>
              </a:path>
              <a:path w="4589145" h="1638300">
                <a:moveTo>
                  <a:pt x="4387049" y="1041400"/>
                </a:moveTo>
                <a:lnTo>
                  <a:pt x="4359262" y="1041400"/>
                </a:lnTo>
                <a:lnTo>
                  <a:pt x="4370463" y="1028700"/>
                </a:lnTo>
                <a:lnTo>
                  <a:pt x="4397870" y="1028700"/>
                </a:lnTo>
                <a:lnTo>
                  <a:pt x="4387049" y="1041400"/>
                </a:lnTo>
                <a:close/>
              </a:path>
              <a:path w="4589145" h="1638300">
                <a:moveTo>
                  <a:pt x="136639" y="1054100"/>
                </a:moveTo>
                <a:lnTo>
                  <a:pt x="119684" y="1054100"/>
                </a:lnTo>
                <a:lnTo>
                  <a:pt x="122783" y="1041400"/>
                </a:lnTo>
                <a:lnTo>
                  <a:pt x="140081" y="1041400"/>
                </a:lnTo>
                <a:lnTo>
                  <a:pt x="136639" y="1054100"/>
                </a:lnTo>
                <a:close/>
              </a:path>
              <a:path w="4589145" h="1638300">
                <a:moveTo>
                  <a:pt x="4364685" y="1054100"/>
                </a:moveTo>
                <a:lnTo>
                  <a:pt x="4336338" y="1054100"/>
                </a:lnTo>
                <a:lnTo>
                  <a:pt x="4348010" y="1041400"/>
                </a:lnTo>
                <a:lnTo>
                  <a:pt x="4375988" y="1041400"/>
                </a:lnTo>
                <a:lnTo>
                  <a:pt x="4364685" y="1054100"/>
                </a:lnTo>
                <a:close/>
              </a:path>
              <a:path w="4589145" h="1638300">
                <a:moveTo>
                  <a:pt x="128092" y="1066800"/>
                </a:moveTo>
                <a:lnTo>
                  <a:pt x="114223" y="1066800"/>
                </a:lnTo>
                <a:lnTo>
                  <a:pt x="116827" y="1054100"/>
                </a:lnTo>
                <a:lnTo>
                  <a:pt x="130835" y="1054100"/>
                </a:lnTo>
                <a:lnTo>
                  <a:pt x="128092" y="1066800"/>
                </a:lnTo>
                <a:close/>
              </a:path>
              <a:path w="4589145" h="1638300">
                <a:moveTo>
                  <a:pt x="4329391" y="1066800"/>
                </a:moveTo>
                <a:lnTo>
                  <a:pt x="4300232" y="1066800"/>
                </a:lnTo>
                <a:lnTo>
                  <a:pt x="4312577" y="1054100"/>
                </a:lnTo>
                <a:lnTo>
                  <a:pt x="4341380" y="1054100"/>
                </a:lnTo>
                <a:lnTo>
                  <a:pt x="4329391" y="1066800"/>
                </a:lnTo>
                <a:close/>
              </a:path>
              <a:path w="4589145" h="1638300">
                <a:moveTo>
                  <a:pt x="123596" y="1079500"/>
                </a:moveTo>
                <a:lnTo>
                  <a:pt x="109778" y="1079500"/>
                </a:lnTo>
                <a:lnTo>
                  <a:pt x="111874" y="1066800"/>
                </a:lnTo>
                <a:lnTo>
                  <a:pt x="125844" y="1066800"/>
                </a:lnTo>
                <a:lnTo>
                  <a:pt x="123596" y="1079500"/>
                </a:lnTo>
                <a:close/>
              </a:path>
              <a:path w="4589145" h="1638300">
                <a:moveTo>
                  <a:pt x="4304728" y="1079500"/>
                </a:moveTo>
                <a:lnTo>
                  <a:pt x="4262170" y="1079500"/>
                </a:lnTo>
                <a:lnTo>
                  <a:pt x="4275150" y="1066800"/>
                </a:lnTo>
                <a:lnTo>
                  <a:pt x="4317174" y="1066800"/>
                </a:lnTo>
                <a:lnTo>
                  <a:pt x="4304728" y="1079500"/>
                </a:lnTo>
                <a:close/>
              </a:path>
              <a:path w="4589145" h="1638300">
                <a:moveTo>
                  <a:pt x="118694" y="1092200"/>
                </a:moveTo>
                <a:lnTo>
                  <a:pt x="105117" y="1092200"/>
                </a:lnTo>
                <a:lnTo>
                  <a:pt x="106400" y="1079500"/>
                </a:lnTo>
                <a:lnTo>
                  <a:pt x="120167" y="1079500"/>
                </a:lnTo>
                <a:lnTo>
                  <a:pt x="118694" y="1092200"/>
                </a:lnTo>
                <a:close/>
              </a:path>
              <a:path w="4589145" h="1638300">
                <a:moveTo>
                  <a:pt x="4266145" y="1092200"/>
                </a:moveTo>
                <a:lnTo>
                  <a:pt x="4222267" y="1092200"/>
                </a:lnTo>
                <a:lnTo>
                  <a:pt x="4235843" y="1079500"/>
                </a:lnTo>
                <a:lnTo>
                  <a:pt x="4279214" y="1079500"/>
                </a:lnTo>
                <a:lnTo>
                  <a:pt x="4266145" y="1092200"/>
                </a:lnTo>
                <a:close/>
              </a:path>
              <a:path w="4589145" h="1638300">
                <a:moveTo>
                  <a:pt x="116662" y="1104900"/>
                </a:moveTo>
                <a:lnTo>
                  <a:pt x="103403" y="1104900"/>
                </a:lnTo>
                <a:lnTo>
                  <a:pt x="104114" y="1092200"/>
                </a:lnTo>
                <a:lnTo>
                  <a:pt x="117602" y="1092200"/>
                </a:lnTo>
                <a:lnTo>
                  <a:pt x="116662" y="1104900"/>
                </a:lnTo>
                <a:close/>
              </a:path>
              <a:path w="4589145" h="1638300">
                <a:moveTo>
                  <a:pt x="4225747" y="1104900"/>
                </a:moveTo>
                <a:lnTo>
                  <a:pt x="4180649" y="1104900"/>
                </a:lnTo>
                <a:lnTo>
                  <a:pt x="4194784" y="1092200"/>
                </a:lnTo>
                <a:lnTo>
                  <a:pt x="4239412" y="1092200"/>
                </a:lnTo>
                <a:lnTo>
                  <a:pt x="4225747" y="1104900"/>
                </a:lnTo>
                <a:close/>
              </a:path>
              <a:path w="4589145" h="1638300">
                <a:moveTo>
                  <a:pt x="115519" y="1117600"/>
                </a:moveTo>
                <a:lnTo>
                  <a:pt x="102819" y="1117600"/>
                </a:lnTo>
                <a:lnTo>
                  <a:pt x="102958" y="1104900"/>
                </a:lnTo>
                <a:lnTo>
                  <a:pt x="115658" y="1104900"/>
                </a:lnTo>
                <a:lnTo>
                  <a:pt x="115519" y="1117600"/>
                </a:lnTo>
                <a:close/>
              </a:path>
              <a:path w="4589145" h="1638300">
                <a:moveTo>
                  <a:pt x="4183646" y="1117600"/>
                </a:moveTo>
                <a:lnTo>
                  <a:pt x="4122674" y="1117600"/>
                </a:lnTo>
                <a:lnTo>
                  <a:pt x="4137494" y="1104900"/>
                </a:lnTo>
                <a:lnTo>
                  <a:pt x="4197870" y="1104900"/>
                </a:lnTo>
                <a:lnTo>
                  <a:pt x="4183646" y="1117600"/>
                </a:lnTo>
                <a:close/>
              </a:path>
              <a:path w="4589145" h="1638300">
                <a:moveTo>
                  <a:pt x="116103" y="1130300"/>
                </a:moveTo>
                <a:lnTo>
                  <a:pt x="103454" y="1130300"/>
                </a:lnTo>
                <a:lnTo>
                  <a:pt x="102971" y="1117600"/>
                </a:lnTo>
                <a:lnTo>
                  <a:pt x="115646" y="1117600"/>
                </a:lnTo>
                <a:lnTo>
                  <a:pt x="116103" y="1130300"/>
                </a:lnTo>
                <a:close/>
              </a:path>
              <a:path w="4589145" h="1638300">
                <a:moveTo>
                  <a:pt x="4125061" y="1130300"/>
                </a:moveTo>
                <a:lnTo>
                  <a:pt x="4030979" y="1130300"/>
                </a:lnTo>
                <a:lnTo>
                  <a:pt x="4046702" y="1117600"/>
                </a:lnTo>
                <a:lnTo>
                  <a:pt x="4139958" y="1117600"/>
                </a:lnTo>
                <a:lnTo>
                  <a:pt x="4125061" y="1130300"/>
                </a:lnTo>
                <a:close/>
              </a:path>
              <a:path w="4589145" h="1638300">
                <a:moveTo>
                  <a:pt x="119062" y="1143000"/>
                </a:moveTo>
                <a:lnTo>
                  <a:pt x="105333" y="1143000"/>
                </a:lnTo>
                <a:lnTo>
                  <a:pt x="104241" y="1130300"/>
                </a:lnTo>
                <a:lnTo>
                  <a:pt x="117729" y="1130300"/>
                </a:lnTo>
                <a:lnTo>
                  <a:pt x="119062" y="1143000"/>
                </a:lnTo>
                <a:close/>
              </a:path>
              <a:path w="4589145" h="1638300">
                <a:moveTo>
                  <a:pt x="4032478" y="1143000"/>
                </a:moveTo>
                <a:lnTo>
                  <a:pt x="3960914" y="1143000"/>
                </a:lnTo>
                <a:lnTo>
                  <a:pt x="3961472" y="1130300"/>
                </a:lnTo>
                <a:lnTo>
                  <a:pt x="4048264" y="1130300"/>
                </a:lnTo>
                <a:lnTo>
                  <a:pt x="4032478" y="1143000"/>
                </a:lnTo>
                <a:close/>
              </a:path>
              <a:path w="4589145" h="1638300">
                <a:moveTo>
                  <a:pt x="122389" y="1155700"/>
                </a:moveTo>
                <a:lnTo>
                  <a:pt x="108419" y="1155700"/>
                </a:lnTo>
                <a:lnTo>
                  <a:pt x="106730" y="1143000"/>
                </a:lnTo>
                <a:lnTo>
                  <a:pt x="120497" y="1143000"/>
                </a:lnTo>
                <a:lnTo>
                  <a:pt x="122389" y="1155700"/>
                </a:lnTo>
                <a:close/>
              </a:path>
              <a:path w="4589145" h="1638300">
                <a:moveTo>
                  <a:pt x="3972852" y="1155700"/>
                </a:moveTo>
                <a:lnTo>
                  <a:pt x="3960215" y="1155700"/>
                </a:lnTo>
                <a:lnTo>
                  <a:pt x="3960926" y="1143000"/>
                </a:lnTo>
                <a:lnTo>
                  <a:pt x="3973588" y="1143000"/>
                </a:lnTo>
                <a:lnTo>
                  <a:pt x="3972852" y="1155700"/>
                </a:lnTo>
                <a:close/>
              </a:path>
              <a:path w="4589145" h="1638300">
                <a:moveTo>
                  <a:pt x="126771" y="1168400"/>
                </a:moveTo>
                <a:lnTo>
                  <a:pt x="112687" y="1168400"/>
                </a:lnTo>
                <a:lnTo>
                  <a:pt x="110413" y="1155700"/>
                </a:lnTo>
                <a:lnTo>
                  <a:pt x="124332" y="1155700"/>
                </a:lnTo>
                <a:lnTo>
                  <a:pt x="126771" y="1168400"/>
                </a:lnTo>
                <a:close/>
              </a:path>
              <a:path w="4589145" h="1638300">
                <a:moveTo>
                  <a:pt x="3968229" y="1181100"/>
                </a:moveTo>
                <a:lnTo>
                  <a:pt x="3953789" y="1181100"/>
                </a:lnTo>
                <a:lnTo>
                  <a:pt x="3956024" y="1168400"/>
                </a:lnTo>
                <a:lnTo>
                  <a:pt x="3957726" y="1168400"/>
                </a:lnTo>
                <a:lnTo>
                  <a:pt x="3959212" y="1155700"/>
                </a:lnTo>
                <a:lnTo>
                  <a:pt x="3971696" y="1155700"/>
                </a:lnTo>
                <a:lnTo>
                  <a:pt x="3970159" y="1168400"/>
                </a:lnTo>
                <a:lnTo>
                  <a:pt x="3968229" y="1181100"/>
                </a:lnTo>
                <a:close/>
              </a:path>
              <a:path w="4589145" h="1638300">
                <a:moveTo>
                  <a:pt x="135318" y="1181100"/>
                </a:moveTo>
                <a:lnTo>
                  <a:pt x="121183" y="1181100"/>
                </a:lnTo>
                <a:lnTo>
                  <a:pt x="118071" y="1168400"/>
                </a:lnTo>
                <a:lnTo>
                  <a:pt x="132080" y="1168400"/>
                </a:lnTo>
                <a:lnTo>
                  <a:pt x="135318" y="1181100"/>
                </a:lnTo>
                <a:close/>
              </a:path>
              <a:path w="4589145" h="1638300">
                <a:moveTo>
                  <a:pt x="142303" y="1193800"/>
                </a:moveTo>
                <a:lnTo>
                  <a:pt x="128193" y="1193800"/>
                </a:lnTo>
                <a:lnTo>
                  <a:pt x="124561" y="1181100"/>
                </a:lnTo>
                <a:lnTo>
                  <a:pt x="138544" y="1181100"/>
                </a:lnTo>
                <a:lnTo>
                  <a:pt x="142303" y="1193800"/>
                </a:lnTo>
                <a:close/>
              </a:path>
              <a:path w="4589145" h="1638300">
                <a:moveTo>
                  <a:pt x="3963212" y="1193800"/>
                </a:moveTo>
                <a:lnTo>
                  <a:pt x="3951287" y="1193800"/>
                </a:lnTo>
                <a:lnTo>
                  <a:pt x="3953890" y="1181100"/>
                </a:lnTo>
                <a:lnTo>
                  <a:pt x="3965905" y="1181100"/>
                </a:lnTo>
                <a:lnTo>
                  <a:pt x="3963212" y="1193800"/>
                </a:lnTo>
                <a:close/>
              </a:path>
              <a:path w="4589145" h="1638300">
                <a:moveTo>
                  <a:pt x="154635" y="1206500"/>
                </a:moveTo>
                <a:lnTo>
                  <a:pt x="136232" y="1206500"/>
                </a:lnTo>
                <a:lnTo>
                  <a:pt x="132080" y="1193800"/>
                </a:lnTo>
                <a:lnTo>
                  <a:pt x="150139" y="1193800"/>
                </a:lnTo>
                <a:lnTo>
                  <a:pt x="154635" y="1206500"/>
                </a:lnTo>
                <a:close/>
              </a:path>
              <a:path w="4589145" h="1638300">
                <a:moveTo>
                  <a:pt x="3952900" y="1219200"/>
                </a:moveTo>
                <a:lnTo>
                  <a:pt x="3937787" y="1219200"/>
                </a:lnTo>
                <a:lnTo>
                  <a:pt x="3941813" y="1206500"/>
                </a:lnTo>
                <a:lnTo>
                  <a:pt x="3945229" y="1206500"/>
                </a:lnTo>
                <a:lnTo>
                  <a:pt x="3948544" y="1193800"/>
                </a:lnTo>
                <a:lnTo>
                  <a:pt x="3960139" y="1193800"/>
                </a:lnTo>
                <a:lnTo>
                  <a:pt x="3956697" y="1206500"/>
                </a:lnTo>
                <a:lnTo>
                  <a:pt x="3952900" y="1219200"/>
                </a:lnTo>
                <a:close/>
              </a:path>
              <a:path w="4589145" h="1638300">
                <a:moveTo>
                  <a:pt x="169138" y="1219200"/>
                </a:moveTo>
                <a:lnTo>
                  <a:pt x="150139" y="1219200"/>
                </a:lnTo>
                <a:lnTo>
                  <a:pt x="145262" y="1206500"/>
                </a:lnTo>
                <a:lnTo>
                  <a:pt x="163931" y="1206500"/>
                </a:lnTo>
                <a:lnTo>
                  <a:pt x="169138" y="1219200"/>
                </a:lnTo>
                <a:close/>
              </a:path>
              <a:path w="4589145" h="1638300">
                <a:moveTo>
                  <a:pt x="179971" y="1231900"/>
                </a:moveTo>
                <a:lnTo>
                  <a:pt x="160604" y="1231900"/>
                </a:lnTo>
                <a:lnTo>
                  <a:pt x="155257" y="1219200"/>
                </a:lnTo>
                <a:lnTo>
                  <a:pt x="174307" y="1219200"/>
                </a:lnTo>
                <a:lnTo>
                  <a:pt x="179971" y="1231900"/>
                </a:lnTo>
                <a:close/>
              </a:path>
              <a:path w="4589145" h="1638300">
                <a:moveTo>
                  <a:pt x="3944251" y="1231900"/>
                </a:moveTo>
                <a:lnTo>
                  <a:pt x="3928986" y="1231900"/>
                </a:lnTo>
                <a:lnTo>
                  <a:pt x="3933685" y="1219200"/>
                </a:lnTo>
                <a:lnTo>
                  <a:pt x="3948760" y="1219200"/>
                </a:lnTo>
                <a:lnTo>
                  <a:pt x="3944251" y="1231900"/>
                </a:lnTo>
                <a:close/>
              </a:path>
              <a:path w="4589145" h="1638300">
                <a:moveTo>
                  <a:pt x="197904" y="1244600"/>
                </a:moveTo>
                <a:lnTo>
                  <a:pt x="178003" y="1244600"/>
                </a:lnTo>
                <a:lnTo>
                  <a:pt x="171983" y="1231900"/>
                </a:lnTo>
                <a:lnTo>
                  <a:pt x="191579" y="1231900"/>
                </a:lnTo>
                <a:lnTo>
                  <a:pt x="197904" y="1244600"/>
                </a:lnTo>
                <a:close/>
              </a:path>
              <a:path w="4589145" h="1638300">
                <a:moveTo>
                  <a:pt x="3934231" y="1244600"/>
                </a:moveTo>
                <a:lnTo>
                  <a:pt x="3918864" y="1244600"/>
                </a:lnTo>
                <a:lnTo>
                  <a:pt x="3924223" y="1231900"/>
                </a:lnTo>
                <a:lnTo>
                  <a:pt x="3939412" y="1231900"/>
                </a:lnTo>
                <a:lnTo>
                  <a:pt x="3934231" y="1244600"/>
                </a:lnTo>
                <a:close/>
              </a:path>
              <a:path w="4589145" h="1638300">
                <a:moveTo>
                  <a:pt x="217766" y="1257300"/>
                </a:moveTo>
                <a:lnTo>
                  <a:pt x="197345" y="1257300"/>
                </a:lnTo>
                <a:lnTo>
                  <a:pt x="190677" y="1244600"/>
                </a:lnTo>
                <a:lnTo>
                  <a:pt x="210819" y="1244600"/>
                </a:lnTo>
                <a:lnTo>
                  <a:pt x="217766" y="1257300"/>
                </a:lnTo>
                <a:close/>
              </a:path>
              <a:path w="4589145" h="1638300">
                <a:moveTo>
                  <a:pt x="3916743" y="1270000"/>
                </a:moveTo>
                <a:lnTo>
                  <a:pt x="3894747" y="1270000"/>
                </a:lnTo>
                <a:lnTo>
                  <a:pt x="3901389" y="1257300"/>
                </a:lnTo>
                <a:lnTo>
                  <a:pt x="3907434" y="1257300"/>
                </a:lnTo>
                <a:lnTo>
                  <a:pt x="3913441" y="1244600"/>
                </a:lnTo>
                <a:lnTo>
                  <a:pt x="3928732" y="1244600"/>
                </a:lnTo>
                <a:lnTo>
                  <a:pt x="3922903" y="1257300"/>
                </a:lnTo>
                <a:lnTo>
                  <a:pt x="3916743" y="1270000"/>
                </a:lnTo>
                <a:close/>
              </a:path>
              <a:path w="4589145" h="1638300">
                <a:moveTo>
                  <a:pt x="247091" y="1270000"/>
                </a:moveTo>
                <a:lnTo>
                  <a:pt x="218541" y="1270000"/>
                </a:lnTo>
                <a:lnTo>
                  <a:pt x="211277" y="1257300"/>
                </a:lnTo>
                <a:lnTo>
                  <a:pt x="239356" y="1257300"/>
                </a:lnTo>
                <a:lnTo>
                  <a:pt x="247091" y="1270000"/>
                </a:lnTo>
                <a:close/>
              </a:path>
              <a:path w="4589145" h="1638300">
                <a:moveTo>
                  <a:pt x="271068" y="1282700"/>
                </a:moveTo>
                <a:lnTo>
                  <a:pt x="241490" y="1282700"/>
                </a:lnTo>
                <a:lnTo>
                  <a:pt x="233641" y="1270000"/>
                </a:lnTo>
                <a:lnTo>
                  <a:pt x="262788" y="1270000"/>
                </a:lnTo>
                <a:lnTo>
                  <a:pt x="271068" y="1282700"/>
                </a:lnTo>
                <a:close/>
              </a:path>
              <a:path w="4589145" h="1638300">
                <a:moveTo>
                  <a:pt x="3903497" y="1282700"/>
                </a:moveTo>
                <a:lnTo>
                  <a:pt x="3880827" y="1282700"/>
                </a:lnTo>
                <a:lnTo>
                  <a:pt x="3888066" y="1270000"/>
                </a:lnTo>
                <a:lnTo>
                  <a:pt x="3910279" y="1270000"/>
                </a:lnTo>
                <a:lnTo>
                  <a:pt x="3903497" y="1282700"/>
                </a:lnTo>
                <a:close/>
              </a:path>
              <a:path w="4589145" h="1638300">
                <a:moveTo>
                  <a:pt x="314591" y="1295400"/>
                </a:moveTo>
                <a:lnTo>
                  <a:pt x="266090" y="1295400"/>
                </a:lnTo>
                <a:lnTo>
                  <a:pt x="257708" y="1282700"/>
                </a:lnTo>
                <a:lnTo>
                  <a:pt x="296506" y="1282700"/>
                </a:lnTo>
                <a:lnTo>
                  <a:pt x="314591" y="1295400"/>
                </a:lnTo>
                <a:close/>
              </a:path>
              <a:path w="4589145" h="1638300">
                <a:moveTo>
                  <a:pt x="3889044" y="1295400"/>
                </a:moveTo>
                <a:lnTo>
                  <a:pt x="3865714" y="1295400"/>
                </a:lnTo>
                <a:lnTo>
                  <a:pt x="3873550" y="1282700"/>
                </a:lnTo>
                <a:lnTo>
                  <a:pt x="3896423" y="1282700"/>
                </a:lnTo>
                <a:lnTo>
                  <a:pt x="3889044" y="1295400"/>
                </a:lnTo>
                <a:close/>
              </a:path>
              <a:path w="4589145" h="1638300">
                <a:moveTo>
                  <a:pt x="352259" y="1308100"/>
                </a:moveTo>
                <a:lnTo>
                  <a:pt x="310540" y="1308100"/>
                </a:lnTo>
                <a:lnTo>
                  <a:pt x="292265" y="1295400"/>
                </a:lnTo>
                <a:lnTo>
                  <a:pt x="332943" y="1295400"/>
                </a:lnTo>
                <a:lnTo>
                  <a:pt x="352259" y="1308100"/>
                </a:lnTo>
                <a:close/>
              </a:path>
              <a:path w="4589145" h="1638300">
                <a:moveTo>
                  <a:pt x="3873398" y="1308100"/>
                </a:moveTo>
                <a:lnTo>
                  <a:pt x="3849433" y="1308100"/>
                </a:lnTo>
                <a:lnTo>
                  <a:pt x="3857840" y="1295400"/>
                </a:lnTo>
                <a:lnTo>
                  <a:pt x="3881361" y="1295400"/>
                </a:lnTo>
                <a:lnTo>
                  <a:pt x="3873398" y="1308100"/>
                </a:lnTo>
                <a:close/>
              </a:path>
              <a:path w="4589145" h="1638300">
                <a:moveTo>
                  <a:pt x="392188" y="1320800"/>
                </a:moveTo>
                <a:lnTo>
                  <a:pt x="348932" y="1320800"/>
                </a:lnTo>
                <a:lnTo>
                  <a:pt x="329438" y="1308100"/>
                </a:lnTo>
                <a:lnTo>
                  <a:pt x="381901" y="1308100"/>
                </a:lnTo>
                <a:lnTo>
                  <a:pt x="392188" y="1320800"/>
                </a:lnTo>
                <a:close/>
              </a:path>
              <a:path w="4589145" h="1638300">
                <a:moveTo>
                  <a:pt x="3847820" y="1320800"/>
                </a:moveTo>
                <a:lnTo>
                  <a:pt x="3832047" y="1320800"/>
                </a:lnTo>
                <a:lnTo>
                  <a:pt x="3841000" y="1308100"/>
                </a:lnTo>
                <a:lnTo>
                  <a:pt x="3856621" y="1308100"/>
                </a:lnTo>
                <a:lnTo>
                  <a:pt x="3847820" y="1320800"/>
                </a:lnTo>
                <a:close/>
              </a:path>
              <a:path w="4589145" h="1638300">
                <a:moveTo>
                  <a:pt x="478116" y="1333500"/>
                </a:moveTo>
                <a:lnTo>
                  <a:pt x="389585" y="1333500"/>
                </a:lnTo>
                <a:lnTo>
                  <a:pt x="379221" y="1320800"/>
                </a:lnTo>
                <a:lnTo>
                  <a:pt x="466902" y="1320800"/>
                </a:lnTo>
                <a:lnTo>
                  <a:pt x="478116" y="1333500"/>
                </a:lnTo>
                <a:close/>
              </a:path>
              <a:path w="4589145" h="1638300">
                <a:moveTo>
                  <a:pt x="3829405" y="1333500"/>
                </a:moveTo>
                <a:lnTo>
                  <a:pt x="3803942" y="1333500"/>
                </a:lnTo>
                <a:lnTo>
                  <a:pt x="3813682" y="1320800"/>
                </a:lnTo>
                <a:lnTo>
                  <a:pt x="3838752" y="1320800"/>
                </a:lnTo>
                <a:lnTo>
                  <a:pt x="3829405" y="1333500"/>
                </a:lnTo>
                <a:close/>
              </a:path>
              <a:path w="4589145" h="1638300">
                <a:moveTo>
                  <a:pt x="641946" y="1346200"/>
                </a:moveTo>
                <a:lnTo>
                  <a:pt x="476821" y="1346200"/>
                </a:lnTo>
                <a:lnTo>
                  <a:pt x="465531" y="1333500"/>
                </a:lnTo>
                <a:lnTo>
                  <a:pt x="626478" y="1333500"/>
                </a:lnTo>
                <a:lnTo>
                  <a:pt x="641946" y="1346200"/>
                </a:lnTo>
                <a:close/>
              </a:path>
              <a:path w="4589145" h="1638300">
                <a:moveTo>
                  <a:pt x="3809949" y="1346200"/>
                </a:moveTo>
                <a:lnTo>
                  <a:pt x="3783914" y="1346200"/>
                </a:lnTo>
                <a:lnTo>
                  <a:pt x="3794163" y="1333500"/>
                </a:lnTo>
                <a:lnTo>
                  <a:pt x="3819804" y="1333500"/>
                </a:lnTo>
                <a:lnTo>
                  <a:pt x="3809949" y="1346200"/>
                </a:lnTo>
                <a:close/>
              </a:path>
              <a:path w="4589145" h="1638300">
                <a:moveTo>
                  <a:pt x="656043" y="1358900"/>
                </a:moveTo>
                <a:lnTo>
                  <a:pt x="633983" y="1358900"/>
                </a:lnTo>
                <a:lnTo>
                  <a:pt x="620331" y="1346200"/>
                </a:lnTo>
                <a:lnTo>
                  <a:pt x="641769" y="1346200"/>
                </a:lnTo>
                <a:lnTo>
                  <a:pt x="656043" y="1358900"/>
                </a:lnTo>
                <a:close/>
              </a:path>
              <a:path w="4589145" h="1638300">
                <a:moveTo>
                  <a:pt x="3778897" y="1358900"/>
                </a:moveTo>
                <a:lnTo>
                  <a:pt x="3752037" y="1358900"/>
                </a:lnTo>
                <a:lnTo>
                  <a:pt x="3763009" y="1346200"/>
                </a:lnTo>
                <a:lnTo>
                  <a:pt x="3789489" y="1346200"/>
                </a:lnTo>
                <a:lnTo>
                  <a:pt x="3778897" y="1358900"/>
                </a:lnTo>
                <a:close/>
              </a:path>
              <a:path w="4589145" h="1638300">
                <a:moveTo>
                  <a:pt x="736701" y="1409700"/>
                </a:moveTo>
                <a:lnTo>
                  <a:pt x="712965" y="1409700"/>
                </a:lnTo>
                <a:lnTo>
                  <a:pt x="695845" y="1397000"/>
                </a:lnTo>
                <a:lnTo>
                  <a:pt x="679373" y="1384300"/>
                </a:lnTo>
                <a:lnTo>
                  <a:pt x="663562" y="1371600"/>
                </a:lnTo>
                <a:lnTo>
                  <a:pt x="648423" y="1358900"/>
                </a:lnTo>
                <a:lnTo>
                  <a:pt x="670674" y="1358900"/>
                </a:lnTo>
                <a:lnTo>
                  <a:pt x="686320" y="1371600"/>
                </a:lnTo>
                <a:lnTo>
                  <a:pt x="686155" y="1371600"/>
                </a:lnTo>
                <a:lnTo>
                  <a:pt x="702475" y="1384300"/>
                </a:lnTo>
                <a:lnTo>
                  <a:pt x="702309" y="1384300"/>
                </a:lnTo>
                <a:lnTo>
                  <a:pt x="719264" y="1397000"/>
                </a:lnTo>
                <a:lnTo>
                  <a:pt x="719112" y="1397000"/>
                </a:lnTo>
                <a:lnTo>
                  <a:pt x="736701" y="1409700"/>
                </a:lnTo>
                <a:close/>
              </a:path>
              <a:path w="4589145" h="1638300">
                <a:moveTo>
                  <a:pt x="3756990" y="1371600"/>
                </a:moveTo>
                <a:lnTo>
                  <a:pt x="3718077" y="1371600"/>
                </a:lnTo>
                <a:lnTo>
                  <a:pt x="3729710" y="1358900"/>
                </a:lnTo>
                <a:lnTo>
                  <a:pt x="3768064" y="1358900"/>
                </a:lnTo>
                <a:lnTo>
                  <a:pt x="3756990" y="1371600"/>
                </a:lnTo>
                <a:close/>
              </a:path>
              <a:path w="4589145" h="1638300">
                <a:moveTo>
                  <a:pt x="3722446" y="1384300"/>
                </a:moveTo>
                <a:lnTo>
                  <a:pt x="3682149" y="1384300"/>
                </a:lnTo>
                <a:lnTo>
                  <a:pt x="3694429" y="1371600"/>
                </a:lnTo>
                <a:lnTo>
                  <a:pt x="3734180" y="1371600"/>
                </a:lnTo>
                <a:lnTo>
                  <a:pt x="3722446" y="1384300"/>
                </a:lnTo>
                <a:close/>
              </a:path>
              <a:path w="4589145" h="1638300">
                <a:moveTo>
                  <a:pt x="3069170" y="1397000"/>
                </a:moveTo>
                <a:lnTo>
                  <a:pt x="3021838" y="1397000"/>
                </a:lnTo>
                <a:lnTo>
                  <a:pt x="3028708" y="1384300"/>
                </a:lnTo>
                <a:lnTo>
                  <a:pt x="3050959" y="1384300"/>
                </a:lnTo>
                <a:lnTo>
                  <a:pt x="3069170" y="1397000"/>
                </a:lnTo>
                <a:close/>
              </a:path>
              <a:path w="4589145" h="1638300">
                <a:moveTo>
                  <a:pt x="3685959" y="1397000"/>
                </a:moveTo>
                <a:lnTo>
                  <a:pt x="3644404" y="1397000"/>
                </a:lnTo>
                <a:lnTo>
                  <a:pt x="3657269" y="1384300"/>
                </a:lnTo>
                <a:lnTo>
                  <a:pt x="3698328" y="1384300"/>
                </a:lnTo>
                <a:lnTo>
                  <a:pt x="3685959" y="1397000"/>
                </a:lnTo>
                <a:close/>
              </a:path>
              <a:path w="4589145" h="1638300">
                <a:moveTo>
                  <a:pt x="3027794" y="1409700"/>
                </a:moveTo>
                <a:lnTo>
                  <a:pt x="3012668" y="1409700"/>
                </a:lnTo>
                <a:lnTo>
                  <a:pt x="3017507" y="1397000"/>
                </a:lnTo>
                <a:lnTo>
                  <a:pt x="3032467" y="1397000"/>
                </a:lnTo>
                <a:lnTo>
                  <a:pt x="3027794" y="1409700"/>
                </a:lnTo>
                <a:close/>
              </a:path>
              <a:path w="4589145" h="1638300">
                <a:moveTo>
                  <a:pt x="3125622" y="1409700"/>
                </a:moveTo>
                <a:lnTo>
                  <a:pt x="3065907" y="1409700"/>
                </a:lnTo>
                <a:lnTo>
                  <a:pt x="3047580" y="1397000"/>
                </a:lnTo>
                <a:lnTo>
                  <a:pt x="3106331" y="1397000"/>
                </a:lnTo>
                <a:lnTo>
                  <a:pt x="3125622" y="1409700"/>
                </a:lnTo>
                <a:close/>
              </a:path>
              <a:path w="4589145" h="1638300">
                <a:moveTo>
                  <a:pt x="3647668" y="1409700"/>
                </a:moveTo>
                <a:lnTo>
                  <a:pt x="3591445" y="1409700"/>
                </a:lnTo>
                <a:lnTo>
                  <a:pt x="3605034" y="1397000"/>
                </a:lnTo>
                <a:lnTo>
                  <a:pt x="3660622" y="1397000"/>
                </a:lnTo>
                <a:lnTo>
                  <a:pt x="3647668" y="1409700"/>
                </a:lnTo>
                <a:close/>
              </a:path>
              <a:path w="4589145" h="1638300">
                <a:moveTo>
                  <a:pt x="832866" y="1447800"/>
                </a:moveTo>
                <a:lnTo>
                  <a:pt x="787527" y="1447800"/>
                </a:lnTo>
                <a:lnTo>
                  <a:pt x="768007" y="1435100"/>
                </a:lnTo>
                <a:lnTo>
                  <a:pt x="749058" y="1422400"/>
                </a:lnTo>
                <a:lnTo>
                  <a:pt x="730707" y="1409700"/>
                </a:lnTo>
                <a:lnTo>
                  <a:pt x="754608" y="1409700"/>
                </a:lnTo>
                <a:lnTo>
                  <a:pt x="773417" y="1422400"/>
                </a:lnTo>
                <a:lnTo>
                  <a:pt x="773277" y="1422400"/>
                </a:lnTo>
                <a:lnTo>
                  <a:pt x="792670" y="1435100"/>
                </a:lnTo>
                <a:lnTo>
                  <a:pt x="812355" y="1435100"/>
                </a:lnTo>
                <a:lnTo>
                  <a:pt x="832866" y="1447800"/>
                </a:lnTo>
                <a:close/>
              </a:path>
              <a:path w="4589145" h="1638300">
                <a:moveTo>
                  <a:pt x="3017647" y="1422400"/>
                </a:moveTo>
                <a:lnTo>
                  <a:pt x="3002470" y="1422400"/>
                </a:lnTo>
                <a:lnTo>
                  <a:pt x="3007817" y="1409700"/>
                </a:lnTo>
                <a:lnTo>
                  <a:pt x="3022854" y="1409700"/>
                </a:lnTo>
                <a:lnTo>
                  <a:pt x="3017647" y="1422400"/>
                </a:lnTo>
                <a:close/>
              </a:path>
              <a:path w="4589145" h="1638300">
                <a:moveTo>
                  <a:pt x="3205530" y="1422400"/>
                </a:moveTo>
                <a:lnTo>
                  <a:pt x="3123082" y="1422400"/>
                </a:lnTo>
                <a:lnTo>
                  <a:pt x="3103676" y="1409700"/>
                </a:lnTo>
                <a:lnTo>
                  <a:pt x="3184982" y="1409700"/>
                </a:lnTo>
                <a:lnTo>
                  <a:pt x="3205530" y="1422400"/>
                </a:lnTo>
                <a:close/>
              </a:path>
              <a:path w="4589145" h="1638300">
                <a:moveTo>
                  <a:pt x="3594036" y="1422400"/>
                </a:moveTo>
                <a:lnTo>
                  <a:pt x="3507028" y="1422400"/>
                </a:lnTo>
                <a:lnTo>
                  <a:pt x="3521557" y="1409700"/>
                </a:lnTo>
                <a:lnTo>
                  <a:pt x="3607701" y="1409700"/>
                </a:lnTo>
                <a:lnTo>
                  <a:pt x="3594036" y="1422400"/>
                </a:lnTo>
                <a:close/>
              </a:path>
              <a:path w="4589145" h="1638300">
                <a:moveTo>
                  <a:pt x="3006471" y="1435100"/>
                </a:moveTo>
                <a:lnTo>
                  <a:pt x="2991243" y="1435100"/>
                </a:lnTo>
                <a:lnTo>
                  <a:pt x="2997098" y="1422400"/>
                </a:lnTo>
                <a:lnTo>
                  <a:pt x="3012185" y="1422400"/>
                </a:lnTo>
                <a:lnTo>
                  <a:pt x="3006471" y="1435100"/>
                </a:lnTo>
                <a:close/>
              </a:path>
              <a:path w="4589145" h="1638300">
                <a:moveTo>
                  <a:pt x="3508629" y="1435100"/>
                </a:moveTo>
                <a:lnTo>
                  <a:pt x="3203917" y="1435100"/>
                </a:lnTo>
                <a:lnTo>
                  <a:pt x="3183255" y="1422400"/>
                </a:lnTo>
                <a:lnTo>
                  <a:pt x="3523246" y="1422400"/>
                </a:lnTo>
                <a:lnTo>
                  <a:pt x="3508629" y="1435100"/>
                </a:lnTo>
                <a:close/>
              </a:path>
              <a:path w="4589145" h="1638300">
                <a:moveTo>
                  <a:pt x="2994291" y="1447800"/>
                </a:moveTo>
                <a:lnTo>
                  <a:pt x="2972561" y="1447800"/>
                </a:lnTo>
                <a:lnTo>
                  <a:pt x="2979153" y="1435100"/>
                </a:lnTo>
                <a:lnTo>
                  <a:pt x="3000502" y="1435100"/>
                </a:lnTo>
                <a:lnTo>
                  <a:pt x="2994291" y="1447800"/>
                </a:lnTo>
                <a:close/>
              </a:path>
              <a:path w="4589145" h="1638300">
                <a:moveTo>
                  <a:pt x="897178" y="1473200"/>
                </a:moveTo>
                <a:lnTo>
                  <a:pt x="849452" y="1473200"/>
                </a:lnTo>
                <a:lnTo>
                  <a:pt x="828268" y="1460500"/>
                </a:lnTo>
                <a:lnTo>
                  <a:pt x="807618" y="1447800"/>
                </a:lnTo>
                <a:lnTo>
                  <a:pt x="832739" y="1447800"/>
                </a:lnTo>
                <a:lnTo>
                  <a:pt x="853782" y="1460500"/>
                </a:lnTo>
                <a:lnTo>
                  <a:pt x="875106" y="1460500"/>
                </a:lnTo>
                <a:lnTo>
                  <a:pt x="897178" y="1473200"/>
                </a:lnTo>
                <a:close/>
              </a:path>
              <a:path w="4589145" h="1638300">
                <a:moveTo>
                  <a:pt x="2981147" y="1460500"/>
                </a:moveTo>
                <a:lnTo>
                  <a:pt x="2958909" y="1460500"/>
                </a:lnTo>
                <a:lnTo>
                  <a:pt x="2965958" y="1447800"/>
                </a:lnTo>
                <a:lnTo>
                  <a:pt x="2987840" y="1447800"/>
                </a:lnTo>
                <a:lnTo>
                  <a:pt x="2981147" y="1460500"/>
                </a:lnTo>
                <a:close/>
              </a:path>
              <a:path w="4589145" h="1638300">
                <a:moveTo>
                  <a:pt x="2967050" y="1473200"/>
                </a:moveTo>
                <a:lnTo>
                  <a:pt x="2944317" y="1473200"/>
                </a:lnTo>
                <a:lnTo>
                  <a:pt x="2951835" y="1460500"/>
                </a:lnTo>
                <a:lnTo>
                  <a:pt x="2974213" y="1460500"/>
                </a:lnTo>
                <a:lnTo>
                  <a:pt x="2967050" y="1473200"/>
                </a:lnTo>
                <a:close/>
              </a:path>
              <a:path w="4589145" h="1638300">
                <a:moveTo>
                  <a:pt x="942555" y="1485900"/>
                </a:moveTo>
                <a:lnTo>
                  <a:pt x="893356" y="1485900"/>
                </a:lnTo>
                <a:lnTo>
                  <a:pt x="871143" y="1473200"/>
                </a:lnTo>
                <a:lnTo>
                  <a:pt x="919505" y="1473200"/>
                </a:lnTo>
                <a:lnTo>
                  <a:pt x="942555" y="1485900"/>
                </a:lnTo>
                <a:close/>
              </a:path>
              <a:path w="4589145" h="1638300">
                <a:moveTo>
                  <a:pt x="1769808" y="1485900"/>
                </a:moveTo>
                <a:lnTo>
                  <a:pt x="1728851" y="1485900"/>
                </a:lnTo>
                <a:lnTo>
                  <a:pt x="1755063" y="1473200"/>
                </a:lnTo>
                <a:lnTo>
                  <a:pt x="1769808" y="1485900"/>
                </a:lnTo>
                <a:close/>
              </a:path>
              <a:path w="4589145" h="1638300">
                <a:moveTo>
                  <a:pt x="2952026" y="1485900"/>
                </a:moveTo>
                <a:lnTo>
                  <a:pt x="2928810" y="1485900"/>
                </a:lnTo>
                <a:lnTo>
                  <a:pt x="2936773" y="1473200"/>
                </a:lnTo>
                <a:lnTo>
                  <a:pt x="2959646" y="1473200"/>
                </a:lnTo>
                <a:lnTo>
                  <a:pt x="2952026" y="1485900"/>
                </a:lnTo>
                <a:close/>
              </a:path>
              <a:path w="4589145" h="1638300">
                <a:moveTo>
                  <a:pt x="989774" y="1498600"/>
                </a:moveTo>
                <a:lnTo>
                  <a:pt x="939203" y="1498600"/>
                </a:lnTo>
                <a:lnTo>
                  <a:pt x="916038" y="1485900"/>
                </a:lnTo>
                <a:lnTo>
                  <a:pt x="965822" y="1485900"/>
                </a:lnTo>
                <a:lnTo>
                  <a:pt x="989774" y="1498600"/>
                </a:lnTo>
                <a:close/>
              </a:path>
              <a:path w="4589145" h="1638300">
                <a:moveTo>
                  <a:pt x="1732254" y="1498600"/>
                </a:moveTo>
                <a:lnTo>
                  <a:pt x="1681086" y="1498600"/>
                </a:lnTo>
                <a:lnTo>
                  <a:pt x="1705317" y="1485900"/>
                </a:lnTo>
                <a:lnTo>
                  <a:pt x="1750212" y="1485900"/>
                </a:lnTo>
                <a:lnTo>
                  <a:pt x="1752080" y="1487819"/>
                </a:lnTo>
                <a:lnTo>
                  <a:pt x="1732254" y="1498600"/>
                </a:lnTo>
                <a:close/>
              </a:path>
              <a:path w="4589145" h="1638300">
                <a:moveTo>
                  <a:pt x="1752080" y="1487819"/>
                </a:moveTo>
                <a:lnTo>
                  <a:pt x="1750212" y="1485900"/>
                </a:lnTo>
                <a:lnTo>
                  <a:pt x="1755609" y="1485900"/>
                </a:lnTo>
                <a:lnTo>
                  <a:pt x="1752080" y="1487819"/>
                </a:lnTo>
                <a:close/>
              </a:path>
              <a:path w="4589145" h="1638300">
                <a:moveTo>
                  <a:pt x="1782445" y="1498600"/>
                </a:moveTo>
                <a:lnTo>
                  <a:pt x="1762569" y="1498600"/>
                </a:lnTo>
                <a:lnTo>
                  <a:pt x="1752080" y="1487819"/>
                </a:lnTo>
                <a:lnTo>
                  <a:pt x="1755609" y="1485900"/>
                </a:lnTo>
                <a:lnTo>
                  <a:pt x="1769656" y="1485900"/>
                </a:lnTo>
                <a:lnTo>
                  <a:pt x="1782445" y="1498600"/>
                </a:lnTo>
                <a:close/>
              </a:path>
              <a:path w="4589145" h="1638300">
                <a:moveTo>
                  <a:pt x="2936113" y="1498600"/>
                </a:moveTo>
                <a:lnTo>
                  <a:pt x="2912414" y="1498600"/>
                </a:lnTo>
                <a:lnTo>
                  <a:pt x="2920822" y="1485900"/>
                </a:lnTo>
                <a:lnTo>
                  <a:pt x="2944177" y="1485900"/>
                </a:lnTo>
                <a:lnTo>
                  <a:pt x="2936113" y="1498600"/>
                </a:lnTo>
                <a:close/>
              </a:path>
              <a:path w="4589145" h="1638300">
                <a:moveTo>
                  <a:pt x="1063790" y="1511300"/>
                </a:moveTo>
                <a:lnTo>
                  <a:pt x="986891" y="1511300"/>
                </a:lnTo>
                <a:lnTo>
                  <a:pt x="962825" y="1498600"/>
                </a:lnTo>
                <a:lnTo>
                  <a:pt x="1038606" y="1498600"/>
                </a:lnTo>
                <a:lnTo>
                  <a:pt x="1063790" y="1511300"/>
                </a:lnTo>
                <a:close/>
              </a:path>
              <a:path w="4589145" h="1638300">
                <a:moveTo>
                  <a:pt x="1684007" y="1511300"/>
                </a:moveTo>
                <a:lnTo>
                  <a:pt x="1606130" y="1511300"/>
                </a:lnTo>
                <a:lnTo>
                  <a:pt x="1631645" y="1498600"/>
                </a:lnTo>
                <a:lnTo>
                  <a:pt x="1708353" y="1498600"/>
                </a:lnTo>
                <a:lnTo>
                  <a:pt x="1684007" y="1511300"/>
                </a:lnTo>
                <a:close/>
              </a:path>
              <a:path w="4589145" h="1638300">
                <a:moveTo>
                  <a:pt x="1837969" y="1524000"/>
                </a:moveTo>
                <a:lnTo>
                  <a:pt x="1802892" y="1524000"/>
                </a:lnTo>
                <a:lnTo>
                  <a:pt x="1788960" y="1511300"/>
                </a:lnTo>
                <a:lnTo>
                  <a:pt x="1775510" y="1498600"/>
                </a:lnTo>
                <a:lnTo>
                  <a:pt x="1795449" y="1498600"/>
                </a:lnTo>
                <a:lnTo>
                  <a:pt x="1809229" y="1511300"/>
                </a:lnTo>
                <a:lnTo>
                  <a:pt x="1823224" y="1511300"/>
                </a:lnTo>
                <a:lnTo>
                  <a:pt x="1837969" y="1524000"/>
                </a:lnTo>
                <a:close/>
              </a:path>
              <a:path w="4589145" h="1638300">
                <a:moveTo>
                  <a:pt x="2910598" y="1511300"/>
                </a:moveTo>
                <a:lnTo>
                  <a:pt x="2886227" y="1511300"/>
                </a:lnTo>
                <a:lnTo>
                  <a:pt x="2895257" y="1498600"/>
                </a:lnTo>
                <a:lnTo>
                  <a:pt x="2919310" y="1498600"/>
                </a:lnTo>
                <a:lnTo>
                  <a:pt x="2910598" y="1511300"/>
                </a:lnTo>
                <a:close/>
              </a:path>
              <a:path w="4589145" h="1638300">
                <a:moveTo>
                  <a:pt x="1141260" y="1524000"/>
                </a:moveTo>
                <a:lnTo>
                  <a:pt x="1061593" y="1524000"/>
                </a:lnTo>
                <a:lnTo>
                  <a:pt x="1036294" y="1511300"/>
                </a:lnTo>
                <a:lnTo>
                  <a:pt x="1114971" y="1511300"/>
                </a:lnTo>
                <a:lnTo>
                  <a:pt x="1141260" y="1524000"/>
                </a:lnTo>
                <a:close/>
              </a:path>
              <a:path w="4589145" h="1638300">
                <a:moveTo>
                  <a:pt x="1608366" y="1524000"/>
                </a:moveTo>
                <a:lnTo>
                  <a:pt x="1527594" y="1524000"/>
                </a:lnTo>
                <a:lnTo>
                  <a:pt x="1554251" y="1511300"/>
                </a:lnTo>
                <a:lnTo>
                  <a:pt x="1633994" y="1511300"/>
                </a:lnTo>
                <a:lnTo>
                  <a:pt x="1608366" y="1524000"/>
                </a:lnTo>
                <a:close/>
              </a:path>
              <a:path w="4589145" h="1638300">
                <a:moveTo>
                  <a:pt x="2892539" y="1524000"/>
                </a:moveTo>
                <a:lnTo>
                  <a:pt x="2867723" y="1524000"/>
                </a:lnTo>
                <a:lnTo>
                  <a:pt x="2877172" y="1511300"/>
                </a:lnTo>
                <a:lnTo>
                  <a:pt x="2901670" y="1511300"/>
                </a:lnTo>
                <a:lnTo>
                  <a:pt x="2892539" y="1524000"/>
                </a:lnTo>
                <a:close/>
              </a:path>
              <a:path w="4589145" h="1638300">
                <a:moveTo>
                  <a:pt x="1304848" y="1536700"/>
                </a:moveTo>
                <a:lnTo>
                  <a:pt x="1139723" y="1536700"/>
                </a:lnTo>
                <a:lnTo>
                  <a:pt x="1113320" y="1524000"/>
                </a:lnTo>
                <a:lnTo>
                  <a:pt x="1276781" y="1524000"/>
                </a:lnTo>
                <a:lnTo>
                  <a:pt x="1304848" y="1536700"/>
                </a:lnTo>
                <a:close/>
              </a:path>
              <a:path w="4589145" h="1638300">
                <a:moveTo>
                  <a:pt x="1529168" y="1536700"/>
                </a:moveTo>
                <a:lnTo>
                  <a:pt x="1361579" y="1536700"/>
                </a:lnTo>
                <a:lnTo>
                  <a:pt x="1390078" y="1524000"/>
                </a:lnTo>
                <a:lnTo>
                  <a:pt x="1555927" y="1524000"/>
                </a:lnTo>
                <a:lnTo>
                  <a:pt x="1529168" y="1536700"/>
                </a:lnTo>
                <a:close/>
              </a:path>
              <a:path w="4589145" h="1638300">
                <a:moveTo>
                  <a:pt x="1853044" y="1536700"/>
                </a:moveTo>
                <a:lnTo>
                  <a:pt x="1832190" y="1536700"/>
                </a:lnTo>
                <a:lnTo>
                  <a:pt x="1817306" y="1524000"/>
                </a:lnTo>
                <a:lnTo>
                  <a:pt x="1837829" y="1524000"/>
                </a:lnTo>
                <a:lnTo>
                  <a:pt x="1853044" y="1536700"/>
                </a:lnTo>
                <a:close/>
              </a:path>
              <a:path w="4589145" h="1638300">
                <a:moveTo>
                  <a:pt x="2863938" y="1536700"/>
                </a:moveTo>
                <a:lnTo>
                  <a:pt x="2838488" y="1536700"/>
                </a:lnTo>
                <a:lnTo>
                  <a:pt x="2848508" y="1524000"/>
                </a:lnTo>
                <a:lnTo>
                  <a:pt x="2873667" y="1524000"/>
                </a:lnTo>
                <a:lnTo>
                  <a:pt x="2863938" y="1536700"/>
                </a:lnTo>
                <a:close/>
              </a:path>
              <a:path w="4589145" h="1638300">
                <a:moveTo>
                  <a:pt x="1361871" y="1549400"/>
                </a:moveTo>
                <a:lnTo>
                  <a:pt x="1304582" y="1549400"/>
                </a:lnTo>
                <a:lnTo>
                  <a:pt x="1276413" y="1536700"/>
                </a:lnTo>
                <a:lnTo>
                  <a:pt x="1390459" y="1536700"/>
                </a:lnTo>
                <a:lnTo>
                  <a:pt x="1361871" y="1549400"/>
                </a:lnTo>
                <a:close/>
              </a:path>
              <a:path w="4589145" h="1638300">
                <a:moveTo>
                  <a:pt x="1917738" y="1562100"/>
                </a:moveTo>
                <a:lnTo>
                  <a:pt x="1879536" y="1562100"/>
                </a:lnTo>
                <a:lnTo>
                  <a:pt x="1863318" y="1549400"/>
                </a:lnTo>
                <a:lnTo>
                  <a:pt x="1847532" y="1536700"/>
                </a:lnTo>
                <a:lnTo>
                  <a:pt x="1868436" y="1536700"/>
                </a:lnTo>
                <a:lnTo>
                  <a:pt x="1884527" y="1549400"/>
                </a:lnTo>
                <a:lnTo>
                  <a:pt x="1900796" y="1549400"/>
                </a:lnTo>
                <a:lnTo>
                  <a:pt x="1917738" y="1562100"/>
                </a:lnTo>
                <a:close/>
              </a:path>
              <a:path w="4589145" h="1638300">
                <a:moveTo>
                  <a:pt x="2843898" y="1549400"/>
                </a:moveTo>
                <a:lnTo>
                  <a:pt x="2807525" y="1549400"/>
                </a:lnTo>
                <a:lnTo>
                  <a:pt x="2818117" y="1536700"/>
                </a:lnTo>
                <a:lnTo>
                  <a:pt x="2854020" y="1536700"/>
                </a:lnTo>
                <a:lnTo>
                  <a:pt x="2843898" y="1549400"/>
                </a:lnTo>
                <a:close/>
              </a:path>
              <a:path w="4589145" h="1638300">
                <a:moveTo>
                  <a:pt x="2812427" y="1562100"/>
                </a:moveTo>
                <a:lnTo>
                  <a:pt x="2774924" y="1562100"/>
                </a:lnTo>
                <a:lnTo>
                  <a:pt x="2786049" y="1549400"/>
                </a:lnTo>
                <a:lnTo>
                  <a:pt x="2823108" y="1549400"/>
                </a:lnTo>
                <a:lnTo>
                  <a:pt x="2812427" y="1562100"/>
                </a:lnTo>
                <a:close/>
              </a:path>
              <a:path w="4589145" h="1638300">
                <a:moveTo>
                  <a:pt x="1952574" y="1574800"/>
                </a:moveTo>
                <a:lnTo>
                  <a:pt x="1913255" y="1574800"/>
                </a:lnTo>
                <a:lnTo>
                  <a:pt x="1896186" y="1562100"/>
                </a:lnTo>
                <a:lnTo>
                  <a:pt x="1934845" y="1562100"/>
                </a:lnTo>
                <a:lnTo>
                  <a:pt x="1952574" y="1574800"/>
                </a:lnTo>
                <a:close/>
              </a:path>
              <a:path w="4589145" h="1638300">
                <a:moveTo>
                  <a:pt x="2779356" y="1574800"/>
                </a:moveTo>
                <a:lnTo>
                  <a:pt x="2740786" y="1574800"/>
                </a:lnTo>
                <a:lnTo>
                  <a:pt x="2752407" y="1562100"/>
                </a:lnTo>
                <a:lnTo>
                  <a:pt x="2790558" y="1562100"/>
                </a:lnTo>
                <a:lnTo>
                  <a:pt x="2779356" y="1574800"/>
                </a:lnTo>
                <a:close/>
              </a:path>
              <a:path w="4589145" h="1638300">
                <a:moveTo>
                  <a:pt x="1988959" y="1587500"/>
                </a:moveTo>
                <a:lnTo>
                  <a:pt x="1948573" y="1587500"/>
                </a:lnTo>
                <a:lnTo>
                  <a:pt x="1930717" y="1574800"/>
                </a:lnTo>
                <a:lnTo>
                  <a:pt x="1970468" y="1574800"/>
                </a:lnTo>
                <a:lnTo>
                  <a:pt x="1988959" y="1587500"/>
                </a:lnTo>
                <a:close/>
              </a:path>
              <a:path w="4589145" h="1638300">
                <a:moveTo>
                  <a:pt x="2744749" y="1587500"/>
                </a:moveTo>
                <a:lnTo>
                  <a:pt x="2705188" y="1587500"/>
                </a:lnTo>
                <a:lnTo>
                  <a:pt x="2717279" y="1574800"/>
                </a:lnTo>
                <a:lnTo>
                  <a:pt x="2756446" y="1574800"/>
                </a:lnTo>
                <a:lnTo>
                  <a:pt x="2744749" y="1587500"/>
                </a:lnTo>
                <a:close/>
              </a:path>
              <a:path w="4589145" h="1638300">
                <a:moveTo>
                  <a:pt x="2046236" y="1600200"/>
                </a:moveTo>
                <a:lnTo>
                  <a:pt x="1985416" y="1600200"/>
                </a:lnTo>
                <a:lnTo>
                  <a:pt x="1966810" y="1587500"/>
                </a:lnTo>
                <a:lnTo>
                  <a:pt x="2026691" y="1587500"/>
                </a:lnTo>
                <a:lnTo>
                  <a:pt x="2046236" y="1600200"/>
                </a:lnTo>
                <a:close/>
              </a:path>
              <a:path w="4589145" h="1638300">
                <a:moveTo>
                  <a:pt x="2708694" y="1600200"/>
                </a:moveTo>
                <a:lnTo>
                  <a:pt x="2655570" y="1600200"/>
                </a:lnTo>
                <a:lnTo>
                  <a:pt x="2668270" y="1587500"/>
                </a:lnTo>
                <a:lnTo>
                  <a:pt x="2720873" y="1587500"/>
                </a:lnTo>
                <a:lnTo>
                  <a:pt x="2708694" y="1600200"/>
                </a:lnTo>
                <a:close/>
              </a:path>
              <a:path w="4589145" h="1638300">
                <a:moveTo>
                  <a:pt x="2106460" y="1612900"/>
                </a:moveTo>
                <a:lnTo>
                  <a:pt x="2043341" y="1612900"/>
                </a:lnTo>
                <a:lnTo>
                  <a:pt x="2023694" y="1600200"/>
                </a:lnTo>
                <a:lnTo>
                  <a:pt x="2085974" y="1600200"/>
                </a:lnTo>
                <a:lnTo>
                  <a:pt x="2106460" y="1612900"/>
                </a:lnTo>
                <a:close/>
              </a:path>
              <a:path w="4589145" h="1638300">
                <a:moveTo>
                  <a:pt x="2658516" y="1612900"/>
                </a:moveTo>
                <a:lnTo>
                  <a:pt x="2590406" y="1612900"/>
                </a:lnTo>
                <a:lnTo>
                  <a:pt x="2603779" y="1600200"/>
                </a:lnTo>
                <a:lnTo>
                  <a:pt x="2671279" y="1600200"/>
                </a:lnTo>
                <a:lnTo>
                  <a:pt x="2658516" y="1612900"/>
                </a:lnTo>
                <a:close/>
              </a:path>
              <a:path w="4589145" h="1638300">
                <a:moveTo>
                  <a:pt x="2190864" y="1625600"/>
                </a:moveTo>
                <a:lnTo>
                  <a:pt x="2104212" y="1625600"/>
                </a:lnTo>
                <a:lnTo>
                  <a:pt x="2083612" y="1612900"/>
                </a:lnTo>
                <a:lnTo>
                  <a:pt x="2169261" y="1612900"/>
                </a:lnTo>
                <a:lnTo>
                  <a:pt x="2190864" y="1625600"/>
                </a:lnTo>
                <a:close/>
              </a:path>
              <a:path w="4589145" h="1638300">
                <a:moveTo>
                  <a:pt x="2592666" y="1625600"/>
                </a:moveTo>
                <a:lnTo>
                  <a:pt x="2508110" y="1625600"/>
                </a:lnTo>
                <a:lnTo>
                  <a:pt x="2522169" y="1612900"/>
                </a:lnTo>
                <a:lnTo>
                  <a:pt x="2606090" y="1612900"/>
                </a:lnTo>
                <a:lnTo>
                  <a:pt x="2592666" y="1625600"/>
                </a:lnTo>
                <a:close/>
              </a:path>
              <a:path w="4589145" h="1638300">
                <a:moveTo>
                  <a:pt x="2509558" y="1638300"/>
                </a:moveTo>
                <a:lnTo>
                  <a:pt x="2189416" y="1638300"/>
                </a:lnTo>
                <a:lnTo>
                  <a:pt x="2167712" y="1625600"/>
                </a:lnTo>
                <a:lnTo>
                  <a:pt x="2523693" y="1625600"/>
                </a:lnTo>
                <a:lnTo>
                  <a:pt x="2509558" y="163830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94713" y="4832553"/>
            <a:ext cx="327529" cy="1943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80400" y="4751857"/>
            <a:ext cx="285750" cy="284480"/>
          </a:xfrm>
          <a:custGeom>
            <a:avLst/>
            <a:gdLst/>
            <a:ahLst/>
            <a:cxnLst/>
            <a:rect l="l" t="t" r="r" b="b"/>
            <a:pathLst>
              <a:path w="285750" h="284479">
                <a:moveTo>
                  <a:pt x="164299" y="283210"/>
                </a:moveTo>
                <a:lnTo>
                  <a:pt x="120891" y="283210"/>
                </a:lnTo>
                <a:lnTo>
                  <a:pt x="106959" y="280670"/>
                </a:lnTo>
                <a:lnTo>
                  <a:pt x="68643" y="264160"/>
                </a:lnTo>
                <a:lnTo>
                  <a:pt x="51892" y="251460"/>
                </a:lnTo>
                <a:lnTo>
                  <a:pt x="46710" y="247650"/>
                </a:lnTo>
                <a:lnTo>
                  <a:pt x="20650" y="215900"/>
                </a:lnTo>
                <a:lnTo>
                  <a:pt x="4495" y="177800"/>
                </a:lnTo>
                <a:lnTo>
                  <a:pt x="0" y="142239"/>
                </a:lnTo>
                <a:lnTo>
                  <a:pt x="190" y="134620"/>
                </a:lnTo>
                <a:lnTo>
                  <a:pt x="8661" y="92710"/>
                </a:lnTo>
                <a:lnTo>
                  <a:pt x="20650" y="68579"/>
                </a:lnTo>
                <a:lnTo>
                  <a:pt x="24358" y="62229"/>
                </a:lnTo>
                <a:lnTo>
                  <a:pt x="28333" y="57150"/>
                </a:lnTo>
                <a:lnTo>
                  <a:pt x="32562" y="50800"/>
                </a:lnTo>
                <a:lnTo>
                  <a:pt x="37045" y="45720"/>
                </a:lnTo>
                <a:lnTo>
                  <a:pt x="41770" y="40639"/>
                </a:lnTo>
                <a:lnTo>
                  <a:pt x="46710" y="36829"/>
                </a:lnTo>
                <a:lnTo>
                  <a:pt x="51892" y="31750"/>
                </a:lnTo>
                <a:lnTo>
                  <a:pt x="80772" y="13970"/>
                </a:lnTo>
                <a:lnTo>
                  <a:pt x="87083" y="10160"/>
                </a:lnTo>
                <a:lnTo>
                  <a:pt x="93560" y="7620"/>
                </a:lnTo>
                <a:lnTo>
                  <a:pt x="100190" y="6350"/>
                </a:lnTo>
                <a:lnTo>
                  <a:pt x="106959" y="3810"/>
                </a:lnTo>
                <a:lnTo>
                  <a:pt x="128016" y="0"/>
                </a:lnTo>
                <a:lnTo>
                  <a:pt x="157162" y="0"/>
                </a:lnTo>
                <a:lnTo>
                  <a:pt x="178219" y="3810"/>
                </a:lnTo>
                <a:lnTo>
                  <a:pt x="184988" y="6350"/>
                </a:lnTo>
                <a:lnTo>
                  <a:pt x="191617" y="7620"/>
                </a:lnTo>
                <a:lnTo>
                  <a:pt x="198094" y="10160"/>
                </a:lnTo>
                <a:lnTo>
                  <a:pt x="202310" y="12700"/>
                </a:lnTo>
                <a:lnTo>
                  <a:pt x="129463" y="12700"/>
                </a:lnTo>
                <a:lnTo>
                  <a:pt x="122643" y="13970"/>
                </a:lnTo>
                <a:lnTo>
                  <a:pt x="122961" y="13970"/>
                </a:lnTo>
                <a:lnTo>
                  <a:pt x="116255" y="15239"/>
                </a:lnTo>
                <a:lnTo>
                  <a:pt x="116560" y="15239"/>
                </a:lnTo>
                <a:lnTo>
                  <a:pt x="109969" y="16510"/>
                </a:lnTo>
                <a:lnTo>
                  <a:pt x="110274" y="16510"/>
                </a:lnTo>
                <a:lnTo>
                  <a:pt x="103809" y="17779"/>
                </a:lnTo>
                <a:lnTo>
                  <a:pt x="104114" y="17779"/>
                </a:lnTo>
                <a:lnTo>
                  <a:pt x="97790" y="20320"/>
                </a:lnTo>
                <a:lnTo>
                  <a:pt x="98082" y="20320"/>
                </a:lnTo>
                <a:lnTo>
                  <a:pt x="94989" y="21589"/>
                </a:lnTo>
                <a:lnTo>
                  <a:pt x="92176" y="21589"/>
                </a:lnTo>
                <a:lnTo>
                  <a:pt x="86144" y="25400"/>
                </a:lnTo>
                <a:lnTo>
                  <a:pt x="86423" y="25400"/>
                </a:lnTo>
                <a:lnTo>
                  <a:pt x="80543" y="27939"/>
                </a:lnTo>
                <a:lnTo>
                  <a:pt x="80822" y="27939"/>
                </a:lnTo>
                <a:lnTo>
                  <a:pt x="75107" y="30479"/>
                </a:lnTo>
                <a:lnTo>
                  <a:pt x="75374" y="30479"/>
                </a:lnTo>
                <a:lnTo>
                  <a:pt x="69850" y="34289"/>
                </a:lnTo>
                <a:lnTo>
                  <a:pt x="70103" y="34289"/>
                </a:lnTo>
                <a:lnTo>
                  <a:pt x="64757" y="38100"/>
                </a:lnTo>
                <a:lnTo>
                  <a:pt x="64998" y="38100"/>
                </a:lnTo>
                <a:lnTo>
                  <a:pt x="59855" y="41910"/>
                </a:lnTo>
                <a:lnTo>
                  <a:pt x="60083" y="41910"/>
                </a:lnTo>
                <a:lnTo>
                  <a:pt x="55143" y="45720"/>
                </a:lnTo>
                <a:lnTo>
                  <a:pt x="55372" y="45720"/>
                </a:lnTo>
                <a:lnTo>
                  <a:pt x="51819" y="49529"/>
                </a:lnTo>
                <a:lnTo>
                  <a:pt x="50850" y="49529"/>
                </a:lnTo>
                <a:lnTo>
                  <a:pt x="46342" y="54610"/>
                </a:lnTo>
                <a:lnTo>
                  <a:pt x="46545" y="54610"/>
                </a:lnTo>
                <a:lnTo>
                  <a:pt x="42265" y="59689"/>
                </a:lnTo>
                <a:lnTo>
                  <a:pt x="42456" y="59689"/>
                </a:lnTo>
                <a:lnTo>
                  <a:pt x="39427" y="63500"/>
                </a:lnTo>
                <a:lnTo>
                  <a:pt x="38595" y="63500"/>
                </a:lnTo>
                <a:lnTo>
                  <a:pt x="35557" y="68579"/>
                </a:lnTo>
                <a:lnTo>
                  <a:pt x="34963" y="68579"/>
                </a:lnTo>
                <a:lnTo>
                  <a:pt x="31419" y="74929"/>
                </a:lnTo>
                <a:lnTo>
                  <a:pt x="31584" y="74929"/>
                </a:lnTo>
                <a:lnTo>
                  <a:pt x="28295" y="80010"/>
                </a:lnTo>
                <a:lnTo>
                  <a:pt x="28448" y="80010"/>
                </a:lnTo>
                <a:lnTo>
                  <a:pt x="26040" y="85089"/>
                </a:lnTo>
                <a:lnTo>
                  <a:pt x="25577" y="85089"/>
                </a:lnTo>
                <a:lnTo>
                  <a:pt x="22847" y="91439"/>
                </a:lnTo>
                <a:lnTo>
                  <a:pt x="21010" y="96520"/>
                </a:lnTo>
                <a:lnTo>
                  <a:pt x="20637" y="96520"/>
                </a:lnTo>
                <a:lnTo>
                  <a:pt x="18491" y="102870"/>
                </a:lnTo>
                <a:lnTo>
                  <a:pt x="16751" y="109220"/>
                </a:lnTo>
                <a:lnTo>
                  <a:pt x="15303" y="115570"/>
                </a:lnTo>
                <a:lnTo>
                  <a:pt x="14173" y="121920"/>
                </a:lnTo>
                <a:lnTo>
                  <a:pt x="13360" y="128270"/>
                </a:lnTo>
                <a:lnTo>
                  <a:pt x="12951" y="134620"/>
                </a:lnTo>
                <a:lnTo>
                  <a:pt x="12700" y="142239"/>
                </a:lnTo>
                <a:lnTo>
                  <a:pt x="12877" y="148589"/>
                </a:lnTo>
                <a:lnTo>
                  <a:pt x="13385" y="154939"/>
                </a:lnTo>
                <a:lnTo>
                  <a:pt x="14224" y="161289"/>
                </a:lnTo>
                <a:lnTo>
                  <a:pt x="15367" y="168910"/>
                </a:lnTo>
                <a:lnTo>
                  <a:pt x="15608" y="168910"/>
                </a:lnTo>
                <a:lnTo>
                  <a:pt x="16827" y="173989"/>
                </a:lnTo>
                <a:lnTo>
                  <a:pt x="18580" y="180339"/>
                </a:lnTo>
                <a:lnTo>
                  <a:pt x="20637" y="186689"/>
                </a:lnTo>
                <a:lnTo>
                  <a:pt x="22961" y="193039"/>
                </a:lnTo>
                <a:lnTo>
                  <a:pt x="23393" y="193039"/>
                </a:lnTo>
                <a:lnTo>
                  <a:pt x="25577" y="198120"/>
                </a:lnTo>
                <a:lnTo>
                  <a:pt x="25438" y="198120"/>
                </a:lnTo>
                <a:lnTo>
                  <a:pt x="28448" y="204470"/>
                </a:lnTo>
                <a:lnTo>
                  <a:pt x="28953" y="204470"/>
                </a:lnTo>
                <a:lnTo>
                  <a:pt x="31584" y="209550"/>
                </a:lnTo>
                <a:lnTo>
                  <a:pt x="31419" y="209550"/>
                </a:lnTo>
                <a:lnTo>
                  <a:pt x="34963" y="214629"/>
                </a:lnTo>
                <a:lnTo>
                  <a:pt x="34798" y="214629"/>
                </a:lnTo>
                <a:lnTo>
                  <a:pt x="38595" y="219710"/>
                </a:lnTo>
                <a:lnTo>
                  <a:pt x="38417" y="219710"/>
                </a:lnTo>
                <a:lnTo>
                  <a:pt x="42456" y="224789"/>
                </a:lnTo>
                <a:lnTo>
                  <a:pt x="42265" y="224789"/>
                </a:lnTo>
                <a:lnTo>
                  <a:pt x="46545" y="229870"/>
                </a:lnTo>
                <a:lnTo>
                  <a:pt x="47469" y="229870"/>
                </a:lnTo>
                <a:lnTo>
                  <a:pt x="50850" y="233679"/>
                </a:lnTo>
                <a:lnTo>
                  <a:pt x="50634" y="233679"/>
                </a:lnTo>
                <a:lnTo>
                  <a:pt x="55372" y="238760"/>
                </a:lnTo>
                <a:lnTo>
                  <a:pt x="56378" y="238760"/>
                </a:lnTo>
                <a:lnTo>
                  <a:pt x="60083" y="242570"/>
                </a:lnTo>
                <a:lnTo>
                  <a:pt x="59855" y="242570"/>
                </a:lnTo>
                <a:lnTo>
                  <a:pt x="64998" y="246379"/>
                </a:lnTo>
                <a:lnTo>
                  <a:pt x="64757" y="246379"/>
                </a:lnTo>
                <a:lnTo>
                  <a:pt x="70103" y="250189"/>
                </a:lnTo>
                <a:lnTo>
                  <a:pt x="69850" y="250189"/>
                </a:lnTo>
                <a:lnTo>
                  <a:pt x="75374" y="252729"/>
                </a:lnTo>
                <a:lnTo>
                  <a:pt x="75107" y="252729"/>
                </a:lnTo>
                <a:lnTo>
                  <a:pt x="80822" y="256539"/>
                </a:lnTo>
                <a:lnTo>
                  <a:pt x="80543" y="256539"/>
                </a:lnTo>
                <a:lnTo>
                  <a:pt x="86423" y="259079"/>
                </a:lnTo>
                <a:lnTo>
                  <a:pt x="86144" y="259079"/>
                </a:lnTo>
                <a:lnTo>
                  <a:pt x="92176" y="261620"/>
                </a:lnTo>
                <a:lnTo>
                  <a:pt x="91897" y="261620"/>
                </a:lnTo>
                <a:lnTo>
                  <a:pt x="98082" y="264160"/>
                </a:lnTo>
                <a:lnTo>
                  <a:pt x="97790" y="264160"/>
                </a:lnTo>
                <a:lnTo>
                  <a:pt x="104114" y="265429"/>
                </a:lnTo>
                <a:lnTo>
                  <a:pt x="103809" y="265429"/>
                </a:lnTo>
                <a:lnTo>
                  <a:pt x="110274" y="267970"/>
                </a:lnTo>
                <a:lnTo>
                  <a:pt x="109969" y="267970"/>
                </a:lnTo>
                <a:lnTo>
                  <a:pt x="116560" y="269239"/>
                </a:lnTo>
                <a:lnTo>
                  <a:pt x="116255" y="269239"/>
                </a:lnTo>
                <a:lnTo>
                  <a:pt x="122961" y="270510"/>
                </a:lnTo>
                <a:lnTo>
                  <a:pt x="122643" y="270510"/>
                </a:lnTo>
                <a:lnTo>
                  <a:pt x="129463" y="271779"/>
                </a:lnTo>
                <a:lnTo>
                  <a:pt x="201256" y="271779"/>
                </a:lnTo>
                <a:lnTo>
                  <a:pt x="191617" y="275589"/>
                </a:lnTo>
                <a:lnTo>
                  <a:pt x="178219" y="280670"/>
                </a:lnTo>
                <a:lnTo>
                  <a:pt x="164299" y="283210"/>
                </a:lnTo>
                <a:close/>
              </a:path>
              <a:path w="285750" h="284479">
                <a:moveTo>
                  <a:pt x="193294" y="22860"/>
                </a:moveTo>
                <a:lnTo>
                  <a:pt x="187109" y="20320"/>
                </a:lnTo>
                <a:lnTo>
                  <a:pt x="187401" y="20320"/>
                </a:lnTo>
                <a:lnTo>
                  <a:pt x="181076" y="17779"/>
                </a:lnTo>
                <a:lnTo>
                  <a:pt x="181368" y="17779"/>
                </a:lnTo>
                <a:lnTo>
                  <a:pt x="174904" y="16510"/>
                </a:lnTo>
                <a:lnTo>
                  <a:pt x="175209" y="16510"/>
                </a:lnTo>
                <a:lnTo>
                  <a:pt x="168617" y="15239"/>
                </a:lnTo>
                <a:lnTo>
                  <a:pt x="168935" y="15239"/>
                </a:lnTo>
                <a:lnTo>
                  <a:pt x="162229" y="13970"/>
                </a:lnTo>
                <a:lnTo>
                  <a:pt x="162547" y="13970"/>
                </a:lnTo>
                <a:lnTo>
                  <a:pt x="155727" y="12700"/>
                </a:lnTo>
                <a:lnTo>
                  <a:pt x="202310" y="12700"/>
                </a:lnTo>
                <a:lnTo>
                  <a:pt x="204419" y="13970"/>
                </a:lnTo>
                <a:lnTo>
                  <a:pt x="210566" y="16510"/>
                </a:lnTo>
                <a:lnTo>
                  <a:pt x="216535" y="20320"/>
                </a:lnTo>
                <a:lnTo>
                  <a:pt x="218465" y="21589"/>
                </a:lnTo>
                <a:lnTo>
                  <a:pt x="193014" y="21589"/>
                </a:lnTo>
                <a:lnTo>
                  <a:pt x="193294" y="22860"/>
                </a:lnTo>
                <a:close/>
              </a:path>
              <a:path w="285750" h="284479">
                <a:moveTo>
                  <a:pt x="91897" y="22860"/>
                </a:moveTo>
                <a:lnTo>
                  <a:pt x="92176" y="21589"/>
                </a:lnTo>
                <a:lnTo>
                  <a:pt x="94989" y="21589"/>
                </a:lnTo>
                <a:lnTo>
                  <a:pt x="91897" y="22860"/>
                </a:lnTo>
                <a:close/>
              </a:path>
              <a:path w="285750" h="284479">
                <a:moveTo>
                  <a:pt x="234543" y="50800"/>
                </a:moveTo>
                <a:lnTo>
                  <a:pt x="229819" y="45720"/>
                </a:lnTo>
                <a:lnTo>
                  <a:pt x="230047" y="45720"/>
                </a:lnTo>
                <a:lnTo>
                  <a:pt x="225094" y="41910"/>
                </a:lnTo>
                <a:lnTo>
                  <a:pt x="225336" y="41910"/>
                </a:lnTo>
                <a:lnTo>
                  <a:pt x="220179" y="38100"/>
                </a:lnTo>
                <a:lnTo>
                  <a:pt x="220433" y="38100"/>
                </a:lnTo>
                <a:lnTo>
                  <a:pt x="215087" y="34289"/>
                </a:lnTo>
                <a:lnTo>
                  <a:pt x="215341" y="34289"/>
                </a:lnTo>
                <a:lnTo>
                  <a:pt x="209816" y="30479"/>
                </a:lnTo>
                <a:lnTo>
                  <a:pt x="210070" y="30479"/>
                </a:lnTo>
                <a:lnTo>
                  <a:pt x="204368" y="27939"/>
                </a:lnTo>
                <a:lnTo>
                  <a:pt x="204635" y="27939"/>
                </a:lnTo>
                <a:lnTo>
                  <a:pt x="198767" y="25400"/>
                </a:lnTo>
                <a:lnTo>
                  <a:pt x="199047" y="25400"/>
                </a:lnTo>
                <a:lnTo>
                  <a:pt x="193014" y="21589"/>
                </a:lnTo>
                <a:lnTo>
                  <a:pt x="218465" y="21589"/>
                </a:lnTo>
                <a:lnTo>
                  <a:pt x="222326" y="24129"/>
                </a:lnTo>
                <a:lnTo>
                  <a:pt x="227914" y="27939"/>
                </a:lnTo>
                <a:lnTo>
                  <a:pt x="233299" y="31750"/>
                </a:lnTo>
                <a:lnTo>
                  <a:pt x="238467" y="36829"/>
                </a:lnTo>
                <a:lnTo>
                  <a:pt x="243420" y="40639"/>
                </a:lnTo>
                <a:lnTo>
                  <a:pt x="248145" y="45720"/>
                </a:lnTo>
                <a:lnTo>
                  <a:pt x="251507" y="49529"/>
                </a:lnTo>
                <a:lnTo>
                  <a:pt x="234340" y="49529"/>
                </a:lnTo>
                <a:lnTo>
                  <a:pt x="234543" y="50800"/>
                </a:lnTo>
                <a:close/>
              </a:path>
              <a:path w="285750" h="284479">
                <a:moveTo>
                  <a:pt x="50634" y="50800"/>
                </a:moveTo>
                <a:lnTo>
                  <a:pt x="50850" y="49529"/>
                </a:lnTo>
                <a:lnTo>
                  <a:pt x="51819" y="49529"/>
                </a:lnTo>
                <a:lnTo>
                  <a:pt x="50634" y="50800"/>
                </a:lnTo>
                <a:close/>
              </a:path>
              <a:path w="285750" h="284479">
                <a:moveTo>
                  <a:pt x="246773" y="64770"/>
                </a:moveTo>
                <a:lnTo>
                  <a:pt x="242735" y="59689"/>
                </a:lnTo>
                <a:lnTo>
                  <a:pt x="242925" y="59689"/>
                </a:lnTo>
                <a:lnTo>
                  <a:pt x="238645" y="54610"/>
                </a:lnTo>
                <a:lnTo>
                  <a:pt x="238848" y="54610"/>
                </a:lnTo>
                <a:lnTo>
                  <a:pt x="234340" y="49529"/>
                </a:lnTo>
                <a:lnTo>
                  <a:pt x="251507" y="49529"/>
                </a:lnTo>
                <a:lnTo>
                  <a:pt x="252628" y="50800"/>
                </a:lnTo>
                <a:lnTo>
                  <a:pt x="256857" y="57150"/>
                </a:lnTo>
                <a:lnTo>
                  <a:pt x="260832" y="62229"/>
                </a:lnTo>
                <a:lnTo>
                  <a:pt x="261574" y="63500"/>
                </a:lnTo>
                <a:lnTo>
                  <a:pt x="246595" y="63500"/>
                </a:lnTo>
                <a:lnTo>
                  <a:pt x="246773" y="64770"/>
                </a:lnTo>
                <a:close/>
              </a:path>
              <a:path w="285750" h="284479">
                <a:moveTo>
                  <a:pt x="38417" y="64770"/>
                </a:moveTo>
                <a:lnTo>
                  <a:pt x="38595" y="63500"/>
                </a:lnTo>
                <a:lnTo>
                  <a:pt x="39427" y="63500"/>
                </a:lnTo>
                <a:lnTo>
                  <a:pt x="38417" y="64770"/>
                </a:lnTo>
                <a:close/>
              </a:path>
              <a:path w="285750" h="284479">
                <a:moveTo>
                  <a:pt x="250393" y="69850"/>
                </a:moveTo>
                <a:lnTo>
                  <a:pt x="246595" y="63500"/>
                </a:lnTo>
                <a:lnTo>
                  <a:pt x="261574" y="63500"/>
                </a:lnTo>
                <a:lnTo>
                  <a:pt x="264541" y="68579"/>
                </a:lnTo>
                <a:lnTo>
                  <a:pt x="250215" y="68579"/>
                </a:lnTo>
                <a:lnTo>
                  <a:pt x="250393" y="69850"/>
                </a:lnTo>
                <a:close/>
              </a:path>
              <a:path w="285750" h="284479">
                <a:moveTo>
                  <a:pt x="34798" y="69850"/>
                </a:moveTo>
                <a:lnTo>
                  <a:pt x="34963" y="68579"/>
                </a:lnTo>
                <a:lnTo>
                  <a:pt x="35557" y="68579"/>
                </a:lnTo>
                <a:lnTo>
                  <a:pt x="34798" y="69850"/>
                </a:lnTo>
                <a:close/>
              </a:path>
              <a:path w="285750" h="284479">
                <a:moveTo>
                  <a:pt x="259753" y="86360"/>
                </a:moveTo>
                <a:lnTo>
                  <a:pt x="256743" y="80010"/>
                </a:lnTo>
                <a:lnTo>
                  <a:pt x="256882" y="80010"/>
                </a:lnTo>
                <a:lnTo>
                  <a:pt x="253606" y="74929"/>
                </a:lnTo>
                <a:lnTo>
                  <a:pt x="253771" y="74929"/>
                </a:lnTo>
                <a:lnTo>
                  <a:pt x="250215" y="68579"/>
                </a:lnTo>
                <a:lnTo>
                  <a:pt x="264541" y="68579"/>
                </a:lnTo>
                <a:lnTo>
                  <a:pt x="267970" y="73660"/>
                </a:lnTo>
                <a:lnTo>
                  <a:pt x="271119" y="80010"/>
                </a:lnTo>
                <a:lnTo>
                  <a:pt x="273405" y="85089"/>
                </a:lnTo>
                <a:lnTo>
                  <a:pt x="259613" y="85089"/>
                </a:lnTo>
                <a:lnTo>
                  <a:pt x="259753" y="86360"/>
                </a:lnTo>
                <a:close/>
              </a:path>
              <a:path w="285750" h="284479">
                <a:moveTo>
                  <a:pt x="25438" y="86360"/>
                </a:moveTo>
                <a:lnTo>
                  <a:pt x="25577" y="85089"/>
                </a:lnTo>
                <a:lnTo>
                  <a:pt x="26040" y="85089"/>
                </a:lnTo>
                <a:lnTo>
                  <a:pt x="25438" y="86360"/>
                </a:lnTo>
                <a:close/>
              </a:path>
              <a:path w="285750" h="284479">
                <a:moveTo>
                  <a:pt x="264655" y="97789"/>
                </a:moveTo>
                <a:lnTo>
                  <a:pt x="262216" y="91439"/>
                </a:lnTo>
                <a:lnTo>
                  <a:pt x="259613" y="85089"/>
                </a:lnTo>
                <a:lnTo>
                  <a:pt x="273405" y="85089"/>
                </a:lnTo>
                <a:lnTo>
                  <a:pt x="273977" y="86360"/>
                </a:lnTo>
                <a:lnTo>
                  <a:pt x="276529" y="92710"/>
                </a:lnTo>
                <a:lnTo>
                  <a:pt x="277878" y="96520"/>
                </a:lnTo>
                <a:lnTo>
                  <a:pt x="264553" y="96520"/>
                </a:lnTo>
                <a:lnTo>
                  <a:pt x="264655" y="97789"/>
                </a:lnTo>
                <a:close/>
              </a:path>
              <a:path w="285750" h="284479">
                <a:moveTo>
                  <a:pt x="20523" y="97789"/>
                </a:moveTo>
                <a:lnTo>
                  <a:pt x="20637" y="96520"/>
                </a:lnTo>
                <a:lnTo>
                  <a:pt x="21010" y="96520"/>
                </a:lnTo>
                <a:lnTo>
                  <a:pt x="20523" y="97789"/>
                </a:lnTo>
                <a:close/>
              </a:path>
              <a:path w="285750" h="284479">
                <a:moveTo>
                  <a:pt x="282544" y="168910"/>
                </a:moveTo>
                <a:lnTo>
                  <a:pt x="269811" y="168910"/>
                </a:lnTo>
                <a:lnTo>
                  <a:pt x="271018" y="161289"/>
                </a:lnTo>
                <a:lnTo>
                  <a:pt x="271830" y="154939"/>
                </a:lnTo>
                <a:lnTo>
                  <a:pt x="272326" y="148589"/>
                </a:lnTo>
                <a:lnTo>
                  <a:pt x="272491" y="142239"/>
                </a:lnTo>
                <a:lnTo>
                  <a:pt x="272313" y="134620"/>
                </a:lnTo>
                <a:lnTo>
                  <a:pt x="271805" y="128270"/>
                </a:lnTo>
                <a:lnTo>
                  <a:pt x="270967" y="121920"/>
                </a:lnTo>
                <a:lnTo>
                  <a:pt x="269811" y="115570"/>
                </a:lnTo>
                <a:lnTo>
                  <a:pt x="268363" y="109220"/>
                </a:lnTo>
                <a:lnTo>
                  <a:pt x="266598" y="102870"/>
                </a:lnTo>
                <a:lnTo>
                  <a:pt x="264553" y="96520"/>
                </a:lnTo>
                <a:lnTo>
                  <a:pt x="277878" y="96520"/>
                </a:lnTo>
                <a:lnTo>
                  <a:pt x="285000" y="134620"/>
                </a:lnTo>
                <a:lnTo>
                  <a:pt x="285191" y="142239"/>
                </a:lnTo>
                <a:lnTo>
                  <a:pt x="285000" y="149860"/>
                </a:lnTo>
                <a:lnTo>
                  <a:pt x="284454" y="156210"/>
                </a:lnTo>
                <a:lnTo>
                  <a:pt x="283540" y="163829"/>
                </a:lnTo>
                <a:lnTo>
                  <a:pt x="282544" y="168910"/>
                </a:lnTo>
                <a:close/>
              </a:path>
              <a:path w="285750" h="284479">
                <a:moveTo>
                  <a:pt x="12865" y="135889"/>
                </a:moveTo>
                <a:lnTo>
                  <a:pt x="12877" y="134620"/>
                </a:lnTo>
                <a:lnTo>
                  <a:pt x="12865" y="135889"/>
                </a:lnTo>
                <a:close/>
              </a:path>
              <a:path w="285750" h="284479">
                <a:moveTo>
                  <a:pt x="272326" y="135889"/>
                </a:moveTo>
                <a:lnTo>
                  <a:pt x="272239" y="134620"/>
                </a:lnTo>
                <a:lnTo>
                  <a:pt x="272326" y="135889"/>
                </a:lnTo>
                <a:close/>
              </a:path>
              <a:path w="285750" h="284479">
                <a:moveTo>
                  <a:pt x="15608" y="168910"/>
                </a:moveTo>
                <a:lnTo>
                  <a:pt x="15367" y="168910"/>
                </a:lnTo>
                <a:lnTo>
                  <a:pt x="15303" y="167639"/>
                </a:lnTo>
                <a:lnTo>
                  <a:pt x="15608" y="168910"/>
                </a:lnTo>
                <a:close/>
              </a:path>
              <a:path w="285750" h="284479">
                <a:moveTo>
                  <a:pt x="275508" y="193039"/>
                </a:moveTo>
                <a:lnTo>
                  <a:pt x="262216" y="193039"/>
                </a:lnTo>
                <a:lnTo>
                  <a:pt x="264655" y="186689"/>
                </a:lnTo>
                <a:lnTo>
                  <a:pt x="266700" y="180339"/>
                </a:lnTo>
                <a:lnTo>
                  <a:pt x="268439" y="173989"/>
                </a:lnTo>
                <a:lnTo>
                  <a:pt x="269875" y="167639"/>
                </a:lnTo>
                <a:lnTo>
                  <a:pt x="269811" y="168910"/>
                </a:lnTo>
                <a:lnTo>
                  <a:pt x="282544" y="168910"/>
                </a:lnTo>
                <a:lnTo>
                  <a:pt x="282295" y="170179"/>
                </a:lnTo>
                <a:lnTo>
                  <a:pt x="280695" y="177800"/>
                </a:lnTo>
                <a:lnTo>
                  <a:pt x="278777" y="184150"/>
                </a:lnTo>
                <a:lnTo>
                  <a:pt x="276529" y="190500"/>
                </a:lnTo>
                <a:lnTo>
                  <a:pt x="275508" y="193039"/>
                </a:lnTo>
                <a:close/>
              </a:path>
              <a:path w="285750" h="284479">
                <a:moveTo>
                  <a:pt x="23393" y="193039"/>
                </a:moveTo>
                <a:lnTo>
                  <a:pt x="22961" y="193039"/>
                </a:lnTo>
                <a:lnTo>
                  <a:pt x="22847" y="191770"/>
                </a:lnTo>
                <a:lnTo>
                  <a:pt x="23393" y="193039"/>
                </a:lnTo>
                <a:close/>
              </a:path>
              <a:path w="285750" h="284479">
                <a:moveTo>
                  <a:pt x="270489" y="204470"/>
                </a:moveTo>
                <a:lnTo>
                  <a:pt x="256743" y="204470"/>
                </a:lnTo>
                <a:lnTo>
                  <a:pt x="259753" y="198120"/>
                </a:lnTo>
                <a:lnTo>
                  <a:pt x="259613" y="198120"/>
                </a:lnTo>
                <a:lnTo>
                  <a:pt x="262343" y="191770"/>
                </a:lnTo>
                <a:lnTo>
                  <a:pt x="262216" y="193039"/>
                </a:lnTo>
                <a:lnTo>
                  <a:pt x="275508" y="193039"/>
                </a:lnTo>
                <a:lnTo>
                  <a:pt x="273977" y="196850"/>
                </a:lnTo>
                <a:lnTo>
                  <a:pt x="271119" y="203200"/>
                </a:lnTo>
                <a:lnTo>
                  <a:pt x="270489" y="204470"/>
                </a:lnTo>
                <a:close/>
              </a:path>
              <a:path w="285750" h="284479">
                <a:moveTo>
                  <a:pt x="28953" y="204470"/>
                </a:moveTo>
                <a:lnTo>
                  <a:pt x="28448" y="204470"/>
                </a:lnTo>
                <a:lnTo>
                  <a:pt x="28295" y="203200"/>
                </a:lnTo>
                <a:lnTo>
                  <a:pt x="28953" y="204470"/>
                </a:lnTo>
                <a:close/>
              </a:path>
              <a:path w="285750" h="284479">
                <a:moveTo>
                  <a:pt x="254742" y="229870"/>
                </a:moveTo>
                <a:lnTo>
                  <a:pt x="238645" y="229870"/>
                </a:lnTo>
                <a:lnTo>
                  <a:pt x="242925" y="224789"/>
                </a:lnTo>
                <a:lnTo>
                  <a:pt x="242735" y="224789"/>
                </a:lnTo>
                <a:lnTo>
                  <a:pt x="246773" y="219710"/>
                </a:lnTo>
                <a:lnTo>
                  <a:pt x="246595" y="219710"/>
                </a:lnTo>
                <a:lnTo>
                  <a:pt x="250393" y="214629"/>
                </a:lnTo>
                <a:lnTo>
                  <a:pt x="250215" y="214629"/>
                </a:lnTo>
                <a:lnTo>
                  <a:pt x="253771" y="209550"/>
                </a:lnTo>
                <a:lnTo>
                  <a:pt x="253606" y="209550"/>
                </a:lnTo>
                <a:lnTo>
                  <a:pt x="256882" y="203200"/>
                </a:lnTo>
                <a:lnTo>
                  <a:pt x="256743" y="204470"/>
                </a:lnTo>
                <a:lnTo>
                  <a:pt x="270489" y="204470"/>
                </a:lnTo>
                <a:lnTo>
                  <a:pt x="267970" y="209550"/>
                </a:lnTo>
                <a:lnTo>
                  <a:pt x="264541" y="215900"/>
                </a:lnTo>
                <a:lnTo>
                  <a:pt x="260832" y="222250"/>
                </a:lnTo>
                <a:lnTo>
                  <a:pt x="256857" y="227329"/>
                </a:lnTo>
                <a:lnTo>
                  <a:pt x="254742" y="229870"/>
                </a:lnTo>
                <a:close/>
              </a:path>
              <a:path w="285750" h="284479">
                <a:moveTo>
                  <a:pt x="47469" y="229870"/>
                </a:moveTo>
                <a:lnTo>
                  <a:pt x="46545" y="229870"/>
                </a:lnTo>
                <a:lnTo>
                  <a:pt x="46342" y="228600"/>
                </a:lnTo>
                <a:lnTo>
                  <a:pt x="47469" y="229870"/>
                </a:lnTo>
                <a:close/>
              </a:path>
              <a:path w="285750" h="284479">
                <a:moveTo>
                  <a:pt x="246964" y="238760"/>
                </a:moveTo>
                <a:lnTo>
                  <a:pt x="229819" y="238760"/>
                </a:lnTo>
                <a:lnTo>
                  <a:pt x="234543" y="233679"/>
                </a:lnTo>
                <a:lnTo>
                  <a:pt x="234340" y="233679"/>
                </a:lnTo>
                <a:lnTo>
                  <a:pt x="238848" y="228600"/>
                </a:lnTo>
                <a:lnTo>
                  <a:pt x="238645" y="229870"/>
                </a:lnTo>
                <a:lnTo>
                  <a:pt x="254742" y="229870"/>
                </a:lnTo>
                <a:lnTo>
                  <a:pt x="252628" y="232410"/>
                </a:lnTo>
                <a:lnTo>
                  <a:pt x="248145" y="237489"/>
                </a:lnTo>
                <a:lnTo>
                  <a:pt x="246964" y="238760"/>
                </a:lnTo>
                <a:close/>
              </a:path>
              <a:path w="285750" h="284479">
                <a:moveTo>
                  <a:pt x="56378" y="238760"/>
                </a:moveTo>
                <a:lnTo>
                  <a:pt x="55372" y="238760"/>
                </a:lnTo>
                <a:lnTo>
                  <a:pt x="55143" y="237489"/>
                </a:lnTo>
                <a:lnTo>
                  <a:pt x="56378" y="238760"/>
                </a:lnTo>
                <a:close/>
              </a:path>
              <a:path w="285750" h="284479">
                <a:moveTo>
                  <a:pt x="201256" y="271779"/>
                </a:moveTo>
                <a:lnTo>
                  <a:pt x="155727" y="271779"/>
                </a:lnTo>
                <a:lnTo>
                  <a:pt x="162547" y="270510"/>
                </a:lnTo>
                <a:lnTo>
                  <a:pt x="162229" y="270510"/>
                </a:lnTo>
                <a:lnTo>
                  <a:pt x="168935" y="269239"/>
                </a:lnTo>
                <a:lnTo>
                  <a:pt x="168617" y="269239"/>
                </a:lnTo>
                <a:lnTo>
                  <a:pt x="175209" y="267970"/>
                </a:lnTo>
                <a:lnTo>
                  <a:pt x="174904" y="267970"/>
                </a:lnTo>
                <a:lnTo>
                  <a:pt x="181368" y="265429"/>
                </a:lnTo>
                <a:lnTo>
                  <a:pt x="181076" y="265429"/>
                </a:lnTo>
                <a:lnTo>
                  <a:pt x="187401" y="264160"/>
                </a:lnTo>
                <a:lnTo>
                  <a:pt x="187109" y="264160"/>
                </a:lnTo>
                <a:lnTo>
                  <a:pt x="193294" y="261620"/>
                </a:lnTo>
                <a:lnTo>
                  <a:pt x="193014" y="261620"/>
                </a:lnTo>
                <a:lnTo>
                  <a:pt x="199047" y="259079"/>
                </a:lnTo>
                <a:lnTo>
                  <a:pt x="198767" y="259079"/>
                </a:lnTo>
                <a:lnTo>
                  <a:pt x="204635" y="256539"/>
                </a:lnTo>
                <a:lnTo>
                  <a:pt x="204368" y="256539"/>
                </a:lnTo>
                <a:lnTo>
                  <a:pt x="210070" y="252729"/>
                </a:lnTo>
                <a:lnTo>
                  <a:pt x="209816" y="252729"/>
                </a:lnTo>
                <a:lnTo>
                  <a:pt x="215341" y="250189"/>
                </a:lnTo>
                <a:lnTo>
                  <a:pt x="215087" y="250189"/>
                </a:lnTo>
                <a:lnTo>
                  <a:pt x="220433" y="246379"/>
                </a:lnTo>
                <a:lnTo>
                  <a:pt x="220179" y="246379"/>
                </a:lnTo>
                <a:lnTo>
                  <a:pt x="225336" y="242570"/>
                </a:lnTo>
                <a:lnTo>
                  <a:pt x="225094" y="242570"/>
                </a:lnTo>
                <a:lnTo>
                  <a:pt x="230047" y="237489"/>
                </a:lnTo>
                <a:lnTo>
                  <a:pt x="229819" y="238760"/>
                </a:lnTo>
                <a:lnTo>
                  <a:pt x="246964" y="238760"/>
                </a:lnTo>
                <a:lnTo>
                  <a:pt x="243420" y="242570"/>
                </a:lnTo>
                <a:lnTo>
                  <a:pt x="238467" y="247650"/>
                </a:lnTo>
                <a:lnTo>
                  <a:pt x="233299" y="251460"/>
                </a:lnTo>
                <a:lnTo>
                  <a:pt x="227914" y="256539"/>
                </a:lnTo>
                <a:lnTo>
                  <a:pt x="222326" y="260350"/>
                </a:lnTo>
                <a:lnTo>
                  <a:pt x="216535" y="264160"/>
                </a:lnTo>
                <a:lnTo>
                  <a:pt x="210566" y="267970"/>
                </a:lnTo>
                <a:lnTo>
                  <a:pt x="204419" y="270510"/>
                </a:lnTo>
                <a:lnTo>
                  <a:pt x="201256" y="271779"/>
                </a:lnTo>
                <a:close/>
              </a:path>
              <a:path w="285750" h="284479">
                <a:moveTo>
                  <a:pt x="149923" y="284479"/>
                </a:moveTo>
                <a:lnTo>
                  <a:pt x="135267" y="284479"/>
                </a:lnTo>
                <a:lnTo>
                  <a:pt x="128016" y="283210"/>
                </a:lnTo>
                <a:lnTo>
                  <a:pt x="157162" y="283210"/>
                </a:lnTo>
                <a:lnTo>
                  <a:pt x="149923" y="284479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40785" y="3855072"/>
            <a:ext cx="4199737" cy="14012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59723" y="4489703"/>
            <a:ext cx="877824" cy="10469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223719" y="1629841"/>
            <a:ext cx="5539740" cy="3198495"/>
          </a:xfrm>
          <a:prstGeom prst="rect">
            <a:avLst/>
          </a:prstGeom>
        </p:spPr>
        <p:txBody>
          <a:bodyPr wrap="square" lIns="0" tIns="213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2400" b="1">
                <a:latin typeface="Times New Roman"/>
                <a:cs typeface="Times New Roman"/>
              </a:rPr>
              <a:t>2</a:t>
            </a:r>
            <a:r>
              <a:rPr dirty="0" sz="2400" b="1">
                <a:latin typeface="华文楷体"/>
                <a:cs typeface="华文楷体"/>
              </a:rPr>
              <a:t>、探究两个互成角度的力的合成规</a:t>
            </a:r>
            <a:r>
              <a:rPr dirty="0" sz="2400" spc="-5" b="1"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  <a:p>
            <a:pPr marL="3014345">
              <a:lnSpc>
                <a:spcPct val="100000"/>
              </a:lnSpc>
              <a:spcBef>
                <a:spcPts val="1445"/>
              </a:spcBef>
            </a:pPr>
            <a:r>
              <a:rPr dirty="0" sz="2200" b="1">
                <a:latin typeface="华文楷体"/>
                <a:cs typeface="华文楷体"/>
              </a:rPr>
              <a:t>使物体发生形</a:t>
            </a:r>
            <a:r>
              <a:rPr dirty="0" sz="2200" spc="-10" b="1">
                <a:latin typeface="华文楷体"/>
                <a:cs typeface="华文楷体"/>
              </a:rPr>
              <a:t>变</a:t>
            </a:r>
            <a:endParaRPr sz="2200">
              <a:latin typeface="华文楷体"/>
              <a:cs typeface="华文楷体"/>
            </a:endParaRPr>
          </a:p>
          <a:p>
            <a:pPr marL="73025">
              <a:lnSpc>
                <a:spcPct val="100000"/>
              </a:lnSpc>
              <a:spcBef>
                <a:spcPts val="1845"/>
              </a:spcBef>
            </a:pPr>
            <a:r>
              <a:rPr dirty="0" sz="2200" b="1">
                <a:latin typeface="华文楷体"/>
                <a:cs typeface="华文楷体"/>
              </a:rPr>
              <a:t>力的作用效</a:t>
            </a:r>
            <a:r>
              <a:rPr dirty="0" sz="2200" spc="-10" b="1">
                <a:latin typeface="华文楷体"/>
                <a:cs typeface="华文楷体"/>
              </a:rPr>
              <a:t>果</a:t>
            </a:r>
            <a:endParaRPr sz="2200">
              <a:latin typeface="华文楷体"/>
              <a:cs typeface="华文楷体"/>
            </a:endParaRPr>
          </a:p>
          <a:p>
            <a:pPr marL="3007360">
              <a:lnSpc>
                <a:spcPct val="100000"/>
              </a:lnSpc>
              <a:spcBef>
                <a:spcPts val="440"/>
              </a:spcBef>
            </a:pPr>
            <a:r>
              <a:rPr dirty="0" sz="2200" b="1">
                <a:latin typeface="华文楷体"/>
                <a:cs typeface="华文楷体"/>
              </a:rPr>
              <a:t>改变物体的运动状</a:t>
            </a:r>
            <a:r>
              <a:rPr dirty="0" sz="2200" spc="-10" b="1">
                <a:latin typeface="华文楷体"/>
                <a:cs typeface="华文楷体"/>
              </a:rPr>
              <a:t>态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Times New Roman"/>
              <a:cs typeface="Times New Roman"/>
            </a:endParaRPr>
          </a:p>
          <a:p>
            <a:pPr marL="1449070">
              <a:lnSpc>
                <a:spcPct val="100000"/>
              </a:lnSpc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试一试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44907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你能否设计可行的实验方案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142845" y="1949932"/>
            <a:ext cx="644080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b="1">
                <a:solidFill>
                  <a:srgbClr val="01611F"/>
                </a:solidFill>
                <a:latin typeface="华文楷体"/>
                <a:cs typeface="华文楷体"/>
              </a:rPr>
              <a:t>请</a:t>
            </a:r>
            <a:r>
              <a:rPr dirty="0" u="heavy" sz="2100" b="1">
                <a:solidFill>
                  <a:srgbClr val="01611F"/>
                </a:solidFill>
                <a:uFill>
                  <a:solidFill>
                    <a:srgbClr val="01611F"/>
                  </a:solidFill>
                </a:uFill>
                <a:latin typeface="华文楷体"/>
                <a:cs typeface="华文楷体"/>
              </a:rPr>
              <a:t>阅读</a:t>
            </a:r>
            <a:r>
              <a:rPr dirty="0" sz="2100" b="1">
                <a:solidFill>
                  <a:srgbClr val="01611F"/>
                </a:solidFill>
                <a:latin typeface="华文楷体"/>
                <a:cs typeface="华文楷体"/>
              </a:rPr>
              <a:t>教材中“实验”栏目下的内容，回答如下问题</a:t>
            </a:r>
            <a:r>
              <a:rPr dirty="0" sz="21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2845" y="2299182"/>
            <a:ext cx="4954270" cy="1495425"/>
          </a:xfrm>
          <a:prstGeom prst="rect">
            <a:avLst/>
          </a:prstGeom>
        </p:spPr>
        <p:txBody>
          <a:bodyPr wrap="square" lIns="0" tIns="17653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390"/>
              </a:spcBef>
              <a:buFont typeface="Times New Roman"/>
              <a:buAutoNum type="arabicPeriod"/>
              <a:tabLst>
                <a:tab pos="286385" algn="l"/>
              </a:tabLst>
            </a:pPr>
            <a:r>
              <a:rPr dirty="0" sz="2150" b="1">
                <a:latin typeface="华文楷体"/>
                <a:cs typeface="华文楷体"/>
              </a:rPr>
              <a:t>实验中需要用到哪些仪器</a:t>
            </a:r>
            <a:r>
              <a:rPr dirty="0" sz="2150" spc="-5" b="1"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  <a:p>
            <a:pPr marL="286385" indent="-273685">
              <a:lnSpc>
                <a:spcPct val="100000"/>
              </a:lnSpc>
              <a:spcBef>
                <a:spcPts val="1290"/>
              </a:spcBef>
              <a:buFont typeface="Times New Roman"/>
              <a:buAutoNum type="arabicPeriod"/>
              <a:tabLst>
                <a:tab pos="286385" algn="l"/>
              </a:tabLst>
            </a:pPr>
            <a:r>
              <a:rPr dirty="0" sz="2150" b="1">
                <a:latin typeface="华文楷体"/>
                <a:cs typeface="华文楷体"/>
              </a:rPr>
              <a:t>如何提供合力与分力</a:t>
            </a:r>
            <a:r>
              <a:rPr dirty="0" sz="2150" spc="-5" b="1"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  <a:p>
            <a:pPr marL="288925">
              <a:lnSpc>
                <a:spcPct val="100000"/>
              </a:lnSpc>
              <a:spcBef>
                <a:spcPts val="1255"/>
              </a:spcBef>
            </a:pPr>
            <a:r>
              <a:rPr dirty="0" sz="2150" b="1">
                <a:latin typeface="华文楷体"/>
                <a:cs typeface="华文楷体"/>
              </a:rPr>
              <a:t>如何保证合力与分力的作用效果相同</a:t>
            </a:r>
            <a:r>
              <a:rPr dirty="0" sz="2150" spc="-5" b="1"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2845" y="3826992"/>
            <a:ext cx="7140575" cy="144653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287020" indent="-274320">
              <a:lnSpc>
                <a:spcPct val="100000"/>
              </a:lnSpc>
              <a:spcBef>
                <a:spcPts val="1180"/>
              </a:spcBef>
              <a:buFont typeface="Times New Roman"/>
              <a:buAutoNum type="arabicPeriod" startAt="3"/>
              <a:tabLst>
                <a:tab pos="287020" algn="l"/>
              </a:tabLst>
            </a:pPr>
            <a:r>
              <a:rPr dirty="0" sz="2150" b="1">
                <a:latin typeface="华文楷体"/>
                <a:cs typeface="华文楷体"/>
              </a:rPr>
              <a:t>在实验过程中，需要记录哪些数据？如何记录</a:t>
            </a:r>
            <a:r>
              <a:rPr dirty="0" sz="2150" spc="-5" b="1"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  <a:p>
            <a:pPr marL="286385" indent="-273685">
              <a:lnSpc>
                <a:spcPct val="100000"/>
              </a:lnSpc>
              <a:spcBef>
                <a:spcPts val="1080"/>
              </a:spcBef>
              <a:buFont typeface="Times New Roman"/>
              <a:buAutoNum type="arabicPeriod" startAt="3"/>
              <a:tabLst>
                <a:tab pos="286385" algn="l"/>
              </a:tabLst>
            </a:pPr>
            <a:r>
              <a:rPr dirty="0" sz="2150" b="1">
                <a:latin typeface="华文楷体"/>
                <a:cs typeface="华文楷体"/>
              </a:rPr>
              <a:t>如何处理记录下来的信息</a:t>
            </a:r>
            <a:r>
              <a:rPr dirty="0" sz="2150" spc="-5" b="1"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  <a:p>
            <a:pPr marL="286385" indent="-273685">
              <a:lnSpc>
                <a:spcPct val="100000"/>
              </a:lnSpc>
              <a:spcBef>
                <a:spcPts val="1290"/>
              </a:spcBef>
              <a:buFont typeface="Times New Roman"/>
              <a:buAutoNum type="arabicPeriod" startAt="3"/>
              <a:tabLst>
                <a:tab pos="286385" algn="l"/>
              </a:tabLst>
            </a:pPr>
            <a:r>
              <a:rPr dirty="0" sz="2150" b="1">
                <a:latin typeface="华文楷体"/>
                <a:cs typeface="华文楷体"/>
              </a:rPr>
              <a:t>要使得测量尽可能地精确，需要注意哪些实验操作细节</a:t>
            </a:r>
            <a:r>
              <a:rPr dirty="0" sz="2150" spc="-5" b="1"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44865" y="2959607"/>
            <a:ext cx="697992" cy="83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850595" y="2357627"/>
            <a:ext cx="1957222" cy="6733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237945" y="2419273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阅读教材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09787" y="1845691"/>
            <a:ext cx="4951730" cy="22720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1.</a:t>
            </a:r>
            <a:r>
              <a:rPr dirty="0" sz="220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实验中需要用到哪些仪器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355600" indent="-342900">
              <a:lnSpc>
                <a:spcPct val="100000"/>
              </a:lnSpc>
              <a:spcBef>
                <a:spcPts val="2245"/>
              </a:spcBef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华文楷体"/>
                <a:cs typeface="华文楷体"/>
              </a:rPr>
              <a:t>两个弹簧测力计，橡皮条，小圆环，细线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87350" indent="-342900">
              <a:lnSpc>
                <a:spcPct val="100000"/>
              </a:lnSpc>
              <a:spcBef>
                <a:spcPts val="5"/>
              </a:spcBef>
              <a:buFont typeface="Wingdings"/>
              <a:buChar char=""/>
              <a:tabLst>
                <a:tab pos="387350" algn="l"/>
                <a:tab pos="387985" algn="l"/>
              </a:tabLst>
            </a:pPr>
            <a:r>
              <a:rPr dirty="0" sz="2000" b="1">
                <a:latin typeface="华文楷体"/>
                <a:cs typeface="华文楷体"/>
              </a:rPr>
              <a:t>铅笔、三角板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"/>
            </a:pP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"/>
              <a:tabLst>
                <a:tab pos="354965" algn="l"/>
                <a:tab pos="355600" algn="l"/>
              </a:tabLst>
            </a:pPr>
            <a:r>
              <a:rPr dirty="0" sz="2000" b="1">
                <a:latin typeface="华文楷体"/>
                <a:cs typeface="华文楷体"/>
              </a:rPr>
              <a:t>白纸、图钉、木板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84620" y="2996183"/>
            <a:ext cx="2619755" cy="17449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705991"/>
            <a:ext cx="4996180" cy="690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2.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如何提供合力与分力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224154">
              <a:lnSpc>
                <a:spcPts val="2620"/>
              </a:lnSpc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如何保证合力与分力的作用效果相同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91684" y="2820923"/>
            <a:ext cx="2007108" cy="22692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376371" y="3462058"/>
            <a:ext cx="979169" cy="806450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95"/>
              </a:spcBef>
            </a:pPr>
            <a:r>
              <a:rPr dirty="0" sz="2400" b="1">
                <a:latin typeface="华文楷体"/>
                <a:cs typeface="华文楷体"/>
              </a:rPr>
              <a:t>分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195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baseline="-17921" sz="2325" spc="-179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744662" y="3446221"/>
            <a:ext cx="635635" cy="83185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dirty="0" sz="2400" b="1">
                <a:latin typeface="华文楷体"/>
                <a:cs typeface="华文楷体"/>
              </a:rPr>
              <a:t>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ctr" marL="635">
              <a:lnSpc>
                <a:spcPct val="100000"/>
              </a:lnSpc>
              <a:spcBef>
                <a:spcPts val="295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074164" y="2833116"/>
            <a:ext cx="582168" cy="8122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422055" y="4317491"/>
            <a:ext cx="762000" cy="908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741676" y="2647188"/>
            <a:ext cx="6356985" cy="1264920"/>
          </a:xfrm>
          <a:custGeom>
            <a:avLst/>
            <a:gdLst/>
            <a:ahLst/>
            <a:cxnLst/>
            <a:rect l="l" t="t" r="r" b="b"/>
            <a:pathLst>
              <a:path w="6356984" h="1264920">
                <a:moveTo>
                  <a:pt x="6146292" y="1264920"/>
                </a:moveTo>
                <a:lnTo>
                  <a:pt x="571500" y="1264920"/>
                </a:lnTo>
                <a:lnTo>
                  <a:pt x="523016" y="1259398"/>
                </a:lnTo>
                <a:lnTo>
                  <a:pt x="478524" y="1243577"/>
                </a:lnTo>
                <a:lnTo>
                  <a:pt x="439274" y="1218730"/>
                </a:lnTo>
                <a:lnTo>
                  <a:pt x="406514" y="1186134"/>
                </a:lnTo>
                <a:lnTo>
                  <a:pt x="381493" y="1147065"/>
                </a:lnTo>
                <a:lnTo>
                  <a:pt x="365460" y="1102797"/>
                </a:lnTo>
                <a:lnTo>
                  <a:pt x="359663" y="1054608"/>
                </a:lnTo>
                <a:lnTo>
                  <a:pt x="359663" y="527304"/>
                </a:lnTo>
                <a:lnTo>
                  <a:pt x="0" y="455675"/>
                </a:lnTo>
                <a:lnTo>
                  <a:pt x="360273" y="210642"/>
                </a:lnTo>
                <a:lnTo>
                  <a:pt x="359663" y="210312"/>
                </a:lnTo>
                <a:lnTo>
                  <a:pt x="365460" y="162084"/>
                </a:lnTo>
                <a:lnTo>
                  <a:pt x="381493" y="117792"/>
                </a:lnTo>
                <a:lnTo>
                  <a:pt x="406514" y="78710"/>
                </a:lnTo>
                <a:lnTo>
                  <a:pt x="439274" y="46114"/>
                </a:lnTo>
                <a:lnTo>
                  <a:pt x="478524" y="21280"/>
                </a:lnTo>
                <a:lnTo>
                  <a:pt x="523016" y="5483"/>
                </a:lnTo>
                <a:lnTo>
                  <a:pt x="571500" y="0"/>
                </a:lnTo>
                <a:lnTo>
                  <a:pt x="6146292" y="0"/>
                </a:lnTo>
                <a:lnTo>
                  <a:pt x="6194534" y="5484"/>
                </a:lnTo>
                <a:lnTo>
                  <a:pt x="6238841" y="21288"/>
                </a:lnTo>
                <a:lnTo>
                  <a:pt x="6277942" y="46140"/>
                </a:lnTo>
                <a:lnTo>
                  <a:pt x="6310567" y="78771"/>
                </a:lnTo>
                <a:lnTo>
                  <a:pt x="6335444" y="117912"/>
                </a:lnTo>
                <a:lnTo>
                  <a:pt x="6351302" y="162292"/>
                </a:lnTo>
                <a:lnTo>
                  <a:pt x="6356832" y="210312"/>
                </a:lnTo>
                <a:lnTo>
                  <a:pt x="6356604" y="210312"/>
                </a:lnTo>
                <a:lnTo>
                  <a:pt x="6356604" y="1054608"/>
                </a:lnTo>
                <a:lnTo>
                  <a:pt x="6351134" y="1102797"/>
                </a:lnTo>
                <a:lnTo>
                  <a:pt x="6335346" y="1147065"/>
                </a:lnTo>
                <a:lnTo>
                  <a:pt x="6310517" y="1186134"/>
                </a:lnTo>
                <a:lnTo>
                  <a:pt x="6277921" y="1218730"/>
                </a:lnTo>
                <a:lnTo>
                  <a:pt x="6238835" y="1243577"/>
                </a:lnTo>
                <a:lnTo>
                  <a:pt x="6194533" y="1259398"/>
                </a:lnTo>
                <a:lnTo>
                  <a:pt x="6146292" y="1264920"/>
                </a:lnTo>
                <a:close/>
              </a:path>
              <a:path w="6356984" h="1264920">
                <a:moveTo>
                  <a:pt x="6356870" y="210642"/>
                </a:moveTo>
                <a:lnTo>
                  <a:pt x="6356604" y="210312"/>
                </a:lnTo>
                <a:lnTo>
                  <a:pt x="6356832" y="210312"/>
                </a:lnTo>
                <a:lnTo>
                  <a:pt x="6356870" y="210642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25927" y="2640609"/>
            <a:ext cx="6379210" cy="1270000"/>
          </a:xfrm>
          <a:custGeom>
            <a:avLst/>
            <a:gdLst/>
            <a:ahLst/>
            <a:cxnLst/>
            <a:rect l="l" t="t" r="r" b="b"/>
            <a:pathLst>
              <a:path w="6379209" h="1270000">
                <a:moveTo>
                  <a:pt x="6236436" y="12699"/>
                </a:moveTo>
                <a:lnTo>
                  <a:pt x="512203" y="12699"/>
                </a:lnTo>
                <a:lnTo>
                  <a:pt x="522300" y="0"/>
                </a:lnTo>
                <a:lnTo>
                  <a:pt x="6226340" y="0"/>
                </a:lnTo>
                <a:lnTo>
                  <a:pt x="6236436" y="12699"/>
                </a:lnTo>
                <a:close/>
              </a:path>
              <a:path w="6379209" h="1270000">
                <a:moveTo>
                  <a:pt x="507149" y="25399"/>
                </a:moveTo>
                <a:lnTo>
                  <a:pt x="483349" y="25399"/>
                </a:lnTo>
                <a:lnTo>
                  <a:pt x="492721" y="12699"/>
                </a:lnTo>
                <a:lnTo>
                  <a:pt x="516724" y="12699"/>
                </a:lnTo>
                <a:lnTo>
                  <a:pt x="507149" y="25399"/>
                </a:lnTo>
                <a:close/>
              </a:path>
              <a:path w="6379209" h="1270000">
                <a:moveTo>
                  <a:pt x="6265291" y="25399"/>
                </a:moveTo>
                <a:lnTo>
                  <a:pt x="6241503" y="25399"/>
                </a:lnTo>
                <a:lnTo>
                  <a:pt x="6231928" y="12699"/>
                </a:lnTo>
                <a:lnTo>
                  <a:pt x="6255931" y="12699"/>
                </a:lnTo>
                <a:lnTo>
                  <a:pt x="6265291" y="25399"/>
                </a:lnTo>
                <a:close/>
              </a:path>
              <a:path w="6379209" h="1270000">
                <a:moveTo>
                  <a:pt x="480720" y="38099"/>
                </a:moveTo>
                <a:lnTo>
                  <a:pt x="456920" y="38099"/>
                </a:lnTo>
                <a:lnTo>
                  <a:pt x="465442" y="25399"/>
                </a:lnTo>
                <a:lnTo>
                  <a:pt x="489546" y="25399"/>
                </a:lnTo>
                <a:lnTo>
                  <a:pt x="480720" y="38099"/>
                </a:lnTo>
                <a:close/>
              </a:path>
              <a:path w="6379209" h="1270000">
                <a:moveTo>
                  <a:pt x="6291719" y="38099"/>
                </a:moveTo>
                <a:lnTo>
                  <a:pt x="6267932" y="38099"/>
                </a:lnTo>
                <a:lnTo>
                  <a:pt x="6259106" y="25399"/>
                </a:lnTo>
                <a:lnTo>
                  <a:pt x="6283210" y="25399"/>
                </a:lnTo>
                <a:lnTo>
                  <a:pt x="6291719" y="38099"/>
                </a:lnTo>
                <a:close/>
              </a:path>
              <a:path w="6379209" h="1270000">
                <a:moveTo>
                  <a:pt x="449275" y="63499"/>
                </a:moveTo>
                <a:lnTo>
                  <a:pt x="433298" y="63499"/>
                </a:lnTo>
                <a:lnTo>
                  <a:pt x="440842" y="50799"/>
                </a:lnTo>
                <a:lnTo>
                  <a:pt x="448716" y="38099"/>
                </a:lnTo>
                <a:lnTo>
                  <a:pt x="472681" y="38099"/>
                </a:lnTo>
                <a:lnTo>
                  <a:pt x="464413" y="50799"/>
                </a:lnTo>
                <a:lnTo>
                  <a:pt x="456920" y="50799"/>
                </a:lnTo>
                <a:lnTo>
                  <a:pt x="449275" y="63499"/>
                </a:lnTo>
                <a:close/>
              </a:path>
              <a:path w="6379209" h="1270000">
                <a:moveTo>
                  <a:pt x="6315354" y="63499"/>
                </a:moveTo>
                <a:lnTo>
                  <a:pt x="6299377" y="63499"/>
                </a:lnTo>
                <a:lnTo>
                  <a:pt x="6291732" y="50799"/>
                </a:lnTo>
                <a:lnTo>
                  <a:pt x="6284239" y="50799"/>
                </a:lnTo>
                <a:lnTo>
                  <a:pt x="6275971" y="38099"/>
                </a:lnTo>
                <a:lnTo>
                  <a:pt x="6299923" y="38099"/>
                </a:lnTo>
                <a:lnTo>
                  <a:pt x="6307810" y="50799"/>
                </a:lnTo>
                <a:lnTo>
                  <a:pt x="6315354" y="63499"/>
                </a:lnTo>
                <a:close/>
              </a:path>
              <a:path w="6379209" h="1270000">
                <a:moveTo>
                  <a:pt x="435406" y="76199"/>
                </a:moveTo>
                <a:lnTo>
                  <a:pt x="419277" y="76199"/>
                </a:lnTo>
                <a:lnTo>
                  <a:pt x="426110" y="63499"/>
                </a:lnTo>
                <a:lnTo>
                  <a:pt x="442391" y="63499"/>
                </a:lnTo>
                <a:lnTo>
                  <a:pt x="435406" y="76199"/>
                </a:lnTo>
                <a:close/>
              </a:path>
              <a:path w="6379209" h="1270000">
                <a:moveTo>
                  <a:pt x="6329375" y="76199"/>
                </a:moveTo>
                <a:lnTo>
                  <a:pt x="6313246" y="76199"/>
                </a:lnTo>
                <a:lnTo>
                  <a:pt x="6306261" y="63499"/>
                </a:lnTo>
                <a:lnTo>
                  <a:pt x="6322542" y="63499"/>
                </a:lnTo>
                <a:lnTo>
                  <a:pt x="6329375" y="76199"/>
                </a:lnTo>
                <a:close/>
              </a:path>
              <a:path w="6379209" h="1270000">
                <a:moveTo>
                  <a:pt x="417220" y="101599"/>
                </a:moveTo>
                <a:lnTo>
                  <a:pt x="401129" y="101599"/>
                </a:lnTo>
                <a:lnTo>
                  <a:pt x="406781" y="88899"/>
                </a:lnTo>
                <a:lnTo>
                  <a:pt x="412838" y="76199"/>
                </a:lnTo>
                <a:lnTo>
                  <a:pt x="429171" y="76199"/>
                </a:lnTo>
                <a:lnTo>
                  <a:pt x="422910" y="88899"/>
                </a:lnTo>
                <a:lnTo>
                  <a:pt x="423100" y="88899"/>
                </a:lnTo>
                <a:lnTo>
                  <a:pt x="417220" y="101599"/>
                </a:lnTo>
                <a:close/>
              </a:path>
              <a:path w="6379209" h="1270000">
                <a:moveTo>
                  <a:pt x="6347523" y="101599"/>
                </a:moveTo>
                <a:lnTo>
                  <a:pt x="6331432" y="101599"/>
                </a:lnTo>
                <a:lnTo>
                  <a:pt x="6325552" y="88899"/>
                </a:lnTo>
                <a:lnTo>
                  <a:pt x="6325743" y="88899"/>
                </a:lnTo>
                <a:lnTo>
                  <a:pt x="6319481" y="76199"/>
                </a:lnTo>
                <a:lnTo>
                  <a:pt x="6335814" y="76199"/>
                </a:lnTo>
                <a:lnTo>
                  <a:pt x="6341872" y="88899"/>
                </a:lnTo>
                <a:lnTo>
                  <a:pt x="6347523" y="101599"/>
                </a:lnTo>
                <a:close/>
              </a:path>
              <a:path w="6379209" h="1270000">
                <a:moveTo>
                  <a:pt x="391528" y="152399"/>
                </a:moveTo>
                <a:lnTo>
                  <a:pt x="379437" y="152399"/>
                </a:lnTo>
                <a:lnTo>
                  <a:pt x="382854" y="139699"/>
                </a:lnTo>
                <a:lnTo>
                  <a:pt x="386753" y="126999"/>
                </a:lnTo>
                <a:lnTo>
                  <a:pt x="391096" y="114299"/>
                </a:lnTo>
                <a:lnTo>
                  <a:pt x="395897" y="101599"/>
                </a:lnTo>
                <a:lnTo>
                  <a:pt x="412064" y="101599"/>
                </a:lnTo>
                <a:lnTo>
                  <a:pt x="406984" y="114299"/>
                </a:lnTo>
                <a:lnTo>
                  <a:pt x="407123" y="114299"/>
                </a:lnTo>
                <a:lnTo>
                  <a:pt x="402475" y="126999"/>
                </a:lnTo>
                <a:lnTo>
                  <a:pt x="398500" y="126999"/>
                </a:lnTo>
                <a:lnTo>
                  <a:pt x="394728" y="139699"/>
                </a:lnTo>
                <a:lnTo>
                  <a:pt x="391528" y="152399"/>
                </a:lnTo>
                <a:close/>
              </a:path>
              <a:path w="6379209" h="1270000">
                <a:moveTo>
                  <a:pt x="6369202" y="152399"/>
                </a:moveTo>
                <a:lnTo>
                  <a:pt x="6357124" y="152399"/>
                </a:lnTo>
                <a:lnTo>
                  <a:pt x="6353810" y="139699"/>
                </a:lnTo>
                <a:lnTo>
                  <a:pt x="6350139" y="126999"/>
                </a:lnTo>
                <a:lnTo>
                  <a:pt x="6346177" y="126999"/>
                </a:lnTo>
                <a:lnTo>
                  <a:pt x="6341516" y="114299"/>
                </a:lnTo>
                <a:lnTo>
                  <a:pt x="6341668" y="114299"/>
                </a:lnTo>
                <a:lnTo>
                  <a:pt x="6336588" y="101599"/>
                </a:lnTo>
                <a:lnTo>
                  <a:pt x="6352755" y="101599"/>
                </a:lnTo>
                <a:lnTo>
                  <a:pt x="6357556" y="114299"/>
                </a:lnTo>
                <a:lnTo>
                  <a:pt x="6361899" y="126999"/>
                </a:lnTo>
                <a:lnTo>
                  <a:pt x="6365786" y="139699"/>
                </a:lnTo>
                <a:lnTo>
                  <a:pt x="6369202" y="152399"/>
                </a:lnTo>
                <a:close/>
              </a:path>
              <a:path w="6379209" h="1270000">
                <a:moveTo>
                  <a:pt x="384708" y="177799"/>
                </a:moveTo>
                <a:lnTo>
                  <a:pt x="372186" y="177799"/>
                </a:lnTo>
                <a:lnTo>
                  <a:pt x="374091" y="165099"/>
                </a:lnTo>
                <a:lnTo>
                  <a:pt x="376516" y="152399"/>
                </a:lnTo>
                <a:lnTo>
                  <a:pt x="391617" y="152399"/>
                </a:lnTo>
                <a:lnTo>
                  <a:pt x="388772" y="165099"/>
                </a:lnTo>
                <a:lnTo>
                  <a:pt x="386562" y="165099"/>
                </a:lnTo>
                <a:lnTo>
                  <a:pt x="384708" y="177799"/>
                </a:lnTo>
                <a:close/>
              </a:path>
              <a:path w="6379209" h="1270000">
                <a:moveTo>
                  <a:pt x="6376466" y="177799"/>
                </a:moveTo>
                <a:lnTo>
                  <a:pt x="6363944" y="177799"/>
                </a:lnTo>
                <a:lnTo>
                  <a:pt x="6362090" y="165099"/>
                </a:lnTo>
                <a:lnTo>
                  <a:pt x="6359880" y="165099"/>
                </a:lnTo>
                <a:lnTo>
                  <a:pt x="6357035" y="152399"/>
                </a:lnTo>
                <a:lnTo>
                  <a:pt x="6372136" y="152399"/>
                </a:lnTo>
                <a:lnTo>
                  <a:pt x="6374561" y="165099"/>
                </a:lnTo>
                <a:lnTo>
                  <a:pt x="6376466" y="177799"/>
                </a:lnTo>
                <a:close/>
              </a:path>
              <a:path w="6379209" h="1270000">
                <a:moveTo>
                  <a:pt x="384009" y="190499"/>
                </a:moveTo>
                <a:lnTo>
                  <a:pt x="370801" y="190499"/>
                </a:lnTo>
                <a:lnTo>
                  <a:pt x="371424" y="177799"/>
                </a:lnTo>
                <a:lnTo>
                  <a:pt x="384746" y="177799"/>
                </a:lnTo>
                <a:lnTo>
                  <a:pt x="384009" y="190499"/>
                </a:lnTo>
                <a:close/>
              </a:path>
              <a:path w="6379209" h="1270000">
                <a:moveTo>
                  <a:pt x="6377851" y="190499"/>
                </a:moveTo>
                <a:lnTo>
                  <a:pt x="6364643" y="190499"/>
                </a:lnTo>
                <a:lnTo>
                  <a:pt x="6363906" y="177799"/>
                </a:lnTo>
                <a:lnTo>
                  <a:pt x="6377228" y="177799"/>
                </a:lnTo>
                <a:lnTo>
                  <a:pt x="6377851" y="190499"/>
                </a:lnTo>
                <a:close/>
              </a:path>
              <a:path w="6379209" h="1270000">
                <a:moveTo>
                  <a:pt x="382638" y="203199"/>
                </a:moveTo>
                <a:lnTo>
                  <a:pt x="369963" y="203199"/>
                </a:lnTo>
                <a:lnTo>
                  <a:pt x="370306" y="190499"/>
                </a:lnTo>
                <a:lnTo>
                  <a:pt x="382981" y="190499"/>
                </a:lnTo>
                <a:lnTo>
                  <a:pt x="382638" y="203199"/>
                </a:lnTo>
                <a:close/>
              </a:path>
              <a:path w="6379209" h="1270000">
                <a:moveTo>
                  <a:pt x="6378689" y="203199"/>
                </a:moveTo>
                <a:lnTo>
                  <a:pt x="6366014" y="203199"/>
                </a:lnTo>
                <a:lnTo>
                  <a:pt x="6365671" y="190499"/>
                </a:lnTo>
                <a:lnTo>
                  <a:pt x="6378346" y="190499"/>
                </a:lnTo>
                <a:lnTo>
                  <a:pt x="6378689" y="203199"/>
                </a:lnTo>
                <a:close/>
              </a:path>
              <a:path w="6379209" h="1270000">
                <a:moveTo>
                  <a:pt x="369736" y="205043"/>
                </a:moveTo>
                <a:lnTo>
                  <a:pt x="369747" y="203199"/>
                </a:lnTo>
                <a:lnTo>
                  <a:pt x="372440" y="203199"/>
                </a:lnTo>
                <a:lnTo>
                  <a:pt x="369736" y="205043"/>
                </a:lnTo>
                <a:close/>
              </a:path>
              <a:path w="6379209" h="1270000">
                <a:moveTo>
                  <a:pt x="369671" y="215899"/>
                </a:moveTo>
                <a:lnTo>
                  <a:pt x="369736" y="205043"/>
                </a:lnTo>
                <a:lnTo>
                  <a:pt x="372440" y="203199"/>
                </a:lnTo>
                <a:lnTo>
                  <a:pt x="369671" y="215899"/>
                </a:lnTo>
                <a:close/>
              </a:path>
              <a:path w="6379209" h="1270000">
                <a:moveTo>
                  <a:pt x="382371" y="215899"/>
                </a:moveTo>
                <a:lnTo>
                  <a:pt x="369671" y="215899"/>
                </a:lnTo>
                <a:lnTo>
                  <a:pt x="372440" y="203199"/>
                </a:lnTo>
                <a:lnTo>
                  <a:pt x="382447" y="203199"/>
                </a:lnTo>
                <a:lnTo>
                  <a:pt x="382371" y="215899"/>
                </a:lnTo>
                <a:close/>
              </a:path>
              <a:path w="6379209" h="1270000">
                <a:moveTo>
                  <a:pt x="6378968" y="1054100"/>
                </a:moveTo>
                <a:lnTo>
                  <a:pt x="6366268" y="1054100"/>
                </a:lnTo>
                <a:lnTo>
                  <a:pt x="6366205" y="203199"/>
                </a:lnTo>
                <a:lnTo>
                  <a:pt x="6378905" y="203199"/>
                </a:lnTo>
                <a:lnTo>
                  <a:pt x="6378968" y="1054100"/>
                </a:lnTo>
                <a:close/>
              </a:path>
              <a:path w="6379209" h="1270000">
                <a:moveTo>
                  <a:pt x="33663" y="447908"/>
                </a:moveTo>
                <a:lnTo>
                  <a:pt x="18320" y="444705"/>
                </a:lnTo>
                <a:lnTo>
                  <a:pt x="369736" y="205043"/>
                </a:lnTo>
                <a:lnTo>
                  <a:pt x="369671" y="215899"/>
                </a:lnTo>
                <a:lnTo>
                  <a:pt x="382371" y="215899"/>
                </a:lnTo>
                <a:lnTo>
                  <a:pt x="33663" y="447908"/>
                </a:lnTo>
                <a:close/>
              </a:path>
              <a:path w="6379209" h="1270000">
                <a:moveTo>
                  <a:pt x="17480" y="445278"/>
                </a:moveTo>
                <a:lnTo>
                  <a:pt x="17335" y="444499"/>
                </a:lnTo>
                <a:lnTo>
                  <a:pt x="18320" y="444705"/>
                </a:lnTo>
                <a:lnTo>
                  <a:pt x="17480" y="445278"/>
                </a:lnTo>
                <a:close/>
              </a:path>
              <a:path w="6379209" h="1270000">
                <a:moveTo>
                  <a:pt x="19697" y="457199"/>
                </a:moveTo>
                <a:lnTo>
                  <a:pt x="17480" y="445278"/>
                </a:lnTo>
                <a:lnTo>
                  <a:pt x="18320" y="444705"/>
                </a:lnTo>
                <a:lnTo>
                  <a:pt x="33663" y="447908"/>
                </a:lnTo>
                <a:lnTo>
                  <a:pt x="19697" y="457199"/>
                </a:lnTo>
                <a:close/>
              </a:path>
              <a:path w="6379209" h="1270000">
                <a:moveTo>
                  <a:pt x="382371" y="1054100"/>
                </a:moveTo>
                <a:lnTo>
                  <a:pt x="369671" y="1054100"/>
                </a:lnTo>
                <a:lnTo>
                  <a:pt x="369671" y="533399"/>
                </a:lnTo>
                <a:lnTo>
                  <a:pt x="374802" y="533399"/>
                </a:lnTo>
                <a:lnTo>
                  <a:pt x="0" y="457199"/>
                </a:lnTo>
                <a:lnTo>
                  <a:pt x="17480" y="445278"/>
                </a:lnTo>
                <a:lnTo>
                  <a:pt x="19697" y="457199"/>
                </a:lnTo>
                <a:lnTo>
                  <a:pt x="78174" y="457199"/>
                </a:lnTo>
                <a:lnTo>
                  <a:pt x="382371" y="520699"/>
                </a:lnTo>
                <a:lnTo>
                  <a:pt x="382371" y="1054100"/>
                </a:lnTo>
                <a:close/>
              </a:path>
              <a:path w="6379209" h="1270000">
                <a:moveTo>
                  <a:pt x="78174" y="457199"/>
                </a:moveTo>
                <a:lnTo>
                  <a:pt x="19697" y="457199"/>
                </a:lnTo>
                <a:lnTo>
                  <a:pt x="33663" y="447908"/>
                </a:lnTo>
                <a:lnTo>
                  <a:pt x="78174" y="457199"/>
                </a:lnTo>
                <a:close/>
              </a:path>
              <a:path w="6379209" h="1270000">
                <a:moveTo>
                  <a:pt x="382651" y="1066800"/>
                </a:moveTo>
                <a:lnTo>
                  <a:pt x="369963" y="1066800"/>
                </a:lnTo>
                <a:lnTo>
                  <a:pt x="369747" y="1054100"/>
                </a:lnTo>
                <a:lnTo>
                  <a:pt x="382435" y="1054100"/>
                </a:lnTo>
                <a:lnTo>
                  <a:pt x="382651" y="1066800"/>
                </a:lnTo>
                <a:close/>
              </a:path>
              <a:path w="6379209" h="1270000">
                <a:moveTo>
                  <a:pt x="6378689" y="1066800"/>
                </a:moveTo>
                <a:lnTo>
                  <a:pt x="6366002" y="1066800"/>
                </a:lnTo>
                <a:lnTo>
                  <a:pt x="6366205" y="1054100"/>
                </a:lnTo>
                <a:lnTo>
                  <a:pt x="6378905" y="1054100"/>
                </a:lnTo>
                <a:lnTo>
                  <a:pt x="6378689" y="1066800"/>
                </a:lnTo>
                <a:close/>
              </a:path>
              <a:path w="6379209" h="1270000">
                <a:moveTo>
                  <a:pt x="383438" y="1079500"/>
                </a:moveTo>
                <a:lnTo>
                  <a:pt x="370801" y="1079500"/>
                </a:lnTo>
                <a:lnTo>
                  <a:pt x="370306" y="1066800"/>
                </a:lnTo>
                <a:lnTo>
                  <a:pt x="382968" y="1066800"/>
                </a:lnTo>
                <a:lnTo>
                  <a:pt x="383438" y="1079500"/>
                </a:lnTo>
                <a:close/>
              </a:path>
              <a:path w="6379209" h="1270000">
                <a:moveTo>
                  <a:pt x="6377851" y="1079500"/>
                </a:moveTo>
                <a:lnTo>
                  <a:pt x="6365214" y="1079500"/>
                </a:lnTo>
                <a:lnTo>
                  <a:pt x="6365684" y="1066800"/>
                </a:lnTo>
                <a:lnTo>
                  <a:pt x="6378346" y="1066800"/>
                </a:lnTo>
                <a:lnTo>
                  <a:pt x="6377851" y="1079500"/>
                </a:lnTo>
                <a:close/>
              </a:path>
              <a:path w="6379209" h="1270000">
                <a:moveTo>
                  <a:pt x="386562" y="1092200"/>
                </a:moveTo>
                <a:lnTo>
                  <a:pt x="372186" y="1092200"/>
                </a:lnTo>
                <a:lnTo>
                  <a:pt x="371424" y="1079500"/>
                </a:lnTo>
                <a:lnTo>
                  <a:pt x="384708" y="1079500"/>
                </a:lnTo>
                <a:lnTo>
                  <a:pt x="386562" y="1092200"/>
                </a:lnTo>
                <a:close/>
              </a:path>
              <a:path w="6379209" h="1270000">
                <a:moveTo>
                  <a:pt x="6376466" y="1092200"/>
                </a:moveTo>
                <a:lnTo>
                  <a:pt x="6362090" y="1092200"/>
                </a:lnTo>
                <a:lnTo>
                  <a:pt x="6363944" y="1079500"/>
                </a:lnTo>
                <a:lnTo>
                  <a:pt x="6377228" y="1079500"/>
                </a:lnTo>
                <a:lnTo>
                  <a:pt x="6376466" y="1092200"/>
                </a:lnTo>
                <a:close/>
              </a:path>
              <a:path w="6379209" h="1270000">
                <a:moveTo>
                  <a:pt x="402602" y="1143000"/>
                </a:moveTo>
                <a:lnTo>
                  <a:pt x="386753" y="1143000"/>
                </a:lnTo>
                <a:lnTo>
                  <a:pt x="382854" y="1130300"/>
                </a:lnTo>
                <a:lnTo>
                  <a:pt x="379437" y="1117600"/>
                </a:lnTo>
                <a:lnTo>
                  <a:pt x="376516" y="1104900"/>
                </a:lnTo>
                <a:lnTo>
                  <a:pt x="374091" y="1092200"/>
                </a:lnTo>
                <a:lnTo>
                  <a:pt x="386499" y="1092200"/>
                </a:lnTo>
                <a:lnTo>
                  <a:pt x="388848" y="1104900"/>
                </a:lnTo>
                <a:lnTo>
                  <a:pt x="391617" y="1117600"/>
                </a:lnTo>
                <a:lnTo>
                  <a:pt x="394843" y="1130300"/>
                </a:lnTo>
                <a:lnTo>
                  <a:pt x="398386" y="1130300"/>
                </a:lnTo>
                <a:lnTo>
                  <a:pt x="402602" y="1143000"/>
                </a:lnTo>
                <a:close/>
              </a:path>
              <a:path w="6379209" h="1270000">
                <a:moveTo>
                  <a:pt x="6361899" y="1143000"/>
                </a:moveTo>
                <a:lnTo>
                  <a:pt x="6346037" y="1143000"/>
                </a:lnTo>
                <a:lnTo>
                  <a:pt x="6350266" y="1130300"/>
                </a:lnTo>
                <a:lnTo>
                  <a:pt x="6353810" y="1130300"/>
                </a:lnTo>
                <a:lnTo>
                  <a:pt x="6357124" y="1117600"/>
                </a:lnTo>
                <a:lnTo>
                  <a:pt x="6359880" y="1104900"/>
                </a:lnTo>
                <a:lnTo>
                  <a:pt x="6362153" y="1092200"/>
                </a:lnTo>
                <a:lnTo>
                  <a:pt x="6374561" y="1092200"/>
                </a:lnTo>
                <a:lnTo>
                  <a:pt x="6372136" y="1104900"/>
                </a:lnTo>
                <a:lnTo>
                  <a:pt x="6369202" y="1117600"/>
                </a:lnTo>
                <a:lnTo>
                  <a:pt x="6365786" y="1130300"/>
                </a:lnTo>
                <a:lnTo>
                  <a:pt x="6361899" y="1143000"/>
                </a:lnTo>
                <a:close/>
              </a:path>
              <a:path w="6379209" h="1270000">
                <a:moveTo>
                  <a:pt x="423100" y="1181100"/>
                </a:moveTo>
                <a:lnTo>
                  <a:pt x="406781" y="1181100"/>
                </a:lnTo>
                <a:lnTo>
                  <a:pt x="401129" y="1168400"/>
                </a:lnTo>
                <a:lnTo>
                  <a:pt x="395897" y="1155700"/>
                </a:lnTo>
                <a:lnTo>
                  <a:pt x="391096" y="1143000"/>
                </a:lnTo>
                <a:lnTo>
                  <a:pt x="402475" y="1143000"/>
                </a:lnTo>
                <a:lnTo>
                  <a:pt x="407123" y="1155700"/>
                </a:lnTo>
                <a:lnTo>
                  <a:pt x="411899" y="1155700"/>
                </a:lnTo>
                <a:lnTo>
                  <a:pt x="417385" y="1168400"/>
                </a:lnTo>
                <a:lnTo>
                  <a:pt x="417220" y="1168400"/>
                </a:lnTo>
                <a:lnTo>
                  <a:pt x="423100" y="1181100"/>
                </a:lnTo>
                <a:close/>
              </a:path>
              <a:path w="6379209" h="1270000">
                <a:moveTo>
                  <a:pt x="6341872" y="1181100"/>
                </a:moveTo>
                <a:lnTo>
                  <a:pt x="6325552" y="1181100"/>
                </a:lnTo>
                <a:lnTo>
                  <a:pt x="6331432" y="1168400"/>
                </a:lnTo>
                <a:lnTo>
                  <a:pt x="6331267" y="1168400"/>
                </a:lnTo>
                <a:lnTo>
                  <a:pt x="6336753" y="1155700"/>
                </a:lnTo>
                <a:lnTo>
                  <a:pt x="6341516" y="1155700"/>
                </a:lnTo>
                <a:lnTo>
                  <a:pt x="6346177" y="1143000"/>
                </a:lnTo>
                <a:lnTo>
                  <a:pt x="6357556" y="1143000"/>
                </a:lnTo>
                <a:lnTo>
                  <a:pt x="6352755" y="1155700"/>
                </a:lnTo>
                <a:lnTo>
                  <a:pt x="6347523" y="1168400"/>
                </a:lnTo>
                <a:lnTo>
                  <a:pt x="6341872" y="1181100"/>
                </a:lnTo>
                <a:close/>
              </a:path>
              <a:path w="6379209" h="1270000">
                <a:moveTo>
                  <a:pt x="449491" y="1206500"/>
                </a:moveTo>
                <a:lnTo>
                  <a:pt x="426110" y="1206500"/>
                </a:lnTo>
                <a:lnTo>
                  <a:pt x="419277" y="1193800"/>
                </a:lnTo>
                <a:lnTo>
                  <a:pt x="412838" y="1181100"/>
                </a:lnTo>
                <a:lnTo>
                  <a:pt x="428980" y="1181100"/>
                </a:lnTo>
                <a:lnTo>
                  <a:pt x="435610" y="1193800"/>
                </a:lnTo>
                <a:lnTo>
                  <a:pt x="442175" y="1193800"/>
                </a:lnTo>
                <a:lnTo>
                  <a:pt x="449491" y="1206500"/>
                </a:lnTo>
                <a:close/>
              </a:path>
              <a:path w="6379209" h="1270000">
                <a:moveTo>
                  <a:pt x="6322542" y="1206500"/>
                </a:moveTo>
                <a:lnTo>
                  <a:pt x="6299149" y="1206500"/>
                </a:lnTo>
                <a:lnTo>
                  <a:pt x="6306477" y="1193800"/>
                </a:lnTo>
                <a:lnTo>
                  <a:pt x="6313043" y="1193800"/>
                </a:lnTo>
                <a:lnTo>
                  <a:pt x="6319672" y="1181100"/>
                </a:lnTo>
                <a:lnTo>
                  <a:pt x="6335814" y="1181100"/>
                </a:lnTo>
                <a:lnTo>
                  <a:pt x="6329375" y="1193800"/>
                </a:lnTo>
                <a:lnTo>
                  <a:pt x="6322542" y="1206500"/>
                </a:lnTo>
                <a:close/>
              </a:path>
              <a:path w="6379209" h="1270000">
                <a:moveTo>
                  <a:pt x="464654" y="1219200"/>
                </a:moveTo>
                <a:lnTo>
                  <a:pt x="440842" y="1219200"/>
                </a:lnTo>
                <a:lnTo>
                  <a:pt x="433298" y="1206500"/>
                </a:lnTo>
                <a:lnTo>
                  <a:pt x="456692" y="1206500"/>
                </a:lnTo>
                <a:lnTo>
                  <a:pt x="464654" y="1219200"/>
                </a:lnTo>
                <a:close/>
              </a:path>
              <a:path w="6379209" h="1270000">
                <a:moveTo>
                  <a:pt x="6307810" y="1219200"/>
                </a:moveTo>
                <a:lnTo>
                  <a:pt x="6283998" y="1219200"/>
                </a:lnTo>
                <a:lnTo>
                  <a:pt x="6291961" y="1206500"/>
                </a:lnTo>
                <a:lnTo>
                  <a:pt x="6315354" y="1206500"/>
                </a:lnTo>
                <a:lnTo>
                  <a:pt x="6307810" y="1219200"/>
                </a:lnTo>
                <a:close/>
              </a:path>
              <a:path w="6379209" h="1270000">
                <a:moveTo>
                  <a:pt x="480987" y="1231900"/>
                </a:moveTo>
                <a:lnTo>
                  <a:pt x="456920" y="1231900"/>
                </a:lnTo>
                <a:lnTo>
                  <a:pt x="448716" y="1219200"/>
                </a:lnTo>
                <a:lnTo>
                  <a:pt x="472427" y="1219200"/>
                </a:lnTo>
                <a:lnTo>
                  <a:pt x="480987" y="1231900"/>
                </a:lnTo>
                <a:close/>
              </a:path>
              <a:path w="6379209" h="1270000">
                <a:moveTo>
                  <a:pt x="6291719" y="1231900"/>
                </a:moveTo>
                <a:lnTo>
                  <a:pt x="6267665" y="1231900"/>
                </a:lnTo>
                <a:lnTo>
                  <a:pt x="6276225" y="1219200"/>
                </a:lnTo>
                <a:lnTo>
                  <a:pt x="6299923" y="1219200"/>
                </a:lnTo>
                <a:lnTo>
                  <a:pt x="6291719" y="1231900"/>
                </a:lnTo>
                <a:close/>
              </a:path>
              <a:path w="6379209" h="1270000">
                <a:moveTo>
                  <a:pt x="498373" y="1244600"/>
                </a:moveTo>
                <a:lnTo>
                  <a:pt x="474256" y="1244600"/>
                </a:lnTo>
                <a:lnTo>
                  <a:pt x="465442" y="1231900"/>
                </a:lnTo>
                <a:lnTo>
                  <a:pt x="489280" y="1231900"/>
                </a:lnTo>
                <a:lnTo>
                  <a:pt x="498373" y="1244600"/>
                </a:lnTo>
                <a:close/>
              </a:path>
              <a:path w="6379209" h="1270000">
                <a:moveTo>
                  <a:pt x="6274396" y="1244600"/>
                </a:moveTo>
                <a:lnTo>
                  <a:pt x="6250279" y="1244600"/>
                </a:lnTo>
                <a:lnTo>
                  <a:pt x="6259372" y="1231900"/>
                </a:lnTo>
                <a:lnTo>
                  <a:pt x="6283210" y="1231900"/>
                </a:lnTo>
                <a:lnTo>
                  <a:pt x="6274396" y="1244600"/>
                </a:lnTo>
                <a:close/>
              </a:path>
              <a:path w="6379209" h="1270000">
                <a:moveTo>
                  <a:pt x="535927" y="1257300"/>
                </a:moveTo>
                <a:lnTo>
                  <a:pt x="502348" y="1257300"/>
                </a:lnTo>
                <a:lnTo>
                  <a:pt x="492721" y="1244600"/>
                </a:lnTo>
                <a:lnTo>
                  <a:pt x="525932" y="1244600"/>
                </a:lnTo>
                <a:lnTo>
                  <a:pt x="535927" y="1257300"/>
                </a:lnTo>
                <a:close/>
              </a:path>
              <a:path w="6379209" h="1270000">
                <a:moveTo>
                  <a:pt x="6246304" y="1257300"/>
                </a:moveTo>
                <a:lnTo>
                  <a:pt x="6212713" y="1257300"/>
                </a:lnTo>
                <a:lnTo>
                  <a:pt x="6222720" y="1244600"/>
                </a:lnTo>
                <a:lnTo>
                  <a:pt x="6255931" y="1244600"/>
                </a:lnTo>
                <a:lnTo>
                  <a:pt x="6246304" y="1257300"/>
                </a:lnTo>
                <a:close/>
              </a:path>
              <a:path w="6379209" h="1270000">
                <a:moveTo>
                  <a:pt x="6216027" y="1270000"/>
                </a:moveTo>
                <a:lnTo>
                  <a:pt x="532612" y="1270000"/>
                </a:lnTo>
                <a:lnTo>
                  <a:pt x="522300" y="1257300"/>
                </a:lnTo>
                <a:lnTo>
                  <a:pt x="6226340" y="1257300"/>
                </a:lnTo>
                <a:lnTo>
                  <a:pt x="6216027" y="12700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50948" y="3988308"/>
            <a:ext cx="6181725" cy="1300480"/>
          </a:xfrm>
          <a:custGeom>
            <a:avLst/>
            <a:gdLst/>
            <a:ahLst/>
            <a:cxnLst/>
            <a:rect l="l" t="t" r="r" b="b"/>
            <a:pathLst>
              <a:path w="6181725" h="1300479">
                <a:moveTo>
                  <a:pt x="0" y="1083564"/>
                </a:moveTo>
                <a:lnTo>
                  <a:pt x="0" y="216407"/>
                </a:lnTo>
                <a:lnTo>
                  <a:pt x="5802" y="166942"/>
                </a:lnTo>
                <a:lnTo>
                  <a:pt x="22146" y="121490"/>
                </a:lnTo>
                <a:lnTo>
                  <a:pt x="47730" y="81352"/>
                </a:lnTo>
                <a:lnTo>
                  <a:pt x="81250" y="47832"/>
                </a:lnTo>
                <a:lnTo>
                  <a:pt x="121404" y="22232"/>
                </a:lnTo>
                <a:lnTo>
                  <a:pt x="166891" y="5854"/>
                </a:lnTo>
                <a:lnTo>
                  <a:pt x="216407" y="0"/>
                </a:lnTo>
                <a:lnTo>
                  <a:pt x="5696711" y="0"/>
                </a:lnTo>
                <a:lnTo>
                  <a:pt x="5746102" y="5854"/>
                </a:lnTo>
                <a:lnTo>
                  <a:pt x="5791505" y="22232"/>
                </a:lnTo>
                <a:lnTo>
                  <a:pt x="5831617" y="47832"/>
                </a:lnTo>
                <a:lnTo>
                  <a:pt x="5865137" y="81352"/>
                </a:lnTo>
                <a:lnTo>
                  <a:pt x="5890763" y="121490"/>
                </a:lnTo>
                <a:lnTo>
                  <a:pt x="5907191" y="166942"/>
                </a:lnTo>
                <a:lnTo>
                  <a:pt x="5913120" y="216407"/>
                </a:lnTo>
                <a:lnTo>
                  <a:pt x="5913120" y="758951"/>
                </a:lnTo>
                <a:lnTo>
                  <a:pt x="6148122" y="758951"/>
                </a:lnTo>
                <a:lnTo>
                  <a:pt x="5912548" y="1083157"/>
                </a:lnTo>
                <a:lnTo>
                  <a:pt x="228" y="1083157"/>
                </a:lnTo>
                <a:lnTo>
                  <a:pt x="0" y="1083564"/>
                </a:lnTo>
                <a:close/>
              </a:path>
              <a:path w="6181725" h="1300479">
                <a:moveTo>
                  <a:pt x="6148122" y="758951"/>
                </a:moveTo>
                <a:lnTo>
                  <a:pt x="5913120" y="758951"/>
                </a:lnTo>
                <a:lnTo>
                  <a:pt x="6181344" y="713231"/>
                </a:lnTo>
                <a:lnTo>
                  <a:pt x="6148122" y="758951"/>
                </a:lnTo>
                <a:close/>
              </a:path>
              <a:path w="6181725" h="1300479">
                <a:moveTo>
                  <a:pt x="5696711" y="1299971"/>
                </a:moveTo>
                <a:lnTo>
                  <a:pt x="216407" y="1299971"/>
                </a:lnTo>
                <a:lnTo>
                  <a:pt x="166891" y="1294154"/>
                </a:lnTo>
                <a:lnTo>
                  <a:pt x="121409" y="1277792"/>
                </a:lnTo>
                <a:lnTo>
                  <a:pt x="81268" y="1252181"/>
                </a:lnTo>
                <a:lnTo>
                  <a:pt x="47772" y="1218618"/>
                </a:lnTo>
                <a:lnTo>
                  <a:pt x="22230" y="1178395"/>
                </a:lnTo>
                <a:lnTo>
                  <a:pt x="5946" y="1132810"/>
                </a:lnTo>
                <a:lnTo>
                  <a:pt x="228" y="1083157"/>
                </a:lnTo>
                <a:lnTo>
                  <a:pt x="5912548" y="1083157"/>
                </a:lnTo>
                <a:lnTo>
                  <a:pt x="5913120" y="1083564"/>
                </a:lnTo>
                <a:lnTo>
                  <a:pt x="5907191" y="1133066"/>
                </a:lnTo>
                <a:lnTo>
                  <a:pt x="5890763" y="1178544"/>
                </a:lnTo>
                <a:lnTo>
                  <a:pt x="5865137" y="1218693"/>
                </a:lnTo>
                <a:lnTo>
                  <a:pt x="5831617" y="1252213"/>
                </a:lnTo>
                <a:lnTo>
                  <a:pt x="5791505" y="1277801"/>
                </a:lnTo>
                <a:lnTo>
                  <a:pt x="5746102" y="1294155"/>
                </a:lnTo>
                <a:lnTo>
                  <a:pt x="5696711" y="1299971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244826" y="3982326"/>
            <a:ext cx="6202045" cy="1308100"/>
          </a:xfrm>
          <a:custGeom>
            <a:avLst/>
            <a:gdLst/>
            <a:ahLst/>
            <a:cxnLst/>
            <a:rect l="l" t="t" r="r" b="b"/>
            <a:pathLst>
              <a:path w="6202045" h="1308100">
                <a:moveTo>
                  <a:pt x="5778766" y="12700"/>
                </a:moveTo>
                <a:lnTo>
                  <a:pt x="146265" y="12700"/>
                </a:lnTo>
                <a:lnTo>
                  <a:pt x="156616" y="0"/>
                </a:lnTo>
                <a:lnTo>
                  <a:pt x="5768403" y="0"/>
                </a:lnTo>
                <a:lnTo>
                  <a:pt x="5778766" y="12700"/>
                </a:lnTo>
                <a:close/>
              </a:path>
              <a:path w="6202045" h="1308100">
                <a:moveTo>
                  <a:pt x="150482" y="25400"/>
                </a:moveTo>
                <a:lnTo>
                  <a:pt x="116649" y="25400"/>
                </a:lnTo>
                <a:lnTo>
                  <a:pt x="126263" y="12700"/>
                </a:lnTo>
                <a:lnTo>
                  <a:pt x="160540" y="12700"/>
                </a:lnTo>
                <a:lnTo>
                  <a:pt x="150482" y="25400"/>
                </a:lnTo>
                <a:close/>
              </a:path>
              <a:path w="6202045" h="1308100">
                <a:moveTo>
                  <a:pt x="5808370" y="25400"/>
                </a:moveTo>
                <a:lnTo>
                  <a:pt x="5774537" y="25400"/>
                </a:lnTo>
                <a:lnTo>
                  <a:pt x="5764479" y="12700"/>
                </a:lnTo>
                <a:lnTo>
                  <a:pt x="5798756" y="12700"/>
                </a:lnTo>
                <a:lnTo>
                  <a:pt x="5808370" y="25400"/>
                </a:lnTo>
                <a:close/>
              </a:path>
              <a:path w="6202045" h="1308100">
                <a:moveTo>
                  <a:pt x="97015" y="50800"/>
                </a:moveTo>
                <a:lnTo>
                  <a:pt x="81114" y="50800"/>
                </a:lnTo>
                <a:lnTo>
                  <a:pt x="89534" y="38100"/>
                </a:lnTo>
                <a:lnTo>
                  <a:pt x="98272" y="25400"/>
                </a:lnTo>
                <a:lnTo>
                  <a:pt x="122847" y="25400"/>
                </a:lnTo>
                <a:lnTo>
                  <a:pt x="113779" y="38100"/>
                </a:lnTo>
                <a:lnTo>
                  <a:pt x="105511" y="38100"/>
                </a:lnTo>
                <a:lnTo>
                  <a:pt x="97015" y="50800"/>
                </a:lnTo>
                <a:close/>
              </a:path>
              <a:path w="6202045" h="1308100">
                <a:moveTo>
                  <a:pt x="122580" y="38100"/>
                </a:moveTo>
                <a:lnTo>
                  <a:pt x="122847" y="25400"/>
                </a:lnTo>
                <a:lnTo>
                  <a:pt x="131914" y="25400"/>
                </a:lnTo>
                <a:lnTo>
                  <a:pt x="122580" y="38100"/>
                </a:lnTo>
                <a:close/>
              </a:path>
              <a:path w="6202045" h="1308100">
                <a:moveTo>
                  <a:pt x="5802452" y="38100"/>
                </a:moveTo>
                <a:lnTo>
                  <a:pt x="5793105" y="25400"/>
                </a:lnTo>
                <a:lnTo>
                  <a:pt x="5802172" y="25400"/>
                </a:lnTo>
                <a:lnTo>
                  <a:pt x="5802452" y="38100"/>
                </a:lnTo>
                <a:close/>
              </a:path>
              <a:path w="6202045" h="1308100">
                <a:moveTo>
                  <a:pt x="5843905" y="50800"/>
                </a:moveTo>
                <a:lnTo>
                  <a:pt x="5828004" y="50800"/>
                </a:lnTo>
                <a:lnTo>
                  <a:pt x="5819521" y="38100"/>
                </a:lnTo>
                <a:lnTo>
                  <a:pt x="5811240" y="38100"/>
                </a:lnTo>
                <a:lnTo>
                  <a:pt x="5802172" y="25400"/>
                </a:lnTo>
                <a:lnTo>
                  <a:pt x="5826747" y="25400"/>
                </a:lnTo>
                <a:lnTo>
                  <a:pt x="5835484" y="38100"/>
                </a:lnTo>
                <a:lnTo>
                  <a:pt x="5843905" y="50800"/>
                </a:lnTo>
                <a:close/>
              </a:path>
              <a:path w="6202045" h="1308100">
                <a:moveTo>
                  <a:pt x="81457" y="63500"/>
                </a:moveTo>
                <a:lnTo>
                  <a:pt x="65290" y="63500"/>
                </a:lnTo>
                <a:lnTo>
                  <a:pt x="73025" y="50800"/>
                </a:lnTo>
                <a:lnTo>
                  <a:pt x="89319" y="50800"/>
                </a:lnTo>
                <a:lnTo>
                  <a:pt x="81457" y="63500"/>
                </a:lnTo>
                <a:close/>
              </a:path>
              <a:path w="6202045" h="1308100">
                <a:moveTo>
                  <a:pt x="5859741" y="63500"/>
                </a:moveTo>
                <a:lnTo>
                  <a:pt x="5843562" y="63500"/>
                </a:lnTo>
                <a:lnTo>
                  <a:pt x="5835713" y="50800"/>
                </a:lnTo>
                <a:lnTo>
                  <a:pt x="5851994" y="50800"/>
                </a:lnTo>
                <a:lnTo>
                  <a:pt x="5859741" y="63500"/>
                </a:lnTo>
                <a:close/>
              </a:path>
              <a:path w="6202045" h="1308100">
                <a:moveTo>
                  <a:pt x="60604" y="88900"/>
                </a:moveTo>
                <a:lnTo>
                  <a:pt x="44284" y="88900"/>
                </a:lnTo>
                <a:lnTo>
                  <a:pt x="50901" y="76200"/>
                </a:lnTo>
                <a:lnTo>
                  <a:pt x="57912" y="63500"/>
                </a:lnTo>
                <a:lnTo>
                  <a:pt x="74371" y="63500"/>
                </a:lnTo>
                <a:lnTo>
                  <a:pt x="67208" y="76200"/>
                </a:lnTo>
                <a:lnTo>
                  <a:pt x="67411" y="76200"/>
                </a:lnTo>
                <a:lnTo>
                  <a:pt x="60604" y="88900"/>
                </a:lnTo>
                <a:close/>
              </a:path>
              <a:path w="6202045" h="1308100">
                <a:moveTo>
                  <a:pt x="5880734" y="88900"/>
                </a:moveTo>
                <a:lnTo>
                  <a:pt x="5864415" y="88900"/>
                </a:lnTo>
                <a:lnTo>
                  <a:pt x="5857621" y="76200"/>
                </a:lnTo>
                <a:lnTo>
                  <a:pt x="5857824" y="76200"/>
                </a:lnTo>
                <a:lnTo>
                  <a:pt x="5850648" y="63500"/>
                </a:lnTo>
                <a:lnTo>
                  <a:pt x="5867120" y="63500"/>
                </a:lnTo>
                <a:lnTo>
                  <a:pt x="5874118" y="76200"/>
                </a:lnTo>
                <a:lnTo>
                  <a:pt x="5880734" y="88900"/>
                </a:lnTo>
                <a:close/>
              </a:path>
              <a:path w="6202045" h="1308100">
                <a:moveTo>
                  <a:pt x="37998" y="114300"/>
                </a:moveTo>
                <a:lnTo>
                  <a:pt x="26911" y="114300"/>
                </a:lnTo>
                <a:lnTo>
                  <a:pt x="32270" y="101600"/>
                </a:lnTo>
                <a:lnTo>
                  <a:pt x="38074" y="88900"/>
                </a:lnTo>
                <a:lnTo>
                  <a:pt x="54546" y="88900"/>
                </a:lnTo>
                <a:lnTo>
                  <a:pt x="48513" y="101600"/>
                </a:lnTo>
                <a:lnTo>
                  <a:pt x="43205" y="101600"/>
                </a:lnTo>
                <a:lnTo>
                  <a:pt x="37998" y="114300"/>
                </a:lnTo>
                <a:close/>
              </a:path>
              <a:path w="6202045" h="1308100">
                <a:moveTo>
                  <a:pt x="5898121" y="114300"/>
                </a:moveTo>
                <a:lnTo>
                  <a:pt x="5887034" y="114300"/>
                </a:lnTo>
                <a:lnTo>
                  <a:pt x="5881814" y="101600"/>
                </a:lnTo>
                <a:lnTo>
                  <a:pt x="5876518" y="101600"/>
                </a:lnTo>
                <a:lnTo>
                  <a:pt x="5870473" y="88900"/>
                </a:lnTo>
                <a:lnTo>
                  <a:pt x="5886945" y="88900"/>
                </a:lnTo>
                <a:lnTo>
                  <a:pt x="5892749" y="101600"/>
                </a:lnTo>
                <a:lnTo>
                  <a:pt x="5898121" y="114300"/>
                </a:lnTo>
                <a:close/>
              </a:path>
              <a:path w="6202045" h="1308100">
                <a:moveTo>
                  <a:pt x="16941" y="177800"/>
                </a:moveTo>
                <a:lnTo>
                  <a:pt x="4533" y="177800"/>
                </a:lnTo>
                <a:lnTo>
                  <a:pt x="7023" y="165100"/>
                </a:lnTo>
                <a:lnTo>
                  <a:pt x="10020" y="152400"/>
                </a:lnTo>
                <a:lnTo>
                  <a:pt x="13525" y="139700"/>
                </a:lnTo>
                <a:lnTo>
                  <a:pt x="17513" y="127000"/>
                </a:lnTo>
                <a:lnTo>
                  <a:pt x="21983" y="114300"/>
                </a:lnTo>
                <a:lnTo>
                  <a:pt x="38138" y="114300"/>
                </a:lnTo>
                <a:lnTo>
                  <a:pt x="33362" y="127000"/>
                </a:lnTo>
                <a:lnTo>
                  <a:pt x="33489" y="127000"/>
                </a:lnTo>
                <a:lnTo>
                  <a:pt x="29159" y="139700"/>
                </a:lnTo>
                <a:lnTo>
                  <a:pt x="25501" y="139700"/>
                </a:lnTo>
                <a:lnTo>
                  <a:pt x="22097" y="152400"/>
                </a:lnTo>
                <a:lnTo>
                  <a:pt x="19278" y="165100"/>
                </a:lnTo>
                <a:lnTo>
                  <a:pt x="16941" y="177800"/>
                </a:lnTo>
                <a:close/>
              </a:path>
              <a:path w="6202045" h="1308100">
                <a:moveTo>
                  <a:pt x="5920498" y="177800"/>
                </a:moveTo>
                <a:lnTo>
                  <a:pt x="5908078" y="177800"/>
                </a:lnTo>
                <a:lnTo>
                  <a:pt x="5905665" y="165100"/>
                </a:lnTo>
                <a:lnTo>
                  <a:pt x="5902820" y="152400"/>
                </a:lnTo>
                <a:lnTo>
                  <a:pt x="5899518" y="139700"/>
                </a:lnTo>
                <a:lnTo>
                  <a:pt x="5895860" y="139700"/>
                </a:lnTo>
                <a:lnTo>
                  <a:pt x="5891530" y="127000"/>
                </a:lnTo>
                <a:lnTo>
                  <a:pt x="5891669" y="127000"/>
                </a:lnTo>
                <a:lnTo>
                  <a:pt x="5886881" y="114300"/>
                </a:lnTo>
                <a:lnTo>
                  <a:pt x="5903036" y="114300"/>
                </a:lnTo>
                <a:lnTo>
                  <a:pt x="5907506" y="127000"/>
                </a:lnTo>
                <a:lnTo>
                  <a:pt x="5911494" y="139700"/>
                </a:lnTo>
                <a:lnTo>
                  <a:pt x="5914999" y="152400"/>
                </a:lnTo>
                <a:lnTo>
                  <a:pt x="5918009" y="165100"/>
                </a:lnTo>
                <a:lnTo>
                  <a:pt x="5920498" y="177800"/>
                </a:lnTo>
                <a:close/>
              </a:path>
              <a:path w="6202045" h="1308100">
                <a:moveTo>
                  <a:pt x="15100" y="190500"/>
                </a:moveTo>
                <a:lnTo>
                  <a:pt x="1790" y="190500"/>
                </a:lnTo>
                <a:lnTo>
                  <a:pt x="2578" y="177800"/>
                </a:lnTo>
                <a:lnTo>
                  <a:pt x="17005" y="177800"/>
                </a:lnTo>
                <a:lnTo>
                  <a:pt x="15100" y="190500"/>
                </a:lnTo>
                <a:close/>
              </a:path>
              <a:path w="6202045" h="1308100">
                <a:moveTo>
                  <a:pt x="5923229" y="190500"/>
                </a:moveTo>
                <a:lnTo>
                  <a:pt x="5909919" y="190500"/>
                </a:lnTo>
                <a:lnTo>
                  <a:pt x="5908014" y="177800"/>
                </a:lnTo>
                <a:lnTo>
                  <a:pt x="5922441" y="177800"/>
                </a:lnTo>
                <a:lnTo>
                  <a:pt x="5923229" y="190500"/>
                </a:lnTo>
                <a:close/>
              </a:path>
              <a:path w="6202045" h="1308100">
                <a:moveTo>
                  <a:pt x="13309" y="203200"/>
                </a:moveTo>
                <a:lnTo>
                  <a:pt x="647" y="203200"/>
                </a:lnTo>
                <a:lnTo>
                  <a:pt x="1155" y="190500"/>
                </a:lnTo>
                <a:lnTo>
                  <a:pt x="13792" y="190500"/>
                </a:lnTo>
                <a:lnTo>
                  <a:pt x="13309" y="203200"/>
                </a:lnTo>
                <a:close/>
              </a:path>
              <a:path w="6202045" h="1308100">
                <a:moveTo>
                  <a:pt x="5924372" y="203200"/>
                </a:moveTo>
                <a:lnTo>
                  <a:pt x="5911710" y="203200"/>
                </a:lnTo>
                <a:lnTo>
                  <a:pt x="5911227" y="190500"/>
                </a:lnTo>
                <a:lnTo>
                  <a:pt x="5923864" y="190500"/>
                </a:lnTo>
                <a:lnTo>
                  <a:pt x="5924372" y="203200"/>
                </a:lnTo>
                <a:close/>
              </a:path>
              <a:path w="6202045" h="1308100">
                <a:moveTo>
                  <a:pt x="12763" y="215900"/>
                </a:moveTo>
                <a:lnTo>
                  <a:pt x="76" y="215900"/>
                </a:lnTo>
                <a:lnTo>
                  <a:pt x="292" y="203200"/>
                </a:lnTo>
                <a:lnTo>
                  <a:pt x="12979" y="203200"/>
                </a:lnTo>
                <a:lnTo>
                  <a:pt x="12763" y="215900"/>
                </a:lnTo>
                <a:close/>
              </a:path>
              <a:path w="6202045" h="1308100">
                <a:moveTo>
                  <a:pt x="5924943" y="215900"/>
                </a:moveTo>
                <a:lnTo>
                  <a:pt x="5912256" y="215900"/>
                </a:lnTo>
                <a:lnTo>
                  <a:pt x="5912040" y="203200"/>
                </a:lnTo>
                <a:lnTo>
                  <a:pt x="5924727" y="203200"/>
                </a:lnTo>
                <a:lnTo>
                  <a:pt x="5924943" y="215900"/>
                </a:lnTo>
                <a:close/>
              </a:path>
              <a:path w="6202045" h="1308100">
                <a:moveTo>
                  <a:pt x="12776" y="1092200"/>
                </a:moveTo>
                <a:lnTo>
                  <a:pt x="76" y="1092200"/>
                </a:lnTo>
                <a:lnTo>
                  <a:pt x="0" y="215900"/>
                </a:lnTo>
                <a:lnTo>
                  <a:pt x="12700" y="215900"/>
                </a:lnTo>
                <a:lnTo>
                  <a:pt x="12776" y="1092200"/>
                </a:lnTo>
                <a:close/>
              </a:path>
              <a:path w="6202045" h="1308100">
                <a:moveTo>
                  <a:pt x="5912319" y="762000"/>
                </a:moveTo>
                <a:lnTo>
                  <a:pt x="5912319" y="215900"/>
                </a:lnTo>
                <a:lnTo>
                  <a:pt x="5925019" y="215900"/>
                </a:lnTo>
                <a:lnTo>
                  <a:pt x="5925019" y="747977"/>
                </a:lnTo>
                <a:lnTo>
                  <a:pt x="5917628" y="749300"/>
                </a:lnTo>
                <a:lnTo>
                  <a:pt x="5924075" y="760377"/>
                </a:lnTo>
                <a:lnTo>
                  <a:pt x="5912319" y="762000"/>
                </a:lnTo>
                <a:close/>
              </a:path>
              <a:path w="6202045" h="1308100">
                <a:moveTo>
                  <a:pt x="5925019" y="760247"/>
                </a:moveTo>
                <a:lnTo>
                  <a:pt x="5925019" y="747977"/>
                </a:lnTo>
                <a:lnTo>
                  <a:pt x="6201638" y="698500"/>
                </a:lnTo>
                <a:lnTo>
                  <a:pt x="6192676" y="711200"/>
                </a:lnTo>
                <a:lnTo>
                  <a:pt x="6182245" y="711200"/>
                </a:lnTo>
                <a:lnTo>
                  <a:pt x="6171194" y="726278"/>
                </a:lnTo>
                <a:lnTo>
                  <a:pt x="5925019" y="760247"/>
                </a:lnTo>
                <a:close/>
              </a:path>
              <a:path w="6202045" h="1308100">
                <a:moveTo>
                  <a:pt x="6171194" y="726278"/>
                </a:moveTo>
                <a:lnTo>
                  <a:pt x="6182245" y="711200"/>
                </a:lnTo>
                <a:lnTo>
                  <a:pt x="6186504" y="719945"/>
                </a:lnTo>
                <a:lnTo>
                  <a:pt x="6183204" y="724621"/>
                </a:lnTo>
                <a:lnTo>
                  <a:pt x="6171194" y="726278"/>
                </a:lnTo>
                <a:close/>
              </a:path>
              <a:path w="6202045" h="1308100">
                <a:moveTo>
                  <a:pt x="6186504" y="719945"/>
                </a:moveTo>
                <a:lnTo>
                  <a:pt x="6182245" y="711200"/>
                </a:lnTo>
                <a:lnTo>
                  <a:pt x="6192676" y="711200"/>
                </a:lnTo>
                <a:lnTo>
                  <a:pt x="6186504" y="719945"/>
                </a:lnTo>
                <a:close/>
              </a:path>
              <a:path w="6202045" h="1308100">
                <a:moveTo>
                  <a:pt x="6183204" y="724621"/>
                </a:moveTo>
                <a:lnTo>
                  <a:pt x="6186504" y="719945"/>
                </a:lnTo>
                <a:lnTo>
                  <a:pt x="6188430" y="723900"/>
                </a:lnTo>
                <a:lnTo>
                  <a:pt x="6183204" y="724621"/>
                </a:lnTo>
                <a:close/>
              </a:path>
              <a:path w="6202045" h="1308100">
                <a:moveTo>
                  <a:pt x="5923800" y="1092200"/>
                </a:moveTo>
                <a:lnTo>
                  <a:pt x="5912243" y="1092200"/>
                </a:lnTo>
                <a:lnTo>
                  <a:pt x="5912319" y="1079500"/>
                </a:lnTo>
                <a:lnTo>
                  <a:pt x="6171194" y="726278"/>
                </a:lnTo>
                <a:lnTo>
                  <a:pt x="6183204" y="724621"/>
                </a:lnTo>
                <a:lnTo>
                  <a:pt x="5932763" y="1079500"/>
                </a:lnTo>
                <a:lnTo>
                  <a:pt x="5925019" y="1079500"/>
                </a:lnTo>
                <a:lnTo>
                  <a:pt x="5923800" y="1092200"/>
                </a:lnTo>
                <a:close/>
              </a:path>
              <a:path w="6202045" h="1308100">
                <a:moveTo>
                  <a:pt x="5924075" y="760377"/>
                </a:moveTo>
                <a:lnTo>
                  <a:pt x="5917628" y="749300"/>
                </a:lnTo>
                <a:lnTo>
                  <a:pt x="5925019" y="747977"/>
                </a:lnTo>
                <a:lnTo>
                  <a:pt x="5925019" y="760247"/>
                </a:lnTo>
                <a:lnTo>
                  <a:pt x="5924075" y="760377"/>
                </a:lnTo>
                <a:close/>
              </a:path>
              <a:path w="6202045" h="1308100">
                <a:moveTo>
                  <a:pt x="5925019" y="762000"/>
                </a:moveTo>
                <a:lnTo>
                  <a:pt x="5924075" y="760377"/>
                </a:lnTo>
                <a:lnTo>
                  <a:pt x="5925019" y="760247"/>
                </a:lnTo>
                <a:lnTo>
                  <a:pt x="5925019" y="762000"/>
                </a:lnTo>
                <a:close/>
              </a:path>
              <a:path w="6202045" h="1308100">
                <a:moveTo>
                  <a:pt x="5923800" y="1092200"/>
                </a:moveTo>
                <a:lnTo>
                  <a:pt x="5925019" y="1079500"/>
                </a:lnTo>
                <a:lnTo>
                  <a:pt x="5924953" y="1090566"/>
                </a:lnTo>
                <a:lnTo>
                  <a:pt x="5923800" y="1092200"/>
                </a:lnTo>
                <a:close/>
              </a:path>
              <a:path w="6202045" h="1308100">
                <a:moveTo>
                  <a:pt x="5924953" y="1090566"/>
                </a:moveTo>
                <a:lnTo>
                  <a:pt x="5925019" y="1079500"/>
                </a:lnTo>
                <a:lnTo>
                  <a:pt x="5932763" y="1079500"/>
                </a:lnTo>
                <a:lnTo>
                  <a:pt x="5924953" y="1090566"/>
                </a:lnTo>
                <a:close/>
              </a:path>
              <a:path w="6202045" h="1308100">
                <a:moveTo>
                  <a:pt x="5924943" y="1092200"/>
                </a:moveTo>
                <a:lnTo>
                  <a:pt x="5923800" y="1092200"/>
                </a:lnTo>
                <a:lnTo>
                  <a:pt x="5924953" y="1090566"/>
                </a:lnTo>
                <a:lnTo>
                  <a:pt x="5924943" y="1092200"/>
                </a:lnTo>
                <a:close/>
              </a:path>
              <a:path w="6202045" h="1308100">
                <a:moveTo>
                  <a:pt x="13322" y="1104900"/>
                </a:moveTo>
                <a:lnTo>
                  <a:pt x="647" y="1104900"/>
                </a:lnTo>
                <a:lnTo>
                  <a:pt x="292" y="1092200"/>
                </a:lnTo>
                <a:lnTo>
                  <a:pt x="12966" y="1092200"/>
                </a:lnTo>
                <a:lnTo>
                  <a:pt x="13322" y="1104900"/>
                </a:lnTo>
                <a:close/>
              </a:path>
              <a:path w="6202045" h="1308100">
                <a:moveTo>
                  <a:pt x="5924372" y="1104900"/>
                </a:moveTo>
                <a:lnTo>
                  <a:pt x="5911697" y="1104900"/>
                </a:lnTo>
                <a:lnTo>
                  <a:pt x="5912053" y="1092200"/>
                </a:lnTo>
                <a:lnTo>
                  <a:pt x="5924727" y="1092200"/>
                </a:lnTo>
                <a:lnTo>
                  <a:pt x="5924372" y="1104900"/>
                </a:lnTo>
                <a:close/>
              </a:path>
              <a:path w="6202045" h="1308100">
                <a:moveTo>
                  <a:pt x="22199" y="1143000"/>
                </a:moveTo>
                <a:lnTo>
                  <a:pt x="7023" y="1143000"/>
                </a:lnTo>
                <a:lnTo>
                  <a:pt x="4533" y="1130300"/>
                </a:lnTo>
                <a:lnTo>
                  <a:pt x="2578" y="1117600"/>
                </a:lnTo>
                <a:lnTo>
                  <a:pt x="1790" y="1104900"/>
                </a:lnTo>
                <a:lnTo>
                  <a:pt x="14376" y="1104900"/>
                </a:lnTo>
                <a:lnTo>
                  <a:pt x="15138" y="1117600"/>
                </a:lnTo>
                <a:lnTo>
                  <a:pt x="17005" y="1130300"/>
                </a:lnTo>
                <a:lnTo>
                  <a:pt x="19278" y="1130300"/>
                </a:lnTo>
                <a:lnTo>
                  <a:pt x="22199" y="1143000"/>
                </a:lnTo>
                <a:close/>
              </a:path>
              <a:path w="6202045" h="1308100">
                <a:moveTo>
                  <a:pt x="5918009" y="1143000"/>
                </a:moveTo>
                <a:lnTo>
                  <a:pt x="5902820" y="1143000"/>
                </a:lnTo>
                <a:lnTo>
                  <a:pt x="5905741" y="1130300"/>
                </a:lnTo>
                <a:lnTo>
                  <a:pt x="5908014" y="1130300"/>
                </a:lnTo>
                <a:lnTo>
                  <a:pt x="5909919" y="1117600"/>
                </a:lnTo>
                <a:lnTo>
                  <a:pt x="5910643" y="1104900"/>
                </a:lnTo>
                <a:lnTo>
                  <a:pt x="5923229" y="1104900"/>
                </a:lnTo>
                <a:lnTo>
                  <a:pt x="5922441" y="1117600"/>
                </a:lnTo>
                <a:lnTo>
                  <a:pt x="5920498" y="1130300"/>
                </a:lnTo>
                <a:lnTo>
                  <a:pt x="5918009" y="1143000"/>
                </a:lnTo>
                <a:close/>
              </a:path>
              <a:path w="6202045" h="1308100">
                <a:moveTo>
                  <a:pt x="43205" y="1193800"/>
                </a:moveTo>
                <a:lnTo>
                  <a:pt x="26911" y="1193800"/>
                </a:lnTo>
                <a:lnTo>
                  <a:pt x="21983" y="1181100"/>
                </a:lnTo>
                <a:lnTo>
                  <a:pt x="17513" y="1168400"/>
                </a:lnTo>
                <a:lnTo>
                  <a:pt x="13525" y="1155700"/>
                </a:lnTo>
                <a:lnTo>
                  <a:pt x="10020" y="1143000"/>
                </a:lnTo>
                <a:lnTo>
                  <a:pt x="22097" y="1143000"/>
                </a:lnTo>
                <a:lnTo>
                  <a:pt x="25501" y="1155700"/>
                </a:lnTo>
                <a:lnTo>
                  <a:pt x="29273" y="1168400"/>
                </a:lnTo>
                <a:lnTo>
                  <a:pt x="33362" y="1168400"/>
                </a:lnTo>
                <a:lnTo>
                  <a:pt x="38138" y="1181100"/>
                </a:lnTo>
                <a:lnTo>
                  <a:pt x="37998" y="1181100"/>
                </a:lnTo>
                <a:lnTo>
                  <a:pt x="43205" y="1193800"/>
                </a:lnTo>
                <a:close/>
              </a:path>
              <a:path w="6202045" h="1308100">
                <a:moveTo>
                  <a:pt x="5898121" y="1193800"/>
                </a:moveTo>
                <a:lnTo>
                  <a:pt x="5881814" y="1193800"/>
                </a:lnTo>
                <a:lnTo>
                  <a:pt x="5887034" y="1181100"/>
                </a:lnTo>
                <a:lnTo>
                  <a:pt x="5886881" y="1181100"/>
                </a:lnTo>
                <a:lnTo>
                  <a:pt x="5891669" y="1168400"/>
                </a:lnTo>
                <a:lnTo>
                  <a:pt x="5895746" y="1168400"/>
                </a:lnTo>
                <a:lnTo>
                  <a:pt x="5899619" y="1155700"/>
                </a:lnTo>
                <a:lnTo>
                  <a:pt x="5902921" y="1143000"/>
                </a:lnTo>
                <a:lnTo>
                  <a:pt x="5914999" y="1143000"/>
                </a:lnTo>
                <a:lnTo>
                  <a:pt x="5911494" y="1155700"/>
                </a:lnTo>
                <a:lnTo>
                  <a:pt x="5907506" y="1168400"/>
                </a:lnTo>
                <a:lnTo>
                  <a:pt x="5903036" y="1181100"/>
                </a:lnTo>
                <a:lnTo>
                  <a:pt x="5898121" y="1193800"/>
                </a:lnTo>
                <a:close/>
              </a:path>
              <a:path w="6202045" h="1308100">
                <a:moveTo>
                  <a:pt x="60794" y="1219200"/>
                </a:moveTo>
                <a:lnTo>
                  <a:pt x="44284" y="1219200"/>
                </a:lnTo>
                <a:lnTo>
                  <a:pt x="38074" y="1206500"/>
                </a:lnTo>
                <a:lnTo>
                  <a:pt x="32270" y="1193800"/>
                </a:lnTo>
                <a:lnTo>
                  <a:pt x="43052" y="1193800"/>
                </a:lnTo>
                <a:lnTo>
                  <a:pt x="48679" y="1206500"/>
                </a:lnTo>
                <a:lnTo>
                  <a:pt x="54368" y="1206500"/>
                </a:lnTo>
                <a:lnTo>
                  <a:pt x="60794" y="1219200"/>
                </a:lnTo>
                <a:close/>
              </a:path>
              <a:path w="6202045" h="1308100">
                <a:moveTo>
                  <a:pt x="5880734" y="1219200"/>
                </a:moveTo>
                <a:lnTo>
                  <a:pt x="5864225" y="1219200"/>
                </a:lnTo>
                <a:lnTo>
                  <a:pt x="5870651" y="1206500"/>
                </a:lnTo>
                <a:lnTo>
                  <a:pt x="5876340" y="1206500"/>
                </a:lnTo>
                <a:lnTo>
                  <a:pt x="5881979" y="1193800"/>
                </a:lnTo>
                <a:lnTo>
                  <a:pt x="5892749" y="1193800"/>
                </a:lnTo>
                <a:lnTo>
                  <a:pt x="5886945" y="1206500"/>
                </a:lnTo>
                <a:lnTo>
                  <a:pt x="5880734" y="1219200"/>
                </a:lnTo>
                <a:close/>
              </a:path>
              <a:path w="6202045" h="1308100">
                <a:moveTo>
                  <a:pt x="81673" y="1244600"/>
                </a:moveTo>
                <a:lnTo>
                  <a:pt x="65290" y="1244600"/>
                </a:lnTo>
                <a:lnTo>
                  <a:pt x="57912" y="1231900"/>
                </a:lnTo>
                <a:lnTo>
                  <a:pt x="50901" y="1219200"/>
                </a:lnTo>
                <a:lnTo>
                  <a:pt x="67208" y="1219200"/>
                </a:lnTo>
                <a:lnTo>
                  <a:pt x="74371" y="1231900"/>
                </a:lnTo>
                <a:lnTo>
                  <a:pt x="74155" y="1231900"/>
                </a:lnTo>
                <a:lnTo>
                  <a:pt x="81673" y="1244600"/>
                </a:lnTo>
                <a:close/>
              </a:path>
              <a:path w="6202045" h="1308100">
                <a:moveTo>
                  <a:pt x="5859741" y="1244600"/>
                </a:moveTo>
                <a:lnTo>
                  <a:pt x="5843346" y="1244600"/>
                </a:lnTo>
                <a:lnTo>
                  <a:pt x="5850864" y="1231900"/>
                </a:lnTo>
                <a:lnTo>
                  <a:pt x="5850648" y="1231900"/>
                </a:lnTo>
                <a:lnTo>
                  <a:pt x="5857824" y="1219200"/>
                </a:lnTo>
                <a:lnTo>
                  <a:pt x="5874118" y="1219200"/>
                </a:lnTo>
                <a:lnTo>
                  <a:pt x="5867120" y="1231900"/>
                </a:lnTo>
                <a:lnTo>
                  <a:pt x="5859741" y="1244600"/>
                </a:lnTo>
                <a:close/>
              </a:path>
              <a:path w="6202045" h="1308100">
                <a:moveTo>
                  <a:pt x="97256" y="1257300"/>
                </a:moveTo>
                <a:lnTo>
                  <a:pt x="81114" y="1257300"/>
                </a:lnTo>
                <a:lnTo>
                  <a:pt x="73025" y="1244600"/>
                </a:lnTo>
                <a:lnTo>
                  <a:pt x="89077" y="1244600"/>
                </a:lnTo>
                <a:lnTo>
                  <a:pt x="97256" y="1257300"/>
                </a:lnTo>
                <a:close/>
              </a:path>
              <a:path w="6202045" h="1308100">
                <a:moveTo>
                  <a:pt x="5843905" y="1257300"/>
                </a:moveTo>
                <a:lnTo>
                  <a:pt x="5827763" y="1257300"/>
                </a:lnTo>
                <a:lnTo>
                  <a:pt x="5835942" y="1244600"/>
                </a:lnTo>
                <a:lnTo>
                  <a:pt x="5851994" y="1244600"/>
                </a:lnTo>
                <a:lnTo>
                  <a:pt x="5843905" y="1257300"/>
                </a:lnTo>
                <a:close/>
              </a:path>
              <a:path w="6202045" h="1308100">
                <a:moveTo>
                  <a:pt x="122847" y="1270000"/>
                </a:moveTo>
                <a:lnTo>
                  <a:pt x="98272" y="1270000"/>
                </a:lnTo>
                <a:lnTo>
                  <a:pt x="89534" y="1257300"/>
                </a:lnTo>
                <a:lnTo>
                  <a:pt x="113779" y="1257300"/>
                </a:lnTo>
                <a:lnTo>
                  <a:pt x="122847" y="1270000"/>
                </a:lnTo>
                <a:close/>
              </a:path>
              <a:path w="6202045" h="1308100">
                <a:moveTo>
                  <a:pt x="5826747" y="1270000"/>
                </a:moveTo>
                <a:lnTo>
                  <a:pt x="5802172" y="1270000"/>
                </a:lnTo>
                <a:lnTo>
                  <a:pt x="5811240" y="1257300"/>
                </a:lnTo>
                <a:lnTo>
                  <a:pt x="5835484" y="1257300"/>
                </a:lnTo>
                <a:lnTo>
                  <a:pt x="5826747" y="1270000"/>
                </a:lnTo>
                <a:close/>
              </a:path>
              <a:path w="6202045" h="1308100">
                <a:moveTo>
                  <a:pt x="141223" y="1282700"/>
                </a:moveTo>
                <a:lnTo>
                  <a:pt x="116649" y="1282700"/>
                </a:lnTo>
                <a:lnTo>
                  <a:pt x="107314" y="1270000"/>
                </a:lnTo>
                <a:lnTo>
                  <a:pt x="131635" y="1270000"/>
                </a:lnTo>
                <a:lnTo>
                  <a:pt x="141223" y="1282700"/>
                </a:lnTo>
                <a:close/>
              </a:path>
              <a:path w="6202045" h="1308100">
                <a:moveTo>
                  <a:pt x="5808370" y="1282700"/>
                </a:moveTo>
                <a:lnTo>
                  <a:pt x="5783795" y="1282700"/>
                </a:lnTo>
                <a:lnTo>
                  <a:pt x="5793384" y="1270000"/>
                </a:lnTo>
                <a:lnTo>
                  <a:pt x="5817704" y="1270000"/>
                </a:lnTo>
                <a:lnTo>
                  <a:pt x="5808370" y="1282700"/>
                </a:lnTo>
                <a:close/>
              </a:path>
              <a:path w="6202045" h="1308100">
                <a:moveTo>
                  <a:pt x="191033" y="1295400"/>
                </a:moveTo>
                <a:lnTo>
                  <a:pt x="146265" y="1295400"/>
                </a:lnTo>
                <a:lnTo>
                  <a:pt x="136131" y="1282700"/>
                </a:lnTo>
                <a:lnTo>
                  <a:pt x="180378" y="1282700"/>
                </a:lnTo>
                <a:lnTo>
                  <a:pt x="191033" y="1295400"/>
                </a:lnTo>
                <a:close/>
              </a:path>
              <a:path w="6202045" h="1308100">
                <a:moveTo>
                  <a:pt x="5778766" y="1295400"/>
                </a:moveTo>
                <a:lnTo>
                  <a:pt x="5733986" y="1295400"/>
                </a:lnTo>
                <a:lnTo>
                  <a:pt x="5744654" y="1282700"/>
                </a:lnTo>
                <a:lnTo>
                  <a:pt x="5788888" y="1282700"/>
                </a:lnTo>
                <a:lnTo>
                  <a:pt x="5778766" y="1295400"/>
                </a:lnTo>
                <a:close/>
              </a:path>
              <a:path w="6202045" h="1308100">
                <a:moveTo>
                  <a:pt x="5736094" y="1308100"/>
                </a:moveTo>
                <a:lnTo>
                  <a:pt x="188925" y="1308100"/>
                </a:lnTo>
                <a:lnTo>
                  <a:pt x="177990" y="1295400"/>
                </a:lnTo>
                <a:lnTo>
                  <a:pt x="5747042" y="1295400"/>
                </a:lnTo>
                <a:lnTo>
                  <a:pt x="5736094" y="13081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312530" y="1705991"/>
            <a:ext cx="6557009" cy="33775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2.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如何提供合力与分力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224154">
              <a:lnSpc>
                <a:spcPts val="2620"/>
              </a:lnSpc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如何保证合力与分力的作用效果相同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942340">
              <a:lnSpc>
                <a:spcPct val="100000"/>
              </a:lnSpc>
            </a:pPr>
            <a:r>
              <a:rPr dirty="0" sz="2200" b="1">
                <a:latin typeface="华文楷体"/>
                <a:cs typeface="华文楷体"/>
              </a:rPr>
              <a:t>小华同学</a:t>
            </a:r>
            <a:r>
              <a:rPr dirty="0" sz="2200" spc="-5" b="1">
                <a:latin typeface="华文楷体"/>
                <a:cs typeface="华文楷体"/>
              </a:rPr>
              <a:t>:</a:t>
            </a:r>
            <a:endParaRPr sz="2200">
              <a:latin typeface="华文楷体"/>
              <a:cs typeface="华文楷体"/>
            </a:endParaRPr>
          </a:p>
          <a:p>
            <a:pPr marL="942340" marR="5080" indent="281940">
              <a:lnSpc>
                <a:spcPct val="100000"/>
              </a:lnSpc>
            </a:pPr>
            <a:r>
              <a:rPr dirty="0" sz="2200" b="1">
                <a:latin typeface="华文楷体"/>
                <a:cs typeface="华文楷体"/>
              </a:rPr>
              <a:t>两次拉动小圆环，都能</a:t>
            </a: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使小圆环保持静止</a:t>
            </a:r>
            <a:r>
              <a:rPr dirty="0" sz="2200" spc="-5" b="1">
                <a:solidFill>
                  <a:srgbClr val="01611F"/>
                </a:solidFill>
                <a:latin typeface="华文楷体"/>
                <a:cs typeface="华文楷体"/>
              </a:rPr>
              <a:t>状 </a:t>
            </a: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态，</a:t>
            </a:r>
            <a:r>
              <a:rPr dirty="0" sz="2200" b="1">
                <a:latin typeface="华文楷体"/>
                <a:cs typeface="华文楷体"/>
              </a:rPr>
              <a:t>可以说明合力与分力的作用效果是一样</a:t>
            </a:r>
            <a:r>
              <a:rPr dirty="0" sz="2200" spc="-10" b="1">
                <a:latin typeface="华文楷体"/>
                <a:cs typeface="华文楷体"/>
              </a:rPr>
              <a:t>的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Times New Roman"/>
              <a:cs typeface="Times New Roman"/>
            </a:endParaRPr>
          </a:p>
          <a:p>
            <a:pPr marL="38735">
              <a:lnSpc>
                <a:spcPts val="2590"/>
              </a:lnSpc>
            </a:pPr>
            <a:r>
              <a:rPr dirty="0" sz="2200" b="1">
                <a:latin typeface="华文楷体"/>
                <a:cs typeface="华文楷体"/>
              </a:rPr>
              <a:t>小佳同学</a:t>
            </a:r>
            <a:r>
              <a:rPr dirty="0" sz="2200" spc="-10" b="1">
                <a:latin typeface="华文楷体"/>
                <a:cs typeface="华文楷体"/>
              </a:rPr>
              <a:t>：</a:t>
            </a:r>
            <a:endParaRPr sz="2200">
              <a:latin typeface="华文楷体"/>
              <a:cs typeface="华文楷体"/>
            </a:endParaRPr>
          </a:p>
          <a:p>
            <a:pPr marL="38735" marR="635000" indent="336550">
              <a:lnSpc>
                <a:spcPts val="2640"/>
              </a:lnSpc>
              <a:spcBef>
                <a:spcPts val="140"/>
              </a:spcBef>
            </a:pPr>
            <a:r>
              <a:rPr dirty="0" sz="2200" b="1">
                <a:latin typeface="华文楷体"/>
                <a:cs typeface="华文楷体"/>
              </a:rPr>
              <a:t>两次拉动小圆环，都能</a:t>
            </a: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使小圆环静止</a:t>
            </a:r>
            <a:r>
              <a:rPr dirty="0" sz="2200" spc="-225" b="1">
                <a:solidFill>
                  <a:srgbClr val="01611F"/>
                </a:solidFill>
                <a:latin typeface="华文楷体"/>
                <a:cs typeface="华文楷体"/>
              </a:rPr>
              <a:t>在</a:t>
            </a:r>
            <a:r>
              <a:rPr dirty="0" sz="2300" spc="-770" b="1" i="1">
                <a:solidFill>
                  <a:srgbClr val="01611F"/>
                </a:solidFill>
                <a:latin typeface="华文楷体"/>
                <a:cs typeface="华文楷体"/>
              </a:rPr>
              <a:t>O</a:t>
            </a: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点</a:t>
            </a:r>
            <a:r>
              <a:rPr dirty="0" sz="2200" spc="-10" b="1">
                <a:solidFill>
                  <a:srgbClr val="01611F"/>
                </a:solidFill>
                <a:latin typeface="华文楷体"/>
                <a:cs typeface="华文楷体"/>
              </a:rPr>
              <a:t>，  </a:t>
            </a:r>
            <a:r>
              <a:rPr dirty="0" sz="2200" b="1">
                <a:latin typeface="华文楷体"/>
                <a:cs typeface="华文楷体"/>
              </a:rPr>
              <a:t>才能实现合力与分力的作用效果完全一</a:t>
            </a:r>
            <a:r>
              <a:rPr dirty="0" sz="2200" spc="-10" b="1">
                <a:latin typeface="华文楷体"/>
                <a:cs typeface="华文楷体"/>
              </a:rPr>
              <a:t>致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705991"/>
            <a:ext cx="7030084" cy="36912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262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2.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如何提供合力与分力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224154">
              <a:lnSpc>
                <a:spcPts val="2620"/>
              </a:lnSpc>
            </a:pP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如何保证合力与分力的作用效果相同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12700" marR="5080" indent="513080">
              <a:lnSpc>
                <a:spcPct val="161800"/>
              </a:lnSpc>
              <a:spcBef>
                <a:spcPts val="320"/>
              </a:spcBef>
            </a:pPr>
            <a:r>
              <a:rPr dirty="0" sz="2000" b="1">
                <a:latin typeface="华文楷体"/>
                <a:cs typeface="华文楷体"/>
              </a:rPr>
              <a:t>在图乙中，用手通过两个弹簧测力计共同拉动小圆环。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小 </a:t>
            </a:r>
            <a:r>
              <a:rPr dirty="0" sz="2000" b="1">
                <a:latin typeface="华文楷体"/>
                <a:cs typeface="华文楷体"/>
              </a:rPr>
              <a:t>圆环受到拉力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baseline="-17094" sz="1950" spc="-67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华文楷体"/>
                <a:cs typeface="华文楷体"/>
              </a:rPr>
              <a:t>的共同作用，处于</a:t>
            </a:r>
            <a:r>
              <a:rPr dirty="0" sz="2000" spc="-5" b="1" i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华文楷体"/>
                <a:cs typeface="华文楷体"/>
              </a:rPr>
              <a:t>点，橡皮条伸长的长 度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为</a:t>
            </a:r>
            <a:r>
              <a:rPr dirty="0" u="heavy" sz="2000" spc="-5" b="1" i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EO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。</a:t>
            </a:r>
            <a:r>
              <a:rPr dirty="0" sz="2000" b="1">
                <a:latin typeface="华文楷体"/>
                <a:cs typeface="华文楷体"/>
              </a:rPr>
              <a:t>撤去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baseline="-17094" sz="1950" spc="-67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spc="-5" b="1">
                <a:latin typeface="华文楷体"/>
                <a:cs typeface="华文楷体"/>
              </a:rPr>
              <a:t>，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改用一个力</a:t>
            </a:r>
            <a:r>
              <a:rPr dirty="0" u="heavy" sz="2000" spc="-5" b="1" i="1"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dirty="0" u="heavy" sz="2000" b="1">
                <a:uFill>
                  <a:solidFill>
                    <a:srgbClr val="FF0000"/>
                  </a:solidFill>
                </a:uFill>
                <a:latin typeface="华文楷体"/>
                <a:cs typeface="华文楷体"/>
              </a:rPr>
              <a:t>单独拉住小圆环，仍使它 </a:t>
            </a:r>
            <a:r>
              <a:rPr dirty="0" sz="2000" b="1">
                <a:latin typeface="华文楷体"/>
                <a:cs typeface="华文楷体"/>
              </a:rPr>
              <a:t>处于</a:t>
            </a:r>
            <a:r>
              <a:rPr dirty="0" sz="2000" spc="-5" b="1" i="1">
                <a:latin typeface="Times New Roman"/>
                <a:cs typeface="Times New Roman"/>
              </a:rPr>
              <a:t>O</a:t>
            </a:r>
            <a:r>
              <a:rPr dirty="0" sz="2000" b="1">
                <a:latin typeface="华文楷体"/>
                <a:cs typeface="华文楷体"/>
              </a:rPr>
              <a:t>点。力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单独作用，与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baseline="-17094" sz="1950" spc="-75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华文楷体"/>
                <a:cs typeface="华文楷体"/>
              </a:rPr>
              <a:t>共同作用的效果是一样的，  都能使小圆环保持静止，由于两次橡皮条伸长的长度相同，即 橡皮条对小圆环的拉力相同，所以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等于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baseline="-17094" sz="1950" spc="-67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sz="2000" b="1">
                <a:latin typeface="华文楷体"/>
                <a:cs typeface="华文楷体"/>
              </a:rPr>
              <a:t>的合力。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62847" y="3452863"/>
            <a:ext cx="6829425" cy="0"/>
          </a:xfrm>
          <a:custGeom>
            <a:avLst/>
            <a:gdLst/>
            <a:ahLst/>
            <a:cxnLst/>
            <a:rect l="l" t="t" r="r" b="b"/>
            <a:pathLst>
              <a:path w="6829425" h="0">
                <a:moveTo>
                  <a:pt x="0" y="0"/>
                </a:moveTo>
                <a:lnTo>
                  <a:pt x="6828942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8329" y="4311612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 h="0">
                <a:moveTo>
                  <a:pt x="0" y="0"/>
                </a:moveTo>
                <a:lnTo>
                  <a:pt x="1066266" y="0"/>
                </a:lnTo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845691"/>
            <a:ext cx="6184265" cy="2834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3.</a:t>
            </a:r>
            <a:r>
              <a:rPr dirty="0" sz="2200" spc="-3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在实验过程中，需要记录哪些数据？如何记录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50800" marR="4663440">
              <a:lnSpc>
                <a:spcPct val="150000"/>
              </a:lnSpc>
              <a:spcBef>
                <a:spcPts val="2265"/>
              </a:spcBef>
              <a:buFont typeface="Wingdings"/>
              <a:buChar char=""/>
              <a:tabLst>
                <a:tab pos="393700" algn="l"/>
                <a:tab pos="394335" algn="l"/>
              </a:tabLst>
            </a:pPr>
            <a:r>
              <a:rPr dirty="0" sz="2200" b="1">
                <a:latin typeface="华文楷体"/>
                <a:cs typeface="华文楷体"/>
              </a:rPr>
              <a:t>力的大</a:t>
            </a:r>
            <a:r>
              <a:rPr dirty="0" sz="2200" spc="-5" b="1">
                <a:latin typeface="华文楷体"/>
                <a:cs typeface="华文楷体"/>
              </a:rPr>
              <a:t>小 </a:t>
            </a:r>
            <a:r>
              <a:rPr dirty="0" sz="2200" b="1">
                <a:solidFill>
                  <a:srgbClr val="001F5F"/>
                </a:solidFill>
                <a:latin typeface="华文楷体"/>
                <a:cs typeface="华文楷体"/>
              </a:rPr>
              <a:t>弹簧测力</a:t>
            </a:r>
            <a:r>
              <a:rPr dirty="0" sz="2200" spc="-10" b="1">
                <a:solidFill>
                  <a:srgbClr val="001F5F"/>
                </a:solidFill>
                <a:latin typeface="华文楷体"/>
                <a:cs typeface="华文楷体"/>
              </a:rPr>
              <a:t>计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"/>
            </a:pPr>
            <a:endParaRPr sz="23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Font typeface="Wingdings"/>
              <a:buChar char=""/>
              <a:tabLst>
                <a:tab pos="393700" algn="l"/>
                <a:tab pos="394335" algn="l"/>
              </a:tabLst>
            </a:pPr>
            <a:r>
              <a:rPr dirty="0" sz="2200" b="1">
                <a:latin typeface="华文楷体"/>
                <a:cs typeface="华文楷体"/>
              </a:rPr>
              <a:t>力的方</a:t>
            </a:r>
            <a:r>
              <a:rPr dirty="0" sz="2200" spc="-10" b="1">
                <a:latin typeface="华文楷体"/>
                <a:cs typeface="华文楷体"/>
              </a:rPr>
              <a:t>向</a:t>
            </a:r>
            <a:endParaRPr sz="2200">
              <a:latin typeface="华文楷体"/>
              <a:cs typeface="华文楷体"/>
            </a:endParaRPr>
          </a:p>
          <a:p>
            <a:pPr marL="50800">
              <a:lnSpc>
                <a:spcPct val="100000"/>
              </a:lnSpc>
              <a:spcBef>
                <a:spcPts val="1320"/>
              </a:spcBef>
            </a:pPr>
            <a:r>
              <a:rPr dirty="0" sz="2200" b="1">
                <a:solidFill>
                  <a:srgbClr val="001F5F"/>
                </a:solidFill>
                <a:latin typeface="华文楷体"/>
                <a:cs typeface="华文楷体"/>
              </a:rPr>
              <a:t>沿着各自拉线的方</a:t>
            </a:r>
            <a:r>
              <a:rPr dirty="0" sz="2200" spc="-10" b="1">
                <a:solidFill>
                  <a:srgbClr val="001F5F"/>
                </a:solidFill>
                <a:latin typeface="华文楷体"/>
                <a:cs typeface="华文楷体"/>
              </a:rPr>
              <a:t>向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95671" y="2249423"/>
            <a:ext cx="4319016" cy="2993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955" y="1008888"/>
            <a:ext cx="8317992" cy="4678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845691"/>
            <a:ext cx="36639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dirty="0" sz="22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317235" y="3704844"/>
            <a:ext cx="952500" cy="334010"/>
          </a:xfrm>
          <a:custGeom>
            <a:avLst/>
            <a:gdLst/>
            <a:ahLst/>
            <a:cxnLst/>
            <a:rect l="l" t="t" r="r" b="b"/>
            <a:pathLst>
              <a:path w="952500" h="334010">
                <a:moveTo>
                  <a:pt x="786384" y="333755"/>
                </a:moveTo>
                <a:lnTo>
                  <a:pt x="786384" y="249935"/>
                </a:lnTo>
                <a:lnTo>
                  <a:pt x="0" y="249935"/>
                </a:lnTo>
                <a:lnTo>
                  <a:pt x="0" y="82295"/>
                </a:lnTo>
                <a:lnTo>
                  <a:pt x="786384" y="82295"/>
                </a:lnTo>
                <a:lnTo>
                  <a:pt x="786384" y="0"/>
                </a:lnTo>
                <a:lnTo>
                  <a:pt x="952500" y="166115"/>
                </a:lnTo>
                <a:lnTo>
                  <a:pt x="786384" y="33375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10860" y="3688994"/>
            <a:ext cx="968375" cy="364490"/>
          </a:xfrm>
          <a:custGeom>
            <a:avLst/>
            <a:gdLst/>
            <a:ahLst/>
            <a:cxnLst/>
            <a:rect l="l" t="t" r="r" b="b"/>
            <a:pathLst>
              <a:path w="968375" h="364489">
                <a:moveTo>
                  <a:pt x="786028" y="98767"/>
                </a:moveTo>
                <a:lnTo>
                  <a:pt x="786028" y="0"/>
                </a:lnTo>
                <a:lnTo>
                  <a:pt x="801358" y="15328"/>
                </a:lnTo>
                <a:lnTo>
                  <a:pt x="798728" y="15328"/>
                </a:lnTo>
                <a:lnTo>
                  <a:pt x="787895" y="19812"/>
                </a:lnTo>
                <a:lnTo>
                  <a:pt x="798728" y="30645"/>
                </a:lnTo>
                <a:lnTo>
                  <a:pt x="798728" y="92417"/>
                </a:lnTo>
                <a:lnTo>
                  <a:pt x="792378" y="92417"/>
                </a:lnTo>
                <a:lnTo>
                  <a:pt x="786028" y="98767"/>
                </a:lnTo>
                <a:close/>
              </a:path>
              <a:path w="968375" h="364489">
                <a:moveTo>
                  <a:pt x="798728" y="30645"/>
                </a:moveTo>
                <a:lnTo>
                  <a:pt x="787895" y="19812"/>
                </a:lnTo>
                <a:lnTo>
                  <a:pt x="798728" y="15328"/>
                </a:lnTo>
                <a:lnTo>
                  <a:pt x="798728" y="30645"/>
                </a:lnTo>
                <a:close/>
              </a:path>
              <a:path w="968375" h="364489">
                <a:moveTo>
                  <a:pt x="950290" y="182219"/>
                </a:moveTo>
                <a:lnTo>
                  <a:pt x="798728" y="30645"/>
                </a:lnTo>
                <a:lnTo>
                  <a:pt x="798728" y="15328"/>
                </a:lnTo>
                <a:lnTo>
                  <a:pt x="801358" y="15328"/>
                </a:lnTo>
                <a:lnTo>
                  <a:pt x="963764" y="177723"/>
                </a:lnTo>
                <a:lnTo>
                  <a:pt x="954786" y="177723"/>
                </a:lnTo>
                <a:lnTo>
                  <a:pt x="950290" y="182219"/>
                </a:lnTo>
                <a:close/>
              </a:path>
              <a:path w="968375" h="364489">
                <a:moveTo>
                  <a:pt x="786028" y="272021"/>
                </a:moveTo>
                <a:lnTo>
                  <a:pt x="0" y="272021"/>
                </a:lnTo>
                <a:lnTo>
                  <a:pt x="0" y="92417"/>
                </a:lnTo>
                <a:lnTo>
                  <a:pt x="786028" y="92417"/>
                </a:lnTo>
                <a:lnTo>
                  <a:pt x="786028" y="98767"/>
                </a:lnTo>
                <a:lnTo>
                  <a:pt x="12700" y="98767"/>
                </a:lnTo>
                <a:lnTo>
                  <a:pt x="6350" y="105117"/>
                </a:lnTo>
                <a:lnTo>
                  <a:pt x="12700" y="105117"/>
                </a:lnTo>
                <a:lnTo>
                  <a:pt x="12700" y="259321"/>
                </a:lnTo>
                <a:lnTo>
                  <a:pt x="6350" y="259321"/>
                </a:lnTo>
                <a:lnTo>
                  <a:pt x="12700" y="265671"/>
                </a:lnTo>
                <a:lnTo>
                  <a:pt x="786028" y="265671"/>
                </a:lnTo>
                <a:lnTo>
                  <a:pt x="786028" y="272021"/>
                </a:lnTo>
                <a:close/>
              </a:path>
              <a:path w="968375" h="364489">
                <a:moveTo>
                  <a:pt x="798728" y="105117"/>
                </a:moveTo>
                <a:lnTo>
                  <a:pt x="12700" y="105117"/>
                </a:lnTo>
                <a:lnTo>
                  <a:pt x="12700" y="98767"/>
                </a:lnTo>
                <a:lnTo>
                  <a:pt x="786028" y="98767"/>
                </a:lnTo>
                <a:lnTo>
                  <a:pt x="792378" y="92417"/>
                </a:lnTo>
                <a:lnTo>
                  <a:pt x="798728" y="92417"/>
                </a:lnTo>
                <a:lnTo>
                  <a:pt x="798728" y="105117"/>
                </a:lnTo>
                <a:close/>
              </a:path>
              <a:path w="968375" h="364489">
                <a:moveTo>
                  <a:pt x="12700" y="105117"/>
                </a:moveTo>
                <a:lnTo>
                  <a:pt x="6350" y="105117"/>
                </a:lnTo>
                <a:lnTo>
                  <a:pt x="12700" y="98767"/>
                </a:lnTo>
                <a:lnTo>
                  <a:pt x="12700" y="105117"/>
                </a:lnTo>
                <a:close/>
              </a:path>
              <a:path w="968375" h="364489">
                <a:moveTo>
                  <a:pt x="954786" y="186715"/>
                </a:moveTo>
                <a:lnTo>
                  <a:pt x="950290" y="182219"/>
                </a:lnTo>
                <a:lnTo>
                  <a:pt x="954786" y="177723"/>
                </a:lnTo>
                <a:lnTo>
                  <a:pt x="954786" y="186715"/>
                </a:lnTo>
                <a:close/>
              </a:path>
              <a:path w="968375" h="364489">
                <a:moveTo>
                  <a:pt x="963764" y="186715"/>
                </a:moveTo>
                <a:lnTo>
                  <a:pt x="954786" y="186715"/>
                </a:lnTo>
                <a:lnTo>
                  <a:pt x="954786" y="177723"/>
                </a:lnTo>
                <a:lnTo>
                  <a:pt x="963764" y="177723"/>
                </a:lnTo>
                <a:lnTo>
                  <a:pt x="968260" y="182219"/>
                </a:lnTo>
                <a:lnTo>
                  <a:pt x="963764" y="186715"/>
                </a:lnTo>
                <a:close/>
              </a:path>
              <a:path w="968375" h="364489">
                <a:moveTo>
                  <a:pt x="801358" y="349110"/>
                </a:moveTo>
                <a:lnTo>
                  <a:pt x="798728" y="349110"/>
                </a:lnTo>
                <a:lnTo>
                  <a:pt x="798728" y="333793"/>
                </a:lnTo>
                <a:lnTo>
                  <a:pt x="950290" y="182219"/>
                </a:lnTo>
                <a:lnTo>
                  <a:pt x="954786" y="186715"/>
                </a:lnTo>
                <a:lnTo>
                  <a:pt x="963764" y="186715"/>
                </a:lnTo>
                <a:lnTo>
                  <a:pt x="801358" y="349110"/>
                </a:lnTo>
                <a:close/>
              </a:path>
              <a:path w="968375" h="364489">
                <a:moveTo>
                  <a:pt x="12700" y="265671"/>
                </a:moveTo>
                <a:lnTo>
                  <a:pt x="6350" y="259321"/>
                </a:lnTo>
                <a:lnTo>
                  <a:pt x="12700" y="259321"/>
                </a:lnTo>
                <a:lnTo>
                  <a:pt x="12700" y="265671"/>
                </a:lnTo>
                <a:close/>
              </a:path>
              <a:path w="968375" h="364489">
                <a:moveTo>
                  <a:pt x="798728" y="272021"/>
                </a:moveTo>
                <a:lnTo>
                  <a:pt x="792378" y="272021"/>
                </a:lnTo>
                <a:lnTo>
                  <a:pt x="786028" y="265671"/>
                </a:lnTo>
                <a:lnTo>
                  <a:pt x="12700" y="265671"/>
                </a:lnTo>
                <a:lnTo>
                  <a:pt x="12700" y="259321"/>
                </a:lnTo>
                <a:lnTo>
                  <a:pt x="798728" y="259321"/>
                </a:lnTo>
                <a:lnTo>
                  <a:pt x="798728" y="272021"/>
                </a:lnTo>
                <a:close/>
              </a:path>
              <a:path w="968375" h="364489">
                <a:moveTo>
                  <a:pt x="786028" y="364439"/>
                </a:moveTo>
                <a:lnTo>
                  <a:pt x="786028" y="265671"/>
                </a:lnTo>
                <a:lnTo>
                  <a:pt x="792378" y="272021"/>
                </a:lnTo>
                <a:lnTo>
                  <a:pt x="798728" y="272021"/>
                </a:lnTo>
                <a:lnTo>
                  <a:pt x="798728" y="333793"/>
                </a:lnTo>
                <a:lnTo>
                  <a:pt x="787895" y="344627"/>
                </a:lnTo>
                <a:lnTo>
                  <a:pt x="798728" y="349110"/>
                </a:lnTo>
                <a:lnTo>
                  <a:pt x="801358" y="349110"/>
                </a:lnTo>
                <a:lnTo>
                  <a:pt x="786028" y="364439"/>
                </a:lnTo>
                <a:close/>
              </a:path>
              <a:path w="968375" h="364489">
                <a:moveTo>
                  <a:pt x="798728" y="349110"/>
                </a:moveTo>
                <a:lnTo>
                  <a:pt x="787895" y="344627"/>
                </a:lnTo>
                <a:lnTo>
                  <a:pt x="798728" y="333793"/>
                </a:lnTo>
                <a:lnTo>
                  <a:pt x="798728" y="34911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5279148" y="3409683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力的图示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34183" y="2622804"/>
            <a:ext cx="2956560" cy="21854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361176" y="2621279"/>
            <a:ext cx="2685287" cy="21869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17346" y="2921076"/>
            <a:ext cx="563245" cy="731520"/>
          </a:xfrm>
          <a:custGeom>
            <a:avLst/>
            <a:gdLst/>
            <a:ahLst/>
            <a:cxnLst/>
            <a:rect l="l" t="t" r="r" b="b"/>
            <a:pathLst>
              <a:path w="563245" h="731520">
                <a:moveTo>
                  <a:pt x="53885" y="676325"/>
                </a:moveTo>
                <a:lnTo>
                  <a:pt x="38758" y="664744"/>
                </a:lnTo>
                <a:lnTo>
                  <a:pt x="547738" y="0"/>
                </a:lnTo>
                <a:lnTo>
                  <a:pt x="562863" y="11582"/>
                </a:lnTo>
                <a:lnTo>
                  <a:pt x="53885" y="676325"/>
                </a:lnTo>
                <a:close/>
              </a:path>
              <a:path w="563245" h="731520">
                <a:moveTo>
                  <a:pt x="0" y="731037"/>
                </a:moveTo>
                <a:lnTo>
                  <a:pt x="16078" y="647382"/>
                </a:lnTo>
                <a:lnTo>
                  <a:pt x="38758" y="664744"/>
                </a:lnTo>
                <a:lnTo>
                  <a:pt x="27177" y="679869"/>
                </a:lnTo>
                <a:lnTo>
                  <a:pt x="42303" y="691451"/>
                </a:lnTo>
                <a:lnTo>
                  <a:pt x="73644" y="691451"/>
                </a:lnTo>
                <a:lnTo>
                  <a:pt x="76580" y="693699"/>
                </a:lnTo>
                <a:lnTo>
                  <a:pt x="0" y="731037"/>
                </a:lnTo>
                <a:close/>
              </a:path>
              <a:path w="563245" h="731520">
                <a:moveTo>
                  <a:pt x="42303" y="691451"/>
                </a:moveTo>
                <a:lnTo>
                  <a:pt x="27177" y="679869"/>
                </a:lnTo>
                <a:lnTo>
                  <a:pt x="38758" y="664744"/>
                </a:lnTo>
                <a:lnTo>
                  <a:pt x="53885" y="676325"/>
                </a:lnTo>
                <a:lnTo>
                  <a:pt x="42303" y="691451"/>
                </a:lnTo>
                <a:close/>
              </a:path>
              <a:path w="563245" h="731520">
                <a:moveTo>
                  <a:pt x="73644" y="691451"/>
                </a:moveTo>
                <a:lnTo>
                  <a:pt x="42303" y="691451"/>
                </a:lnTo>
                <a:lnTo>
                  <a:pt x="53885" y="676325"/>
                </a:lnTo>
                <a:lnTo>
                  <a:pt x="73644" y="69145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660855" y="2921711"/>
            <a:ext cx="688975" cy="1064260"/>
          </a:xfrm>
          <a:custGeom>
            <a:avLst/>
            <a:gdLst/>
            <a:ahLst/>
            <a:cxnLst/>
            <a:rect l="l" t="t" r="r" b="b"/>
            <a:pathLst>
              <a:path w="688975" h="1064260">
                <a:moveTo>
                  <a:pt x="639229" y="1005228"/>
                </a:moveTo>
                <a:lnTo>
                  <a:pt x="0" y="10299"/>
                </a:lnTo>
                <a:lnTo>
                  <a:pt x="16027" y="0"/>
                </a:lnTo>
                <a:lnTo>
                  <a:pt x="655258" y="994930"/>
                </a:lnTo>
                <a:lnTo>
                  <a:pt x="639229" y="1005228"/>
                </a:lnTo>
                <a:close/>
              </a:path>
              <a:path w="688975" h="1064260">
                <a:moveTo>
                  <a:pt x="683800" y="1021257"/>
                </a:moveTo>
                <a:lnTo>
                  <a:pt x="649528" y="1021257"/>
                </a:lnTo>
                <a:lnTo>
                  <a:pt x="665556" y="1010958"/>
                </a:lnTo>
                <a:lnTo>
                  <a:pt x="655258" y="994930"/>
                </a:lnTo>
                <a:lnTo>
                  <a:pt x="679297" y="979487"/>
                </a:lnTo>
                <a:lnTo>
                  <a:pt x="683800" y="1021257"/>
                </a:lnTo>
                <a:close/>
              </a:path>
              <a:path w="688975" h="1064260">
                <a:moveTo>
                  <a:pt x="649528" y="1021257"/>
                </a:moveTo>
                <a:lnTo>
                  <a:pt x="639229" y="1005228"/>
                </a:lnTo>
                <a:lnTo>
                  <a:pt x="655258" y="994930"/>
                </a:lnTo>
                <a:lnTo>
                  <a:pt x="665556" y="1010958"/>
                </a:lnTo>
                <a:lnTo>
                  <a:pt x="649528" y="1021257"/>
                </a:lnTo>
                <a:close/>
              </a:path>
              <a:path w="688975" h="1064260">
                <a:moveTo>
                  <a:pt x="688428" y="1064196"/>
                </a:moveTo>
                <a:lnTo>
                  <a:pt x="615188" y="1020673"/>
                </a:lnTo>
                <a:lnTo>
                  <a:pt x="639229" y="1005228"/>
                </a:lnTo>
                <a:lnTo>
                  <a:pt x="649528" y="1021257"/>
                </a:lnTo>
                <a:lnTo>
                  <a:pt x="683800" y="1021257"/>
                </a:lnTo>
                <a:lnTo>
                  <a:pt x="688428" y="10641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59369" y="2926270"/>
            <a:ext cx="153035" cy="1761489"/>
          </a:xfrm>
          <a:custGeom>
            <a:avLst/>
            <a:gdLst/>
            <a:ahLst/>
            <a:cxnLst/>
            <a:rect l="l" t="t" r="r" b="b"/>
            <a:pathLst>
              <a:path w="153034" h="1761489">
                <a:moveTo>
                  <a:pt x="105351" y="1685921"/>
                </a:moveTo>
                <a:lnTo>
                  <a:pt x="0" y="1193"/>
                </a:lnTo>
                <a:lnTo>
                  <a:pt x="19011" y="0"/>
                </a:lnTo>
                <a:lnTo>
                  <a:pt x="124363" y="1684734"/>
                </a:lnTo>
                <a:lnTo>
                  <a:pt x="105351" y="1685921"/>
                </a:lnTo>
                <a:close/>
              </a:path>
              <a:path w="153034" h="1761489">
                <a:moveTo>
                  <a:pt x="143555" y="1704936"/>
                </a:moveTo>
                <a:lnTo>
                  <a:pt x="106540" y="1704936"/>
                </a:lnTo>
                <a:lnTo>
                  <a:pt x="125552" y="1703743"/>
                </a:lnTo>
                <a:lnTo>
                  <a:pt x="124363" y="1684734"/>
                </a:lnTo>
                <a:lnTo>
                  <a:pt x="152882" y="1682953"/>
                </a:lnTo>
                <a:lnTo>
                  <a:pt x="143555" y="1704936"/>
                </a:lnTo>
                <a:close/>
              </a:path>
              <a:path w="153034" h="1761489">
                <a:moveTo>
                  <a:pt x="106540" y="1704936"/>
                </a:moveTo>
                <a:lnTo>
                  <a:pt x="105351" y="1685921"/>
                </a:lnTo>
                <a:lnTo>
                  <a:pt x="124363" y="1684734"/>
                </a:lnTo>
                <a:lnTo>
                  <a:pt x="125552" y="1703743"/>
                </a:lnTo>
                <a:lnTo>
                  <a:pt x="106540" y="1704936"/>
                </a:lnTo>
                <a:close/>
              </a:path>
              <a:path w="153034" h="1761489">
                <a:moveTo>
                  <a:pt x="119608" y="1761375"/>
                </a:moveTo>
                <a:lnTo>
                  <a:pt x="76822" y="1687703"/>
                </a:lnTo>
                <a:lnTo>
                  <a:pt x="105351" y="1685921"/>
                </a:lnTo>
                <a:lnTo>
                  <a:pt x="106540" y="1704936"/>
                </a:lnTo>
                <a:lnTo>
                  <a:pt x="143555" y="1704936"/>
                </a:lnTo>
                <a:lnTo>
                  <a:pt x="119608" y="17613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48916" y="4009644"/>
            <a:ext cx="697992" cy="832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8155" y="2485644"/>
            <a:ext cx="3510279" cy="2360930"/>
          </a:xfrm>
          <a:custGeom>
            <a:avLst/>
            <a:gdLst/>
            <a:ahLst/>
            <a:cxnLst/>
            <a:rect l="l" t="t" r="r" b="b"/>
            <a:pathLst>
              <a:path w="3510279" h="2360929">
                <a:moveTo>
                  <a:pt x="0" y="1967483"/>
                </a:moveTo>
                <a:lnTo>
                  <a:pt x="0" y="393191"/>
                </a:lnTo>
                <a:lnTo>
                  <a:pt x="3098" y="343805"/>
                </a:lnTo>
                <a:lnTo>
                  <a:pt x="12076" y="296252"/>
                </a:lnTo>
                <a:lnTo>
                  <a:pt x="26565" y="250904"/>
                </a:lnTo>
                <a:lnTo>
                  <a:pt x="46195" y="208129"/>
                </a:lnTo>
                <a:lnTo>
                  <a:pt x="70595" y="168298"/>
                </a:lnTo>
                <a:lnTo>
                  <a:pt x="99397" y="131781"/>
                </a:lnTo>
                <a:lnTo>
                  <a:pt x="132231" y="98947"/>
                </a:lnTo>
                <a:lnTo>
                  <a:pt x="168726" y="70166"/>
                </a:lnTo>
                <a:lnTo>
                  <a:pt x="208513" y="45808"/>
                </a:lnTo>
                <a:lnTo>
                  <a:pt x="251223" y="26242"/>
                </a:lnTo>
                <a:lnTo>
                  <a:pt x="296486" y="11839"/>
                </a:lnTo>
                <a:lnTo>
                  <a:pt x="343932" y="2968"/>
                </a:lnTo>
                <a:lnTo>
                  <a:pt x="393192" y="0"/>
                </a:lnTo>
                <a:lnTo>
                  <a:pt x="2929128" y="0"/>
                </a:lnTo>
                <a:lnTo>
                  <a:pt x="2978585" y="2968"/>
                </a:lnTo>
                <a:lnTo>
                  <a:pt x="3026200" y="11839"/>
                </a:lnTo>
                <a:lnTo>
                  <a:pt x="3071608" y="26242"/>
                </a:lnTo>
                <a:lnTo>
                  <a:pt x="3114443" y="45808"/>
                </a:lnTo>
                <a:lnTo>
                  <a:pt x="3154338" y="70166"/>
                </a:lnTo>
                <a:lnTo>
                  <a:pt x="3190930" y="98947"/>
                </a:lnTo>
                <a:lnTo>
                  <a:pt x="3223851" y="131781"/>
                </a:lnTo>
                <a:lnTo>
                  <a:pt x="3252737" y="168298"/>
                </a:lnTo>
                <a:lnTo>
                  <a:pt x="3277222" y="208129"/>
                </a:lnTo>
                <a:lnTo>
                  <a:pt x="3296941" y="250904"/>
                </a:lnTo>
                <a:lnTo>
                  <a:pt x="3311528" y="296252"/>
                </a:lnTo>
                <a:lnTo>
                  <a:pt x="3320617" y="343805"/>
                </a:lnTo>
                <a:lnTo>
                  <a:pt x="3323844" y="393191"/>
                </a:lnTo>
                <a:lnTo>
                  <a:pt x="3323844" y="1377695"/>
                </a:lnTo>
                <a:lnTo>
                  <a:pt x="3509772" y="1869947"/>
                </a:lnTo>
                <a:lnTo>
                  <a:pt x="3323094" y="1967318"/>
                </a:lnTo>
                <a:lnTo>
                  <a:pt x="152" y="1967331"/>
                </a:lnTo>
                <a:lnTo>
                  <a:pt x="0" y="1967483"/>
                </a:lnTo>
                <a:close/>
              </a:path>
              <a:path w="3510279" h="2360929">
                <a:moveTo>
                  <a:pt x="2929128" y="2360676"/>
                </a:moveTo>
                <a:lnTo>
                  <a:pt x="393192" y="2360676"/>
                </a:lnTo>
                <a:lnTo>
                  <a:pt x="343932" y="2357653"/>
                </a:lnTo>
                <a:lnTo>
                  <a:pt x="296487" y="2348736"/>
                </a:lnTo>
                <a:lnTo>
                  <a:pt x="251225" y="2334296"/>
                </a:lnTo>
                <a:lnTo>
                  <a:pt x="208518" y="2314701"/>
                </a:lnTo>
                <a:lnTo>
                  <a:pt x="168734" y="2290320"/>
                </a:lnTo>
                <a:lnTo>
                  <a:pt x="132245" y="2261524"/>
                </a:lnTo>
                <a:lnTo>
                  <a:pt x="99421" y="2228681"/>
                </a:lnTo>
                <a:lnTo>
                  <a:pt x="70631" y="2192161"/>
                </a:lnTo>
                <a:lnTo>
                  <a:pt x="46245" y="2152333"/>
                </a:lnTo>
                <a:lnTo>
                  <a:pt x="26635" y="2109566"/>
                </a:lnTo>
                <a:lnTo>
                  <a:pt x="12169" y="2064231"/>
                </a:lnTo>
                <a:lnTo>
                  <a:pt x="3218" y="2016696"/>
                </a:lnTo>
                <a:lnTo>
                  <a:pt x="152" y="1967331"/>
                </a:lnTo>
                <a:lnTo>
                  <a:pt x="3323152" y="1967331"/>
                </a:lnTo>
                <a:lnTo>
                  <a:pt x="3323844" y="1967483"/>
                </a:lnTo>
                <a:lnTo>
                  <a:pt x="3320617" y="2016816"/>
                </a:lnTo>
                <a:lnTo>
                  <a:pt x="3311528" y="2064324"/>
                </a:lnTo>
                <a:lnTo>
                  <a:pt x="3296941" y="2109636"/>
                </a:lnTo>
                <a:lnTo>
                  <a:pt x="3277222" y="2152383"/>
                </a:lnTo>
                <a:lnTo>
                  <a:pt x="3252737" y="2192196"/>
                </a:lnTo>
                <a:lnTo>
                  <a:pt x="3223851" y="2228705"/>
                </a:lnTo>
                <a:lnTo>
                  <a:pt x="3190930" y="2261539"/>
                </a:lnTo>
                <a:lnTo>
                  <a:pt x="3154338" y="2290329"/>
                </a:lnTo>
                <a:lnTo>
                  <a:pt x="3114443" y="2314705"/>
                </a:lnTo>
                <a:lnTo>
                  <a:pt x="3071608" y="2334298"/>
                </a:lnTo>
                <a:lnTo>
                  <a:pt x="3026200" y="2348737"/>
                </a:lnTo>
                <a:lnTo>
                  <a:pt x="2978585" y="2357653"/>
                </a:lnTo>
                <a:lnTo>
                  <a:pt x="2929128" y="2360676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1958" y="2478836"/>
            <a:ext cx="3524885" cy="2362200"/>
          </a:xfrm>
          <a:custGeom>
            <a:avLst/>
            <a:gdLst/>
            <a:ahLst/>
            <a:cxnLst/>
            <a:rect l="l" t="t" r="r" b="b"/>
            <a:pathLst>
              <a:path w="3524884" h="2362200">
                <a:moveTo>
                  <a:pt x="3045231" y="12700"/>
                </a:moveTo>
                <a:lnTo>
                  <a:pt x="290410" y="12700"/>
                </a:lnTo>
                <a:lnTo>
                  <a:pt x="299948" y="0"/>
                </a:lnTo>
                <a:lnTo>
                  <a:pt x="3035693" y="0"/>
                </a:lnTo>
                <a:lnTo>
                  <a:pt x="3045231" y="12700"/>
                </a:lnTo>
                <a:close/>
              </a:path>
              <a:path w="3524884" h="2362200">
                <a:moveTo>
                  <a:pt x="293801" y="25400"/>
                </a:moveTo>
                <a:lnTo>
                  <a:pt x="253250" y="25400"/>
                </a:lnTo>
                <a:lnTo>
                  <a:pt x="262394" y="12700"/>
                </a:lnTo>
                <a:lnTo>
                  <a:pt x="303187" y="12700"/>
                </a:lnTo>
                <a:lnTo>
                  <a:pt x="293801" y="25400"/>
                </a:lnTo>
                <a:close/>
              </a:path>
              <a:path w="3524884" h="2362200">
                <a:moveTo>
                  <a:pt x="3082391" y="25400"/>
                </a:moveTo>
                <a:lnTo>
                  <a:pt x="3041827" y="25400"/>
                </a:lnTo>
                <a:lnTo>
                  <a:pt x="3032455" y="12700"/>
                </a:lnTo>
                <a:lnTo>
                  <a:pt x="3073247" y="12700"/>
                </a:lnTo>
                <a:lnTo>
                  <a:pt x="3082391" y="25400"/>
                </a:lnTo>
                <a:close/>
              </a:path>
              <a:path w="3524884" h="2362200">
                <a:moveTo>
                  <a:pt x="257835" y="38100"/>
                </a:moveTo>
                <a:lnTo>
                  <a:pt x="226517" y="38100"/>
                </a:lnTo>
                <a:lnTo>
                  <a:pt x="235318" y="25400"/>
                </a:lnTo>
                <a:lnTo>
                  <a:pt x="266827" y="25400"/>
                </a:lnTo>
                <a:lnTo>
                  <a:pt x="257835" y="38100"/>
                </a:lnTo>
                <a:close/>
              </a:path>
              <a:path w="3524884" h="2362200">
                <a:moveTo>
                  <a:pt x="3109125" y="38100"/>
                </a:moveTo>
                <a:lnTo>
                  <a:pt x="3077794" y="38100"/>
                </a:lnTo>
                <a:lnTo>
                  <a:pt x="3068815" y="25400"/>
                </a:lnTo>
                <a:lnTo>
                  <a:pt x="3100324" y="25400"/>
                </a:lnTo>
                <a:lnTo>
                  <a:pt x="3109125" y="38100"/>
                </a:lnTo>
                <a:close/>
              </a:path>
              <a:path w="3524884" h="2362200">
                <a:moveTo>
                  <a:pt x="231952" y="50800"/>
                </a:moveTo>
                <a:lnTo>
                  <a:pt x="200837" y="50800"/>
                </a:lnTo>
                <a:lnTo>
                  <a:pt x="209270" y="38100"/>
                </a:lnTo>
                <a:lnTo>
                  <a:pt x="240614" y="38100"/>
                </a:lnTo>
                <a:lnTo>
                  <a:pt x="231952" y="50800"/>
                </a:lnTo>
                <a:close/>
              </a:path>
              <a:path w="3524884" h="2362200">
                <a:moveTo>
                  <a:pt x="3134804" y="50800"/>
                </a:moveTo>
                <a:lnTo>
                  <a:pt x="3103689" y="50800"/>
                </a:lnTo>
                <a:lnTo>
                  <a:pt x="3095028" y="38100"/>
                </a:lnTo>
                <a:lnTo>
                  <a:pt x="3126371" y="38100"/>
                </a:lnTo>
                <a:lnTo>
                  <a:pt x="3134804" y="50800"/>
                </a:lnTo>
                <a:close/>
              </a:path>
              <a:path w="3524884" h="2362200">
                <a:moveTo>
                  <a:pt x="207098" y="63500"/>
                </a:moveTo>
                <a:lnTo>
                  <a:pt x="176301" y="63500"/>
                </a:lnTo>
                <a:lnTo>
                  <a:pt x="184340" y="50800"/>
                </a:lnTo>
                <a:lnTo>
                  <a:pt x="215404" y="50800"/>
                </a:lnTo>
                <a:lnTo>
                  <a:pt x="207098" y="63500"/>
                </a:lnTo>
                <a:close/>
              </a:path>
              <a:path w="3524884" h="2362200">
                <a:moveTo>
                  <a:pt x="3159340" y="63500"/>
                </a:moveTo>
                <a:lnTo>
                  <a:pt x="3128543" y="63500"/>
                </a:lnTo>
                <a:lnTo>
                  <a:pt x="3120237" y="50800"/>
                </a:lnTo>
                <a:lnTo>
                  <a:pt x="3151301" y="50800"/>
                </a:lnTo>
                <a:lnTo>
                  <a:pt x="3159340" y="63500"/>
                </a:lnTo>
                <a:close/>
              </a:path>
              <a:path w="3524884" h="2362200">
                <a:moveTo>
                  <a:pt x="183349" y="76200"/>
                </a:moveTo>
                <a:lnTo>
                  <a:pt x="160616" y="76200"/>
                </a:lnTo>
                <a:lnTo>
                  <a:pt x="168389" y="63500"/>
                </a:lnTo>
                <a:lnTo>
                  <a:pt x="191262" y="63500"/>
                </a:lnTo>
                <a:lnTo>
                  <a:pt x="183349" y="76200"/>
                </a:lnTo>
                <a:close/>
              </a:path>
              <a:path w="3524884" h="2362200">
                <a:moveTo>
                  <a:pt x="3175025" y="76200"/>
                </a:moveTo>
                <a:lnTo>
                  <a:pt x="3152292" y="76200"/>
                </a:lnTo>
                <a:lnTo>
                  <a:pt x="3144380" y="63500"/>
                </a:lnTo>
                <a:lnTo>
                  <a:pt x="3167253" y="63500"/>
                </a:lnTo>
                <a:lnTo>
                  <a:pt x="3175025" y="76200"/>
                </a:lnTo>
                <a:close/>
              </a:path>
              <a:path w="3524884" h="2362200">
                <a:moveTo>
                  <a:pt x="168160" y="88900"/>
                </a:moveTo>
                <a:lnTo>
                  <a:pt x="145516" y="88900"/>
                </a:lnTo>
                <a:lnTo>
                  <a:pt x="152996" y="76200"/>
                </a:lnTo>
                <a:lnTo>
                  <a:pt x="175806" y="76200"/>
                </a:lnTo>
                <a:lnTo>
                  <a:pt x="168160" y="88900"/>
                </a:lnTo>
                <a:close/>
              </a:path>
              <a:path w="3524884" h="2362200">
                <a:moveTo>
                  <a:pt x="3190125" y="88900"/>
                </a:moveTo>
                <a:lnTo>
                  <a:pt x="3167468" y="88900"/>
                </a:lnTo>
                <a:lnTo>
                  <a:pt x="3159823" y="76200"/>
                </a:lnTo>
                <a:lnTo>
                  <a:pt x="3182645" y="76200"/>
                </a:lnTo>
                <a:lnTo>
                  <a:pt x="3190125" y="88900"/>
                </a:lnTo>
                <a:close/>
              </a:path>
              <a:path w="3524884" h="2362200">
                <a:moveTo>
                  <a:pt x="146443" y="101600"/>
                </a:moveTo>
                <a:lnTo>
                  <a:pt x="131013" y="101600"/>
                </a:lnTo>
                <a:lnTo>
                  <a:pt x="138188" y="88900"/>
                </a:lnTo>
                <a:lnTo>
                  <a:pt x="153657" y="88900"/>
                </a:lnTo>
                <a:lnTo>
                  <a:pt x="146443" y="101600"/>
                </a:lnTo>
                <a:close/>
              </a:path>
              <a:path w="3524884" h="2362200">
                <a:moveTo>
                  <a:pt x="3204629" y="101600"/>
                </a:moveTo>
                <a:lnTo>
                  <a:pt x="3189198" y="101600"/>
                </a:lnTo>
                <a:lnTo>
                  <a:pt x="3181985" y="88900"/>
                </a:lnTo>
                <a:lnTo>
                  <a:pt x="3197453" y="88900"/>
                </a:lnTo>
                <a:lnTo>
                  <a:pt x="3204629" y="101600"/>
                </a:lnTo>
                <a:close/>
              </a:path>
              <a:path w="3524884" h="2362200">
                <a:moveTo>
                  <a:pt x="132689" y="114300"/>
                </a:moveTo>
                <a:lnTo>
                  <a:pt x="117119" y="114300"/>
                </a:lnTo>
                <a:lnTo>
                  <a:pt x="123990" y="101600"/>
                </a:lnTo>
                <a:lnTo>
                  <a:pt x="139611" y="101600"/>
                </a:lnTo>
                <a:lnTo>
                  <a:pt x="132689" y="114300"/>
                </a:lnTo>
                <a:close/>
              </a:path>
              <a:path w="3524884" h="2362200">
                <a:moveTo>
                  <a:pt x="3218522" y="114300"/>
                </a:moveTo>
                <a:lnTo>
                  <a:pt x="3202952" y="114300"/>
                </a:lnTo>
                <a:lnTo>
                  <a:pt x="3196031" y="101600"/>
                </a:lnTo>
                <a:lnTo>
                  <a:pt x="3211652" y="101600"/>
                </a:lnTo>
                <a:lnTo>
                  <a:pt x="3218522" y="114300"/>
                </a:lnTo>
                <a:close/>
              </a:path>
              <a:path w="3524884" h="2362200">
                <a:moveTo>
                  <a:pt x="119557" y="127000"/>
                </a:moveTo>
                <a:lnTo>
                  <a:pt x="103886" y="127000"/>
                </a:lnTo>
                <a:lnTo>
                  <a:pt x="110413" y="114300"/>
                </a:lnTo>
                <a:lnTo>
                  <a:pt x="126149" y="114300"/>
                </a:lnTo>
                <a:lnTo>
                  <a:pt x="119557" y="127000"/>
                </a:lnTo>
                <a:close/>
              </a:path>
              <a:path w="3524884" h="2362200">
                <a:moveTo>
                  <a:pt x="3231756" y="127000"/>
                </a:moveTo>
                <a:lnTo>
                  <a:pt x="3216084" y="127000"/>
                </a:lnTo>
                <a:lnTo>
                  <a:pt x="3209493" y="114300"/>
                </a:lnTo>
                <a:lnTo>
                  <a:pt x="3225228" y="114300"/>
                </a:lnTo>
                <a:lnTo>
                  <a:pt x="3231756" y="127000"/>
                </a:lnTo>
                <a:close/>
              </a:path>
              <a:path w="3524884" h="2362200">
                <a:moveTo>
                  <a:pt x="101066" y="152400"/>
                </a:moveTo>
                <a:lnTo>
                  <a:pt x="85293" y="152400"/>
                </a:lnTo>
                <a:lnTo>
                  <a:pt x="91313" y="139700"/>
                </a:lnTo>
                <a:lnTo>
                  <a:pt x="97510" y="127000"/>
                </a:lnTo>
                <a:lnTo>
                  <a:pt x="113334" y="127000"/>
                </a:lnTo>
                <a:lnTo>
                  <a:pt x="107061" y="139700"/>
                </a:lnTo>
                <a:lnTo>
                  <a:pt x="101066" y="152400"/>
                </a:lnTo>
                <a:close/>
              </a:path>
              <a:path w="3524884" h="2362200">
                <a:moveTo>
                  <a:pt x="3250349" y="152400"/>
                </a:moveTo>
                <a:lnTo>
                  <a:pt x="3234575" y="152400"/>
                </a:lnTo>
                <a:lnTo>
                  <a:pt x="3228479" y="139700"/>
                </a:lnTo>
                <a:lnTo>
                  <a:pt x="3222307" y="127000"/>
                </a:lnTo>
                <a:lnTo>
                  <a:pt x="3238131" y="127000"/>
                </a:lnTo>
                <a:lnTo>
                  <a:pt x="3244329" y="139700"/>
                </a:lnTo>
                <a:lnTo>
                  <a:pt x="3250349" y="152400"/>
                </a:lnTo>
                <a:close/>
              </a:path>
              <a:path w="3524884" h="2362200">
                <a:moveTo>
                  <a:pt x="89573" y="165100"/>
                </a:moveTo>
                <a:lnTo>
                  <a:pt x="73774" y="165100"/>
                </a:lnTo>
                <a:lnTo>
                  <a:pt x="79438" y="152400"/>
                </a:lnTo>
                <a:lnTo>
                  <a:pt x="95326" y="152400"/>
                </a:lnTo>
                <a:lnTo>
                  <a:pt x="89573" y="165100"/>
                </a:lnTo>
                <a:close/>
              </a:path>
              <a:path w="3524884" h="2362200">
                <a:moveTo>
                  <a:pt x="3261867" y="165100"/>
                </a:moveTo>
                <a:lnTo>
                  <a:pt x="3246069" y="165100"/>
                </a:lnTo>
                <a:lnTo>
                  <a:pt x="3240316" y="152400"/>
                </a:lnTo>
                <a:lnTo>
                  <a:pt x="3256203" y="152400"/>
                </a:lnTo>
                <a:lnTo>
                  <a:pt x="3261867" y="165100"/>
                </a:lnTo>
                <a:close/>
              </a:path>
              <a:path w="3524884" h="2362200">
                <a:moveTo>
                  <a:pt x="73647" y="190500"/>
                </a:moveTo>
                <a:lnTo>
                  <a:pt x="57899" y="190500"/>
                </a:lnTo>
                <a:lnTo>
                  <a:pt x="63004" y="177800"/>
                </a:lnTo>
                <a:lnTo>
                  <a:pt x="68300" y="165100"/>
                </a:lnTo>
                <a:lnTo>
                  <a:pt x="84175" y="165100"/>
                </a:lnTo>
                <a:lnTo>
                  <a:pt x="78778" y="177800"/>
                </a:lnTo>
                <a:lnTo>
                  <a:pt x="73647" y="190500"/>
                </a:lnTo>
                <a:close/>
              </a:path>
              <a:path w="3524884" h="2362200">
                <a:moveTo>
                  <a:pt x="3277742" y="190500"/>
                </a:moveTo>
                <a:lnTo>
                  <a:pt x="3261995" y="190500"/>
                </a:lnTo>
                <a:lnTo>
                  <a:pt x="3256775" y="177800"/>
                </a:lnTo>
                <a:lnTo>
                  <a:pt x="3251466" y="165100"/>
                </a:lnTo>
                <a:lnTo>
                  <a:pt x="3267341" y="165100"/>
                </a:lnTo>
                <a:lnTo>
                  <a:pt x="3272637" y="177800"/>
                </a:lnTo>
                <a:lnTo>
                  <a:pt x="3277742" y="190500"/>
                </a:lnTo>
                <a:close/>
              </a:path>
              <a:path w="3524884" h="2362200">
                <a:moveTo>
                  <a:pt x="55016" y="215900"/>
                </a:moveTo>
                <a:lnTo>
                  <a:pt x="43751" y="215900"/>
                </a:lnTo>
                <a:lnTo>
                  <a:pt x="48260" y="203200"/>
                </a:lnTo>
                <a:lnTo>
                  <a:pt x="52984" y="190500"/>
                </a:lnTo>
                <a:lnTo>
                  <a:pt x="68783" y="190500"/>
                </a:lnTo>
                <a:lnTo>
                  <a:pt x="63957" y="203200"/>
                </a:lnTo>
                <a:lnTo>
                  <a:pt x="59461" y="203200"/>
                </a:lnTo>
                <a:lnTo>
                  <a:pt x="55016" y="215900"/>
                </a:lnTo>
                <a:close/>
              </a:path>
              <a:path w="3524884" h="2362200">
                <a:moveTo>
                  <a:pt x="3291890" y="215900"/>
                </a:moveTo>
                <a:lnTo>
                  <a:pt x="3280625" y="215900"/>
                </a:lnTo>
                <a:lnTo>
                  <a:pt x="3276180" y="203200"/>
                </a:lnTo>
                <a:lnTo>
                  <a:pt x="3271685" y="203200"/>
                </a:lnTo>
                <a:lnTo>
                  <a:pt x="3266859" y="190500"/>
                </a:lnTo>
                <a:lnTo>
                  <a:pt x="3282657" y="190500"/>
                </a:lnTo>
                <a:lnTo>
                  <a:pt x="3287382" y="203200"/>
                </a:lnTo>
                <a:lnTo>
                  <a:pt x="3291890" y="215900"/>
                </a:lnTo>
                <a:close/>
              </a:path>
              <a:path w="3524884" h="2362200">
                <a:moveTo>
                  <a:pt x="43091" y="241300"/>
                </a:moveTo>
                <a:lnTo>
                  <a:pt x="31419" y="241300"/>
                </a:lnTo>
                <a:lnTo>
                  <a:pt x="35318" y="228600"/>
                </a:lnTo>
                <a:lnTo>
                  <a:pt x="39433" y="215900"/>
                </a:lnTo>
                <a:lnTo>
                  <a:pt x="55079" y="215900"/>
                </a:lnTo>
                <a:lnTo>
                  <a:pt x="50838" y="228600"/>
                </a:lnTo>
                <a:lnTo>
                  <a:pt x="46926" y="228600"/>
                </a:lnTo>
                <a:lnTo>
                  <a:pt x="43091" y="241300"/>
                </a:lnTo>
                <a:close/>
              </a:path>
              <a:path w="3524884" h="2362200">
                <a:moveTo>
                  <a:pt x="3304222" y="241300"/>
                </a:moveTo>
                <a:lnTo>
                  <a:pt x="3292551" y="241300"/>
                </a:lnTo>
                <a:lnTo>
                  <a:pt x="3288715" y="228600"/>
                </a:lnTo>
                <a:lnTo>
                  <a:pt x="3284804" y="228600"/>
                </a:lnTo>
                <a:lnTo>
                  <a:pt x="3280549" y="215900"/>
                </a:lnTo>
                <a:lnTo>
                  <a:pt x="3296208" y="215900"/>
                </a:lnTo>
                <a:lnTo>
                  <a:pt x="3300323" y="228600"/>
                </a:lnTo>
                <a:lnTo>
                  <a:pt x="3304222" y="241300"/>
                </a:lnTo>
                <a:close/>
              </a:path>
              <a:path w="3524884" h="2362200">
                <a:moveTo>
                  <a:pt x="30073" y="279400"/>
                </a:moveTo>
                <a:lnTo>
                  <a:pt x="17970" y="279400"/>
                </a:lnTo>
                <a:lnTo>
                  <a:pt x="21005" y="266700"/>
                </a:lnTo>
                <a:lnTo>
                  <a:pt x="24257" y="254000"/>
                </a:lnTo>
                <a:lnTo>
                  <a:pt x="27736" y="241300"/>
                </a:lnTo>
                <a:lnTo>
                  <a:pt x="43154" y="241300"/>
                </a:lnTo>
                <a:lnTo>
                  <a:pt x="39522" y="254000"/>
                </a:lnTo>
                <a:lnTo>
                  <a:pt x="36220" y="254000"/>
                </a:lnTo>
                <a:lnTo>
                  <a:pt x="33007" y="266700"/>
                </a:lnTo>
                <a:lnTo>
                  <a:pt x="30073" y="279400"/>
                </a:lnTo>
                <a:close/>
              </a:path>
              <a:path w="3524884" h="2362200">
                <a:moveTo>
                  <a:pt x="3317671" y="279400"/>
                </a:moveTo>
                <a:lnTo>
                  <a:pt x="3305568" y="279400"/>
                </a:lnTo>
                <a:lnTo>
                  <a:pt x="3302584" y="266700"/>
                </a:lnTo>
                <a:lnTo>
                  <a:pt x="3299421" y="254000"/>
                </a:lnTo>
                <a:lnTo>
                  <a:pt x="3296119" y="254000"/>
                </a:lnTo>
                <a:lnTo>
                  <a:pt x="3292487" y="241300"/>
                </a:lnTo>
                <a:lnTo>
                  <a:pt x="3307905" y="241300"/>
                </a:lnTo>
                <a:lnTo>
                  <a:pt x="3311372" y="254000"/>
                </a:lnTo>
                <a:lnTo>
                  <a:pt x="3314636" y="266700"/>
                </a:lnTo>
                <a:lnTo>
                  <a:pt x="3317671" y="279400"/>
                </a:lnTo>
                <a:close/>
              </a:path>
              <a:path w="3524884" h="2362200">
                <a:moveTo>
                  <a:pt x="36156" y="266700"/>
                </a:moveTo>
                <a:lnTo>
                  <a:pt x="36220" y="254000"/>
                </a:lnTo>
                <a:lnTo>
                  <a:pt x="39573" y="254000"/>
                </a:lnTo>
                <a:lnTo>
                  <a:pt x="36156" y="266700"/>
                </a:lnTo>
                <a:close/>
              </a:path>
              <a:path w="3524884" h="2362200">
                <a:moveTo>
                  <a:pt x="3299485" y="266700"/>
                </a:moveTo>
                <a:lnTo>
                  <a:pt x="3296056" y="254000"/>
                </a:lnTo>
                <a:lnTo>
                  <a:pt x="3299421" y="254000"/>
                </a:lnTo>
                <a:lnTo>
                  <a:pt x="3299485" y="266700"/>
                </a:lnTo>
                <a:close/>
              </a:path>
              <a:path w="3524884" h="2362200">
                <a:moveTo>
                  <a:pt x="20548" y="317500"/>
                </a:moveTo>
                <a:lnTo>
                  <a:pt x="8115" y="317500"/>
                </a:lnTo>
                <a:lnTo>
                  <a:pt x="10236" y="304800"/>
                </a:lnTo>
                <a:lnTo>
                  <a:pt x="12585" y="292100"/>
                </a:lnTo>
                <a:lnTo>
                  <a:pt x="15163" y="279400"/>
                </a:lnTo>
                <a:lnTo>
                  <a:pt x="30124" y="279400"/>
                </a:lnTo>
                <a:lnTo>
                  <a:pt x="27355" y="292100"/>
                </a:lnTo>
                <a:lnTo>
                  <a:pt x="24904" y="292100"/>
                </a:lnTo>
                <a:lnTo>
                  <a:pt x="22593" y="304800"/>
                </a:lnTo>
                <a:lnTo>
                  <a:pt x="20548" y="317500"/>
                </a:lnTo>
                <a:close/>
              </a:path>
              <a:path w="3524884" h="2362200">
                <a:moveTo>
                  <a:pt x="3327527" y="317500"/>
                </a:moveTo>
                <a:lnTo>
                  <a:pt x="3315093" y="317500"/>
                </a:lnTo>
                <a:lnTo>
                  <a:pt x="3313010" y="304800"/>
                </a:lnTo>
                <a:lnTo>
                  <a:pt x="3310737" y="292100"/>
                </a:lnTo>
                <a:lnTo>
                  <a:pt x="3308273" y="292100"/>
                </a:lnTo>
                <a:lnTo>
                  <a:pt x="3305517" y="279400"/>
                </a:lnTo>
                <a:lnTo>
                  <a:pt x="3320478" y="279400"/>
                </a:lnTo>
                <a:lnTo>
                  <a:pt x="3323056" y="292100"/>
                </a:lnTo>
                <a:lnTo>
                  <a:pt x="3325406" y="304800"/>
                </a:lnTo>
                <a:lnTo>
                  <a:pt x="3327527" y="317500"/>
                </a:lnTo>
                <a:close/>
              </a:path>
              <a:path w="3524884" h="2362200">
                <a:moveTo>
                  <a:pt x="13817" y="368300"/>
                </a:moveTo>
                <a:lnTo>
                  <a:pt x="1155" y="368300"/>
                </a:lnTo>
                <a:lnTo>
                  <a:pt x="2057" y="355600"/>
                </a:lnTo>
                <a:lnTo>
                  <a:pt x="3213" y="342900"/>
                </a:lnTo>
                <a:lnTo>
                  <a:pt x="4597" y="330200"/>
                </a:lnTo>
                <a:lnTo>
                  <a:pt x="6235" y="317500"/>
                </a:lnTo>
                <a:lnTo>
                  <a:pt x="20574" y="317500"/>
                </a:lnTo>
                <a:lnTo>
                  <a:pt x="18732" y="330200"/>
                </a:lnTo>
                <a:lnTo>
                  <a:pt x="17170" y="330200"/>
                </a:lnTo>
                <a:lnTo>
                  <a:pt x="15798" y="342900"/>
                </a:lnTo>
                <a:lnTo>
                  <a:pt x="14681" y="355600"/>
                </a:lnTo>
                <a:lnTo>
                  <a:pt x="13817" y="368300"/>
                </a:lnTo>
                <a:close/>
              </a:path>
              <a:path w="3524884" h="2362200">
                <a:moveTo>
                  <a:pt x="3334473" y="368300"/>
                </a:moveTo>
                <a:lnTo>
                  <a:pt x="3321824" y="368300"/>
                </a:lnTo>
                <a:lnTo>
                  <a:pt x="3320935" y="355600"/>
                </a:lnTo>
                <a:lnTo>
                  <a:pt x="3319818" y="342900"/>
                </a:lnTo>
                <a:lnTo>
                  <a:pt x="3318471" y="330200"/>
                </a:lnTo>
                <a:lnTo>
                  <a:pt x="3316909" y="330200"/>
                </a:lnTo>
                <a:lnTo>
                  <a:pt x="3315068" y="317500"/>
                </a:lnTo>
                <a:lnTo>
                  <a:pt x="3329393" y="317500"/>
                </a:lnTo>
                <a:lnTo>
                  <a:pt x="3331032" y="330200"/>
                </a:lnTo>
                <a:lnTo>
                  <a:pt x="3332429" y="342900"/>
                </a:lnTo>
                <a:lnTo>
                  <a:pt x="3333584" y="355600"/>
                </a:lnTo>
                <a:lnTo>
                  <a:pt x="3334473" y="368300"/>
                </a:lnTo>
                <a:close/>
              </a:path>
              <a:path w="3524884" h="2362200">
                <a:moveTo>
                  <a:pt x="13208" y="1993900"/>
                </a:moveTo>
                <a:lnTo>
                  <a:pt x="520" y="1993900"/>
                </a:lnTo>
                <a:lnTo>
                  <a:pt x="127" y="1981200"/>
                </a:lnTo>
                <a:lnTo>
                  <a:pt x="0" y="1968500"/>
                </a:lnTo>
                <a:lnTo>
                  <a:pt x="0" y="393700"/>
                </a:lnTo>
                <a:lnTo>
                  <a:pt x="127" y="381000"/>
                </a:lnTo>
                <a:lnTo>
                  <a:pt x="520" y="368300"/>
                </a:lnTo>
                <a:lnTo>
                  <a:pt x="13208" y="368300"/>
                </a:lnTo>
                <a:lnTo>
                  <a:pt x="12814" y="381000"/>
                </a:lnTo>
                <a:lnTo>
                  <a:pt x="12700" y="393700"/>
                </a:lnTo>
                <a:lnTo>
                  <a:pt x="12700" y="1968500"/>
                </a:lnTo>
                <a:lnTo>
                  <a:pt x="12814" y="1981200"/>
                </a:lnTo>
                <a:lnTo>
                  <a:pt x="13208" y="1993900"/>
                </a:lnTo>
                <a:close/>
              </a:path>
              <a:path w="3524884" h="2362200">
                <a:moveTo>
                  <a:pt x="3507238" y="1870372"/>
                </a:moveTo>
                <a:lnTo>
                  <a:pt x="3322942" y="1384300"/>
                </a:lnTo>
                <a:lnTo>
                  <a:pt x="3322815" y="381000"/>
                </a:lnTo>
                <a:lnTo>
                  <a:pt x="3322434" y="368300"/>
                </a:lnTo>
                <a:lnTo>
                  <a:pt x="3335121" y="368300"/>
                </a:lnTo>
                <a:lnTo>
                  <a:pt x="3335515" y="381000"/>
                </a:lnTo>
                <a:lnTo>
                  <a:pt x="3335642" y="1371600"/>
                </a:lnTo>
                <a:lnTo>
                  <a:pt x="3335235" y="1371600"/>
                </a:lnTo>
                <a:lnTo>
                  <a:pt x="3519883" y="1866900"/>
                </a:lnTo>
                <a:lnTo>
                  <a:pt x="3513759" y="1866900"/>
                </a:lnTo>
                <a:lnTo>
                  <a:pt x="3507238" y="1870372"/>
                </a:lnTo>
                <a:close/>
              </a:path>
              <a:path w="3524884" h="2362200">
                <a:moveTo>
                  <a:pt x="3510737" y="1879600"/>
                </a:moveTo>
                <a:lnTo>
                  <a:pt x="3507238" y="1870372"/>
                </a:lnTo>
                <a:lnTo>
                  <a:pt x="3513759" y="1866900"/>
                </a:lnTo>
                <a:lnTo>
                  <a:pt x="3510737" y="1879600"/>
                </a:lnTo>
                <a:close/>
              </a:path>
              <a:path w="3524884" h="2362200">
                <a:moveTo>
                  <a:pt x="3524618" y="1879600"/>
                </a:moveTo>
                <a:lnTo>
                  <a:pt x="3510737" y="1879600"/>
                </a:lnTo>
                <a:lnTo>
                  <a:pt x="3513759" y="1866900"/>
                </a:lnTo>
                <a:lnTo>
                  <a:pt x="3519883" y="1866900"/>
                </a:lnTo>
                <a:lnTo>
                  <a:pt x="3524618" y="1879600"/>
                </a:lnTo>
                <a:close/>
              </a:path>
              <a:path w="3524884" h="2362200">
                <a:moveTo>
                  <a:pt x="3335121" y="1993900"/>
                </a:moveTo>
                <a:lnTo>
                  <a:pt x="3322434" y="1993900"/>
                </a:lnTo>
                <a:lnTo>
                  <a:pt x="3322815" y="1981200"/>
                </a:lnTo>
                <a:lnTo>
                  <a:pt x="3322942" y="1968500"/>
                </a:lnTo>
                <a:lnTo>
                  <a:pt x="3507238" y="1870372"/>
                </a:lnTo>
                <a:lnTo>
                  <a:pt x="3510737" y="1879600"/>
                </a:lnTo>
                <a:lnTo>
                  <a:pt x="3524618" y="1879600"/>
                </a:lnTo>
                <a:lnTo>
                  <a:pt x="3332200" y="1968500"/>
                </a:lnTo>
                <a:lnTo>
                  <a:pt x="3335642" y="1968500"/>
                </a:lnTo>
                <a:lnTo>
                  <a:pt x="3335515" y="1981200"/>
                </a:lnTo>
                <a:lnTo>
                  <a:pt x="3335121" y="1993900"/>
                </a:lnTo>
                <a:close/>
              </a:path>
              <a:path w="3524884" h="2362200">
                <a:moveTo>
                  <a:pt x="20574" y="2044700"/>
                </a:moveTo>
                <a:lnTo>
                  <a:pt x="6235" y="2044700"/>
                </a:lnTo>
                <a:lnTo>
                  <a:pt x="4597" y="2032000"/>
                </a:lnTo>
                <a:lnTo>
                  <a:pt x="3213" y="2019300"/>
                </a:lnTo>
                <a:lnTo>
                  <a:pt x="2057" y="2006600"/>
                </a:lnTo>
                <a:lnTo>
                  <a:pt x="1155" y="1993900"/>
                </a:lnTo>
                <a:lnTo>
                  <a:pt x="13817" y="1993900"/>
                </a:lnTo>
                <a:lnTo>
                  <a:pt x="14706" y="2006600"/>
                </a:lnTo>
                <a:lnTo>
                  <a:pt x="15811" y="2019300"/>
                </a:lnTo>
                <a:lnTo>
                  <a:pt x="17170" y="2032000"/>
                </a:lnTo>
                <a:lnTo>
                  <a:pt x="18732" y="2032000"/>
                </a:lnTo>
                <a:lnTo>
                  <a:pt x="20574" y="2044700"/>
                </a:lnTo>
                <a:close/>
              </a:path>
              <a:path w="3524884" h="2362200">
                <a:moveTo>
                  <a:pt x="3329393" y="2044700"/>
                </a:moveTo>
                <a:lnTo>
                  <a:pt x="3315068" y="2044700"/>
                </a:lnTo>
                <a:lnTo>
                  <a:pt x="3316909" y="2032000"/>
                </a:lnTo>
                <a:lnTo>
                  <a:pt x="3318471" y="2032000"/>
                </a:lnTo>
                <a:lnTo>
                  <a:pt x="3319843" y="2019300"/>
                </a:lnTo>
                <a:lnTo>
                  <a:pt x="3320948" y="2006600"/>
                </a:lnTo>
                <a:lnTo>
                  <a:pt x="3321824" y="1993900"/>
                </a:lnTo>
                <a:lnTo>
                  <a:pt x="3334473" y="1993900"/>
                </a:lnTo>
                <a:lnTo>
                  <a:pt x="3333584" y="2006600"/>
                </a:lnTo>
                <a:lnTo>
                  <a:pt x="3332429" y="2019300"/>
                </a:lnTo>
                <a:lnTo>
                  <a:pt x="3331032" y="2032000"/>
                </a:lnTo>
                <a:lnTo>
                  <a:pt x="3329393" y="2044700"/>
                </a:lnTo>
                <a:close/>
              </a:path>
              <a:path w="3524884" h="2362200">
                <a:moveTo>
                  <a:pt x="30124" y="2082800"/>
                </a:moveTo>
                <a:lnTo>
                  <a:pt x="15163" y="2082800"/>
                </a:lnTo>
                <a:lnTo>
                  <a:pt x="12585" y="2070100"/>
                </a:lnTo>
                <a:lnTo>
                  <a:pt x="10236" y="2057400"/>
                </a:lnTo>
                <a:lnTo>
                  <a:pt x="8115" y="2044700"/>
                </a:lnTo>
                <a:lnTo>
                  <a:pt x="20548" y="2044700"/>
                </a:lnTo>
                <a:lnTo>
                  <a:pt x="22631" y="2057400"/>
                </a:lnTo>
                <a:lnTo>
                  <a:pt x="24904" y="2070100"/>
                </a:lnTo>
                <a:lnTo>
                  <a:pt x="27355" y="2070100"/>
                </a:lnTo>
                <a:lnTo>
                  <a:pt x="30124" y="2082800"/>
                </a:lnTo>
                <a:close/>
              </a:path>
              <a:path w="3524884" h="2362200">
                <a:moveTo>
                  <a:pt x="3320478" y="2082800"/>
                </a:moveTo>
                <a:lnTo>
                  <a:pt x="3305517" y="2082800"/>
                </a:lnTo>
                <a:lnTo>
                  <a:pt x="3308273" y="2070100"/>
                </a:lnTo>
                <a:lnTo>
                  <a:pt x="3310737" y="2070100"/>
                </a:lnTo>
                <a:lnTo>
                  <a:pt x="3313049" y="2057400"/>
                </a:lnTo>
                <a:lnTo>
                  <a:pt x="3315093" y="2044700"/>
                </a:lnTo>
                <a:lnTo>
                  <a:pt x="3327527" y="2044700"/>
                </a:lnTo>
                <a:lnTo>
                  <a:pt x="3325406" y="2057400"/>
                </a:lnTo>
                <a:lnTo>
                  <a:pt x="3323056" y="2070100"/>
                </a:lnTo>
                <a:lnTo>
                  <a:pt x="3320478" y="2082800"/>
                </a:lnTo>
                <a:close/>
              </a:path>
              <a:path w="3524884" h="2362200">
                <a:moveTo>
                  <a:pt x="39573" y="2108200"/>
                </a:moveTo>
                <a:lnTo>
                  <a:pt x="24257" y="2108200"/>
                </a:lnTo>
                <a:lnTo>
                  <a:pt x="21005" y="2095500"/>
                </a:lnTo>
                <a:lnTo>
                  <a:pt x="17970" y="2082800"/>
                </a:lnTo>
                <a:lnTo>
                  <a:pt x="30073" y="2082800"/>
                </a:lnTo>
                <a:lnTo>
                  <a:pt x="33058" y="2095500"/>
                </a:lnTo>
                <a:lnTo>
                  <a:pt x="36156" y="2095500"/>
                </a:lnTo>
                <a:lnTo>
                  <a:pt x="39573" y="2108200"/>
                </a:lnTo>
                <a:close/>
              </a:path>
              <a:path w="3524884" h="2362200">
                <a:moveTo>
                  <a:pt x="3311372" y="2108200"/>
                </a:moveTo>
                <a:lnTo>
                  <a:pt x="3296056" y="2108200"/>
                </a:lnTo>
                <a:lnTo>
                  <a:pt x="3299485" y="2095500"/>
                </a:lnTo>
                <a:lnTo>
                  <a:pt x="3302584" y="2095500"/>
                </a:lnTo>
                <a:lnTo>
                  <a:pt x="3305568" y="2082800"/>
                </a:lnTo>
                <a:lnTo>
                  <a:pt x="3317671" y="2082800"/>
                </a:lnTo>
                <a:lnTo>
                  <a:pt x="3314636" y="2095500"/>
                </a:lnTo>
                <a:lnTo>
                  <a:pt x="3311372" y="2108200"/>
                </a:lnTo>
                <a:close/>
              </a:path>
              <a:path w="3524884" h="2362200">
                <a:moveTo>
                  <a:pt x="55079" y="2146300"/>
                </a:moveTo>
                <a:lnTo>
                  <a:pt x="39433" y="2146300"/>
                </a:lnTo>
                <a:lnTo>
                  <a:pt x="35318" y="2133600"/>
                </a:lnTo>
                <a:lnTo>
                  <a:pt x="31419" y="2120900"/>
                </a:lnTo>
                <a:lnTo>
                  <a:pt x="27736" y="2108200"/>
                </a:lnTo>
                <a:lnTo>
                  <a:pt x="39522" y="2108200"/>
                </a:lnTo>
                <a:lnTo>
                  <a:pt x="43154" y="2120900"/>
                </a:lnTo>
                <a:lnTo>
                  <a:pt x="46863" y="2120900"/>
                </a:lnTo>
                <a:lnTo>
                  <a:pt x="50901" y="2133600"/>
                </a:lnTo>
                <a:lnTo>
                  <a:pt x="55079" y="2146300"/>
                </a:lnTo>
                <a:close/>
              </a:path>
              <a:path w="3524884" h="2362200">
                <a:moveTo>
                  <a:pt x="3296208" y="2146300"/>
                </a:moveTo>
                <a:lnTo>
                  <a:pt x="3280549" y="2146300"/>
                </a:lnTo>
                <a:lnTo>
                  <a:pt x="3284804" y="2133600"/>
                </a:lnTo>
                <a:lnTo>
                  <a:pt x="3288779" y="2120900"/>
                </a:lnTo>
                <a:lnTo>
                  <a:pt x="3292487" y="2120900"/>
                </a:lnTo>
                <a:lnTo>
                  <a:pt x="3296119" y="2108200"/>
                </a:lnTo>
                <a:lnTo>
                  <a:pt x="3307905" y="2108200"/>
                </a:lnTo>
                <a:lnTo>
                  <a:pt x="3304222" y="2120900"/>
                </a:lnTo>
                <a:lnTo>
                  <a:pt x="3300323" y="2133600"/>
                </a:lnTo>
                <a:lnTo>
                  <a:pt x="3296208" y="2146300"/>
                </a:lnTo>
                <a:close/>
              </a:path>
              <a:path w="3524884" h="2362200">
                <a:moveTo>
                  <a:pt x="68783" y="2171700"/>
                </a:moveTo>
                <a:lnTo>
                  <a:pt x="52984" y="2171700"/>
                </a:lnTo>
                <a:lnTo>
                  <a:pt x="48260" y="2159000"/>
                </a:lnTo>
                <a:lnTo>
                  <a:pt x="43751" y="2146300"/>
                </a:lnTo>
                <a:lnTo>
                  <a:pt x="59385" y="2146300"/>
                </a:lnTo>
                <a:lnTo>
                  <a:pt x="64033" y="2159000"/>
                </a:lnTo>
                <a:lnTo>
                  <a:pt x="68783" y="2171700"/>
                </a:lnTo>
                <a:close/>
              </a:path>
              <a:path w="3524884" h="2362200">
                <a:moveTo>
                  <a:pt x="3282657" y="2171700"/>
                </a:moveTo>
                <a:lnTo>
                  <a:pt x="3266859" y="2171700"/>
                </a:lnTo>
                <a:lnTo>
                  <a:pt x="3271685" y="2159000"/>
                </a:lnTo>
                <a:lnTo>
                  <a:pt x="3276257" y="2146300"/>
                </a:lnTo>
                <a:lnTo>
                  <a:pt x="3291890" y="2146300"/>
                </a:lnTo>
                <a:lnTo>
                  <a:pt x="3287382" y="2159000"/>
                </a:lnTo>
                <a:lnTo>
                  <a:pt x="3282657" y="2171700"/>
                </a:lnTo>
                <a:close/>
              </a:path>
              <a:path w="3524884" h="2362200">
                <a:moveTo>
                  <a:pt x="84175" y="2197100"/>
                </a:moveTo>
                <a:lnTo>
                  <a:pt x="68300" y="2197100"/>
                </a:lnTo>
                <a:lnTo>
                  <a:pt x="63004" y="2184400"/>
                </a:lnTo>
                <a:lnTo>
                  <a:pt x="57899" y="2171700"/>
                </a:lnTo>
                <a:lnTo>
                  <a:pt x="73647" y="2171700"/>
                </a:lnTo>
                <a:lnTo>
                  <a:pt x="78867" y="2184400"/>
                </a:lnTo>
                <a:lnTo>
                  <a:pt x="84175" y="2197100"/>
                </a:lnTo>
                <a:close/>
              </a:path>
              <a:path w="3524884" h="2362200">
                <a:moveTo>
                  <a:pt x="3267341" y="2197100"/>
                </a:moveTo>
                <a:lnTo>
                  <a:pt x="3251466" y="2197100"/>
                </a:lnTo>
                <a:lnTo>
                  <a:pt x="3256864" y="2184400"/>
                </a:lnTo>
                <a:lnTo>
                  <a:pt x="3261995" y="2171700"/>
                </a:lnTo>
                <a:lnTo>
                  <a:pt x="3277742" y="2171700"/>
                </a:lnTo>
                <a:lnTo>
                  <a:pt x="3272637" y="2184400"/>
                </a:lnTo>
                <a:lnTo>
                  <a:pt x="3267341" y="2197100"/>
                </a:lnTo>
                <a:close/>
              </a:path>
              <a:path w="3524884" h="2362200">
                <a:moveTo>
                  <a:pt x="95326" y="2209800"/>
                </a:moveTo>
                <a:lnTo>
                  <a:pt x="79438" y="2209800"/>
                </a:lnTo>
                <a:lnTo>
                  <a:pt x="73774" y="2197100"/>
                </a:lnTo>
                <a:lnTo>
                  <a:pt x="89573" y="2197100"/>
                </a:lnTo>
                <a:lnTo>
                  <a:pt x="95326" y="2209800"/>
                </a:lnTo>
                <a:close/>
              </a:path>
              <a:path w="3524884" h="2362200">
                <a:moveTo>
                  <a:pt x="3256203" y="2209800"/>
                </a:moveTo>
                <a:lnTo>
                  <a:pt x="3240316" y="2209800"/>
                </a:lnTo>
                <a:lnTo>
                  <a:pt x="3246069" y="2197100"/>
                </a:lnTo>
                <a:lnTo>
                  <a:pt x="3261867" y="2197100"/>
                </a:lnTo>
                <a:lnTo>
                  <a:pt x="3256203" y="2209800"/>
                </a:lnTo>
                <a:close/>
              </a:path>
              <a:path w="3524884" h="2362200">
                <a:moveTo>
                  <a:pt x="119659" y="2235200"/>
                </a:moveTo>
                <a:lnTo>
                  <a:pt x="97510" y="2235200"/>
                </a:lnTo>
                <a:lnTo>
                  <a:pt x="91313" y="2222500"/>
                </a:lnTo>
                <a:lnTo>
                  <a:pt x="85293" y="2209800"/>
                </a:lnTo>
                <a:lnTo>
                  <a:pt x="101066" y="2209800"/>
                </a:lnTo>
                <a:lnTo>
                  <a:pt x="107162" y="2222500"/>
                </a:lnTo>
                <a:lnTo>
                  <a:pt x="113233" y="2222500"/>
                </a:lnTo>
                <a:lnTo>
                  <a:pt x="119659" y="2235200"/>
                </a:lnTo>
                <a:close/>
              </a:path>
              <a:path w="3524884" h="2362200">
                <a:moveTo>
                  <a:pt x="3238131" y="2235200"/>
                </a:moveTo>
                <a:lnTo>
                  <a:pt x="3215982" y="2235200"/>
                </a:lnTo>
                <a:lnTo>
                  <a:pt x="3222409" y="2222500"/>
                </a:lnTo>
                <a:lnTo>
                  <a:pt x="3228479" y="2222500"/>
                </a:lnTo>
                <a:lnTo>
                  <a:pt x="3234575" y="2209800"/>
                </a:lnTo>
                <a:lnTo>
                  <a:pt x="3250349" y="2209800"/>
                </a:lnTo>
                <a:lnTo>
                  <a:pt x="3244329" y="2222500"/>
                </a:lnTo>
                <a:lnTo>
                  <a:pt x="3238131" y="2235200"/>
                </a:lnTo>
                <a:close/>
              </a:path>
              <a:path w="3524884" h="2362200">
                <a:moveTo>
                  <a:pt x="126149" y="2247900"/>
                </a:moveTo>
                <a:lnTo>
                  <a:pt x="110413" y="2247900"/>
                </a:lnTo>
                <a:lnTo>
                  <a:pt x="103886" y="2235200"/>
                </a:lnTo>
                <a:lnTo>
                  <a:pt x="119557" y="2235200"/>
                </a:lnTo>
                <a:lnTo>
                  <a:pt x="126149" y="2247900"/>
                </a:lnTo>
                <a:close/>
              </a:path>
              <a:path w="3524884" h="2362200">
                <a:moveTo>
                  <a:pt x="132803" y="2247900"/>
                </a:moveTo>
                <a:lnTo>
                  <a:pt x="126149" y="2247900"/>
                </a:lnTo>
                <a:lnTo>
                  <a:pt x="126047" y="2235200"/>
                </a:lnTo>
                <a:lnTo>
                  <a:pt x="132803" y="2247900"/>
                </a:lnTo>
                <a:close/>
              </a:path>
              <a:path w="3524884" h="2362200">
                <a:moveTo>
                  <a:pt x="3209493" y="2247900"/>
                </a:moveTo>
                <a:lnTo>
                  <a:pt x="3202838" y="2247900"/>
                </a:lnTo>
                <a:lnTo>
                  <a:pt x="3209594" y="2235200"/>
                </a:lnTo>
                <a:lnTo>
                  <a:pt x="3209493" y="2247900"/>
                </a:lnTo>
                <a:close/>
              </a:path>
              <a:path w="3524884" h="2362200">
                <a:moveTo>
                  <a:pt x="3225228" y="2247900"/>
                </a:moveTo>
                <a:lnTo>
                  <a:pt x="3209493" y="2247900"/>
                </a:lnTo>
                <a:lnTo>
                  <a:pt x="3216084" y="2235200"/>
                </a:lnTo>
                <a:lnTo>
                  <a:pt x="3231756" y="2235200"/>
                </a:lnTo>
                <a:lnTo>
                  <a:pt x="3225228" y="2247900"/>
                </a:lnTo>
                <a:close/>
              </a:path>
              <a:path w="3524884" h="2362200">
                <a:moveTo>
                  <a:pt x="139611" y="2260600"/>
                </a:moveTo>
                <a:lnTo>
                  <a:pt x="123990" y="2260600"/>
                </a:lnTo>
                <a:lnTo>
                  <a:pt x="117119" y="2247900"/>
                </a:lnTo>
                <a:lnTo>
                  <a:pt x="132689" y="2247900"/>
                </a:lnTo>
                <a:lnTo>
                  <a:pt x="139611" y="2260600"/>
                </a:lnTo>
                <a:close/>
              </a:path>
              <a:path w="3524884" h="2362200">
                <a:moveTo>
                  <a:pt x="3211652" y="2260600"/>
                </a:moveTo>
                <a:lnTo>
                  <a:pt x="3196031" y="2260600"/>
                </a:lnTo>
                <a:lnTo>
                  <a:pt x="3202952" y="2247900"/>
                </a:lnTo>
                <a:lnTo>
                  <a:pt x="3218522" y="2247900"/>
                </a:lnTo>
                <a:lnTo>
                  <a:pt x="3211652" y="2260600"/>
                </a:lnTo>
                <a:close/>
              </a:path>
              <a:path w="3524884" h="2362200">
                <a:moveTo>
                  <a:pt x="160896" y="2273300"/>
                </a:moveTo>
                <a:lnTo>
                  <a:pt x="138188" y="2273300"/>
                </a:lnTo>
                <a:lnTo>
                  <a:pt x="131013" y="2260600"/>
                </a:lnTo>
                <a:lnTo>
                  <a:pt x="153543" y="2260600"/>
                </a:lnTo>
                <a:lnTo>
                  <a:pt x="160896" y="2273300"/>
                </a:lnTo>
                <a:close/>
              </a:path>
              <a:path w="3524884" h="2362200">
                <a:moveTo>
                  <a:pt x="3197453" y="2273300"/>
                </a:moveTo>
                <a:lnTo>
                  <a:pt x="3174733" y="2273300"/>
                </a:lnTo>
                <a:lnTo>
                  <a:pt x="3182099" y="2260600"/>
                </a:lnTo>
                <a:lnTo>
                  <a:pt x="3204629" y="2260600"/>
                </a:lnTo>
                <a:lnTo>
                  <a:pt x="3197453" y="2273300"/>
                </a:lnTo>
                <a:close/>
              </a:path>
              <a:path w="3524884" h="2362200">
                <a:moveTo>
                  <a:pt x="175806" y="2286000"/>
                </a:moveTo>
                <a:lnTo>
                  <a:pt x="152996" y="2286000"/>
                </a:lnTo>
                <a:lnTo>
                  <a:pt x="145516" y="2273300"/>
                </a:lnTo>
                <a:lnTo>
                  <a:pt x="168160" y="2273300"/>
                </a:lnTo>
                <a:lnTo>
                  <a:pt x="175806" y="2286000"/>
                </a:lnTo>
                <a:close/>
              </a:path>
              <a:path w="3524884" h="2362200">
                <a:moveTo>
                  <a:pt x="3182645" y="2286000"/>
                </a:moveTo>
                <a:lnTo>
                  <a:pt x="3159823" y="2286000"/>
                </a:lnTo>
                <a:lnTo>
                  <a:pt x="3167468" y="2273300"/>
                </a:lnTo>
                <a:lnTo>
                  <a:pt x="3190125" y="2273300"/>
                </a:lnTo>
                <a:lnTo>
                  <a:pt x="3182645" y="2286000"/>
                </a:lnTo>
                <a:close/>
              </a:path>
              <a:path w="3524884" h="2362200">
                <a:moveTo>
                  <a:pt x="191262" y="2298700"/>
                </a:moveTo>
                <a:lnTo>
                  <a:pt x="168389" y="2298700"/>
                </a:lnTo>
                <a:lnTo>
                  <a:pt x="160616" y="2286000"/>
                </a:lnTo>
                <a:lnTo>
                  <a:pt x="183349" y="2286000"/>
                </a:lnTo>
                <a:lnTo>
                  <a:pt x="191262" y="2298700"/>
                </a:lnTo>
                <a:close/>
              </a:path>
              <a:path w="3524884" h="2362200">
                <a:moveTo>
                  <a:pt x="3167253" y="2298700"/>
                </a:moveTo>
                <a:lnTo>
                  <a:pt x="3144380" y="2298700"/>
                </a:lnTo>
                <a:lnTo>
                  <a:pt x="3152292" y="2286000"/>
                </a:lnTo>
                <a:lnTo>
                  <a:pt x="3175025" y="2286000"/>
                </a:lnTo>
                <a:lnTo>
                  <a:pt x="3167253" y="2298700"/>
                </a:lnTo>
                <a:close/>
              </a:path>
              <a:path w="3524884" h="2362200">
                <a:moveTo>
                  <a:pt x="215404" y="2311400"/>
                </a:moveTo>
                <a:lnTo>
                  <a:pt x="192519" y="2311400"/>
                </a:lnTo>
                <a:lnTo>
                  <a:pt x="184340" y="2298700"/>
                </a:lnTo>
                <a:lnTo>
                  <a:pt x="207098" y="2298700"/>
                </a:lnTo>
                <a:lnTo>
                  <a:pt x="215404" y="2311400"/>
                </a:lnTo>
                <a:close/>
              </a:path>
              <a:path w="3524884" h="2362200">
                <a:moveTo>
                  <a:pt x="3143123" y="2311400"/>
                </a:moveTo>
                <a:lnTo>
                  <a:pt x="3120237" y="2311400"/>
                </a:lnTo>
                <a:lnTo>
                  <a:pt x="3128543" y="2298700"/>
                </a:lnTo>
                <a:lnTo>
                  <a:pt x="3151301" y="2298700"/>
                </a:lnTo>
                <a:lnTo>
                  <a:pt x="3143123" y="2311400"/>
                </a:lnTo>
                <a:close/>
              </a:path>
              <a:path w="3524884" h="2362200">
                <a:moveTo>
                  <a:pt x="240614" y="2324100"/>
                </a:moveTo>
                <a:lnTo>
                  <a:pt x="209270" y="2324100"/>
                </a:lnTo>
                <a:lnTo>
                  <a:pt x="200837" y="2311400"/>
                </a:lnTo>
                <a:lnTo>
                  <a:pt x="231952" y="2311400"/>
                </a:lnTo>
                <a:lnTo>
                  <a:pt x="240614" y="2324100"/>
                </a:lnTo>
                <a:close/>
              </a:path>
              <a:path w="3524884" h="2362200">
                <a:moveTo>
                  <a:pt x="3126371" y="2324100"/>
                </a:moveTo>
                <a:lnTo>
                  <a:pt x="3095028" y="2324100"/>
                </a:lnTo>
                <a:lnTo>
                  <a:pt x="3103689" y="2311400"/>
                </a:lnTo>
                <a:lnTo>
                  <a:pt x="3134804" y="2311400"/>
                </a:lnTo>
                <a:lnTo>
                  <a:pt x="3126371" y="2324100"/>
                </a:lnTo>
                <a:close/>
              </a:path>
              <a:path w="3524884" h="2362200">
                <a:moveTo>
                  <a:pt x="266827" y="2336800"/>
                </a:moveTo>
                <a:lnTo>
                  <a:pt x="235318" y="2336800"/>
                </a:lnTo>
                <a:lnTo>
                  <a:pt x="226517" y="2324100"/>
                </a:lnTo>
                <a:lnTo>
                  <a:pt x="257835" y="2324100"/>
                </a:lnTo>
                <a:lnTo>
                  <a:pt x="266827" y="2336800"/>
                </a:lnTo>
                <a:close/>
              </a:path>
              <a:path w="3524884" h="2362200">
                <a:moveTo>
                  <a:pt x="3100324" y="2336800"/>
                </a:moveTo>
                <a:lnTo>
                  <a:pt x="3068815" y="2336800"/>
                </a:lnTo>
                <a:lnTo>
                  <a:pt x="3077794" y="2324100"/>
                </a:lnTo>
                <a:lnTo>
                  <a:pt x="3109125" y="2324100"/>
                </a:lnTo>
                <a:lnTo>
                  <a:pt x="3100324" y="2336800"/>
                </a:lnTo>
                <a:close/>
              </a:path>
              <a:path w="3524884" h="2362200">
                <a:moveTo>
                  <a:pt x="312521" y="2349500"/>
                </a:moveTo>
                <a:lnTo>
                  <a:pt x="262394" y="2349500"/>
                </a:lnTo>
                <a:lnTo>
                  <a:pt x="253250" y="2336800"/>
                </a:lnTo>
                <a:lnTo>
                  <a:pt x="303034" y="2336800"/>
                </a:lnTo>
                <a:lnTo>
                  <a:pt x="312521" y="2349500"/>
                </a:lnTo>
                <a:close/>
              </a:path>
              <a:path w="3524884" h="2362200">
                <a:moveTo>
                  <a:pt x="3073247" y="2349500"/>
                </a:moveTo>
                <a:lnTo>
                  <a:pt x="3023120" y="2349500"/>
                </a:lnTo>
                <a:lnTo>
                  <a:pt x="3032607" y="2336800"/>
                </a:lnTo>
                <a:lnTo>
                  <a:pt x="3082391" y="2336800"/>
                </a:lnTo>
                <a:lnTo>
                  <a:pt x="3073247" y="2349500"/>
                </a:lnTo>
                <a:close/>
              </a:path>
              <a:path w="3524884" h="2362200">
                <a:moveTo>
                  <a:pt x="3026054" y="2362200"/>
                </a:moveTo>
                <a:lnTo>
                  <a:pt x="309587" y="2362200"/>
                </a:lnTo>
                <a:lnTo>
                  <a:pt x="299948" y="2349500"/>
                </a:lnTo>
                <a:lnTo>
                  <a:pt x="3035693" y="2349500"/>
                </a:lnTo>
                <a:lnTo>
                  <a:pt x="3026054" y="23622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312530" y="1845691"/>
            <a:ext cx="5851525" cy="2893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Times New Roman"/>
              <a:cs typeface="Times New Roman"/>
            </a:endParaRPr>
          </a:p>
          <a:p>
            <a:pPr marL="2952115">
              <a:lnSpc>
                <a:spcPct val="100000"/>
              </a:lnSpc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提出猜想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2952115" marR="5080" indent="461009">
              <a:lnSpc>
                <a:spcPct val="103499"/>
              </a:lnSpc>
              <a:spcBef>
                <a:spcPts val="125"/>
              </a:spcBef>
            </a:pPr>
            <a:r>
              <a:rPr dirty="0" sz="2200" b="1">
                <a:latin typeface="华文楷体"/>
                <a:cs typeface="华文楷体"/>
              </a:rPr>
              <a:t>将拉力</a:t>
            </a:r>
            <a:r>
              <a:rPr dirty="0" sz="2200" spc="-5" b="1" i="1">
                <a:latin typeface="Times New Roman"/>
                <a:cs typeface="Times New Roman"/>
              </a:rPr>
              <a:t>F</a:t>
            </a:r>
            <a:r>
              <a:rPr dirty="0" sz="2200" b="1">
                <a:latin typeface="华文楷体"/>
                <a:cs typeface="华文楷体"/>
              </a:rPr>
              <a:t>的箭头端</a:t>
            </a:r>
            <a:r>
              <a:rPr dirty="0" sz="2200" spc="-5" b="1">
                <a:latin typeface="华文楷体"/>
                <a:cs typeface="华文楷体"/>
              </a:rPr>
              <a:t>分 </a:t>
            </a:r>
            <a:r>
              <a:rPr dirty="0" sz="2200" b="1">
                <a:latin typeface="华文楷体"/>
                <a:cs typeface="华文楷体"/>
              </a:rPr>
              <a:t>别与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1</a:t>
            </a:r>
            <a:r>
              <a:rPr dirty="0" baseline="-17857" sz="2100" spc="-104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华文楷体"/>
                <a:cs typeface="华文楷体"/>
              </a:rPr>
              <a:t>、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2</a:t>
            </a:r>
            <a:r>
              <a:rPr dirty="0" sz="2200" b="1">
                <a:latin typeface="华文楷体"/>
                <a:cs typeface="华文楷体"/>
              </a:rPr>
              <a:t>的箭头端</a:t>
            </a:r>
            <a:r>
              <a:rPr dirty="0" sz="2200" spc="-10" b="1">
                <a:latin typeface="华文楷体"/>
                <a:cs typeface="华文楷体"/>
              </a:rPr>
              <a:t>连 </a:t>
            </a:r>
            <a:r>
              <a:rPr dirty="0" sz="2200" b="1">
                <a:latin typeface="华文楷体"/>
                <a:cs typeface="华文楷体"/>
              </a:rPr>
              <a:t>接，发现合力可能是</a:t>
            </a:r>
            <a:r>
              <a:rPr dirty="0" sz="2200" spc="-10" b="1">
                <a:latin typeface="华文楷体"/>
                <a:cs typeface="华文楷体"/>
              </a:rPr>
              <a:t>以 </a:t>
            </a:r>
            <a:r>
              <a:rPr dirty="0" sz="2200" b="1">
                <a:latin typeface="华文楷体"/>
                <a:cs typeface="华文楷体"/>
              </a:rPr>
              <a:t>两个分力为邻边的平</a:t>
            </a:r>
            <a:r>
              <a:rPr dirty="0" sz="2200" spc="-10" b="1">
                <a:latin typeface="华文楷体"/>
                <a:cs typeface="华文楷体"/>
              </a:rPr>
              <a:t>行 </a:t>
            </a:r>
            <a:r>
              <a:rPr dirty="0" sz="2200" b="1">
                <a:latin typeface="华文楷体"/>
                <a:cs typeface="华文楷体"/>
              </a:rPr>
              <a:t>四边形的对角</a:t>
            </a:r>
            <a:r>
              <a:rPr dirty="0" sz="2200" spc="-10" b="1">
                <a:latin typeface="华文楷体"/>
                <a:cs typeface="华文楷体"/>
              </a:rPr>
              <a:t>线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351532" y="2782823"/>
            <a:ext cx="2490216" cy="19583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29140" y="3689108"/>
            <a:ext cx="522605" cy="883919"/>
          </a:xfrm>
          <a:custGeom>
            <a:avLst/>
            <a:gdLst/>
            <a:ahLst/>
            <a:cxnLst/>
            <a:rect l="l" t="t" r="r" b="b"/>
            <a:pathLst>
              <a:path w="522604" h="883920">
                <a:moveTo>
                  <a:pt x="38163" y="75501"/>
                </a:moveTo>
                <a:lnTo>
                  <a:pt x="0" y="9537"/>
                </a:lnTo>
                <a:lnTo>
                  <a:pt x="16484" y="0"/>
                </a:lnTo>
                <a:lnTo>
                  <a:pt x="54648" y="65951"/>
                </a:lnTo>
                <a:lnTo>
                  <a:pt x="38163" y="75501"/>
                </a:lnTo>
                <a:close/>
              </a:path>
              <a:path w="522604" h="883920">
                <a:moveTo>
                  <a:pt x="104940" y="190919"/>
                </a:moveTo>
                <a:lnTo>
                  <a:pt x="66776" y="124968"/>
                </a:lnTo>
                <a:lnTo>
                  <a:pt x="83273" y="115417"/>
                </a:lnTo>
                <a:lnTo>
                  <a:pt x="121437" y="181381"/>
                </a:lnTo>
                <a:lnTo>
                  <a:pt x="104940" y="190919"/>
                </a:lnTo>
                <a:close/>
              </a:path>
              <a:path w="522604" h="883920">
                <a:moveTo>
                  <a:pt x="171729" y="306349"/>
                </a:moveTo>
                <a:lnTo>
                  <a:pt x="133565" y="240385"/>
                </a:lnTo>
                <a:lnTo>
                  <a:pt x="150050" y="230847"/>
                </a:lnTo>
                <a:lnTo>
                  <a:pt x="188214" y="296799"/>
                </a:lnTo>
                <a:lnTo>
                  <a:pt x="171729" y="306349"/>
                </a:lnTo>
                <a:close/>
              </a:path>
              <a:path w="522604" h="883920">
                <a:moveTo>
                  <a:pt x="238506" y="421766"/>
                </a:moveTo>
                <a:lnTo>
                  <a:pt x="200342" y="355815"/>
                </a:lnTo>
                <a:lnTo>
                  <a:pt x="216827" y="346265"/>
                </a:lnTo>
                <a:lnTo>
                  <a:pt x="254990" y="412229"/>
                </a:lnTo>
                <a:lnTo>
                  <a:pt x="238506" y="421766"/>
                </a:lnTo>
                <a:close/>
              </a:path>
              <a:path w="522604" h="883920">
                <a:moveTo>
                  <a:pt x="305282" y="537184"/>
                </a:moveTo>
                <a:lnTo>
                  <a:pt x="267119" y="471233"/>
                </a:lnTo>
                <a:lnTo>
                  <a:pt x="283616" y="461695"/>
                </a:lnTo>
                <a:lnTo>
                  <a:pt x="321779" y="527646"/>
                </a:lnTo>
                <a:lnTo>
                  <a:pt x="305282" y="537184"/>
                </a:lnTo>
                <a:close/>
              </a:path>
              <a:path w="522604" h="883920">
                <a:moveTo>
                  <a:pt x="372071" y="652614"/>
                </a:moveTo>
                <a:lnTo>
                  <a:pt x="333908" y="586651"/>
                </a:lnTo>
                <a:lnTo>
                  <a:pt x="350393" y="577113"/>
                </a:lnTo>
                <a:lnTo>
                  <a:pt x="388556" y="643077"/>
                </a:lnTo>
                <a:lnTo>
                  <a:pt x="372071" y="652614"/>
                </a:lnTo>
                <a:close/>
              </a:path>
              <a:path w="522604" h="883920">
                <a:moveTo>
                  <a:pt x="438848" y="768032"/>
                </a:moveTo>
                <a:lnTo>
                  <a:pt x="400684" y="702081"/>
                </a:lnTo>
                <a:lnTo>
                  <a:pt x="417169" y="692543"/>
                </a:lnTo>
                <a:lnTo>
                  <a:pt x="455333" y="758494"/>
                </a:lnTo>
                <a:lnTo>
                  <a:pt x="438848" y="768032"/>
                </a:lnTo>
                <a:close/>
              </a:path>
              <a:path w="522604" h="883920">
                <a:moveTo>
                  <a:pt x="505625" y="883462"/>
                </a:moveTo>
                <a:lnTo>
                  <a:pt x="467461" y="817499"/>
                </a:lnTo>
                <a:lnTo>
                  <a:pt x="483958" y="807961"/>
                </a:lnTo>
                <a:lnTo>
                  <a:pt x="522122" y="873925"/>
                </a:lnTo>
                <a:lnTo>
                  <a:pt x="505625" y="883462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470706" y="3989679"/>
            <a:ext cx="558800" cy="640080"/>
          </a:xfrm>
          <a:custGeom>
            <a:avLst/>
            <a:gdLst/>
            <a:ahLst/>
            <a:cxnLst/>
            <a:rect l="l" t="t" r="r" b="b"/>
            <a:pathLst>
              <a:path w="558800" h="640079">
                <a:moveTo>
                  <a:pt x="508469" y="70040"/>
                </a:moveTo>
                <a:lnTo>
                  <a:pt x="494080" y="57569"/>
                </a:lnTo>
                <a:lnTo>
                  <a:pt x="544004" y="0"/>
                </a:lnTo>
                <a:lnTo>
                  <a:pt x="558393" y="12471"/>
                </a:lnTo>
                <a:lnTo>
                  <a:pt x="508469" y="70040"/>
                </a:lnTo>
                <a:close/>
              </a:path>
              <a:path w="558800" h="640079">
                <a:moveTo>
                  <a:pt x="421106" y="170789"/>
                </a:moveTo>
                <a:lnTo>
                  <a:pt x="406717" y="158305"/>
                </a:lnTo>
                <a:lnTo>
                  <a:pt x="456641" y="100736"/>
                </a:lnTo>
                <a:lnTo>
                  <a:pt x="471030" y="113220"/>
                </a:lnTo>
                <a:lnTo>
                  <a:pt x="421106" y="170789"/>
                </a:lnTo>
                <a:close/>
              </a:path>
              <a:path w="558800" h="640079">
                <a:moveTo>
                  <a:pt x="333743" y="271538"/>
                </a:moveTo>
                <a:lnTo>
                  <a:pt x="319354" y="259054"/>
                </a:lnTo>
                <a:lnTo>
                  <a:pt x="369277" y="201485"/>
                </a:lnTo>
                <a:lnTo>
                  <a:pt x="383667" y="213969"/>
                </a:lnTo>
                <a:lnTo>
                  <a:pt x="333743" y="271538"/>
                </a:lnTo>
                <a:close/>
              </a:path>
              <a:path w="558800" h="640079">
                <a:moveTo>
                  <a:pt x="246380" y="372275"/>
                </a:moveTo>
                <a:lnTo>
                  <a:pt x="231990" y="359803"/>
                </a:lnTo>
                <a:lnTo>
                  <a:pt x="281914" y="302234"/>
                </a:lnTo>
                <a:lnTo>
                  <a:pt x="296303" y="314705"/>
                </a:lnTo>
                <a:lnTo>
                  <a:pt x="246380" y="372275"/>
                </a:lnTo>
                <a:close/>
              </a:path>
              <a:path w="558800" h="640079">
                <a:moveTo>
                  <a:pt x="159016" y="473024"/>
                </a:moveTo>
                <a:lnTo>
                  <a:pt x="144627" y="460540"/>
                </a:lnTo>
                <a:lnTo>
                  <a:pt x="194538" y="402970"/>
                </a:lnTo>
                <a:lnTo>
                  <a:pt x="208940" y="415455"/>
                </a:lnTo>
                <a:lnTo>
                  <a:pt x="159016" y="473024"/>
                </a:lnTo>
                <a:close/>
              </a:path>
              <a:path w="558800" h="640079">
                <a:moveTo>
                  <a:pt x="71653" y="573773"/>
                </a:moveTo>
                <a:lnTo>
                  <a:pt x="57251" y="561289"/>
                </a:lnTo>
                <a:lnTo>
                  <a:pt x="107175" y="503720"/>
                </a:lnTo>
                <a:lnTo>
                  <a:pt x="121577" y="516204"/>
                </a:lnTo>
                <a:lnTo>
                  <a:pt x="71653" y="573773"/>
                </a:lnTo>
                <a:close/>
              </a:path>
              <a:path w="558800" h="640079">
                <a:moveTo>
                  <a:pt x="14389" y="639800"/>
                </a:moveTo>
                <a:lnTo>
                  <a:pt x="0" y="627316"/>
                </a:lnTo>
                <a:lnTo>
                  <a:pt x="19812" y="604469"/>
                </a:lnTo>
                <a:lnTo>
                  <a:pt x="34201" y="616940"/>
                </a:lnTo>
                <a:lnTo>
                  <a:pt x="14389" y="6398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65125">
              <a:lnSpc>
                <a:spcPct val="100000"/>
              </a:lnSpc>
              <a:spcBef>
                <a:spcPts val="105"/>
              </a:spcBef>
            </a:pPr>
            <a:r>
              <a:rPr dirty="0"/>
              <a:t>力的合成与分解（第一课时</a:t>
            </a:r>
            <a:r>
              <a:rPr dirty="0" spc="5"/>
              <a:t>）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60548" y="3561194"/>
          <a:ext cx="671131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400"/>
                <a:gridCol w="729614"/>
                <a:gridCol w="354266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一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主讲人：周栩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君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校：北京市第一六一中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34183" y="2819400"/>
            <a:ext cx="2490216" cy="1958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1767" y="3725697"/>
            <a:ext cx="522605" cy="883919"/>
          </a:xfrm>
          <a:custGeom>
            <a:avLst/>
            <a:gdLst/>
            <a:ahLst/>
            <a:cxnLst/>
            <a:rect l="l" t="t" r="r" b="b"/>
            <a:pathLst>
              <a:path w="522604" h="883920">
                <a:moveTo>
                  <a:pt x="38163" y="75488"/>
                </a:moveTo>
                <a:lnTo>
                  <a:pt x="0" y="9537"/>
                </a:lnTo>
                <a:lnTo>
                  <a:pt x="16484" y="0"/>
                </a:lnTo>
                <a:lnTo>
                  <a:pt x="54648" y="65951"/>
                </a:lnTo>
                <a:lnTo>
                  <a:pt x="38163" y="75488"/>
                </a:lnTo>
                <a:close/>
              </a:path>
              <a:path w="522604" h="883920">
                <a:moveTo>
                  <a:pt x="104940" y="190919"/>
                </a:moveTo>
                <a:lnTo>
                  <a:pt x="66776" y="124955"/>
                </a:lnTo>
                <a:lnTo>
                  <a:pt x="83273" y="115417"/>
                </a:lnTo>
                <a:lnTo>
                  <a:pt x="121437" y="181368"/>
                </a:lnTo>
                <a:lnTo>
                  <a:pt x="104940" y="190919"/>
                </a:lnTo>
                <a:close/>
              </a:path>
              <a:path w="522604" h="883920">
                <a:moveTo>
                  <a:pt x="171729" y="306336"/>
                </a:moveTo>
                <a:lnTo>
                  <a:pt x="133565" y="240385"/>
                </a:lnTo>
                <a:lnTo>
                  <a:pt x="150050" y="230847"/>
                </a:lnTo>
                <a:lnTo>
                  <a:pt x="188213" y="296799"/>
                </a:lnTo>
                <a:lnTo>
                  <a:pt x="171729" y="306336"/>
                </a:lnTo>
                <a:close/>
              </a:path>
              <a:path w="522604" h="883920">
                <a:moveTo>
                  <a:pt x="238506" y="421766"/>
                </a:moveTo>
                <a:lnTo>
                  <a:pt x="200342" y="355803"/>
                </a:lnTo>
                <a:lnTo>
                  <a:pt x="216827" y="346265"/>
                </a:lnTo>
                <a:lnTo>
                  <a:pt x="254990" y="412216"/>
                </a:lnTo>
                <a:lnTo>
                  <a:pt x="238506" y="421766"/>
                </a:lnTo>
                <a:close/>
              </a:path>
              <a:path w="522604" h="883920">
                <a:moveTo>
                  <a:pt x="305282" y="537184"/>
                </a:moveTo>
                <a:lnTo>
                  <a:pt x="267119" y="471233"/>
                </a:lnTo>
                <a:lnTo>
                  <a:pt x="283616" y="461683"/>
                </a:lnTo>
                <a:lnTo>
                  <a:pt x="321779" y="527646"/>
                </a:lnTo>
                <a:lnTo>
                  <a:pt x="305282" y="537184"/>
                </a:lnTo>
                <a:close/>
              </a:path>
              <a:path w="522604" h="883920">
                <a:moveTo>
                  <a:pt x="372071" y="652602"/>
                </a:moveTo>
                <a:lnTo>
                  <a:pt x="333908" y="586651"/>
                </a:lnTo>
                <a:lnTo>
                  <a:pt x="350393" y="577113"/>
                </a:lnTo>
                <a:lnTo>
                  <a:pt x="388556" y="643064"/>
                </a:lnTo>
                <a:lnTo>
                  <a:pt x="372071" y="652602"/>
                </a:lnTo>
                <a:close/>
              </a:path>
              <a:path w="522604" h="883920">
                <a:moveTo>
                  <a:pt x="438848" y="768032"/>
                </a:moveTo>
                <a:lnTo>
                  <a:pt x="400685" y="702081"/>
                </a:lnTo>
                <a:lnTo>
                  <a:pt x="417169" y="692530"/>
                </a:lnTo>
                <a:lnTo>
                  <a:pt x="455333" y="758494"/>
                </a:lnTo>
                <a:lnTo>
                  <a:pt x="438848" y="768032"/>
                </a:lnTo>
                <a:close/>
              </a:path>
              <a:path w="522604" h="883920">
                <a:moveTo>
                  <a:pt x="505625" y="883450"/>
                </a:moveTo>
                <a:lnTo>
                  <a:pt x="467461" y="817499"/>
                </a:lnTo>
                <a:lnTo>
                  <a:pt x="483958" y="807961"/>
                </a:lnTo>
                <a:lnTo>
                  <a:pt x="522122" y="873912"/>
                </a:lnTo>
                <a:lnTo>
                  <a:pt x="505625" y="8834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53333" y="4026255"/>
            <a:ext cx="558800" cy="640080"/>
          </a:xfrm>
          <a:custGeom>
            <a:avLst/>
            <a:gdLst/>
            <a:ahLst/>
            <a:cxnLst/>
            <a:rect l="l" t="t" r="r" b="b"/>
            <a:pathLst>
              <a:path w="558800" h="640079">
                <a:moveTo>
                  <a:pt x="508469" y="70053"/>
                </a:moveTo>
                <a:lnTo>
                  <a:pt x="494080" y="57569"/>
                </a:lnTo>
                <a:lnTo>
                  <a:pt x="544004" y="0"/>
                </a:lnTo>
                <a:lnTo>
                  <a:pt x="558393" y="12484"/>
                </a:lnTo>
                <a:lnTo>
                  <a:pt x="508469" y="70053"/>
                </a:lnTo>
                <a:close/>
              </a:path>
              <a:path w="558800" h="640079">
                <a:moveTo>
                  <a:pt x="421106" y="170802"/>
                </a:moveTo>
                <a:lnTo>
                  <a:pt x="406717" y="158318"/>
                </a:lnTo>
                <a:lnTo>
                  <a:pt x="456641" y="100749"/>
                </a:lnTo>
                <a:lnTo>
                  <a:pt x="471030" y="113233"/>
                </a:lnTo>
                <a:lnTo>
                  <a:pt x="421106" y="170802"/>
                </a:lnTo>
                <a:close/>
              </a:path>
              <a:path w="558800" h="640079">
                <a:moveTo>
                  <a:pt x="333743" y="271538"/>
                </a:moveTo>
                <a:lnTo>
                  <a:pt x="319354" y="259067"/>
                </a:lnTo>
                <a:lnTo>
                  <a:pt x="369277" y="201498"/>
                </a:lnTo>
                <a:lnTo>
                  <a:pt x="383667" y="213969"/>
                </a:lnTo>
                <a:lnTo>
                  <a:pt x="333743" y="271538"/>
                </a:lnTo>
                <a:close/>
              </a:path>
              <a:path w="558800" h="640079">
                <a:moveTo>
                  <a:pt x="246380" y="372287"/>
                </a:moveTo>
                <a:lnTo>
                  <a:pt x="231990" y="359803"/>
                </a:lnTo>
                <a:lnTo>
                  <a:pt x="281914" y="302234"/>
                </a:lnTo>
                <a:lnTo>
                  <a:pt x="296303" y="314718"/>
                </a:lnTo>
                <a:lnTo>
                  <a:pt x="246380" y="372287"/>
                </a:lnTo>
                <a:close/>
              </a:path>
              <a:path w="558800" h="640079">
                <a:moveTo>
                  <a:pt x="159016" y="473036"/>
                </a:moveTo>
                <a:lnTo>
                  <a:pt x="144614" y="460552"/>
                </a:lnTo>
                <a:lnTo>
                  <a:pt x="194538" y="402983"/>
                </a:lnTo>
                <a:lnTo>
                  <a:pt x="208940" y="415467"/>
                </a:lnTo>
                <a:lnTo>
                  <a:pt x="159016" y="473036"/>
                </a:lnTo>
                <a:close/>
              </a:path>
              <a:path w="558800" h="640079">
                <a:moveTo>
                  <a:pt x="71653" y="573773"/>
                </a:moveTo>
                <a:lnTo>
                  <a:pt x="57251" y="561289"/>
                </a:lnTo>
                <a:lnTo>
                  <a:pt x="107175" y="503732"/>
                </a:lnTo>
                <a:lnTo>
                  <a:pt x="121564" y="516204"/>
                </a:lnTo>
                <a:lnTo>
                  <a:pt x="71653" y="573773"/>
                </a:lnTo>
                <a:close/>
              </a:path>
              <a:path w="558800" h="640079">
                <a:moveTo>
                  <a:pt x="14389" y="639800"/>
                </a:moveTo>
                <a:lnTo>
                  <a:pt x="0" y="627329"/>
                </a:lnTo>
                <a:lnTo>
                  <a:pt x="19812" y="604469"/>
                </a:lnTo>
                <a:lnTo>
                  <a:pt x="34201" y="616953"/>
                </a:lnTo>
                <a:lnTo>
                  <a:pt x="14389" y="63980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940655" y="2426207"/>
            <a:ext cx="3574415" cy="2737485"/>
          </a:xfrm>
          <a:custGeom>
            <a:avLst/>
            <a:gdLst/>
            <a:ahLst/>
            <a:cxnLst/>
            <a:rect l="l" t="t" r="r" b="b"/>
            <a:pathLst>
              <a:path w="3574415" h="2737485">
                <a:moveTo>
                  <a:pt x="2973476" y="2737104"/>
                </a:moveTo>
                <a:lnTo>
                  <a:pt x="455828" y="2737104"/>
                </a:lnTo>
                <a:lnTo>
                  <a:pt x="409248" y="2734840"/>
                </a:lnTo>
                <a:lnTo>
                  <a:pt x="364009" y="2728007"/>
                </a:lnTo>
                <a:lnTo>
                  <a:pt x="320338" y="2716836"/>
                </a:lnTo>
                <a:lnTo>
                  <a:pt x="278466" y="2701555"/>
                </a:lnTo>
                <a:lnTo>
                  <a:pt x="238624" y="2682395"/>
                </a:lnTo>
                <a:lnTo>
                  <a:pt x="201040" y="2659587"/>
                </a:lnTo>
                <a:lnTo>
                  <a:pt x="165945" y="2633360"/>
                </a:lnTo>
                <a:lnTo>
                  <a:pt x="133569" y="2603944"/>
                </a:lnTo>
                <a:lnTo>
                  <a:pt x="104140" y="2571569"/>
                </a:lnTo>
                <a:lnTo>
                  <a:pt x="77890" y="2536466"/>
                </a:lnTo>
                <a:lnTo>
                  <a:pt x="55048" y="2498864"/>
                </a:lnTo>
                <a:lnTo>
                  <a:pt x="35843" y="2458994"/>
                </a:lnTo>
                <a:lnTo>
                  <a:pt x="20506" y="2417085"/>
                </a:lnTo>
                <a:lnTo>
                  <a:pt x="9267" y="2373367"/>
                </a:lnTo>
                <a:lnTo>
                  <a:pt x="2355" y="2328072"/>
                </a:lnTo>
                <a:lnTo>
                  <a:pt x="0" y="2281428"/>
                </a:lnTo>
                <a:lnTo>
                  <a:pt x="152" y="2281428"/>
                </a:lnTo>
                <a:lnTo>
                  <a:pt x="152" y="457200"/>
                </a:lnTo>
                <a:lnTo>
                  <a:pt x="2480" y="410443"/>
                </a:lnTo>
                <a:lnTo>
                  <a:pt x="9369" y="365048"/>
                </a:lnTo>
                <a:lnTo>
                  <a:pt x="20588" y="321242"/>
                </a:lnTo>
                <a:lnTo>
                  <a:pt x="35908" y="279252"/>
                </a:lnTo>
                <a:lnTo>
                  <a:pt x="55097" y="239307"/>
                </a:lnTo>
                <a:lnTo>
                  <a:pt x="77927" y="201634"/>
                </a:lnTo>
                <a:lnTo>
                  <a:pt x="104167" y="166461"/>
                </a:lnTo>
                <a:lnTo>
                  <a:pt x="133588" y="134016"/>
                </a:lnTo>
                <a:lnTo>
                  <a:pt x="165958" y="104527"/>
                </a:lnTo>
                <a:lnTo>
                  <a:pt x="201048" y="78221"/>
                </a:lnTo>
                <a:lnTo>
                  <a:pt x="238629" y="55327"/>
                </a:lnTo>
                <a:lnTo>
                  <a:pt x="278469" y="36072"/>
                </a:lnTo>
                <a:lnTo>
                  <a:pt x="320339" y="20684"/>
                </a:lnTo>
                <a:lnTo>
                  <a:pt x="364009" y="9390"/>
                </a:lnTo>
                <a:lnTo>
                  <a:pt x="409249" y="2420"/>
                </a:lnTo>
                <a:lnTo>
                  <a:pt x="455828" y="0"/>
                </a:lnTo>
                <a:lnTo>
                  <a:pt x="2973476" y="0"/>
                </a:lnTo>
                <a:lnTo>
                  <a:pt x="3020098" y="2420"/>
                </a:lnTo>
                <a:lnTo>
                  <a:pt x="3065374" y="9390"/>
                </a:lnTo>
                <a:lnTo>
                  <a:pt x="3109075" y="20684"/>
                </a:lnTo>
                <a:lnTo>
                  <a:pt x="3150971" y="36072"/>
                </a:lnTo>
                <a:lnTo>
                  <a:pt x="3190831" y="55327"/>
                </a:lnTo>
                <a:lnTo>
                  <a:pt x="3228425" y="78221"/>
                </a:lnTo>
                <a:lnTo>
                  <a:pt x="3263524" y="104527"/>
                </a:lnTo>
                <a:lnTo>
                  <a:pt x="3295897" y="134016"/>
                </a:lnTo>
                <a:lnTo>
                  <a:pt x="3325315" y="166461"/>
                </a:lnTo>
                <a:lnTo>
                  <a:pt x="3351546" y="201634"/>
                </a:lnTo>
                <a:lnTo>
                  <a:pt x="3374362" y="239307"/>
                </a:lnTo>
                <a:lnTo>
                  <a:pt x="3393532" y="279252"/>
                </a:lnTo>
                <a:lnTo>
                  <a:pt x="3408826" y="321242"/>
                </a:lnTo>
                <a:lnTo>
                  <a:pt x="3420014" y="365048"/>
                </a:lnTo>
                <a:lnTo>
                  <a:pt x="3426866" y="410443"/>
                </a:lnTo>
                <a:lnTo>
                  <a:pt x="3429152" y="457200"/>
                </a:lnTo>
                <a:lnTo>
                  <a:pt x="3429152" y="1597152"/>
                </a:lnTo>
                <a:lnTo>
                  <a:pt x="3573932" y="2220468"/>
                </a:lnTo>
                <a:lnTo>
                  <a:pt x="3429546" y="2281415"/>
                </a:lnTo>
                <a:lnTo>
                  <a:pt x="3429152" y="2281428"/>
                </a:lnTo>
                <a:lnTo>
                  <a:pt x="3426866" y="2328072"/>
                </a:lnTo>
                <a:lnTo>
                  <a:pt x="3420014" y="2373367"/>
                </a:lnTo>
                <a:lnTo>
                  <a:pt x="3408826" y="2417085"/>
                </a:lnTo>
                <a:lnTo>
                  <a:pt x="3393532" y="2458994"/>
                </a:lnTo>
                <a:lnTo>
                  <a:pt x="3374362" y="2498864"/>
                </a:lnTo>
                <a:lnTo>
                  <a:pt x="3351546" y="2536466"/>
                </a:lnTo>
                <a:lnTo>
                  <a:pt x="3325315" y="2571569"/>
                </a:lnTo>
                <a:lnTo>
                  <a:pt x="3295897" y="2603944"/>
                </a:lnTo>
                <a:lnTo>
                  <a:pt x="3263524" y="2633360"/>
                </a:lnTo>
                <a:lnTo>
                  <a:pt x="3228425" y="2659587"/>
                </a:lnTo>
                <a:lnTo>
                  <a:pt x="3190831" y="2682395"/>
                </a:lnTo>
                <a:lnTo>
                  <a:pt x="3150971" y="2701555"/>
                </a:lnTo>
                <a:lnTo>
                  <a:pt x="3109075" y="2716836"/>
                </a:lnTo>
                <a:lnTo>
                  <a:pt x="3065374" y="2728007"/>
                </a:lnTo>
                <a:lnTo>
                  <a:pt x="3020098" y="2734840"/>
                </a:lnTo>
                <a:lnTo>
                  <a:pt x="2973476" y="2737104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934305" y="2420226"/>
            <a:ext cx="3587115" cy="2743200"/>
          </a:xfrm>
          <a:custGeom>
            <a:avLst/>
            <a:gdLst/>
            <a:ahLst/>
            <a:cxnLst/>
            <a:rect l="l" t="t" r="r" b="b"/>
            <a:pathLst>
              <a:path w="3587115" h="2743200">
                <a:moveTo>
                  <a:pt x="3095294" y="12700"/>
                </a:moveTo>
                <a:lnTo>
                  <a:pt x="346951" y="12700"/>
                </a:lnTo>
                <a:lnTo>
                  <a:pt x="358089" y="0"/>
                </a:lnTo>
                <a:lnTo>
                  <a:pt x="3084156" y="0"/>
                </a:lnTo>
                <a:lnTo>
                  <a:pt x="3095294" y="12700"/>
                </a:lnTo>
                <a:close/>
              </a:path>
              <a:path w="3587115" h="2743200">
                <a:moveTo>
                  <a:pt x="350037" y="25400"/>
                </a:moveTo>
                <a:lnTo>
                  <a:pt x="303504" y="25400"/>
                </a:lnTo>
                <a:lnTo>
                  <a:pt x="314197" y="12700"/>
                </a:lnTo>
                <a:lnTo>
                  <a:pt x="361022" y="12700"/>
                </a:lnTo>
                <a:lnTo>
                  <a:pt x="350037" y="25400"/>
                </a:lnTo>
                <a:close/>
              </a:path>
              <a:path w="3587115" h="2743200">
                <a:moveTo>
                  <a:pt x="3138741" y="25400"/>
                </a:moveTo>
                <a:lnTo>
                  <a:pt x="3092208" y="25400"/>
                </a:lnTo>
                <a:lnTo>
                  <a:pt x="3081223" y="12700"/>
                </a:lnTo>
                <a:lnTo>
                  <a:pt x="3128060" y="12700"/>
                </a:lnTo>
                <a:lnTo>
                  <a:pt x="3138741" y="25400"/>
                </a:lnTo>
                <a:close/>
              </a:path>
              <a:path w="3587115" h="2743200">
                <a:moveTo>
                  <a:pt x="307797" y="38100"/>
                </a:moveTo>
                <a:lnTo>
                  <a:pt x="272186" y="38100"/>
                </a:lnTo>
                <a:lnTo>
                  <a:pt x="282498" y="25400"/>
                </a:lnTo>
                <a:lnTo>
                  <a:pt x="318338" y="25400"/>
                </a:lnTo>
                <a:lnTo>
                  <a:pt x="307797" y="38100"/>
                </a:lnTo>
                <a:close/>
              </a:path>
              <a:path w="3587115" h="2743200">
                <a:moveTo>
                  <a:pt x="3170059" y="38100"/>
                </a:moveTo>
                <a:lnTo>
                  <a:pt x="3134448" y="38100"/>
                </a:lnTo>
                <a:lnTo>
                  <a:pt x="3123907" y="25400"/>
                </a:lnTo>
                <a:lnTo>
                  <a:pt x="3159747" y="25400"/>
                </a:lnTo>
                <a:lnTo>
                  <a:pt x="3170059" y="38100"/>
                </a:lnTo>
                <a:close/>
              </a:path>
              <a:path w="3587115" h="2743200">
                <a:moveTo>
                  <a:pt x="277342" y="50800"/>
                </a:moveTo>
                <a:lnTo>
                  <a:pt x="242062" y="50800"/>
                </a:lnTo>
                <a:lnTo>
                  <a:pt x="251967" y="38100"/>
                </a:lnTo>
                <a:lnTo>
                  <a:pt x="287515" y="38100"/>
                </a:lnTo>
                <a:lnTo>
                  <a:pt x="277342" y="50800"/>
                </a:lnTo>
                <a:close/>
              </a:path>
              <a:path w="3587115" h="2743200">
                <a:moveTo>
                  <a:pt x="3200184" y="50800"/>
                </a:moveTo>
                <a:lnTo>
                  <a:pt x="3164903" y="50800"/>
                </a:lnTo>
                <a:lnTo>
                  <a:pt x="3154730" y="38100"/>
                </a:lnTo>
                <a:lnTo>
                  <a:pt x="3190290" y="38100"/>
                </a:lnTo>
                <a:lnTo>
                  <a:pt x="3200184" y="50800"/>
                </a:lnTo>
                <a:close/>
              </a:path>
              <a:path w="3587115" h="2743200">
                <a:moveTo>
                  <a:pt x="248056" y="63500"/>
                </a:moveTo>
                <a:lnTo>
                  <a:pt x="222694" y="63500"/>
                </a:lnTo>
                <a:lnTo>
                  <a:pt x="232308" y="50800"/>
                </a:lnTo>
                <a:lnTo>
                  <a:pt x="257822" y="50800"/>
                </a:lnTo>
                <a:lnTo>
                  <a:pt x="248056" y="63500"/>
                </a:lnTo>
                <a:close/>
              </a:path>
              <a:path w="3587115" h="2743200">
                <a:moveTo>
                  <a:pt x="3219551" y="63500"/>
                </a:moveTo>
                <a:lnTo>
                  <a:pt x="3194189" y="63500"/>
                </a:lnTo>
                <a:lnTo>
                  <a:pt x="3184423" y="50800"/>
                </a:lnTo>
                <a:lnTo>
                  <a:pt x="3209950" y="50800"/>
                </a:lnTo>
                <a:lnTo>
                  <a:pt x="3219551" y="63500"/>
                </a:lnTo>
                <a:close/>
              </a:path>
              <a:path w="3587115" h="2743200">
                <a:moveTo>
                  <a:pt x="229222" y="76200"/>
                </a:moveTo>
                <a:lnTo>
                  <a:pt x="203923" y="76200"/>
                </a:lnTo>
                <a:lnTo>
                  <a:pt x="213232" y="63500"/>
                </a:lnTo>
                <a:lnTo>
                  <a:pt x="238696" y="63500"/>
                </a:lnTo>
                <a:lnTo>
                  <a:pt x="229222" y="76200"/>
                </a:lnTo>
                <a:close/>
              </a:path>
              <a:path w="3587115" h="2743200">
                <a:moveTo>
                  <a:pt x="3238322" y="76200"/>
                </a:moveTo>
                <a:lnTo>
                  <a:pt x="3213023" y="76200"/>
                </a:lnTo>
                <a:lnTo>
                  <a:pt x="3203549" y="63500"/>
                </a:lnTo>
                <a:lnTo>
                  <a:pt x="3229013" y="63500"/>
                </a:lnTo>
                <a:lnTo>
                  <a:pt x="3238322" y="76200"/>
                </a:lnTo>
                <a:close/>
              </a:path>
              <a:path w="3587115" h="2743200">
                <a:moveTo>
                  <a:pt x="210972" y="88900"/>
                </a:moveTo>
                <a:lnTo>
                  <a:pt x="185788" y="88900"/>
                </a:lnTo>
                <a:lnTo>
                  <a:pt x="194779" y="76200"/>
                </a:lnTo>
                <a:lnTo>
                  <a:pt x="220154" y="76200"/>
                </a:lnTo>
                <a:lnTo>
                  <a:pt x="210972" y="88900"/>
                </a:lnTo>
                <a:close/>
              </a:path>
              <a:path w="3587115" h="2743200">
                <a:moveTo>
                  <a:pt x="3256457" y="88900"/>
                </a:moveTo>
                <a:lnTo>
                  <a:pt x="3231273" y="88900"/>
                </a:lnTo>
                <a:lnTo>
                  <a:pt x="3222104" y="76200"/>
                </a:lnTo>
                <a:lnTo>
                  <a:pt x="3247466" y="76200"/>
                </a:lnTo>
                <a:lnTo>
                  <a:pt x="3256457" y="88900"/>
                </a:lnTo>
                <a:close/>
              </a:path>
              <a:path w="3587115" h="2743200">
                <a:moveTo>
                  <a:pt x="193332" y="101600"/>
                </a:moveTo>
                <a:lnTo>
                  <a:pt x="168313" y="101600"/>
                </a:lnTo>
                <a:lnTo>
                  <a:pt x="176974" y="88900"/>
                </a:lnTo>
                <a:lnTo>
                  <a:pt x="202196" y="88900"/>
                </a:lnTo>
                <a:lnTo>
                  <a:pt x="193332" y="101600"/>
                </a:lnTo>
                <a:close/>
              </a:path>
              <a:path w="3587115" h="2743200">
                <a:moveTo>
                  <a:pt x="3273932" y="101600"/>
                </a:moveTo>
                <a:lnTo>
                  <a:pt x="3248913" y="101600"/>
                </a:lnTo>
                <a:lnTo>
                  <a:pt x="3240049" y="88900"/>
                </a:lnTo>
                <a:lnTo>
                  <a:pt x="3265271" y="88900"/>
                </a:lnTo>
                <a:lnTo>
                  <a:pt x="3273932" y="101600"/>
                </a:lnTo>
                <a:close/>
              </a:path>
              <a:path w="3587115" h="2743200">
                <a:moveTo>
                  <a:pt x="160019" y="127000"/>
                </a:moveTo>
                <a:lnTo>
                  <a:pt x="143408" y="127000"/>
                </a:lnTo>
                <a:lnTo>
                  <a:pt x="151536" y="114300"/>
                </a:lnTo>
                <a:lnTo>
                  <a:pt x="159842" y="101600"/>
                </a:lnTo>
                <a:lnTo>
                  <a:pt x="184873" y="101600"/>
                </a:lnTo>
                <a:lnTo>
                  <a:pt x="176339" y="114300"/>
                </a:lnTo>
                <a:lnTo>
                  <a:pt x="168211" y="114300"/>
                </a:lnTo>
                <a:lnTo>
                  <a:pt x="160019" y="127000"/>
                </a:lnTo>
                <a:close/>
              </a:path>
              <a:path w="3587115" h="2743200">
                <a:moveTo>
                  <a:pt x="3298837" y="127000"/>
                </a:moveTo>
                <a:lnTo>
                  <a:pt x="3282226" y="127000"/>
                </a:lnTo>
                <a:lnTo>
                  <a:pt x="3274034" y="114300"/>
                </a:lnTo>
                <a:lnTo>
                  <a:pt x="3265906" y="114300"/>
                </a:lnTo>
                <a:lnTo>
                  <a:pt x="3257372" y="101600"/>
                </a:lnTo>
                <a:lnTo>
                  <a:pt x="3282403" y="101600"/>
                </a:lnTo>
                <a:lnTo>
                  <a:pt x="3290709" y="114300"/>
                </a:lnTo>
                <a:lnTo>
                  <a:pt x="3298837" y="127000"/>
                </a:lnTo>
                <a:close/>
              </a:path>
              <a:path w="3587115" h="2743200">
                <a:moveTo>
                  <a:pt x="144399" y="139700"/>
                </a:moveTo>
                <a:lnTo>
                  <a:pt x="127723" y="139700"/>
                </a:lnTo>
                <a:lnTo>
                  <a:pt x="135470" y="127000"/>
                </a:lnTo>
                <a:lnTo>
                  <a:pt x="152234" y="127000"/>
                </a:lnTo>
                <a:lnTo>
                  <a:pt x="144399" y="139700"/>
                </a:lnTo>
                <a:close/>
              </a:path>
              <a:path w="3587115" h="2743200">
                <a:moveTo>
                  <a:pt x="3314522" y="139700"/>
                </a:moveTo>
                <a:lnTo>
                  <a:pt x="3297847" y="139700"/>
                </a:lnTo>
                <a:lnTo>
                  <a:pt x="3290011" y="127000"/>
                </a:lnTo>
                <a:lnTo>
                  <a:pt x="3306775" y="127000"/>
                </a:lnTo>
                <a:lnTo>
                  <a:pt x="3314522" y="139700"/>
                </a:lnTo>
                <a:close/>
              </a:path>
              <a:path w="3587115" h="2743200">
                <a:moveTo>
                  <a:pt x="122339" y="165100"/>
                </a:moveTo>
                <a:lnTo>
                  <a:pt x="105625" y="165100"/>
                </a:lnTo>
                <a:lnTo>
                  <a:pt x="112788" y="152400"/>
                </a:lnTo>
                <a:lnTo>
                  <a:pt x="120167" y="139700"/>
                </a:lnTo>
                <a:lnTo>
                  <a:pt x="136969" y="139700"/>
                </a:lnTo>
                <a:lnTo>
                  <a:pt x="129501" y="152400"/>
                </a:lnTo>
                <a:lnTo>
                  <a:pt x="122339" y="165100"/>
                </a:lnTo>
                <a:close/>
              </a:path>
              <a:path w="3587115" h="2743200">
                <a:moveTo>
                  <a:pt x="3336620" y="165100"/>
                </a:moveTo>
                <a:lnTo>
                  <a:pt x="3319906" y="165100"/>
                </a:lnTo>
                <a:lnTo>
                  <a:pt x="3312642" y="152400"/>
                </a:lnTo>
                <a:lnTo>
                  <a:pt x="3305276" y="139700"/>
                </a:lnTo>
                <a:lnTo>
                  <a:pt x="3322091" y="139700"/>
                </a:lnTo>
                <a:lnTo>
                  <a:pt x="3329457" y="152400"/>
                </a:lnTo>
                <a:lnTo>
                  <a:pt x="3336620" y="165100"/>
                </a:lnTo>
                <a:close/>
              </a:path>
              <a:path w="3587115" h="2743200">
                <a:moveTo>
                  <a:pt x="89484" y="203200"/>
                </a:moveTo>
                <a:lnTo>
                  <a:pt x="78993" y="203200"/>
                </a:lnTo>
                <a:lnTo>
                  <a:pt x="85343" y="190500"/>
                </a:lnTo>
                <a:lnTo>
                  <a:pt x="91897" y="177800"/>
                </a:lnTo>
                <a:lnTo>
                  <a:pt x="98653" y="165100"/>
                </a:lnTo>
                <a:lnTo>
                  <a:pt x="115468" y="165100"/>
                </a:lnTo>
                <a:lnTo>
                  <a:pt x="108597" y="177800"/>
                </a:lnTo>
                <a:lnTo>
                  <a:pt x="102019" y="190500"/>
                </a:lnTo>
                <a:lnTo>
                  <a:pt x="95732" y="190500"/>
                </a:lnTo>
                <a:lnTo>
                  <a:pt x="89484" y="203200"/>
                </a:lnTo>
                <a:close/>
              </a:path>
              <a:path w="3587115" h="2743200">
                <a:moveTo>
                  <a:pt x="3363252" y="203200"/>
                </a:moveTo>
                <a:lnTo>
                  <a:pt x="3352774" y="203200"/>
                </a:lnTo>
                <a:lnTo>
                  <a:pt x="3346513" y="190500"/>
                </a:lnTo>
                <a:lnTo>
                  <a:pt x="3340227" y="190500"/>
                </a:lnTo>
                <a:lnTo>
                  <a:pt x="3333559" y="177800"/>
                </a:lnTo>
                <a:lnTo>
                  <a:pt x="3326777" y="165100"/>
                </a:lnTo>
                <a:lnTo>
                  <a:pt x="3343592" y="165100"/>
                </a:lnTo>
                <a:lnTo>
                  <a:pt x="3350361" y="177800"/>
                </a:lnTo>
                <a:lnTo>
                  <a:pt x="3356914" y="190500"/>
                </a:lnTo>
                <a:lnTo>
                  <a:pt x="3363252" y="203200"/>
                </a:lnTo>
                <a:close/>
              </a:path>
              <a:path w="3587115" h="2743200">
                <a:moveTo>
                  <a:pt x="66954" y="241300"/>
                </a:moveTo>
                <a:lnTo>
                  <a:pt x="55829" y="241300"/>
                </a:lnTo>
                <a:lnTo>
                  <a:pt x="61290" y="228600"/>
                </a:lnTo>
                <a:lnTo>
                  <a:pt x="66967" y="215900"/>
                </a:lnTo>
                <a:lnTo>
                  <a:pt x="72872" y="203200"/>
                </a:lnTo>
                <a:lnTo>
                  <a:pt x="89560" y="203200"/>
                </a:lnTo>
                <a:lnTo>
                  <a:pt x="83527" y="215900"/>
                </a:lnTo>
                <a:lnTo>
                  <a:pt x="77774" y="228600"/>
                </a:lnTo>
                <a:lnTo>
                  <a:pt x="72339" y="228600"/>
                </a:lnTo>
                <a:lnTo>
                  <a:pt x="66954" y="241300"/>
                </a:lnTo>
                <a:close/>
              </a:path>
              <a:path w="3587115" h="2743200">
                <a:moveTo>
                  <a:pt x="3386416" y="241300"/>
                </a:moveTo>
                <a:lnTo>
                  <a:pt x="3375291" y="241300"/>
                </a:lnTo>
                <a:lnTo>
                  <a:pt x="3369919" y="228600"/>
                </a:lnTo>
                <a:lnTo>
                  <a:pt x="3364471" y="228600"/>
                </a:lnTo>
                <a:lnTo>
                  <a:pt x="3358642" y="215900"/>
                </a:lnTo>
                <a:lnTo>
                  <a:pt x="3352685" y="203200"/>
                </a:lnTo>
                <a:lnTo>
                  <a:pt x="3369373" y="203200"/>
                </a:lnTo>
                <a:lnTo>
                  <a:pt x="3375279" y="215900"/>
                </a:lnTo>
                <a:lnTo>
                  <a:pt x="3380968" y="228600"/>
                </a:lnTo>
                <a:lnTo>
                  <a:pt x="3386416" y="241300"/>
                </a:lnTo>
                <a:close/>
              </a:path>
              <a:path w="3587115" h="2743200">
                <a:moveTo>
                  <a:pt x="43865" y="292100"/>
                </a:moveTo>
                <a:lnTo>
                  <a:pt x="32080" y="292100"/>
                </a:lnTo>
                <a:lnTo>
                  <a:pt x="36347" y="279400"/>
                </a:lnTo>
                <a:lnTo>
                  <a:pt x="40855" y="266700"/>
                </a:lnTo>
                <a:lnTo>
                  <a:pt x="45618" y="254000"/>
                </a:lnTo>
                <a:lnTo>
                  <a:pt x="50609" y="241300"/>
                </a:lnTo>
                <a:lnTo>
                  <a:pt x="67030" y="241300"/>
                </a:lnTo>
                <a:lnTo>
                  <a:pt x="61874" y="254000"/>
                </a:lnTo>
                <a:lnTo>
                  <a:pt x="57022" y="266700"/>
                </a:lnTo>
                <a:lnTo>
                  <a:pt x="52463" y="266700"/>
                </a:lnTo>
                <a:lnTo>
                  <a:pt x="48018" y="279400"/>
                </a:lnTo>
                <a:lnTo>
                  <a:pt x="43865" y="292100"/>
                </a:lnTo>
                <a:close/>
              </a:path>
              <a:path w="3587115" h="2743200">
                <a:moveTo>
                  <a:pt x="3410165" y="292100"/>
                </a:moveTo>
                <a:lnTo>
                  <a:pt x="3398380" y="292100"/>
                </a:lnTo>
                <a:lnTo>
                  <a:pt x="3394176" y="279400"/>
                </a:lnTo>
                <a:lnTo>
                  <a:pt x="3389782" y="266700"/>
                </a:lnTo>
                <a:lnTo>
                  <a:pt x="3385223" y="266700"/>
                </a:lnTo>
                <a:lnTo>
                  <a:pt x="3380308" y="254000"/>
                </a:lnTo>
                <a:lnTo>
                  <a:pt x="3375228" y="241300"/>
                </a:lnTo>
                <a:lnTo>
                  <a:pt x="3391649" y="241300"/>
                </a:lnTo>
                <a:lnTo>
                  <a:pt x="3396627" y="254000"/>
                </a:lnTo>
                <a:lnTo>
                  <a:pt x="3401390" y="266700"/>
                </a:lnTo>
                <a:lnTo>
                  <a:pt x="3405898" y="279400"/>
                </a:lnTo>
                <a:lnTo>
                  <a:pt x="3410165" y="292100"/>
                </a:lnTo>
                <a:close/>
              </a:path>
              <a:path w="3587115" h="2743200">
                <a:moveTo>
                  <a:pt x="21818" y="368300"/>
                </a:moveTo>
                <a:lnTo>
                  <a:pt x="9397" y="368300"/>
                </a:lnTo>
                <a:lnTo>
                  <a:pt x="11849" y="355600"/>
                </a:lnTo>
                <a:lnTo>
                  <a:pt x="20789" y="317500"/>
                </a:lnTo>
                <a:lnTo>
                  <a:pt x="28066" y="292100"/>
                </a:lnTo>
                <a:lnTo>
                  <a:pt x="43929" y="292100"/>
                </a:lnTo>
                <a:lnTo>
                  <a:pt x="39966" y="304800"/>
                </a:lnTo>
                <a:lnTo>
                  <a:pt x="36309" y="317500"/>
                </a:lnTo>
                <a:lnTo>
                  <a:pt x="32943" y="317500"/>
                </a:lnTo>
                <a:lnTo>
                  <a:pt x="29743" y="330200"/>
                </a:lnTo>
                <a:lnTo>
                  <a:pt x="26847" y="342900"/>
                </a:lnTo>
                <a:lnTo>
                  <a:pt x="24206" y="355600"/>
                </a:lnTo>
                <a:lnTo>
                  <a:pt x="21818" y="368300"/>
                </a:lnTo>
                <a:close/>
              </a:path>
              <a:path w="3587115" h="2743200">
                <a:moveTo>
                  <a:pt x="3432848" y="368300"/>
                </a:moveTo>
                <a:lnTo>
                  <a:pt x="3420427" y="368300"/>
                </a:lnTo>
                <a:lnTo>
                  <a:pt x="3418014" y="355600"/>
                </a:lnTo>
                <a:lnTo>
                  <a:pt x="3415372" y="342900"/>
                </a:lnTo>
                <a:lnTo>
                  <a:pt x="3412464" y="330200"/>
                </a:lnTo>
                <a:lnTo>
                  <a:pt x="3409302" y="317500"/>
                </a:lnTo>
                <a:lnTo>
                  <a:pt x="3405936" y="317500"/>
                </a:lnTo>
                <a:lnTo>
                  <a:pt x="3402228" y="304800"/>
                </a:lnTo>
                <a:lnTo>
                  <a:pt x="3398316" y="292100"/>
                </a:lnTo>
                <a:lnTo>
                  <a:pt x="3414179" y="292100"/>
                </a:lnTo>
                <a:lnTo>
                  <a:pt x="3424707" y="330200"/>
                </a:lnTo>
                <a:lnTo>
                  <a:pt x="3430409" y="355600"/>
                </a:lnTo>
                <a:lnTo>
                  <a:pt x="3432848" y="368300"/>
                </a:lnTo>
                <a:close/>
              </a:path>
              <a:path w="3587115" h="2743200">
                <a:moveTo>
                  <a:pt x="12852" y="2298700"/>
                </a:moveTo>
                <a:lnTo>
                  <a:pt x="152" y="2298700"/>
                </a:lnTo>
                <a:lnTo>
                  <a:pt x="0" y="2286000"/>
                </a:lnTo>
                <a:lnTo>
                  <a:pt x="0" y="457200"/>
                </a:lnTo>
                <a:lnTo>
                  <a:pt x="152" y="444500"/>
                </a:lnTo>
                <a:lnTo>
                  <a:pt x="2387" y="406400"/>
                </a:lnTo>
                <a:lnTo>
                  <a:pt x="7226" y="368300"/>
                </a:lnTo>
                <a:lnTo>
                  <a:pt x="21856" y="368300"/>
                </a:lnTo>
                <a:lnTo>
                  <a:pt x="19710" y="381000"/>
                </a:lnTo>
                <a:lnTo>
                  <a:pt x="17868" y="393700"/>
                </a:lnTo>
                <a:lnTo>
                  <a:pt x="16319" y="393700"/>
                </a:lnTo>
                <a:lnTo>
                  <a:pt x="15011" y="406400"/>
                </a:lnTo>
                <a:lnTo>
                  <a:pt x="14008" y="419100"/>
                </a:lnTo>
                <a:lnTo>
                  <a:pt x="13284" y="431800"/>
                </a:lnTo>
                <a:lnTo>
                  <a:pt x="12839" y="444500"/>
                </a:lnTo>
                <a:lnTo>
                  <a:pt x="12700" y="457200"/>
                </a:lnTo>
                <a:lnTo>
                  <a:pt x="12700" y="2286000"/>
                </a:lnTo>
                <a:lnTo>
                  <a:pt x="12852" y="2298700"/>
                </a:lnTo>
                <a:close/>
              </a:path>
              <a:path w="3587115" h="2743200">
                <a:moveTo>
                  <a:pt x="3571100" y="2212395"/>
                </a:moveTo>
                <a:lnTo>
                  <a:pt x="3429546" y="1600200"/>
                </a:lnTo>
                <a:lnTo>
                  <a:pt x="3429546" y="457200"/>
                </a:lnTo>
                <a:lnTo>
                  <a:pt x="3429406" y="444500"/>
                </a:lnTo>
                <a:lnTo>
                  <a:pt x="3428961" y="431800"/>
                </a:lnTo>
                <a:lnTo>
                  <a:pt x="3428225" y="419100"/>
                </a:lnTo>
                <a:lnTo>
                  <a:pt x="3427222" y="406400"/>
                </a:lnTo>
                <a:lnTo>
                  <a:pt x="3425926" y="393700"/>
                </a:lnTo>
                <a:lnTo>
                  <a:pt x="3424377" y="393700"/>
                </a:lnTo>
                <a:lnTo>
                  <a:pt x="3422510" y="381000"/>
                </a:lnTo>
                <a:lnTo>
                  <a:pt x="3420389" y="368300"/>
                </a:lnTo>
                <a:lnTo>
                  <a:pt x="3435019" y="368300"/>
                </a:lnTo>
                <a:lnTo>
                  <a:pt x="3439858" y="406400"/>
                </a:lnTo>
                <a:lnTo>
                  <a:pt x="3442093" y="444500"/>
                </a:lnTo>
                <a:lnTo>
                  <a:pt x="3442246" y="457200"/>
                </a:lnTo>
                <a:lnTo>
                  <a:pt x="3442246" y="1600200"/>
                </a:lnTo>
                <a:lnTo>
                  <a:pt x="3442080" y="1600200"/>
                </a:lnTo>
                <a:lnTo>
                  <a:pt x="3584055" y="2209800"/>
                </a:lnTo>
                <a:lnTo>
                  <a:pt x="3577132" y="2209800"/>
                </a:lnTo>
                <a:lnTo>
                  <a:pt x="3571100" y="2212395"/>
                </a:lnTo>
                <a:close/>
              </a:path>
              <a:path w="3587115" h="2743200">
                <a:moveTo>
                  <a:pt x="3573437" y="2222500"/>
                </a:moveTo>
                <a:lnTo>
                  <a:pt x="3571100" y="2212395"/>
                </a:lnTo>
                <a:lnTo>
                  <a:pt x="3577132" y="2209800"/>
                </a:lnTo>
                <a:lnTo>
                  <a:pt x="3573437" y="2222500"/>
                </a:lnTo>
                <a:close/>
              </a:path>
              <a:path w="3587115" h="2743200">
                <a:moveTo>
                  <a:pt x="3587013" y="2222500"/>
                </a:moveTo>
                <a:lnTo>
                  <a:pt x="3573437" y="2222500"/>
                </a:lnTo>
                <a:lnTo>
                  <a:pt x="3577132" y="2209800"/>
                </a:lnTo>
                <a:lnTo>
                  <a:pt x="3584055" y="2209800"/>
                </a:lnTo>
                <a:lnTo>
                  <a:pt x="3587013" y="2222500"/>
                </a:lnTo>
                <a:close/>
              </a:path>
              <a:path w="3587115" h="2743200">
                <a:moveTo>
                  <a:pt x="3442093" y="2298700"/>
                </a:moveTo>
                <a:lnTo>
                  <a:pt x="3429406" y="2298700"/>
                </a:lnTo>
                <a:lnTo>
                  <a:pt x="3429546" y="2286000"/>
                </a:lnTo>
                <a:lnTo>
                  <a:pt x="3429546" y="2273300"/>
                </a:lnTo>
                <a:lnTo>
                  <a:pt x="3571100" y="2212395"/>
                </a:lnTo>
                <a:lnTo>
                  <a:pt x="3573437" y="2222500"/>
                </a:lnTo>
                <a:lnTo>
                  <a:pt x="3587013" y="2222500"/>
                </a:lnTo>
                <a:lnTo>
                  <a:pt x="3438398" y="2286000"/>
                </a:lnTo>
                <a:lnTo>
                  <a:pt x="3442246" y="2286000"/>
                </a:lnTo>
                <a:lnTo>
                  <a:pt x="3442093" y="2298700"/>
                </a:lnTo>
                <a:close/>
              </a:path>
              <a:path w="3587115" h="2743200">
                <a:moveTo>
                  <a:pt x="32943" y="2413000"/>
                </a:moveTo>
                <a:lnTo>
                  <a:pt x="17551" y="2413000"/>
                </a:lnTo>
                <a:lnTo>
                  <a:pt x="14566" y="2400300"/>
                </a:lnTo>
                <a:lnTo>
                  <a:pt x="7226" y="2362200"/>
                </a:lnTo>
                <a:lnTo>
                  <a:pt x="2387" y="2324100"/>
                </a:lnTo>
                <a:lnTo>
                  <a:pt x="596" y="2298700"/>
                </a:lnTo>
                <a:lnTo>
                  <a:pt x="13284" y="2298700"/>
                </a:lnTo>
                <a:lnTo>
                  <a:pt x="14020" y="2311400"/>
                </a:lnTo>
                <a:lnTo>
                  <a:pt x="15036" y="2324100"/>
                </a:lnTo>
                <a:lnTo>
                  <a:pt x="16319" y="2336800"/>
                </a:lnTo>
                <a:lnTo>
                  <a:pt x="17894" y="2349500"/>
                </a:lnTo>
                <a:lnTo>
                  <a:pt x="19735" y="2362200"/>
                </a:lnTo>
                <a:lnTo>
                  <a:pt x="21856" y="2374900"/>
                </a:lnTo>
                <a:lnTo>
                  <a:pt x="24231" y="2387600"/>
                </a:lnTo>
                <a:lnTo>
                  <a:pt x="26847" y="2387600"/>
                </a:lnTo>
                <a:lnTo>
                  <a:pt x="29781" y="2400300"/>
                </a:lnTo>
                <a:lnTo>
                  <a:pt x="32943" y="2413000"/>
                </a:lnTo>
                <a:close/>
              </a:path>
              <a:path w="3587115" h="2743200">
                <a:moveTo>
                  <a:pt x="3424707" y="2413000"/>
                </a:moveTo>
                <a:lnTo>
                  <a:pt x="3409302" y="2413000"/>
                </a:lnTo>
                <a:lnTo>
                  <a:pt x="3412502" y="2400300"/>
                </a:lnTo>
                <a:lnTo>
                  <a:pt x="3415410" y="2387600"/>
                </a:lnTo>
                <a:lnTo>
                  <a:pt x="3418014" y="2387600"/>
                </a:lnTo>
                <a:lnTo>
                  <a:pt x="3420427" y="2374900"/>
                </a:lnTo>
                <a:lnTo>
                  <a:pt x="3422535" y="2362200"/>
                </a:lnTo>
                <a:lnTo>
                  <a:pt x="3424377" y="2349500"/>
                </a:lnTo>
                <a:lnTo>
                  <a:pt x="3425939" y="2336800"/>
                </a:lnTo>
                <a:lnTo>
                  <a:pt x="3427234" y="2324100"/>
                </a:lnTo>
                <a:lnTo>
                  <a:pt x="3428237" y="2311400"/>
                </a:lnTo>
                <a:lnTo>
                  <a:pt x="3428974" y="2298700"/>
                </a:lnTo>
                <a:lnTo>
                  <a:pt x="3441649" y="2298700"/>
                </a:lnTo>
                <a:lnTo>
                  <a:pt x="3440899" y="2311400"/>
                </a:lnTo>
                <a:lnTo>
                  <a:pt x="3436924" y="2349500"/>
                </a:lnTo>
                <a:lnTo>
                  <a:pt x="3430409" y="2387600"/>
                </a:lnTo>
                <a:lnTo>
                  <a:pt x="3427691" y="2400300"/>
                </a:lnTo>
                <a:lnTo>
                  <a:pt x="3424707" y="2413000"/>
                </a:lnTo>
                <a:close/>
              </a:path>
              <a:path w="3587115" h="2743200">
                <a:moveTo>
                  <a:pt x="57086" y="2476500"/>
                </a:moveTo>
                <a:lnTo>
                  <a:pt x="40855" y="2476500"/>
                </a:lnTo>
                <a:lnTo>
                  <a:pt x="36347" y="2463800"/>
                </a:lnTo>
                <a:lnTo>
                  <a:pt x="32080" y="2451100"/>
                </a:lnTo>
                <a:lnTo>
                  <a:pt x="28066" y="2438400"/>
                </a:lnTo>
                <a:lnTo>
                  <a:pt x="24307" y="2425700"/>
                </a:lnTo>
                <a:lnTo>
                  <a:pt x="20789" y="2413000"/>
                </a:lnTo>
                <a:lnTo>
                  <a:pt x="32892" y="2413000"/>
                </a:lnTo>
                <a:lnTo>
                  <a:pt x="36360" y="2425700"/>
                </a:lnTo>
                <a:lnTo>
                  <a:pt x="40017" y="2438400"/>
                </a:lnTo>
                <a:lnTo>
                  <a:pt x="43929" y="2451100"/>
                </a:lnTo>
                <a:lnTo>
                  <a:pt x="48018" y="2451100"/>
                </a:lnTo>
                <a:lnTo>
                  <a:pt x="52463" y="2463800"/>
                </a:lnTo>
                <a:lnTo>
                  <a:pt x="57086" y="2476500"/>
                </a:lnTo>
                <a:close/>
              </a:path>
              <a:path w="3587115" h="2743200">
                <a:moveTo>
                  <a:pt x="3401390" y="2476500"/>
                </a:moveTo>
                <a:lnTo>
                  <a:pt x="3385159" y="2476500"/>
                </a:lnTo>
                <a:lnTo>
                  <a:pt x="3389845" y="2463800"/>
                </a:lnTo>
                <a:lnTo>
                  <a:pt x="3394227" y="2451100"/>
                </a:lnTo>
                <a:lnTo>
                  <a:pt x="3398316" y="2451100"/>
                </a:lnTo>
                <a:lnTo>
                  <a:pt x="3402279" y="2438400"/>
                </a:lnTo>
                <a:lnTo>
                  <a:pt x="3405936" y="2425700"/>
                </a:lnTo>
                <a:lnTo>
                  <a:pt x="3409353" y="2413000"/>
                </a:lnTo>
                <a:lnTo>
                  <a:pt x="3421456" y="2413000"/>
                </a:lnTo>
                <a:lnTo>
                  <a:pt x="3417951" y="2425700"/>
                </a:lnTo>
                <a:lnTo>
                  <a:pt x="3414179" y="2438400"/>
                </a:lnTo>
                <a:lnTo>
                  <a:pt x="3410165" y="2451100"/>
                </a:lnTo>
                <a:lnTo>
                  <a:pt x="3405898" y="2463800"/>
                </a:lnTo>
                <a:lnTo>
                  <a:pt x="3401390" y="2476500"/>
                </a:lnTo>
                <a:close/>
              </a:path>
              <a:path w="3587115" h="2743200">
                <a:moveTo>
                  <a:pt x="77863" y="2514600"/>
                </a:moveTo>
                <a:lnTo>
                  <a:pt x="61290" y="2514600"/>
                </a:lnTo>
                <a:lnTo>
                  <a:pt x="55829" y="2501900"/>
                </a:lnTo>
                <a:lnTo>
                  <a:pt x="50609" y="2489200"/>
                </a:lnTo>
                <a:lnTo>
                  <a:pt x="45618" y="2476500"/>
                </a:lnTo>
                <a:lnTo>
                  <a:pt x="57022" y="2476500"/>
                </a:lnTo>
                <a:lnTo>
                  <a:pt x="61937" y="2489200"/>
                </a:lnTo>
                <a:lnTo>
                  <a:pt x="67030" y="2501900"/>
                </a:lnTo>
                <a:lnTo>
                  <a:pt x="72250" y="2501900"/>
                </a:lnTo>
                <a:lnTo>
                  <a:pt x="77863" y="2514600"/>
                </a:lnTo>
                <a:close/>
              </a:path>
              <a:path w="3587115" h="2743200">
                <a:moveTo>
                  <a:pt x="3380968" y="2514600"/>
                </a:moveTo>
                <a:lnTo>
                  <a:pt x="3364382" y="2514600"/>
                </a:lnTo>
                <a:lnTo>
                  <a:pt x="3369995" y="2501900"/>
                </a:lnTo>
                <a:lnTo>
                  <a:pt x="3375228" y="2501900"/>
                </a:lnTo>
                <a:lnTo>
                  <a:pt x="3380371" y="2489200"/>
                </a:lnTo>
                <a:lnTo>
                  <a:pt x="3385223" y="2476500"/>
                </a:lnTo>
                <a:lnTo>
                  <a:pt x="3396627" y="2476500"/>
                </a:lnTo>
                <a:lnTo>
                  <a:pt x="3391649" y="2489200"/>
                </a:lnTo>
                <a:lnTo>
                  <a:pt x="3386416" y="2501900"/>
                </a:lnTo>
                <a:lnTo>
                  <a:pt x="3380968" y="2514600"/>
                </a:lnTo>
                <a:close/>
              </a:path>
              <a:path w="3587115" h="2743200">
                <a:moveTo>
                  <a:pt x="72339" y="2501900"/>
                </a:moveTo>
                <a:lnTo>
                  <a:pt x="67030" y="2501900"/>
                </a:lnTo>
                <a:lnTo>
                  <a:pt x="66954" y="2489200"/>
                </a:lnTo>
                <a:lnTo>
                  <a:pt x="72339" y="2501900"/>
                </a:lnTo>
                <a:close/>
              </a:path>
              <a:path w="3587115" h="2743200">
                <a:moveTo>
                  <a:pt x="3375228" y="2501900"/>
                </a:moveTo>
                <a:lnTo>
                  <a:pt x="3369919" y="2501900"/>
                </a:lnTo>
                <a:lnTo>
                  <a:pt x="3375291" y="2489200"/>
                </a:lnTo>
                <a:lnTo>
                  <a:pt x="3375228" y="2501900"/>
                </a:lnTo>
                <a:close/>
              </a:path>
              <a:path w="3587115" h="2743200">
                <a:moveTo>
                  <a:pt x="102107" y="2552700"/>
                </a:moveTo>
                <a:lnTo>
                  <a:pt x="85343" y="2552700"/>
                </a:lnTo>
                <a:lnTo>
                  <a:pt x="78993" y="2540000"/>
                </a:lnTo>
                <a:lnTo>
                  <a:pt x="72872" y="2527300"/>
                </a:lnTo>
                <a:lnTo>
                  <a:pt x="66967" y="2514600"/>
                </a:lnTo>
                <a:lnTo>
                  <a:pt x="77774" y="2514600"/>
                </a:lnTo>
                <a:lnTo>
                  <a:pt x="83604" y="2527300"/>
                </a:lnTo>
                <a:lnTo>
                  <a:pt x="89484" y="2527300"/>
                </a:lnTo>
                <a:lnTo>
                  <a:pt x="95732" y="2540000"/>
                </a:lnTo>
                <a:lnTo>
                  <a:pt x="102107" y="2552700"/>
                </a:lnTo>
                <a:close/>
              </a:path>
              <a:path w="3587115" h="2743200">
                <a:moveTo>
                  <a:pt x="3356914" y="2552700"/>
                </a:moveTo>
                <a:lnTo>
                  <a:pt x="3340138" y="2552700"/>
                </a:lnTo>
                <a:lnTo>
                  <a:pt x="3346602" y="2540000"/>
                </a:lnTo>
                <a:lnTo>
                  <a:pt x="3352774" y="2527300"/>
                </a:lnTo>
                <a:lnTo>
                  <a:pt x="3358642" y="2527300"/>
                </a:lnTo>
                <a:lnTo>
                  <a:pt x="3364471" y="2514600"/>
                </a:lnTo>
                <a:lnTo>
                  <a:pt x="3375279" y="2514600"/>
                </a:lnTo>
                <a:lnTo>
                  <a:pt x="3369373" y="2527300"/>
                </a:lnTo>
                <a:lnTo>
                  <a:pt x="3363252" y="2540000"/>
                </a:lnTo>
                <a:lnTo>
                  <a:pt x="3356914" y="2552700"/>
                </a:lnTo>
                <a:close/>
              </a:path>
              <a:path w="3587115" h="2743200">
                <a:moveTo>
                  <a:pt x="122440" y="2578100"/>
                </a:moveTo>
                <a:lnTo>
                  <a:pt x="105625" y="2578100"/>
                </a:lnTo>
                <a:lnTo>
                  <a:pt x="98653" y="2565400"/>
                </a:lnTo>
                <a:lnTo>
                  <a:pt x="91897" y="2552700"/>
                </a:lnTo>
                <a:lnTo>
                  <a:pt x="108597" y="2552700"/>
                </a:lnTo>
                <a:lnTo>
                  <a:pt x="115468" y="2565400"/>
                </a:lnTo>
                <a:lnTo>
                  <a:pt x="122440" y="2578100"/>
                </a:lnTo>
                <a:close/>
              </a:path>
              <a:path w="3587115" h="2743200">
                <a:moveTo>
                  <a:pt x="3336620" y="2578100"/>
                </a:moveTo>
                <a:lnTo>
                  <a:pt x="3319805" y="2578100"/>
                </a:lnTo>
                <a:lnTo>
                  <a:pt x="3326879" y="2565400"/>
                </a:lnTo>
                <a:lnTo>
                  <a:pt x="3333648" y="2552700"/>
                </a:lnTo>
                <a:lnTo>
                  <a:pt x="3350361" y="2552700"/>
                </a:lnTo>
                <a:lnTo>
                  <a:pt x="3343592" y="2565400"/>
                </a:lnTo>
                <a:lnTo>
                  <a:pt x="3336620" y="2578100"/>
                </a:lnTo>
                <a:close/>
              </a:path>
              <a:path w="3587115" h="2743200">
                <a:moveTo>
                  <a:pt x="144513" y="2603500"/>
                </a:moveTo>
                <a:lnTo>
                  <a:pt x="127723" y="2603500"/>
                </a:lnTo>
                <a:lnTo>
                  <a:pt x="120167" y="2590800"/>
                </a:lnTo>
                <a:lnTo>
                  <a:pt x="112788" y="2578100"/>
                </a:lnTo>
                <a:lnTo>
                  <a:pt x="129501" y="2578100"/>
                </a:lnTo>
                <a:lnTo>
                  <a:pt x="136969" y="2590800"/>
                </a:lnTo>
                <a:lnTo>
                  <a:pt x="144513" y="2603500"/>
                </a:lnTo>
                <a:close/>
              </a:path>
              <a:path w="3587115" h="2743200">
                <a:moveTo>
                  <a:pt x="3314522" y="2603500"/>
                </a:moveTo>
                <a:lnTo>
                  <a:pt x="3297745" y="2603500"/>
                </a:lnTo>
                <a:lnTo>
                  <a:pt x="3305390" y="2590800"/>
                </a:lnTo>
                <a:lnTo>
                  <a:pt x="3312744" y="2578100"/>
                </a:lnTo>
                <a:lnTo>
                  <a:pt x="3329457" y="2578100"/>
                </a:lnTo>
                <a:lnTo>
                  <a:pt x="3322091" y="2590800"/>
                </a:lnTo>
                <a:lnTo>
                  <a:pt x="3314522" y="2603500"/>
                </a:lnTo>
                <a:close/>
              </a:path>
              <a:path w="3587115" h="2743200">
                <a:moveTo>
                  <a:pt x="176466" y="2628900"/>
                </a:moveTo>
                <a:lnTo>
                  <a:pt x="151536" y="2628900"/>
                </a:lnTo>
                <a:lnTo>
                  <a:pt x="143408" y="2616200"/>
                </a:lnTo>
                <a:lnTo>
                  <a:pt x="135470" y="2603500"/>
                </a:lnTo>
                <a:lnTo>
                  <a:pt x="152120" y="2603500"/>
                </a:lnTo>
                <a:lnTo>
                  <a:pt x="160134" y="2616200"/>
                </a:lnTo>
                <a:lnTo>
                  <a:pt x="168097" y="2616200"/>
                </a:lnTo>
                <a:lnTo>
                  <a:pt x="176466" y="2628900"/>
                </a:lnTo>
                <a:close/>
              </a:path>
              <a:path w="3587115" h="2743200">
                <a:moveTo>
                  <a:pt x="3290709" y="2628900"/>
                </a:moveTo>
                <a:lnTo>
                  <a:pt x="3265792" y="2628900"/>
                </a:lnTo>
                <a:lnTo>
                  <a:pt x="3274148" y="2616200"/>
                </a:lnTo>
                <a:lnTo>
                  <a:pt x="3282111" y="2616200"/>
                </a:lnTo>
                <a:lnTo>
                  <a:pt x="3290125" y="2603500"/>
                </a:lnTo>
                <a:lnTo>
                  <a:pt x="3306775" y="2603500"/>
                </a:lnTo>
                <a:lnTo>
                  <a:pt x="3298837" y="2616200"/>
                </a:lnTo>
                <a:lnTo>
                  <a:pt x="3290709" y="2628900"/>
                </a:lnTo>
                <a:close/>
              </a:path>
              <a:path w="3587115" h="2743200">
                <a:moveTo>
                  <a:pt x="193459" y="2641600"/>
                </a:moveTo>
                <a:lnTo>
                  <a:pt x="168313" y="2641600"/>
                </a:lnTo>
                <a:lnTo>
                  <a:pt x="159842" y="2628900"/>
                </a:lnTo>
                <a:lnTo>
                  <a:pt x="184759" y="2628900"/>
                </a:lnTo>
                <a:lnTo>
                  <a:pt x="193459" y="2641600"/>
                </a:lnTo>
                <a:close/>
              </a:path>
              <a:path w="3587115" h="2743200">
                <a:moveTo>
                  <a:pt x="3273932" y="2641600"/>
                </a:moveTo>
                <a:lnTo>
                  <a:pt x="3248786" y="2641600"/>
                </a:lnTo>
                <a:lnTo>
                  <a:pt x="3257486" y="2628900"/>
                </a:lnTo>
                <a:lnTo>
                  <a:pt x="3282403" y="2628900"/>
                </a:lnTo>
                <a:lnTo>
                  <a:pt x="3273932" y="2641600"/>
                </a:lnTo>
                <a:close/>
              </a:path>
              <a:path w="3587115" h="2743200">
                <a:moveTo>
                  <a:pt x="202196" y="2654300"/>
                </a:moveTo>
                <a:lnTo>
                  <a:pt x="185788" y="2654300"/>
                </a:lnTo>
                <a:lnTo>
                  <a:pt x="176974" y="2641600"/>
                </a:lnTo>
                <a:lnTo>
                  <a:pt x="193332" y="2641600"/>
                </a:lnTo>
                <a:lnTo>
                  <a:pt x="202196" y="2654300"/>
                </a:lnTo>
                <a:close/>
              </a:path>
              <a:path w="3587115" h="2743200">
                <a:moveTo>
                  <a:pt x="211099" y="2654300"/>
                </a:moveTo>
                <a:lnTo>
                  <a:pt x="202196" y="2654300"/>
                </a:lnTo>
                <a:lnTo>
                  <a:pt x="202069" y="2641600"/>
                </a:lnTo>
                <a:lnTo>
                  <a:pt x="211099" y="2654300"/>
                </a:lnTo>
                <a:close/>
              </a:path>
              <a:path w="3587115" h="2743200">
                <a:moveTo>
                  <a:pt x="3240049" y="2654300"/>
                </a:moveTo>
                <a:lnTo>
                  <a:pt x="3231146" y="2654300"/>
                </a:lnTo>
                <a:lnTo>
                  <a:pt x="3240176" y="2641600"/>
                </a:lnTo>
                <a:lnTo>
                  <a:pt x="3240049" y="2654300"/>
                </a:lnTo>
                <a:close/>
              </a:path>
              <a:path w="3587115" h="2743200">
                <a:moveTo>
                  <a:pt x="3256457" y="2654300"/>
                </a:moveTo>
                <a:lnTo>
                  <a:pt x="3240049" y="2654300"/>
                </a:lnTo>
                <a:lnTo>
                  <a:pt x="3248913" y="2641600"/>
                </a:lnTo>
                <a:lnTo>
                  <a:pt x="3265271" y="2641600"/>
                </a:lnTo>
                <a:lnTo>
                  <a:pt x="3256457" y="2654300"/>
                </a:lnTo>
                <a:close/>
              </a:path>
              <a:path w="3587115" h="2743200">
                <a:moveTo>
                  <a:pt x="229349" y="2667000"/>
                </a:moveTo>
                <a:lnTo>
                  <a:pt x="203923" y="2667000"/>
                </a:lnTo>
                <a:lnTo>
                  <a:pt x="194779" y="2654300"/>
                </a:lnTo>
                <a:lnTo>
                  <a:pt x="220027" y="2654300"/>
                </a:lnTo>
                <a:lnTo>
                  <a:pt x="229349" y="2667000"/>
                </a:lnTo>
                <a:close/>
              </a:path>
              <a:path w="3587115" h="2743200">
                <a:moveTo>
                  <a:pt x="3238322" y="2667000"/>
                </a:moveTo>
                <a:lnTo>
                  <a:pt x="3212896" y="2667000"/>
                </a:lnTo>
                <a:lnTo>
                  <a:pt x="3222231" y="2654300"/>
                </a:lnTo>
                <a:lnTo>
                  <a:pt x="3247466" y="2654300"/>
                </a:lnTo>
                <a:lnTo>
                  <a:pt x="3238322" y="2667000"/>
                </a:lnTo>
                <a:close/>
              </a:path>
              <a:path w="3587115" h="2743200">
                <a:moveTo>
                  <a:pt x="248196" y="2679700"/>
                </a:moveTo>
                <a:lnTo>
                  <a:pt x="222694" y="2679700"/>
                </a:lnTo>
                <a:lnTo>
                  <a:pt x="213232" y="2667000"/>
                </a:lnTo>
                <a:lnTo>
                  <a:pt x="238569" y="2667000"/>
                </a:lnTo>
                <a:lnTo>
                  <a:pt x="248196" y="2679700"/>
                </a:lnTo>
                <a:close/>
              </a:path>
              <a:path w="3587115" h="2743200">
                <a:moveTo>
                  <a:pt x="3219551" y="2679700"/>
                </a:moveTo>
                <a:lnTo>
                  <a:pt x="3194062" y="2679700"/>
                </a:lnTo>
                <a:lnTo>
                  <a:pt x="3203676" y="2667000"/>
                </a:lnTo>
                <a:lnTo>
                  <a:pt x="3229013" y="2667000"/>
                </a:lnTo>
                <a:lnTo>
                  <a:pt x="3219551" y="2679700"/>
                </a:lnTo>
                <a:close/>
              </a:path>
              <a:path w="3587115" h="2743200">
                <a:moveTo>
                  <a:pt x="267588" y="2692400"/>
                </a:moveTo>
                <a:lnTo>
                  <a:pt x="242062" y="2692400"/>
                </a:lnTo>
                <a:lnTo>
                  <a:pt x="232308" y="2679700"/>
                </a:lnTo>
                <a:lnTo>
                  <a:pt x="257682" y="2679700"/>
                </a:lnTo>
                <a:lnTo>
                  <a:pt x="267588" y="2692400"/>
                </a:lnTo>
                <a:close/>
              </a:path>
              <a:path w="3587115" h="2743200">
                <a:moveTo>
                  <a:pt x="3200184" y="2692400"/>
                </a:moveTo>
                <a:lnTo>
                  <a:pt x="3174657" y="2692400"/>
                </a:lnTo>
                <a:lnTo>
                  <a:pt x="3184563" y="2679700"/>
                </a:lnTo>
                <a:lnTo>
                  <a:pt x="3209950" y="2679700"/>
                </a:lnTo>
                <a:lnTo>
                  <a:pt x="3200184" y="2692400"/>
                </a:lnTo>
                <a:close/>
              </a:path>
              <a:path w="3587115" h="2743200">
                <a:moveTo>
                  <a:pt x="297675" y="2705100"/>
                </a:moveTo>
                <a:lnTo>
                  <a:pt x="272186" y="2705100"/>
                </a:lnTo>
                <a:lnTo>
                  <a:pt x="262000" y="2692400"/>
                </a:lnTo>
                <a:lnTo>
                  <a:pt x="287375" y="2692400"/>
                </a:lnTo>
                <a:lnTo>
                  <a:pt x="297675" y="2705100"/>
                </a:lnTo>
                <a:close/>
              </a:path>
              <a:path w="3587115" h="2743200">
                <a:moveTo>
                  <a:pt x="3170059" y="2705100"/>
                </a:moveTo>
                <a:lnTo>
                  <a:pt x="3144583" y="2705100"/>
                </a:lnTo>
                <a:lnTo>
                  <a:pt x="3154870" y="2692400"/>
                </a:lnTo>
                <a:lnTo>
                  <a:pt x="3180245" y="2692400"/>
                </a:lnTo>
                <a:lnTo>
                  <a:pt x="3170059" y="2705100"/>
                </a:lnTo>
                <a:close/>
              </a:path>
              <a:path w="3587115" h="2743200">
                <a:moveTo>
                  <a:pt x="339458" y="2717800"/>
                </a:moveTo>
                <a:lnTo>
                  <a:pt x="292938" y="2717800"/>
                </a:lnTo>
                <a:lnTo>
                  <a:pt x="282498" y="2705100"/>
                </a:lnTo>
                <a:lnTo>
                  <a:pt x="328688" y="2705100"/>
                </a:lnTo>
                <a:lnTo>
                  <a:pt x="339458" y="2717800"/>
                </a:lnTo>
                <a:close/>
              </a:path>
              <a:path w="3587115" h="2743200">
                <a:moveTo>
                  <a:pt x="3149307" y="2717800"/>
                </a:moveTo>
                <a:lnTo>
                  <a:pt x="3102787" y="2717800"/>
                </a:lnTo>
                <a:lnTo>
                  <a:pt x="3113557" y="2705100"/>
                </a:lnTo>
                <a:lnTo>
                  <a:pt x="3159747" y="2705100"/>
                </a:lnTo>
                <a:lnTo>
                  <a:pt x="3149307" y="2717800"/>
                </a:lnTo>
                <a:close/>
              </a:path>
              <a:path w="3587115" h="2743200">
                <a:moveTo>
                  <a:pt x="394106" y="2730500"/>
                </a:moveTo>
                <a:lnTo>
                  <a:pt x="335914" y="2730500"/>
                </a:lnTo>
                <a:lnTo>
                  <a:pt x="324992" y="2717800"/>
                </a:lnTo>
                <a:lnTo>
                  <a:pt x="382828" y="2717800"/>
                </a:lnTo>
                <a:lnTo>
                  <a:pt x="394106" y="2730500"/>
                </a:lnTo>
                <a:close/>
              </a:path>
              <a:path w="3587115" h="2743200">
                <a:moveTo>
                  <a:pt x="3106331" y="2730500"/>
                </a:moveTo>
                <a:lnTo>
                  <a:pt x="3048139" y="2730500"/>
                </a:lnTo>
                <a:lnTo>
                  <a:pt x="3059417" y="2717800"/>
                </a:lnTo>
                <a:lnTo>
                  <a:pt x="3117253" y="2717800"/>
                </a:lnTo>
                <a:lnTo>
                  <a:pt x="3106331" y="2730500"/>
                </a:lnTo>
                <a:close/>
              </a:path>
              <a:path w="3587115" h="2743200">
                <a:moveTo>
                  <a:pt x="3050146" y="2743200"/>
                </a:moveTo>
                <a:lnTo>
                  <a:pt x="392112" y="2743200"/>
                </a:lnTo>
                <a:lnTo>
                  <a:pt x="380669" y="2730500"/>
                </a:lnTo>
                <a:lnTo>
                  <a:pt x="3061576" y="2730500"/>
                </a:lnTo>
                <a:lnTo>
                  <a:pt x="3050146" y="274320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12530" y="1845691"/>
            <a:ext cx="5923280" cy="31476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550">
              <a:latin typeface="Times New Roman"/>
              <a:cs typeface="Times New Roman"/>
            </a:endParaRPr>
          </a:p>
          <a:p>
            <a:pPr marL="2833370">
              <a:lnSpc>
                <a:spcPct val="100000"/>
              </a:lnSpc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如何验证猜想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2833370" marR="5080" indent="557530">
              <a:lnSpc>
                <a:spcPct val="100499"/>
              </a:lnSpc>
              <a:spcBef>
                <a:spcPts val="190"/>
              </a:spcBef>
            </a:pPr>
            <a:r>
              <a:rPr dirty="0" sz="2200" b="1">
                <a:latin typeface="华文楷体"/>
                <a:cs typeface="华文楷体"/>
              </a:rPr>
              <a:t>以两个分力为邻边</a:t>
            </a:r>
            <a:r>
              <a:rPr dirty="0" sz="2200" spc="-5" b="1">
                <a:latin typeface="华文楷体"/>
                <a:cs typeface="华文楷体"/>
              </a:rPr>
              <a:t>， </a:t>
            </a:r>
            <a:r>
              <a:rPr dirty="0" sz="2200" b="1">
                <a:latin typeface="华文楷体"/>
                <a:cs typeface="华文楷体"/>
              </a:rPr>
              <a:t>借助三角板通过规范</a:t>
            </a:r>
            <a:r>
              <a:rPr dirty="0" sz="2200" spc="-10" b="1">
                <a:latin typeface="华文楷体"/>
                <a:cs typeface="华文楷体"/>
              </a:rPr>
              <a:t>的 </a:t>
            </a:r>
            <a:r>
              <a:rPr dirty="0" sz="2200" b="1">
                <a:latin typeface="华文楷体"/>
                <a:cs typeface="华文楷体"/>
              </a:rPr>
              <a:t>几何作图，作出一个</a:t>
            </a:r>
            <a:r>
              <a:rPr dirty="0" sz="2200" spc="-10" b="1">
                <a:latin typeface="华文楷体"/>
                <a:cs typeface="华文楷体"/>
              </a:rPr>
              <a:t>标 </a:t>
            </a:r>
            <a:r>
              <a:rPr dirty="0" sz="2200" b="1">
                <a:latin typeface="华文楷体"/>
                <a:cs typeface="华文楷体"/>
              </a:rPr>
              <a:t>准的平行四边形，并</a:t>
            </a:r>
            <a:r>
              <a:rPr dirty="0" sz="2200" spc="-10" b="1">
                <a:latin typeface="华文楷体"/>
                <a:cs typeface="华文楷体"/>
              </a:rPr>
              <a:t>找 </a:t>
            </a:r>
            <a:r>
              <a:rPr dirty="0" sz="2200" b="1">
                <a:latin typeface="华文楷体"/>
                <a:cs typeface="华文楷体"/>
              </a:rPr>
              <a:t>到它的对角线，与合</a:t>
            </a:r>
            <a:r>
              <a:rPr dirty="0" sz="2200" spc="-10" b="1">
                <a:latin typeface="华文楷体"/>
                <a:cs typeface="华文楷体"/>
              </a:rPr>
              <a:t>力 </a:t>
            </a:r>
            <a:r>
              <a:rPr dirty="0" sz="2200" b="1">
                <a:latin typeface="华文楷体"/>
                <a:cs typeface="华文楷体"/>
              </a:rPr>
              <a:t>的测量值进行比</a:t>
            </a:r>
            <a:r>
              <a:rPr dirty="0" sz="2200" spc="-10" b="1">
                <a:latin typeface="华文楷体"/>
                <a:cs typeface="华文楷体"/>
              </a:rPr>
              <a:t>较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9874" y="4253484"/>
            <a:ext cx="582168" cy="8122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0804" y="1036319"/>
            <a:ext cx="8438388" cy="4745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845691"/>
            <a:ext cx="6517005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3729990">
              <a:lnSpc>
                <a:spcPct val="100000"/>
              </a:lnSpc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初步验证猜想正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确</a:t>
            </a:r>
            <a:endParaRPr sz="2400">
              <a:latin typeface="华文楷体"/>
              <a:cs typeface="华文楷体"/>
            </a:endParaRPr>
          </a:p>
          <a:p>
            <a:pPr marL="3571240" marR="5080" indent="513080">
              <a:lnSpc>
                <a:spcPct val="152500"/>
              </a:lnSpc>
              <a:spcBef>
                <a:spcPts val="2005"/>
              </a:spcBef>
              <a:tabLst>
                <a:tab pos="5485765" algn="l"/>
              </a:tabLst>
            </a:pPr>
            <a:r>
              <a:rPr dirty="0" sz="2000" b="1">
                <a:latin typeface="华文楷体"/>
                <a:cs typeface="华文楷体"/>
              </a:rPr>
              <a:t>猜想的合力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sz="2000" spc="-5" b="1">
                <a:latin typeface="Times New Roman"/>
                <a:cs typeface="Times New Roman"/>
              </a:rPr>
              <a:t>ʹ</a:t>
            </a:r>
            <a:r>
              <a:rPr dirty="0" sz="2000" b="1">
                <a:latin typeface="华文楷体"/>
                <a:cs typeface="华文楷体"/>
              </a:rPr>
              <a:t>与实际 </a:t>
            </a:r>
            <a:r>
              <a:rPr dirty="0" sz="2000" b="1">
                <a:latin typeface="华文楷体"/>
                <a:cs typeface="华文楷体"/>
              </a:rPr>
              <a:t>测量的合力</a:t>
            </a:r>
            <a:r>
              <a:rPr dirty="0" sz="2000" spc="340" b="1">
                <a:latin typeface="华文楷体"/>
                <a:cs typeface="华文楷体"/>
              </a:rPr>
              <a:t> 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r>
              <a:rPr dirty="0" sz="2000" b="1">
                <a:latin typeface="华文楷体"/>
                <a:cs typeface="华文楷体"/>
              </a:rPr>
              <a:t>，大小近似 相等，方向几乎重合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0488" y="2485644"/>
            <a:ext cx="3293364" cy="26212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5756" y="882649"/>
            <a:ext cx="2464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三、力的合</a:t>
            </a:r>
            <a:r>
              <a:rPr dirty="0" sz="3200" spc="5">
                <a:latin typeface="黑体"/>
                <a:cs typeface="黑体"/>
              </a:rPr>
              <a:t>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845691"/>
            <a:ext cx="36639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dirty="0" sz="22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95344" y="2345435"/>
            <a:ext cx="4203192" cy="3153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5756" y="882649"/>
            <a:ext cx="2464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三、力的合</a:t>
            </a:r>
            <a:r>
              <a:rPr dirty="0" sz="3200" spc="5">
                <a:latin typeface="黑体"/>
                <a:cs typeface="黑体"/>
              </a:rPr>
              <a:t>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845691"/>
            <a:ext cx="36639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dirty="0" sz="22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33444" y="2345435"/>
            <a:ext cx="4305300" cy="32461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5756" y="882649"/>
            <a:ext cx="24644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黑体"/>
                <a:cs typeface="黑体"/>
              </a:rPr>
              <a:t>三、力的合</a:t>
            </a:r>
            <a:r>
              <a:rPr dirty="0" sz="3200" spc="5">
                <a:latin typeface="黑体"/>
                <a:cs typeface="黑体"/>
              </a:rPr>
              <a:t>成</a:t>
            </a:r>
            <a:endParaRPr sz="3200">
              <a:latin typeface="黑体"/>
              <a:cs typeface="黑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12530" y="1845691"/>
            <a:ext cx="366395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 b="1">
                <a:solidFill>
                  <a:srgbClr val="FF0000"/>
                </a:solidFill>
                <a:latin typeface="Times New Roman"/>
                <a:cs typeface="Times New Roman"/>
              </a:rPr>
              <a:t>4.</a:t>
            </a:r>
            <a:r>
              <a:rPr dirty="0" sz="2200" spc="-55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如何处理记录下来的信息</a:t>
            </a:r>
            <a:r>
              <a:rPr dirty="0" sz="2200" spc="-10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24300" y="2426207"/>
            <a:ext cx="4146804" cy="3108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55431" y="1573549"/>
            <a:ext cx="3384550" cy="3481704"/>
          </a:xfrm>
          <a:prstGeom prst="rect">
            <a:avLst/>
          </a:prstGeom>
        </p:spPr>
        <p:txBody>
          <a:bodyPr wrap="square" lIns="0" tIns="255904" rIns="0" bIns="0" rtlCol="0" vert="horz">
            <a:spAutoFit/>
          </a:bodyPr>
          <a:lstStyle/>
          <a:p>
            <a:pPr marL="903605" indent="-457200">
              <a:lnSpc>
                <a:spcPct val="100000"/>
              </a:lnSpc>
              <a:spcBef>
                <a:spcPts val="2014"/>
              </a:spcBef>
              <a:buFont typeface="Wingdings"/>
              <a:buChar char=""/>
              <a:tabLst>
                <a:tab pos="903605" algn="l"/>
                <a:tab pos="904240" algn="l"/>
              </a:tabLst>
            </a:pPr>
            <a:r>
              <a:rPr dirty="0" sz="3000" b="1">
                <a:solidFill>
                  <a:srgbClr val="FF0000"/>
                </a:solidFill>
                <a:latin typeface="华文楷体"/>
                <a:cs typeface="华文楷体"/>
              </a:rPr>
              <a:t>实验结</a:t>
            </a:r>
            <a:r>
              <a:rPr dirty="0" sz="3000" spc="-5" b="1">
                <a:solidFill>
                  <a:srgbClr val="FF0000"/>
                </a:solidFill>
                <a:latin typeface="华文楷体"/>
                <a:cs typeface="华文楷体"/>
              </a:rPr>
              <a:t>论</a:t>
            </a:r>
            <a:endParaRPr sz="3000">
              <a:latin typeface="华文楷体"/>
              <a:cs typeface="华文楷体"/>
            </a:endParaRPr>
          </a:p>
          <a:p>
            <a:pPr algn="just" marL="12700" marR="5080" indent="537845">
              <a:lnSpc>
                <a:spcPct val="100000"/>
              </a:lnSpc>
              <a:spcBef>
                <a:spcPts val="1535"/>
              </a:spcBef>
            </a:pPr>
            <a:r>
              <a:rPr dirty="0" sz="2400" b="1">
                <a:latin typeface="华文楷体"/>
                <a:cs typeface="华文楷体"/>
              </a:rPr>
              <a:t>实验表明，在两个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合成时，以表示这两个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的有向线段为邻边做平</a:t>
            </a:r>
            <a:r>
              <a:rPr dirty="0" sz="2400" spc="-5" b="1">
                <a:latin typeface="华文楷体"/>
                <a:cs typeface="华文楷体"/>
              </a:rPr>
              <a:t>行 </a:t>
            </a:r>
            <a:r>
              <a:rPr dirty="0" sz="2400" b="1">
                <a:latin typeface="华文楷体"/>
                <a:cs typeface="华文楷体"/>
              </a:rPr>
              <a:t>四边形，这两个邻边之</a:t>
            </a:r>
            <a:r>
              <a:rPr dirty="0" sz="2400" spc="-5" b="1">
                <a:latin typeface="华文楷体"/>
                <a:cs typeface="华文楷体"/>
              </a:rPr>
              <a:t>间 </a:t>
            </a:r>
            <a:r>
              <a:rPr dirty="0" sz="2400" b="1">
                <a:latin typeface="华文楷体"/>
                <a:cs typeface="华文楷体"/>
              </a:rPr>
              <a:t>的对角线就代表合力的</a:t>
            </a:r>
            <a:r>
              <a:rPr dirty="0" sz="2400" spc="-5" b="1">
                <a:latin typeface="华文楷体"/>
                <a:cs typeface="华文楷体"/>
              </a:rPr>
              <a:t>大 </a:t>
            </a:r>
            <a:r>
              <a:rPr dirty="0" sz="2400" b="1">
                <a:latin typeface="华文楷体"/>
                <a:cs typeface="华文楷体"/>
              </a:rPr>
              <a:t>小和方向，这个规律叫</a:t>
            </a:r>
            <a:r>
              <a:rPr dirty="0" sz="2400" spc="-5" b="1">
                <a:latin typeface="华文楷体"/>
                <a:cs typeface="华文楷体"/>
              </a:rPr>
              <a:t>作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“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平行四边形定则</a:t>
            </a:r>
            <a:r>
              <a:rPr dirty="0" sz="2400" b="1">
                <a:latin typeface="华文楷体"/>
                <a:cs typeface="华文楷体"/>
              </a:rPr>
              <a:t>”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275374" y="4241596"/>
            <a:ext cx="2195830" cy="114300"/>
          </a:xfrm>
          <a:custGeom>
            <a:avLst/>
            <a:gdLst/>
            <a:ahLst/>
            <a:cxnLst/>
            <a:rect l="l" t="t" r="r" b="b"/>
            <a:pathLst>
              <a:path w="2195829" h="114300">
                <a:moveTo>
                  <a:pt x="2081047" y="114300"/>
                </a:moveTo>
                <a:lnTo>
                  <a:pt x="2081047" y="0"/>
                </a:lnTo>
                <a:lnTo>
                  <a:pt x="2157247" y="38100"/>
                </a:lnTo>
                <a:lnTo>
                  <a:pt x="2109622" y="38100"/>
                </a:lnTo>
                <a:lnTo>
                  <a:pt x="2109622" y="76200"/>
                </a:lnTo>
                <a:lnTo>
                  <a:pt x="2157247" y="76200"/>
                </a:lnTo>
                <a:lnTo>
                  <a:pt x="2081047" y="114300"/>
                </a:lnTo>
                <a:close/>
              </a:path>
              <a:path w="2195829" h="114300">
                <a:moveTo>
                  <a:pt x="2081047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2081047" y="38100"/>
                </a:lnTo>
                <a:lnTo>
                  <a:pt x="2081047" y="76200"/>
                </a:lnTo>
                <a:close/>
              </a:path>
              <a:path w="2195829" h="114300">
                <a:moveTo>
                  <a:pt x="2157247" y="76200"/>
                </a:moveTo>
                <a:lnTo>
                  <a:pt x="2109622" y="76200"/>
                </a:lnTo>
                <a:lnTo>
                  <a:pt x="2109622" y="38100"/>
                </a:lnTo>
                <a:lnTo>
                  <a:pt x="2157247" y="38100"/>
                </a:lnTo>
                <a:lnTo>
                  <a:pt x="2195347" y="57150"/>
                </a:lnTo>
                <a:lnTo>
                  <a:pt x="2157247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57061" y="3089198"/>
            <a:ext cx="389890" cy="1215390"/>
          </a:xfrm>
          <a:custGeom>
            <a:avLst/>
            <a:gdLst/>
            <a:ahLst/>
            <a:cxnLst/>
            <a:rect l="l" t="t" r="r" b="b"/>
            <a:pathLst>
              <a:path w="389890" h="1215389">
                <a:moveTo>
                  <a:pt x="316084" y="104585"/>
                </a:moveTo>
                <a:lnTo>
                  <a:pt x="279463" y="94056"/>
                </a:lnTo>
                <a:lnTo>
                  <a:pt x="365963" y="0"/>
                </a:lnTo>
                <a:lnTo>
                  <a:pt x="380300" y="77127"/>
                </a:lnTo>
                <a:lnTo>
                  <a:pt x="323976" y="77127"/>
                </a:lnTo>
                <a:lnTo>
                  <a:pt x="316084" y="104585"/>
                </a:lnTo>
                <a:close/>
              </a:path>
              <a:path w="389890" h="1215389">
                <a:moveTo>
                  <a:pt x="352707" y="115114"/>
                </a:moveTo>
                <a:lnTo>
                  <a:pt x="316084" y="104585"/>
                </a:lnTo>
                <a:lnTo>
                  <a:pt x="323976" y="77127"/>
                </a:lnTo>
                <a:lnTo>
                  <a:pt x="360603" y="87642"/>
                </a:lnTo>
                <a:lnTo>
                  <a:pt x="352707" y="115114"/>
                </a:lnTo>
                <a:close/>
              </a:path>
              <a:path w="389890" h="1215389">
                <a:moveTo>
                  <a:pt x="389318" y="125641"/>
                </a:moveTo>
                <a:lnTo>
                  <a:pt x="352707" y="115114"/>
                </a:lnTo>
                <a:lnTo>
                  <a:pt x="360603" y="87642"/>
                </a:lnTo>
                <a:lnTo>
                  <a:pt x="323976" y="77127"/>
                </a:lnTo>
                <a:lnTo>
                  <a:pt x="380300" y="77127"/>
                </a:lnTo>
                <a:lnTo>
                  <a:pt x="389318" y="125641"/>
                </a:lnTo>
                <a:close/>
              </a:path>
              <a:path w="389890" h="1215389">
                <a:moveTo>
                  <a:pt x="36614" y="1214818"/>
                </a:moveTo>
                <a:lnTo>
                  <a:pt x="0" y="1204290"/>
                </a:lnTo>
                <a:lnTo>
                  <a:pt x="316084" y="104585"/>
                </a:lnTo>
                <a:lnTo>
                  <a:pt x="352707" y="115114"/>
                </a:lnTo>
                <a:lnTo>
                  <a:pt x="36614" y="12148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452573" y="3185896"/>
            <a:ext cx="384175" cy="1101090"/>
          </a:xfrm>
          <a:custGeom>
            <a:avLst/>
            <a:gdLst/>
            <a:ahLst/>
            <a:cxnLst/>
            <a:rect l="l" t="t" r="r" b="b"/>
            <a:pathLst>
              <a:path w="384175" h="1101089">
                <a:moveTo>
                  <a:pt x="36296" y="1100467"/>
                </a:moveTo>
                <a:lnTo>
                  <a:pt x="0" y="1088885"/>
                </a:lnTo>
                <a:lnTo>
                  <a:pt x="92684" y="798512"/>
                </a:lnTo>
                <a:lnTo>
                  <a:pt x="128981" y="810094"/>
                </a:lnTo>
                <a:lnTo>
                  <a:pt x="36296" y="1100467"/>
                </a:lnTo>
                <a:close/>
              </a:path>
              <a:path w="384175" h="1101089">
                <a:moveTo>
                  <a:pt x="163741" y="701217"/>
                </a:moveTo>
                <a:lnTo>
                  <a:pt x="127444" y="689622"/>
                </a:lnTo>
                <a:lnTo>
                  <a:pt x="220129" y="399262"/>
                </a:lnTo>
                <a:lnTo>
                  <a:pt x="256425" y="410845"/>
                </a:lnTo>
                <a:lnTo>
                  <a:pt x="163741" y="701217"/>
                </a:lnTo>
                <a:close/>
              </a:path>
              <a:path w="384175" h="1101089">
                <a:moveTo>
                  <a:pt x="291172" y="301955"/>
                </a:moveTo>
                <a:lnTo>
                  <a:pt x="254876" y="290372"/>
                </a:lnTo>
                <a:lnTo>
                  <a:pt x="347560" y="0"/>
                </a:lnTo>
                <a:lnTo>
                  <a:pt x="383857" y="11595"/>
                </a:lnTo>
                <a:lnTo>
                  <a:pt x="291172" y="301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623024" y="308918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42124" y="308918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461224" y="3089186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880324" y="308919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299424" y="3089198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267373" y="3119437"/>
            <a:ext cx="2551430" cy="1196975"/>
          </a:xfrm>
          <a:custGeom>
            <a:avLst/>
            <a:gdLst/>
            <a:ahLst/>
            <a:cxnLst/>
            <a:rect l="l" t="t" r="r" b="b"/>
            <a:pathLst>
              <a:path w="2551429" h="1196975">
                <a:moveTo>
                  <a:pt x="2439271" y="34581"/>
                </a:moveTo>
                <a:lnTo>
                  <a:pt x="2423286" y="0"/>
                </a:lnTo>
                <a:lnTo>
                  <a:pt x="2551010" y="3924"/>
                </a:lnTo>
                <a:lnTo>
                  <a:pt x="2536092" y="22593"/>
                </a:lnTo>
                <a:lnTo>
                  <a:pt x="2465209" y="22593"/>
                </a:lnTo>
                <a:lnTo>
                  <a:pt x="2439271" y="34581"/>
                </a:lnTo>
                <a:close/>
              </a:path>
              <a:path w="2551429" h="1196975">
                <a:moveTo>
                  <a:pt x="2455255" y="69160"/>
                </a:moveTo>
                <a:lnTo>
                  <a:pt x="2439271" y="34581"/>
                </a:lnTo>
                <a:lnTo>
                  <a:pt x="2465209" y="22593"/>
                </a:lnTo>
                <a:lnTo>
                  <a:pt x="2481186" y="57175"/>
                </a:lnTo>
                <a:lnTo>
                  <a:pt x="2455255" y="69160"/>
                </a:lnTo>
                <a:close/>
              </a:path>
              <a:path w="2551429" h="1196975">
                <a:moveTo>
                  <a:pt x="2471242" y="103746"/>
                </a:moveTo>
                <a:lnTo>
                  <a:pt x="2455255" y="69160"/>
                </a:lnTo>
                <a:lnTo>
                  <a:pt x="2481186" y="57175"/>
                </a:lnTo>
                <a:lnTo>
                  <a:pt x="2465209" y="22593"/>
                </a:lnTo>
                <a:lnTo>
                  <a:pt x="2536092" y="22593"/>
                </a:lnTo>
                <a:lnTo>
                  <a:pt x="2471242" y="103746"/>
                </a:lnTo>
                <a:close/>
              </a:path>
              <a:path w="2551429" h="1196975">
                <a:moveTo>
                  <a:pt x="15989" y="1196606"/>
                </a:moveTo>
                <a:lnTo>
                  <a:pt x="0" y="1162024"/>
                </a:lnTo>
                <a:lnTo>
                  <a:pt x="2439271" y="34581"/>
                </a:lnTo>
                <a:lnTo>
                  <a:pt x="2455255" y="69160"/>
                </a:lnTo>
                <a:lnTo>
                  <a:pt x="15989" y="119660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415210" y="4259605"/>
            <a:ext cx="3276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 i="1">
                <a:latin typeface="Times New Roman"/>
                <a:cs typeface="Times New Roman"/>
              </a:rPr>
              <a:t>F</a:t>
            </a:r>
            <a:r>
              <a:rPr dirty="0" baseline="-17921" sz="2325" spc="7" b="1">
                <a:latin typeface="Times New Roman"/>
                <a:cs typeface="Times New Roman"/>
              </a:rPr>
              <a:t>1</a:t>
            </a:r>
            <a:endParaRPr baseline="-17921" sz="232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8633803" y="2677807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3324" y="267713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6525" y="2844139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 b="1">
                <a:latin typeface="Times New Roman"/>
                <a:cs typeface="Times New Roman"/>
              </a:rPr>
              <a:t>2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145792" y="3227832"/>
            <a:ext cx="553212" cy="772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43683" y="4049267"/>
            <a:ext cx="647700" cy="7726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45118" y="2455164"/>
            <a:ext cx="553212" cy="6278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898648" y="2430779"/>
            <a:ext cx="6242685" cy="685800"/>
          </a:xfrm>
          <a:custGeom>
            <a:avLst/>
            <a:gdLst/>
            <a:ahLst/>
            <a:cxnLst/>
            <a:rect l="l" t="t" r="r" b="b"/>
            <a:pathLst>
              <a:path w="6242684" h="685800">
                <a:moveTo>
                  <a:pt x="0" y="0"/>
                </a:moveTo>
                <a:lnTo>
                  <a:pt x="6242304" y="0"/>
                </a:lnTo>
                <a:lnTo>
                  <a:pt x="62423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91891" y="2425077"/>
            <a:ext cx="6256020" cy="697865"/>
          </a:xfrm>
          <a:custGeom>
            <a:avLst/>
            <a:gdLst/>
            <a:ahLst/>
            <a:cxnLst/>
            <a:rect l="l" t="t" r="r" b="b"/>
            <a:pathLst>
              <a:path w="6256020" h="697864">
                <a:moveTo>
                  <a:pt x="6255473" y="697788"/>
                </a:moveTo>
                <a:lnTo>
                  <a:pt x="0" y="697788"/>
                </a:lnTo>
                <a:lnTo>
                  <a:pt x="0" y="0"/>
                </a:lnTo>
                <a:lnTo>
                  <a:pt x="6255473" y="0"/>
                </a:lnTo>
                <a:lnTo>
                  <a:pt x="6255473" y="6349"/>
                </a:lnTo>
                <a:lnTo>
                  <a:pt x="12700" y="6349"/>
                </a:lnTo>
                <a:lnTo>
                  <a:pt x="6350" y="12699"/>
                </a:lnTo>
                <a:lnTo>
                  <a:pt x="12700" y="12699"/>
                </a:lnTo>
                <a:lnTo>
                  <a:pt x="12700" y="685088"/>
                </a:lnTo>
                <a:lnTo>
                  <a:pt x="6350" y="685088"/>
                </a:lnTo>
                <a:lnTo>
                  <a:pt x="12700" y="691438"/>
                </a:lnTo>
                <a:lnTo>
                  <a:pt x="6255473" y="691438"/>
                </a:lnTo>
                <a:lnTo>
                  <a:pt x="6255473" y="697788"/>
                </a:lnTo>
                <a:close/>
              </a:path>
              <a:path w="6256020" h="697864">
                <a:moveTo>
                  <a:pt x="12700" y="12699"/>
                </a:moveTo>
                <a:lnTo>
                  <a:pt x="6350" y="12699"/>
                </a:lnTo>
                <a:lnTo>
                  <a:pt x="12700" y="6349"/>
                </a:lnTo>
                <a:lnTo>
                  <a:pt x="12700" y="12699"/>
                </a:lnTo>
                <a:close/>
              </a:path>
              <a:path w="6256020" h="697864">
                <a:moveTo>
                  <a:pt x="6242773" y="12699"/>
                </a:moveTo>
                <a:lnTo>
                  <a:pt x="12700" y="12699"/>
                </a:lnTo>
                <a:lnTo>
                  <a:pt x="12700" y="6349"/>
                </a:lnTo>
                <a:lnTo>
                  <a:pt x="6242773" y="6349"/>
                </a:lnTo>
                <a:lnTo>
                  <a:pt x="6242773" y="12699"/>
                </a:lnTo>
                <a:close/>
              </a:path>
              <a:path w="6256020" h="697864">
                <a:moveTo>
                  <a:pt x="6242773" y="691438"/>
                </a:moveTo>
                <a:lnTo>
                  <a:pt x="6242773" y="6349"/>
                </a:lnTo>
                <a:lnTo>
                  <a:pt x="6249123" y="12699"/>
                </a:lnTo>
                <a:lnTo>
                  <a:pt x="6255473" y="12699"/>
                </a:lnTo>
                <a:lnTo>
                  <a:pt x="6255473" y="685088"/>
                </a:lnTo>
                <a:lnTo>
                  <a:pt x="6249123" y="685088"/>
                </a:lnTo>
                <a:lnTo>
                  <a:pt x="6242773" y="691438"/>
                </a:lnTo>
                <a:close/>
              </a:path>
              <a:path w="6256020" h="697864">
                <a:moveTo>
                  <a:pt x="6255473" y="12699"/>
                </a:moveTo>
                <a:lnTo>
                  <a:pt x="6249123" y="12699"/>
                </a:lnTo>
                <a:lnTo>
                  <a:pt x="6242773" y="6349"/>
                </a:lnTo>
                <a:lnTo>
                  <a:pt x="6255473" y="6349"/>
                </a:lnTo>
                <a:lnTo>
                  <a:pt x="6255473" y="12699"/>
                </a:lnTo>
                <a:close/>
              </a:path>
              <a:path w="6256020" h="697864">
                <a:moveTo>
                  <a:pt x="12700" y="691438"/>
                </a:moveTo>
                <a:lnTo>
                  <a:pt x="6350" y="685088"/>
                </a:lnTo>
                <a:lnTo>
                  <a:pt x="12700" y="685088"/>
                </a:lnTo>
                <a:lnTo>
                  <a:pt x="12700" y="691438"/>
                </a:lnTo>
                <a:close/>
              </a:path>
              <a:path w="6256020" h="697864">
                <a:moveTo>
                  <a:pt x="6242773" y="691438"/>
                </a:moveTo>
                <a:lnTo>
                  <a:pt x="12700" y="691438"/>
                </a:lnTo>
                <a:lnTo>
                  <a:pt x="12700" y="685088"/>
                </a:lnTo>
                <a:lnTo>
                  <a:pt x="6242773" y="685088"/>
                </a:lnTo>
                <a:lnTo>
                  <a:pt x="6242773" y="691438"/>
                </a:lnTo>
                <a:close/>
              </a:path>
              <a:path w="6256020" h="697864">
                <a:moveTo>
                  <a:pt x="6255473" y="691438"/>
                </a:moveTo>
                <a:lnTo>
                  <a:pt x="6242773" y="691438"/>
                </a:lnTo>
                <a:lnTo>
                  <a:pt x="6249123" y="685088"/>
                </a:lnTo>
                <a:lnTo>
                  <a:pt x="6255473" y="685088"/>
                </a:lnTo>
                <a:lnTo>
                  <a:pt x="6255473" y="69143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98648" y="3240023"/>
            <a:ext cx="6242685" cy="685800"/>
          </a:xfrm>
          <a:custGeom>
            <a:avLst/>
            <a:gdLst/>
            <a:ahLst/>
            <a:cxnLst/>
            <a:rect l="l" t="t" r="r" b="b"/>
            <a:pathLst>
              <a:path w="6242684" h="685800">
                <a:moveTo>
                  <a:pt x="0" y="0"/>
                </a:moveTo>
                <a:lnTo>
                  <a:pt x="6242304" y="0"/>
                </a:lnTo>
                <a:lnTo>
                  <a:pt x="6242304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91891" y="3234321"/>
            <a:ext cx="6256020" cy="697865"/>
          </a:xfrm>
          <a:custGeom>
            <a:avLst/>
            <a:gdLst/>
            <a:ahLst/>
            <a:cxnLst/>
            <a:rect l="l" t="t" r="r" b="b"/>
            <a:pathLst>
              <a:path w="6256020" h="697864">
                <a:moveTo>
                  <a:pt x="6255473" y="697788"/>
                </a:moveTo>
                <a:lnTo>
                  <a:pt x="0" y="697788"/>
                </a:lnTo>
                <a:lnTo>
                  <a:pt x="0" y="0"/>
                </a:lnTo>
                <a:lnTo>
                  <a:pt x="6255473" y="0"/>
                </a:lnTo>
                <a:lnTo>
                  <a:pt x="6255473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85088"/>
                </a:lnTo>
                <a:lnTo>
                  <a:pt x="6350" y="685088"/>
                </a:lnTo>
                <a:lnTo>
                  <a:pt x="12700" y="691438"/>
                </a:lnTo>
                <a:lnTo>
                  <a:pt x="6255473" y="691438"/>
                </a:lnTo>
                <a:lnTo>
                  <a:pt x="6255473" y="697788"/>
                </a:lnTo>
                <a:close/>
              </a:path>
              <a:path w="6256020" h="6978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256020" h="697864">
                <a:moveTo>
                  <a:pt x="6242773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242773" y="6350"/>
                </a:lnTo>
                <a:lnTo>
                  <a:pt x="6242773" y="12700"/>
                </a:lnTo>
                <a:close/>
              </a:path>
              <a:path w="6256020" h="697864">
                <a:moveTo>
                  <a:pt x="6242773" y="691438"/>
                </a:moveTo>
                <a:lnTo>
                  <a:pt x="6242773" y="6350"/>
                </a:lnTo>
                <a:lnTo>
                  <a:pt x="6249123" y="12700"/>
                </a:lnTo>
                <a:lnTo>
                  <a:pt x="6255473" y="12700"/>
                </a:lnTo>
                <a:lnTo>
                  <a:pt x="6255473" y="685088"/>
                </a:lnTo>
                <a:lnTo>
                  <a:pt x="6249123" y="685088"/>
                </a:lnTo>
                <a:lnTo>
                  <a:pt x="6242773" y="691438"/>
                </a:lnTo>
                <a:close/>
              </a:path>
              <a:path w="6256020" h="697864">
                <a:moveTo>
                  <a:pt x="6255473" y="12700"/>
                </a:moveTo>
                <a:lnTo>
                  <a:pt x="6249123" y="12700"/>
                </a:lnTo>
                <a:lnTo>
                  <a:pt x="6242773" y="6350"/>
                </a:lnTo>
                <a:lnTo>
                  <a:pt x="6255473" y="6350"/>
                </a:lnTo>
                <a:lnTo>
                  <a:pt x="6255473" y="12700"/>
                </a:lnTo>
                <a:close/>
              </a:path>
              <a:path w="6256020" h="697864">
                <a:moveTo>
                  <a:pt x="12700" y="691438"/>
                </a:moveTo>
                <a:lnTo>
                  <a:pt x="6350" y="685088"/>
                </a:lnTo>
                <a:lnTo>
                  <a:pt x="12700" y="685088"/>
                </a:lnTo>
                <a:lnTo>
                  <a:pt x="12700" y="691438"/>
                </a:lnTo>
                <a:close/>
              </a:path>
              <a:path w="6256020" h="697864">
                <a:moveTo>
                  <a:pt x="6242773" y="691438"/>
                </a:moveTo>
                <a:lnTo>
                  <a:pt x="12700" y="691438"/>
                </a:lnTo>
                <a:lnTo>
                  <a:pt x="12700" y="685088"/>
                </a:lnTo>
                <a:lnTo>
                  <a:pt x="6242773" y="685088"/>
                </a:lnTo>
                <a:lnTo>
                  <a:pt x="6242773" y="691438"/>
                </a:lnTo>
                <a:close/>
              </a:path>
              <a:path w="6256020" h="697864">
                <a:moveTo>
                  <a:pt x="6255473" y="691438"/>
                </a:moveTo>
                <a:lnTo>
                  <a:pt x="6242773" y="691438"/>
                </a:lnTo>
                <a:lnTo>
                  <a:pt x="6249123" y="685088"/>
                </a:lnTo>
                <a:lnTo>
                  <a:pt x="6255473" y="685088"/>
                </a:lnTo>
                <a:lnTo>
                  <a:pt x="6255473" y="691438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98648" y="4049267"/>
            <a:ext cx="6242685" cy="684530"/>
          </a:xfrm>
          <a:custGeom>
            <a:avLst/>
            <a:gdLst/>
            <a:ahLst/>
            <a:cxnLst/>
            <a:rect l="l" t="t" r="r" b="b"/>
            <a:pathLst>
              <a:path w="6242684" h="684529">
                <a:moveTo>
                  <a:pt x="0" y="0"/>
                </a:moveTo>
                <a:lnTo>
                  <a:pt x="6242304" y="0"/>
                </a:lnTo>
                <a:lnTo>
                  <a:pt x="6242304" y="684276"/>
                </a:lnTo>
                <a:lnTo>
                  <a:pt x="0" y="684276"/>
                </a:lnTo>
                <a:lnTo>
                  <a:pt x="0" y="0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91878" y="4042740"/>
            <a:ext cx="6256020" cy="697865"/>
          </a:xfrm>
          <a:custGeom>
            <a:avLst/>
            <a:gdLst/>
            <a:ahLst/>
            <a:cxnLst/>
            <a:rect l="l" t="t" r="r" b="b"/>
            <a:pathLst>
              <a:path w="6256020" h="697864">
                <a:moveTo>
                  <a:pt x="6255486" y="697776"/>
                </a:moveTo>
                <a:lnTo>
                  <a:pt x="0" y="697776"/>
                </a:lnTo>
                <a:lnTo>
                  <a:pt x="0" y="0"/>
                </a:lnTo>
                <a:lnTo>
                  <a:pt x="6255486" y="0"/>
                </a:lnTo>
                <a:lnTo>
                  <a:pt x="6255486" y="6350"/>
                </a:lnTo>
                <a:lnTo>
                  <a:pt x="12700" y="6350"/>
                </a:lnTo>
                <a:lnTo>
                  <a:pt x="6350" y="12700"/>
                </a:lnTo>
                <a:lnTo>
                  <a:pt x="12700" y="12700"/>
                </a:lnTo>
                <a:lnTo>
                  <a:pt x="12700" y="685076"/>
                </a:lnTo>
                <a:lnTo>
                  <a:pt x="6350" y="685076"/>
                </a:lnTo>
                <a:lnTo>
                  <a:pt x="12700" y="691426"/>
                </a:lnTo>
                <a:lnTo>
                  <a:pt x="6255486" y="691426"/>
                </a:lnTo>
                <a:lnTo>
                  <a:pt x="6255486" y="697776"/>
                </a:lnTo>
                <a:close/>
              </a:path>
              <a:path w="6256020" h="697864">
                <a:moveTo>
                  <a:pt x="12700" y="12700"/>
                </a:moveTo>
                <a:lnTo>
                  <a:pt x="6350" y="12700"/>
                </a:lnTo>
                <a:lnTo>
                  <a:pt x="12700" y="6350"/>
                </a:lnTo>
                <a:lnTo>
                  <a:pt x="12700" y="12700"/>
                </a:lnTo>
                <a:close/>
              </a:path>
              <a:path w="6256020" h="697864">
                <a:moveTo>
                  <a:pt x="6242786" y="12700"/>
                </a:moveTo>
                <a:lnTo>
                  <a:pt x="12700" y="12700"/>
                </a:lnTo>
                <a:lnTo>
                  <a:pt x="12700" y="6350"/>
                </a:lnTo>
                <a:lnTo>
                  <a:pt x="6242786" y="6350"/>
                </a:lnTo>
                <a:lnTo>
                  <a:pt x="6242786" y="12700"/>
                </a:lnTo>
                <a:close/>
              </a:path>
              <a:path w="6256020" h="697864">
                <a:moveTo>
                  <a:pt x="6242786" y="691426"/>
                </a:moveTo>
                <a:lnTo>
                  <a:pt x="6242786" y="6350"/>
                </a:lnTo>
                <a:lnTo>
                  <a:pt x="6249136" y="12700"/>
                </a:lnTo>
                <a:lnTo>
                  <a:pt x="6255486" y="12700"/>
                </a:lnTo>
                <a:lnTo>
                  <a:pt x="6255486" y="685076"/>
                </a:lnTo>
                <a:lnTo>
                  <a:pt x="6249136" y="685076"/>
                </a:lnTo>
                <a:lnTo>
                  <a:pt x="6242786" y="691426"/>
                </a:lnTo>
                <a:close/>
              </a:path>
              <a:path w="6256020" h="697864">
                <a:moveTo>
                  <a:pt x="6255486" y="12700"/>
                </a:moveTo>
                <a:lnTo>
                  <a:pt x="6249136" y="12700"/>
                </a:lnTo>
                <a:lnTo>
                  <a:pt x="6242786" y="6350"/>
                </a:lnTo>
                <a:lnTo>
                  <a:pt x="6255486" y="6350"/>
                </a:lnTo>
                <a:lnTo>
                  <a:pt x="6255486" y="12700"/>
                </a:lnTo>
                <a:close/>
              </a:path>
              <a:path w="6256020" h="697864">
                <a:moveTo>
                  <a:pt x="12700" y="691426"/>
                </a:moveTo>
                <a:lnTo>
                  <a:pt x="6350" y="685076"/>
                </a:lnTo>
                <a:lnTo>
                  <a:pt x="12700" y="685076"/>
                </a:lnTo>
                <a:lnTo>
                  <a:pt x="12700" y="691426"/>
                </a:lnTo>
                <a:close/>
              </a:path>
              <a:path w="6256020" h="697864">
                <a:moveTo>
                  <a:pt x="6242786" y="691426"/>
                </a:moveTo>
                <a:lnTo>
                  <a:pt x="12700" y="691426"/>
                </a:lnTo>
                <a:lnTo>
                  <a:pt x="12700" y="685076"/>
                </a:lnTo>
                <a:lnTo>
                  <a:pt x="6242786" y="685076"/>
                </a:lnTo>
                <a:lnTo>
                  <a:pt x="6242786" y="691426"/>
                </a:lnTo>
                <a:close/>
              </a:path>
              <a:path w="6256020" h="697864">
                <a:moveTo>
                  <a:pt x="6255486" y="691426"/>
                </a:moveTo>
                <a:lnTo>
                  <a:pt x="6242786" y="691426"/>
                </a:lnTo>
                <a:lnTo>
                  <a:pt x="6249136" y="685076"/>
                </a:lnTo>
                <a:lnTo>
                  <a:pt x="6255486" y="685076"/>
                </a:lnTo>
                <a:lnTo>
                  <a:pt x="6255486" y="69142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170671" y="1896427"/>
            <a:ext cx="7140575" cy="3589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6385" indent="-273685">
              <a:lnSpc>
                <a:spcPct val="100000"/>
              </a:lnSpc>
              <a:spcBef>
                <a:spcPts val="100"/>
              </a:spcBef>
              <a:buFont typeface="Times New Roman"/>
              <a:buAutoNum type="arabicPeriod" startAt="5"/>
              <a:tabLst>
                <a:tab pos="286385" algn="l"/>
              </a:tabLst>
            </a:pPr>
            <a:r>
              <a:rPr dirty="0" sz="2150" b="1">
                <a:solidFill>
                  <a:srgbClr val="FF0000"/>
                </a:solidFill>
                <a:latin typeface="华文楷体"/>
                <a:cs typeface="华文楷体"/>
              </a:rPr>
              <a:t>要使得测量尽可能地精确，需要注意哪些实验操作细节</a:t>
            </a:r>
            <a:r>
              <a:rPr dirty="0" sz="2150" spc="-5" b="1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15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0000"/>
              </a:buClr>
              <a:buFont typeface="Times New Roman"/>
              <a:buAutoNum type="arabicPeriod" startAt="5"/>
            </a:pPr>
            <a:endParaRPr sz="2400">
              <a:latin typeface="Times New Roman"/>
              <a:cs typeface="Times New Roman"/>
            </a:endParaRPr>
          </a:p>
          <a:p>
            <a:pPr marL="818515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小明：弹簧测力计在使用之前，应该先调零。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400">
              <a:latin typeface="Times New Roman"/>
              <a:cs typeface="Times New Roman"/>
            </a:endParaRPr>
          </a:p>
          <a:p>
            <a:pPr marL="818515" marR="457200">
              <a:lnSpc>
                <a:spcPct val="100000"/>
              </a:lnSpc>
            </a:pPr>
            <a:r>
              <a:rPr dirty="0" sz="2000" b="1">
                <a:latin typeface="华文楷体"/>
                <a:cs typeface="华文楷体"/>
              </a:rPr>
              <a:t>小华：测量前，先了解弹簧测力计的量程、单位以及 </a:t>
            </a:r>
            <a:r>
              <a:rPr dirty="0" sz="2000" b="1">
                <a:latin typeface="华文楷体"/>
                <a:cs typeface="华文楷体"/>
              </a:rPr>
              <a:t>分度值，并且在读数时，眼睛要正视刻度盘。</a:t>
            </a:r>
            <a:endParaRPr sz="2000">
              <a:latin typeface="华文楷体"/>
              <a:cs typeface="华文楷体"/>
            </a:endParaRPr>
          </a:p>
          <a:p>
            <a:pPr marL="818515" marR="457200">
              <a:lnSpc>
                <a:spcPct val="100000"/>
              </a:lnSpc>
              <a:spcBef>
                <a:spcPts val="1565"/>
              </a:spcBef>
            </a:pPr>
            <a:r>
              <a:rPr dirty="0" sz="2000" b="1">
                <a:latin typeface="华文楷体"/>
                <a:cs typeface="华文楷体"/>
              </a:rPr>
              <a:t>小佳：实验中施加的力应适当大一些，可减小实验的 </a:t>
            </a:r>
            <a:r>
              <a:rPr dirty="0" sz="2000" b="1">
                <a:latin typeface="华文楷体"/>
                <a:cs typeface="华文楷体"/>
              </a:rPr>
              <a:t>相对误差。</a:t>
            </a:r>
            <a:endParaRPr sz="2000">
              <a:latin typeface="华文楷体"/>
              <a:cs typeface="华文楷体"/>
            </a:endParaRPr>
          </a:p>
          <a:p>
            <a:pPr lvl="1" marL="409575" marR="412750" indent="-342900">
              <a:lnSpc>
                <a:spcPts val="2400"/>
              </a:lnSpc>
              <a:spcBef>
                <a:spcPts val="1625"/>
              </a:spcBef>
              <a:buFont typeface="Wingdings"/>
              <a:buChar char=""/>
              <a:tabLst>
                <a:tab pos="409575" algn="l"/>
                <a:tab pos="410209" algn="l"/>
              </a:tabLst>
            </a:pPr>
            <a:r>
              <a:rPr dirty="0" sz="2000" b="1">
                <a:latin typeface="华文楷体"/>
                <a:cs typeface="华文楷体"/>
              </a:rPr>
              <a:t>沿拉线方向作标记点确定力的方向时，该点</a:t>
            </a:r>
            <a:r>
              <a:rPr dirty="0" sz="2000" spc="-204" b="1">
                <a:latin typeface="华文楷体"/>
                <a:cs typeface="华文楷体"/>
              </a:rPr>
              <a:t>与</a:t>
            </a:r>
            <a:r>
              <a:rPr dirty="0" sz="2100" spc="-715" b="1" i="1">
                <a:latin typeface="华文楷体"/>
                <a:cs typeface="华文楷体"/>
              </a:rPr>
              <a:t>O</a:t>
            </a:r>
            <a:r>
              <a:rPr dirty="0" sz="2000" b="1">
                <a:latin typeface="华文楷体"/>
                <a:cs typeface="华文楷体"/>
              </a:rPr>
              <a:t>点之间的 距离不要太近，防止确定力的方向时出现较大偏差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493784" y="4107573"/>
            <a:ext cx="1927225" cy="638810"/>
          </a:xfrm>
          <a:custGeom>
            <a:avLst/>
            <a:gdLst/>
            <a:ahLst/>
            <a:cxnLst/>
            <a:rect l="l" t="t" r="r" b="b"/>
            <a:pathLst>
              <a:path w="1927225" h="638810">
                <a:moveTo>
                  <a:pt x="1926869" y="638733"/>
                </a:moveTo>
                <a:lnTo>
                  <a:pt x="0" y="638733"/>
                </a:lnTo>
                <a:lnTo>
                  <a:pt x="0" y="0"/>
                </a:lnTo>
                <a:lnTo>
                  <a:pt x="1926869" y="0"/>
                </a:lnTo>
                <a:lnTo>
                  <a:pt x="1926869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584758"/>
                </a:lnTo>
                <a:lnTo>
                  <a:pt x="26987" y="584758"/>
                </a:lnTo>
                <a:lnTo>
                  <a:pt x="53975" y="611746"/>
                </a:lnTo>
                <a:lnTo>
                  <a:pt x="1926869" y="611746"/>
                </a:lnTo>
                <a:lnTo>
                  <a:pt x="1926869" y="638733"/>
                </a:lnTo>
                <a:close/>
              </a:path>
              <a:path w="1927225" h="63881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1927225" h="638810">
                <a:moveTo>
                  <a:pt x="1872894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1872894" y="26987"/>
                </a:lnTo>
                <a:lnTo>
                  <a:pt x="1872894" y="53975"/>
                </a:lnTo>
                <a:close/>
              </a:path>
              <a:path w="1927225" h="638810">
                <a:moveTo>
                  <a:pt x="1872894" y="611746"/>
                </a:moveTo>
                <a:lnTo>
                  <a:pt x="1872894" y="26987"/>
                </a:lnTo>
                <a:lnTo>
                  <a:pt x="1899881" y="53975"/>
                </a:lnTo>
                <a:lnTo>
                  <a:pt x="1926869" y="53975"/>
                </a:lnTo>
                <a:lnTo>
                  <a:pt x="1926869" y="584758"/>
                </a:lnTo>
                <a:lnTo>
                  <a:pt x="1899881" y="584758"/>
                </a:lnTo>
                <a:lnTo>
                  <a:pt x="1872894" y="611746"/>
                </a:lnTo>
                <a:close/>
              </a:path>
              <a:path w="1927225" h="638810">
                <a:moveTo>
                  <a:pt x="1926869" y="53975"/>
                </a:moveTo>
                <a:lnTo>
                  <a:pt x="1899881" y="53975"/>
                </a:lnTo>
                <a:lnTo>
                  <a:pt x="1872894" y="26987"/>
                </a:lnTo>
                <a:lnTo>
                  <a:pt x="1926869" y="26987"/>
                </a:lnTo>
                <a:lnTo>
                  <a:pt x="1926869" y="53975"/>
                </a:lnTo>
                <a:close/>
              </a:path>
              <a:path w="1927225" h="638810">
                <a:moveTo>
                  <a:pt x="53975" y="611746"/>
                </a:moveTo>
                <a:lnTo>
                  <a:pt x="26987" y="584758"/>
                </a:lnTo>
                <a:lnTo>
                  <a:pt x="53975" y="584758"/>
                </a:lnTo>
                <a:lnTo>
                  <a:pt x="53975" y="611746"/>
                </a:lnTo>
                <a:close/>
              </a:path>
              <a:path w="1927225" h="638810">
                <a:moveTo>
                  <a:pt x="1872894" y="611746"/>
                </a:moveTo>
                <a:lnTo>
                  <a:pt x="53975" y="611746"/>
                </a:lnTo>
                <a:lnTo>
                  <a:pt x="53975" y="584758"/>
                </a:lnTo>
                <a:lnTo>
                  <a:pt x="1872894" y="584758"/>
                </a:lnTo>
                <a:lnTo>
                  <a:pt x="1872894" y="611746"/>
                </a:lnTo>
                <a:close/>
              </a:path>
              <a:path w="1927225" h="638810">
                <a:moveTo>
                  <a:pt x="1926869" y="611746"/>
                </a:moveTo>
                <a:lnTo>
                  <a:pt x="1872894" y="611746"/>
                </a:lnTo>
                <a:lnTo>
                  <a:pt x="1899881" y="584758"/>
                </a:lnTo>
                <a:lnTo>
                  <a:pt x="1926869" y="584758"/>
                </a:lnTo>
                <a:lnTo>
                  <a:pt x="1926869" y="61174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502842" y="4107573"/>
            <a:ext cx="1815464" cy="638810"/>
          </a:xfrm>
          <a:custGeom>
            <a:avLst/>
            <a:gdLst/>
            <a:ahLst/>
            <a:cxnLst/>
            <a:rect l="l" t="t" r="r" b="b"/>
            <a:pathLst>
              <a:path w="1815465" h="638810">
                <a:moveTo>
                  <a:pt x="1815414" y="638733"/>
                </a:moveTo>
                <a:lnTo>
                  <a:pt x="0" y="638733"/>
                </a:lnTo>
                <a:lnTo>
                  <a:pt x="0" y="0"/>
                </a:lnTo>
                <a:lnTo>
                  <a:pt x="1815414" y="0"/>
                </a:lnTo>
                <a:lnTo>
                  <a:pt x="1815414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584758"/>
                </a:lnTo>
                <a:lnTo>
                  <a:pt x="26987" y="584758"/>
                </a:lnTo>
                <a:lnTo>
                  <a:pt x="53975" y="611746"/>
                </a:lnTo>
                <a:lnTo>
                  <a:pt x="1815414" y="611746"/>
                </a:lnTo>
                <a:lnTo>
                  <a:pt x="1815414" y="638733"/>
                </a:lnTo>
                <a:close/>
              </a:path>
              <a:path w="1815465" h="63881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1815465" h="638810">
                <a:moveTo>
                  <a:pt x="1761439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1761439" y="26987"/>
                </a:lnTo>
                <a:lnTo>
                  <a:pt x="1761439" y="53975"/>
                </a:lnTo>
                <a:close/>
              </a:path>
              <a:path w="1815465" h="638810">
                <a:moveTo>
                  <a:pt x="1761439" y="611746"/>
                </a:moveTo>
                <a:lnTo>
                  <a:pt x="1761439" y="26987"/>
                </a:lnTo>
                <a:lnTo>
                  <a:pt x="1788426" y="53975"/>
                </a:lnTo>
                <a:lnTo>
                  <a:pt x="1815414" y="53975"/>
                </a:lnTo>
                <a:lnTo>
                  <a:pt x="1815414" y="584758"/>
                </a:lnTo>
                <a:lnTo>
                  <a:pt x="1788426" y="584758"/>
                </a:lnTo>
                <a:lnTo>
                  <a:pt x="1761439" y="611746"/>
                </a:lnTo>
                <a:close/>
              </a:path>
              <a:path w="1815465" h="638810">
                <a:moveTo>
                  <a:pt x="1815414" y="53975"/>
                </a:moveTo>
                <a:lnTo>
                  <a:pt x="1788426" y="53975"/>
                </a:lnTo>
                <a:lnTo>
                  <a:pt x="1761439" y="26987"/>
                </a:lnTo>
                <a:lnTo>
                  <a:pt x="1815414" y="26987"/>
                </a:lnTo>
                <a:lnTo>
                  <a:pt x="1815414" y="53975"/>
                </a:lnTo>
                <a:close/>
              </a:path>
              <a:path w="1815465" h="638810">
                <a:moveTo>
                  <a:pt x="53975" y="611746"/>
                </a:moveTo>
                <a:lnTo>
                  <a:pt x="26987" y="584758"/>
                </a:lnTo>
                <a:lnTo>
                  <a:pt x="53975" y="584758"/>
                </a:lnTo>
                <a:lnTo>
                  <a:pt x="53975" y="611746"/>
                </a:lnTo>
                <a:close/>
              </a:path>
              <a:path w="1815465" h="638810">
                <a:moveTo>
                  <a:pt x="1761439" y="611746"/>
                </a:moveTo>
                <a:lnTo>
                  <a:pt x="53975" y="611746"/>
                </a:lnTo>
                <a:lnTo>
                  <a:pt x="53975" y="584758"/>
                </a:lnTo>
                <a:lnTo>
                  <a:pt x="1761439" y="584758"/>
                </a:lnTo>
                <a:lnTo>
                  <a:pt x="1761439" y="611746"/>
                </a:lnTo>
                <a:close/>
              </a:path>
              <a:path w="1815465" h="638810">
                <a:moveTo>
                  <a:pt x="1815414" y="611746"/>
                </a:moveTo>
                <a:lnTo>
                  <a:pt x="1761439" y="611746"/>
                </a:lnTo>
                <a:lnTo>
                  <a:pt x="1788426" y="584758"/>
                </a:lnTo>
                <a:lnTo>
                  <a:pt x="1815414" y="584758"/>
                </a:lnTo>
                <a:lnTo>
                  <a:pt x="1815414" y="61174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576969" y="4231081"/>
            <a:ext cx="6100445" cy="923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24840">
              <a:lnSpc>
                <a:spcPct val="100000"/>
              </a:lnSpc>
              <a:spcBef>
                <a:spcPts val="105"/>
              </a:spcBef>
              <a:tabLst>
                <a:tab pos="5577840" algn="l"/>
              </a:tabLst>
            </a:pPr>
            <a:r>
              <a:rPr dirty="0" sz="2000" b="1">
                <a:latin typeface="华文楷体"/>
                <a:cs typeface="华文楷体"/>
              </a:rPr>
              <a:t>分力</a:t>
            </a:r>
            <a:r>
              <a:rPr dirty="0" sz="2000" b="1">
                <a:latin typeface="华文楷体"/>
                <a:cs typeface="华文楷体"/>
              </a:rPr>
              <a:t>	</a:t>
            </a:r>
            <a:r>
              <a:rPr dirty="0" sz="2000" b="1">
                <a:latin typeface="华文楷体"/>
                <a:cs typeface="华文楷体"/>
              </a:rPr>
              <a:t>合力</a:t>
            </a:r>
            <a:endParaRPr sz="20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  <a:tabLst>
                <a:tab pos="5826125" algn="l"/>
              </a:tabLst>
            </a:pP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1</a:t>
            </a:r>
            <a:r>
              <a:rPr dirty="0" baseline="-17094" sz="195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-5" b="1" i="1"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latin typeface="Times New Roman"/>
                <a:cs typeface="Times New Roman"/>
              </a:rPr>
              <a:t>2</a:t>
            </a:r>
            <a:r>
              <a:rPr dirty="0" baseline="-17094" sz="1950" spc="-60" b="1">
                <a:latin typeface="Times New Roman"/>
                <a:cs typeface="Times New Roman"/>
              </a:rPr>
              <a:t> </a:t>
            </a:r>
            <a:r>
              <a:rPr dirty="0" sz="2000" b="1">
                <a:latin typeface="华文楷体"/>
                <a:cs typeface="华文楷体"/>
              </a:rPr>
              <a:t>、</a:t>
            </a:r>
            <a:r>
              <a:rPr dirty="0" sz="2000" spc="25" b="1" i="1">
                <a:latin typeface="Times New Roman"/>
                <a:cs typeface="Times New Roman"/>
              </a:rPr>
              <a:t>F</a:t>
            </a:r>
            <a:r>
              <a:rPr dirty="0" baseline="-17094" sz="1950" spc="37">
                <a:latin typeface="Cambria Math"/>
                <a:cs typeface="Cambria Math"/>
              </a:rPr>
              <a:t>3</a:t>
            </a:r>
            <a:r>
              <a:rPr dirty="0" baseline="-17094" sz="1950" spc="262">
                <a:latin typeface="Cambria Math"/>
                <a:cs typeface="Cambria Math"/>
              </a:rPr>
              <a:t> </a:t>
            </a:r>
            <a:r>
              <a:rPr dirty="0" sz="2000">
                <a:latin typeface="Calibri"/>
                <a:cs typeface="Calibri"/>
              </a:rPr>
              <a:t>…	</a:t>
            </a:r>
            <a:r>
              <a:rPr dirty="0" sz="2000" b="1" i="1">
                <a:latin typeface="Times New Roman"/>
                <a:cs typeface="Times New Roman"/>
              </a:rPr>
              <a:t>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7493" y="1921839"/>
            <a:ext cx="7025005" cy="1945639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 marR="5080" indent="563880">
              <a:lnSpc>
                <a:spcPct val="104900"/>
              </a:lnSpc>
              <a:spcBef>
                <a:spcPts val="250"/>
              </a:spcBef>
            </a:pPr>
            <a:r>
              <a:rPr dirty="0" sz="2200" b="1">
                <a:latin typeface="华文楷体"/>
                <a:cs typeface="华文楷体"/>
              </a:rPr>
              <a:t>先用拉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r>
              <a:rPr dirty="0" sz="2200" b="1">
                <a:latin typeface="华文楷体"/>
                <a:cs typeface="华文楷体"/>
              </a:rPr>
              <a:t> </a:t>
            </a:r>
            <a:r>
              <a:rPr dirty="0" sz="2200" spc="-5" b="1" i="1">
                <a:latin typeface="Times New Roman"/>
                <a:cs typeface="Times New Roman"/>
              </a:rPr>
              <a:t>F</a:t>
            </a:r>
            <a:r>
              <a:rPr dirty="0" sz="2200" b="1" i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华文楷体"/>
                <a:cs typeface="华文楷体"/>
              </a:rPr>
              <a:t>把圆环拉到</a:t>
            </a:r>
            <a:r>
              <a:rPr dirty="0" sz="2200" spc="-5" b="1" i="1">
                <a:latin typeface="Times New Roman"/>
                <a:cs typeface="Times New Roman"/>
              </a:rPr>
              <a:t>O</a:t>
            </a:r>
            <a:r>
              <a:rPr dirty="0" sz="2200" b="1">
                <a:latin typeface="华文楷体"/>
                <a:cs typeface="华文楷体"/>
              </a:rPr>
              <a:t>点，再用拉</a:t>
            </a:r>
            <a:r>
              <a:rPr dirty="0" sz="2200" spc="-10" b="1">
                <a:latin typeface="华文楷体"/>
                <a:cs typeface="华文楷体"/>
              </a:rPr>
              <a:t>力</a:t>
            </a:r>
            <a:r>
              <a:rPr dirty="0" sz="2200" spc="5" b="1">
                <a:latin typeface="华文楷体"/>
                <a:cs typeface="华文楷体"/>
              </a:rPr>
              <a:t> 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1</a:t>
            </a:r>
            <a:r>
              <a:rPr dirty="0" baseline="-17857" sz="2100" spc="292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华文楷体"/>
                <a:cs typeface="华文楷体"/>
              </a:rPr>
              <a:t>和</a:t>
            </a:r>
            <a:r>
              <a:rPr dirty="0" sz="2200" spc="-65" b="1">
                <a:latin typeface="华文楷体"/>
                <a:cs typeface="华文楷体"/>
              </a:rPr>
              <a:t> 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2</a:t>
            </a:r>
            <a:r>
              <a:rPr dirty="0" sz="2200" b="1">
                <a:latin typeface="华文楷体"/>
                <a:cs typeface="华文楷体"/>
              </a:rPr>
              <a:t>共</a:t>
            </a:r>
            <a:r>
              <a:rPr dirty="0" sz="2200" spc="-10" b="1">
                <a:latin typeface="华文楷体"/>
                <a:cs typeface="华文楷体"/>
              </a:rPr>
              <a:t>同 </a:t>
            </a:r>
            <a:r>
              <a:rPr dirty="0" sz="2200" b="1">
                <a:latin typeface="华文楷体"/>
                <a:cs typeface="华文楷体"/>
              </a:rPr>
              <a:t>拉圆环产生相同效果，</a:t>
            </a:r>
            <a:r>
              <a:rPr dirty="0" sz="2200" spc="-10" b="1">
                <a:latin typeface="华文楷体"/>
                <a:cs typeface="华文楷体"/>
              </a:rPr>
              <a:t>则</a:t>
            </a:r>
            <a:r>
              <a:rPr dirty="0" sz="2200" b="1">
                <a:latin typeface="华文楷体"/>
                <a:cs typeface="华文楷体"/>
              </a:rPr>
              <a:t> 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1</a:t>
            </a:r>
            <a:r>
              <a:rPr dirty="0" baseline="-17857" sz="2100" spc="300" b="1">
                <a:latin typeface="Times New Roman"/>
                <a:cs typeface="Times New Roman"/>
              </a:rPr>
              <a:t> </a:t>
            </a:r>
            <a:r>
              <a:rPr dirty="0" sz="2200" spc="-10" b="1">
                <a:latin typeface="华文楷体"/>
                <a:cs typeface="华文楷体"/>
              </a:rPr>
              <a:t>和</a:t>
            </a:r>
            <a:r>
              <a:rPr dirty="0" sz="2200" spc="-65" b="1">
                <a:latin typeface="华文楷体"/>
                <a:cs typeface="华文楷体"/>
              </a:rPr>
              <a:t> 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2</a:t>
            </a:r>
            <a:r>
              <a:rPr dirty="0" baseline="-17857" sz="2100" spc="292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华文楷体"/>
                <a:cs typeface="华文楷体"/>
              </a:rPr>
              <a:t>可以看成</a:t>
            </a:r>
            <a:r>
              <a:rPr dirty="0" sz="2200" spc="-5" b="1" i="1">
                <a:latin typeface="Times New Roman"/>
                <a:cs typeface="Times New Roman"/>
              </a:rPr>
              <a:t>F</a:t>
            </a:r>
            <a:r>
              <a:rPr dirty="0" sz="2200" b="1">
                <a:latin typeface="华文楷体"/>
                <a:cs typeface="华文楷体"/>
              </a:rPr>
              <a:t>的分力，</a:t>
            </a:r>
            <a:r>
              <a:rPr dirty="0" sz="2200" spc="-10" b="1">
                <a:latin typeface="华文楷体"/>
                <a:cs typeface="华文楷体"/>
              </a:rPr>
              <a:t>这 </a:t>
            </a:r>
            <a:r>
              <a:rPr dirty="0" sz="2200" b="1">
                <a:latin typeface="华文楷体"/>
                <a:cs typeface="华文楷体"/>
              </a:rPr>
              <a:t>就变成了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“探究力的分解规律”</a:t>
            </a:r>
            <a:r>
              <a:rPr dirty="0" sz="2200" b="1">
                <a:latin typeface="华文楷体"/>
                <a:cs typeface="华文楷体"/>
              </a:rPr>
              <a:t>的实验，由于各个力的</a:t>
            </a:r>
            <a:r>
              <a:rPr dirty="0" sz="2200" spc="-5" b="1">
                <a:latin typeface="华文楷体"/>
                <a:cs typeface="华文楷体"/>
              </a:rPr>
              <a:t>数 </a:t>
            </a:r>
            <a:r>
              <a:rPr dirty="0" sz="2200" b="1">
                <a:latin typeface="华文楷体"/>
                <a:cs typeface="华文楷体"/>
              </a:rPr>
              <a:t>据都没有改变，因此，力的分解也遵从平行四边形定则</a:t>
            </a:r>
            <a:r>
              <a:rPr dirty="0" sz="2200" spc="-10" b="1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marL="1997075">
              <a:lnSpc>
                <a:spcPct val="100000"/>
              </a:lnSpc>
              <a:spcBef>
                <a:spcPts val="1495"/>
              </a:spcBef>
            </a:pPr>
            <a:r>
              <a:rPr dirty="0" sz="2000" b="1">
                <a:latin typeface="华文楷体"/>
                <a:cs typeface="华文楷体"/>
              </a:rPr>
              <a:t>力的合成（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平行四边形定则</a:t>
            </a:r>
            <a:r>
              <a:rPr dirty="0" sz="2000" b="1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52747" y="5247449"/>
            <a:ext cx="333565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力的分解（</a:t>
            </a: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平行四边形定则</a:t>
            </a:r>
            <a:r>
              <a:rPr dirty="0" sz="2000" b="1">
                <a:latin typeface="华文楷体"/>
                <a:cs typeface="华文楷体"/>
              </a:rPr>
              <a:t>）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809" y="4246689"/>
            <a:ext cx="10439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solidFill>
                  <a:srgbClr val="FF0000"/>
                </a:solidFill>
                <a:latin typeface="华文楷体"/>
                <a:cs typeface="华文楷体"/>
              </a:rPr>
              <a:t>等效替代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434994" y="3883736"/>
            <a:ext cx="5067935" cy="257175"/>
          </a:xfrm>
          <a:custGeom>
            <a:avLst/>
            <a:gdLst/>
            <a:ahLst/>
            <a:cxnLst/>
            <a:rect l="l" t="t" r="r" b="b"/>
            <a:pathLst>
              <a:path w="5067934" h="257175">
                <a:moveTo>
                  <a:pt x="57150" y="257175"/>
                </a:moveTo>
                <a:lnTo>
                  <a:pt x="0" y="257175"/>
                </a:lnTo>
                <a:lnTo>
                  <a:pt x="0" y="0"/>
                </a:lnTo>
                <a:lnTo>
                  <a:pt x="5010480" y="0"/>
                </a:lnTo>
                <a:lnTo>
                  <a:pt x="5010480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257175"/>
                </a:lnTo>
                <a:close/>
              </a:path>
              <a:path w="5067934" h="257175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5067934" h="257175">
                <a:moveTo>
                  <a:pt x="4953330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4953330" y="28575"/>
                </a:lnTo>
                <a:lnTo>
                  <a:pt x="4953330" y="57150"/>
                </a:lnTo>
                <a:close/>
              </a:path>
              <a:path w="5067934" h="257175">
                <a:moveTo>
                  <a:pt x="5010480" y="115887"/>
                </a:moveTo>
                <a:lnTo>
                  <a:pt x="4953330" y="115887"/>
                </a:lnTo>
                <a:lnTo>
                  <a:pt x="4953330" y="28575"/>
                </a:lnTo>
                <a:lnTo>
                  <a:pt x="4981905" y="57150"/>
                </a:lnTo>
                <a:lnTo>
                  <a:pt x="5010480" y="57150"/>
                </a:lnTo>
                <a:lnTo>
                  <a:pt x="5010480" y="115887"/>
                </a:lnTo>
                <a:close/>
              </a:path>
              <a:path w="5067934" h="257175">
                <a:moveTo>
                  <a:pt x="5010480" y="57150"/>
                </a:moveTo>
                <a:lnTo>
                  <a:pt x="4981905" y="57150"/>
                </a:lnTo>
                <a:lnTo>
                  <a:pt x="4953330" y="28575"/>
                </a:lnTo>
                <a:lnTo>
                  <a:pt x="5010480" y="28575"/>
                </a:lnTo>
                <a:lnTo>
                  <a:pt x="5010480" y="57150"/>
                </a:lnTo>
                <a:close/>
              </a:path>
              <a:path w="5067934" h="257175">
                <a:moveTo>
                  <a:pt x="4981905" y="244475"/>
                </a:moveTo>
                <a:lnTo>
                  <a:pt x="4896180" y="73025"/>
                </a:lnTo>
                <a:lnTo>
                  <a:pt x="4953330" y="73025"/>
                </a:lnTo>
                <a:lnTo>
                  <a:pt x="4953330" y="115887"/>
                </a:lnTo>
                <a:lnTo>
                  <a:pt x="5046198" y="115887"/>
                </a:lnTo>
                <a:lnTo>
                  <a:pt x="4981905" y="244475"/>
                </a:lnTo>
                <a:close/>
              </a:path>
              <a:path w="5067934" h="257175">
                <a:moveTo>
                  <a:pt x="5046198" y="115887"/>
                </a:moveTo>
                <a:lnTo>
                  <a:pt x="5010480" y="115887"/>
                </a:lnTo>
                <a:lnTo>
                  <a:pt x="5010480" y="73025"/>
                </a:lnTo>
                <a:lnTo>
                  <a:pt x="5067630" y="73025"/>
                </a:lnTo>
                <a:lnTo>
                  <a:pt x="5046198" y="11588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96665" y="5249481"/>
            <a:ext cx="5123815" cy="373380"/>
          </a:xfrm>
          <a:custGeom>
            <a:avLst/>
            <a:gdLst/>
            <a:ahLst/>
            <a:cxnLst/>
            <a:rect l="l" t="t" r="r" b="b"/>
            <a:pathLst>
              <a:path w="5123815" h="373379">
                <a:moveTo>
                  <a:pt x="5066207" y="344423"/>
                </a:moveTo>
                <a:lnTo>
                  <a:pt x="5066207" y="0"/>
                </a:lnTo>
                <a:lnTo>
                  <a:pt x="5123357" y="0"/>
                </a:lnTo>
                <a:lnTo>
                  <a:pt x="5123357" y="315848"/>
                </a:lnTo>
                <a:lnTo>
                  <a:pt x="5094782" y="315848"/>
                </a:lnTo>
                <a:lnTo>
                  <a:pt x="5066207" y="344423"/>
                </a:lnTo>
                <a:close/>
              </a:path>
              <a:path w="5123815" h="373379">
                <a:moveTo>
                  <a:pt x="57150" y="184150"/>
                </a:moveTo>
                <a:lnTo>
                  <a:pt x="0" y="184150"/>
                </a:lnTo>
                <a:lnTo>
                  <a:pt x="85725" y="12700"/>
                </a:lnTo>
                <a:lnTo>
                  <a:pt x="150018" y="141287"/>
                </a:lnTo>
                <a:lnTo>
                  <a:pt x="57150" y="141287"/>
                </a:lnTo>
                <a:lnTo>
                  <a:pt x="57150" y="184150"/>
                </a:lnTo>
                <a:close/>
              </a:path>
              <a:path w="5123815" h="373379">
                <a:moveTo>
                  <a:pt x="5123357" y="372998"/>
                </a:moveTo>
                <a:lnTo>
                  <a:pt x="57150" y="372998"/>
                </a:lnTo>
                <a:lnTo>
                  <a:pt x="57150" y="141287"/>
                </a:lnTo>
                <a:lnTo>
                  <a:pt x="114300" y="141287"/>
                </a:lnTo>
                <a:lnTo>
                  <a:pt x="114300" y="315848"/>
                </a:lnTo>
                <a:lnTo>
                  <a:pt x="85725" y="315848"/>
                </a:lnTo>
                <a:lnTo>
                  <a:pt x="114300" y="344423"/>
                </a:lnTo>
                <a:lnTo>
                  <a:pt x="5123357" y="344423"/>
                </a:lnTo>
                <a:lnTo>
                  <a:pt x="5123357" y="372998"/>
                </a:lnTo>
                <a:close/>
              </a:path>
              <a:path w="5123815" h="373379">
                <a:moveTo>
                  <a:pt x="171450" y="184150"/>
                </a:moveTo>
                <a:lnTo>
                  <a:pt x="114300" y="184150"/>
                </a:lnTo>
                <a:lnTo>
                  <a:pt x="114300" y="141287"/>
                </a:lnTo>
                <a:lnTo>
                  <a:pt x="150018" y="141287"/>
                </a:lnTo>
                <a:lnTo>
                  <a:pt x="171450" y="184150"/>
                </a:lnTo>
                <a:close/>
              </a:path>
              <a:path w="5123815" h="373379">
                <a:moveTo>
                  <a:pt x="114300" y="344423"/>
                </a:moveTo>
                <a:lnTo>
                  <a:pt x="85725" y="315848"/>
                </a:lnTo>
                <a:lnTo>
                  <a:pt x="114300" y="315848"/>
                </a:lnTo>
                <a:lnTo>
                  <a:pt x="114300" y="344423"/>
                </a:lnTo>
                <a:close/>
              </a:path>
              <a:path w="5123815" h="373379">
                <a:moveTo>
                  <a:pt x="5066207" y="344423"/>
                </a:moveTo>
                <a:lnTo>
                  <a:pt x="114300" y="344423"/>
                </a:lnTo>
                <a:lnTo>
                  <a:pt x="114300" y="315848"/>
                </a:lnTo>
                <a:lnTo>
                  <a:pt x="5066207" y="315848"/>
                </a:lnTo>
                <a:lnTo>
                  <a:pt x="5066207" y="344423"/>
                </a:lnTo>
                <a:close/>
              </a:path>
              <a:path w="5123815" h="373379">
                <a:moveTo>
                  <a:pt x="5123357" y="344423"/>
                </a:moveTo>
                <a:lnTo>
                  <a:pt x="5066207" y="344423"/>
                </a:lnTo>
                <a:lnTo>
                  <a:pt x="5094782" y="315848"/>
                </a:lnTo>
                <a:lnTo>
                  <a:pt x="5123357" y="315848"/>
                </a:lnTo>
                <a:lnTo>
                  <a:pt x="5123357" y="34442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156" y="882649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课后思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考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95181" y="1935975"/>
            <a:ext cx="5282476" cy="24394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47406" y="4356620"/>
            <a:ext cx="123113" cy="1223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841145" y="4350270"/>
            <a:ext cx="134912" cy="1346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196691" y="2205735"/>
            <a:ext cx="308292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1611F"/>
                </a:solidFill>
                <a:latin typeface="华文楷体"/>
                <a:cs typeface="华文楷体"/>
              </a:rPr>
              <a:t>想一想</a:t>
            </a:r>
            <a:r>
              <a:rPr dirty="0" sz="2400" spc="-5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algn="just" marL="12700" marR="5080" indent="614680">
              <a:lnSpc>
                <a:spcPct val="100000"/>
              </a:lnSpc>
            </a:pPr>
            <a:r>
              <a:rPr dirty="0" sz="2400" b="1">
                <a:latin typeface="华文楷体"/>
                <a:cs typeface="华文楷体"/>
              </a:rPr>
              <a:t>你能设计其他的</a:t>
            </a:r>
            <a:r>
              <a:rPr dirty="0" sz="2400" spc="-5" b="1">
                <a:latin typeface="华文楷体"/>
                <a:cs typeface="华文楷体"/>
              </a:rPr>
              <a:t>实 </a:t>
            </a:r>
            <a:r>
              <a:rPr dirty="0" sz="2400" b="1">
                <a:latin typeface="华文楷体"/>
                <a:cs typeface="华文楷体"/>
              </a:rPr>
              <a:t>验方案探究合力与分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的关系吗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936115" y="3826764"/>
            <a:ext cx="1188720" cy="14188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356" y="882649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情景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一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261044" y="4583683"/>
            <a:ext cx="69646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力</a:t>
            </a:r>
            <a:r>
              <a:rPr dirty="0" sz="2200" spc="-5" b="1" i="1">
                <a:latin typeface="Times New Roman"/>
                <a:cs typeface="Times New Roman"/>
              </a:rPr>
              <a:t>F</a:t>
            </a:r>
            <a:r>
              <a:rPr dirty="0" sz="2200" b="1">
                <a:latin typeface="华文楷体"/>
                <a:cs typeface="华文楷体"/>
              </a:rPr>
              <a:t>单独的作用效果可以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等效替代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1</a:t>
            </a:r>
            <a:r>
              <a:rPr dirty="0" baseline="-17857" sz="2100" spc="-97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华文楷体"/>
                <a:cs typeface="华文楷体"/>
              </a:rPr>
              <a:t>和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2</a:t>
            </a:r>
            <a:r>
              <a:rPr dirty="0" sz="2200" b="1">
                <a:latin typeface="华文楷体"/>
                <a:cs typeface="华文楷体"/>
              </a:rPr>
              <a:t>共同的作用效</a:t>
            </a:r>
            <a:r>
              <a:rPr dirty="0" sz="2200" spc="-10" b="1">
                <a:latin typeface="华文楷体"/>
                <a:cs typeface="华文楷体"/>
              </a:rPr>
              <a:t>果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8795" y="2164079"/>
            <a:ext cx="2871216" cy="2153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68211" y="2164079"/>
            <a:ext cx="2865119" cy="2148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77754" y="2962541"/>
            <a:ext cx="438784" cy="426720"/>
          </a:xfrm>
          <a:custGeom>
            <a:avLst/>
            <a:gdLst/>
            <a:ahLst/>
            <a:cxnLst/>
            <a:rect l="l" t="t" r="r" b="b"/>
            <a:pathLst>
              <a:path w="438785" h="426720">
                <a:moveTo>
                  <a:pt x="343080" y="65974"/>
                </a:moveTo>
                <a:lnTo>
                  <a:pt x="316534" y="38646"/>
                </a:lnTo>
                <a:lnTo>
                  <a:pt x="438340" y="0"/>
                </a:lnTo>
                <a:lnTo>
                  <a:pt x="422241" y="46062"/>
                </a:lnTo>
                <a:lnTo>
                  <a:pt x="363575" y="46062"/>
                </a:lnTo>
                <a:lnTo>
                  <a:pt x="343080" y="65974"/>
                </a:lnTo>
                <a:close/>
              </a:path>
              <a:path w="438785" h="426720">
                <a:moveTo>
                  <a:pt x="369625" y="93303"/>
                </a:moveTo>
                <a:lnTo>
                  <a:pt x="343080" y="65974"/>
                </a:lnTo>
                <a:lnTo>
                  <a:pt x="363575" y="46062"/>
                </a:lnTo>
                <a:lnTo>
                  <a:pt x="390118" y="73393"/>
                </a:lnTo>
                <a:lnTo>
                  <a:pt x="369625" y="93303"/>
                </a:lnTo>
                <a:close/>
              </a:path>
              <a:path w="438785" h="426720">
                <a:moveTo>
                  <a:pt x="396176" y="120637"/>
                </a:moveTo>
                <a:lnTo>
                  <a:pt x="369625" y="93303"/>
                </a:lnTo>
                <a:lnTo>
                  <a:pt x="390118" y="73393"/>
                </a:lnTo>
                <a:lnTo>
                  <a:pt x="363575" y="46062"/>
                </a:lnTo>
                <a:lnTo>
                  <a:pt x="422241" y="46062"/>
                </a:lnTo>
                <a:lnTo>
                  <a:pt x="396176" y="120637"/>
                </a:lnTo>
                <a:close/>
              </a:path>
              <a:path w="438785" h="426720">
                <a:moveTo>
                  <a:pt x="26555" y="426618"/>
                </a:moveTo>
                <a:lnTo>
                  <a:pt x="0" y="399288"/>
                </a:lnTo>
                <a:lnTo>
                  <a:pt x="343080" y="65974"/>
                </a:lnTo>
                <a:lnTo>
                  <a:pt x="369625" y="93303"/>
                </a:lnTo>
                <a:lnTo>
                  <a:pt x="26555" y="426618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95623" y="2823171"/>
            <a:ext cx="401320" cy="548005"/>
          </a:xfrm>
          <a:custGeom>
            <a:avLst/>
            <a:gdLst/>
            <a:ahLst/>
            <a:cxnLst/>
            <a:rect l="l" t="t" r="r" b="b"/>
            <a:pathLst>
              <a:path w="401320" h="548004">
                <a:moveTo>
                  <a:pt x="20281" y="126174"/>
                </a:moveTo>
                <a:lnTo>
                  <a:pt x="0" y="0"/>
                </a:lnTo>
                <a:lnTo>
                  <a:pt x="111246" y="58508"/>
                </a:lnTo>
                <a:lnTo>
                  <a:pt x="65493" y="58508"/>
                </a:lnTo>
                <a:lnTo>
                  <a:pt x="34543" y="80733"/>
                </a:lnTo>
                <a:lnTo>
                  <a:pt x="51221" y="103946"/>
                </a:lnTo>
                <a:lnTo>
                  <a:pt x="20281" y="126174"/>
                </a:lnTo>
                <a:close/>
              </a:path>
              <a:path w="401320" h="548004">
                <a:moveTo>
                  <a:pt x="51221" y="103946"/>
                </a:moveTo>
                <a:lnTo>
                  <a:pt x="34543" y="80733"/>
                </a:lnTo>
                <a:lnTo>
                  <a:pt x="65493" y="58508"/>
                </a:lnTo>
                <a:lnTo>
                  <a:pt x="82165" y="81715"/>
                </a:lnTo>
                <a:lnTo>
                  <a:pt x="51221" y="103946"/>
                </a:lnTo>
                <a:close/>
              </a:path>
              <a:path w="401320" h="548004">
                <a:moveTo>
                  <a:pt x="82165" y="81715"/>
                </a:moveTo>
                <a:lnTo>
                  <a:pt x="65493" y="58508"/>
                </a:lnTo>
                <a:lnTo>
                  <a:pt x="111246" y="58508"/>
                </a:lnTo>
                <a:lnTo>
                  <a:pt x="113106" y="59486"/>
                </a:lnTo>
                <a:lnTo>
                  <a:pt x="82165" y="81715"/>
                </a:lnTo>
                <a:close/>
              </a:path>
              <a:path w="401320" h="548004">
                <a:moveTo>
                  <a:pt x="369938" y="547560"/>
                </a:moveTo>
                <a:lnTo>
                  <a:pt x="51221" y="103946"/>
                </a:lnTo>
                <a:lnTo>
                  <a:pt x="82165" y="81715"/>
                </a:lnTo>
                <a:lnTo>
                  <a:pt x="400875" y="525335"/>
                </a:lnTo>
                <a:lnTo>
                  <a:pt x="369938" y="54756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74364" y="2595447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EC7C30"/>
                </a:solidFill>
                <a:latin typeface="Times New Roman"/>
                <a:cs typeface="Times New Roman"/>
              </a:rPr>
              <a:t>1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81132" y="2738158"/>
            <a:ext cx="27749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EC7C30"/>
                </a:solidFill>
                <a:latin typeface="Times New Roman"/>
                <a:cs typeface="Times New Roman"/>
              </a:rPr>
              <a:t>2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83843" y="2509583"/>
            <a:ext cx="114300" cy="788670"/>
          </a:xfrm>
          <a:custGeom>
            <a:avLst/>
            <a:gdLst/>
            <a:ahLst/>
            <a:cxnLst/>
            <a:rect l="l" t="t" r="r" b="b"/>
            <a:pathLst>
              <a:path w="114300" h="788670">
                <a:moveTo>
                  <a:pt x="38100" y="114299"/>
                </a:moveTo>
                <a:lnTo>
                  <a:pt x="0" y="114299"/>
                </a:lnTo>
                <a:lnTo>
                  <a:pt x="57150" y="0"/>
                </a:lnTo>
                <a:lnTo>
                  <a:pt x="100012" y="85724"/>
                </a:lnTo>
                <a:lnTo>
                  <a:pt x="38100" y="85724"/>
                </a:lnTo>
                <a:lnTo>
                  <a:pt x="38100" y="114299"/>
                </a:lnTo>
                <a:close/>
              </a:path>
              <a:path w="114300" h="788670">
                <a:moveTo>
                  <a:pt x="76200" y="788377"/>
                </a:moveTo>
                <a:lnTo>
                  <a:pt x="38100" y="788377"/>
                </a:lnTo>
                <a:lnTo>
                  <a:pt x="38100" y="85724"/>
                </a:lnTo>
                <a:lnTo>
                  <a:pt x="76200" y="85724"/>
                </a:lnTo>
                <a:lnTo>
                  <a:pt x="76200" y="788377"/>
                </a:lnTo>
                <a:close/>
              </a:path>
              <a:path w="114300" h="788670">
                <a:moveTo>
                  <a:pt x="114300" y="114299"/>
                </a:moveTo>
                <a:lnTo>
                  <a:pt x="76200" y="114299"/>
                </a:lnTo>
                <a:lnTo>
                  <a:pt x="76200" y="85724"/>
                </a:lnTo>
                <a:lnTo>
                  <a:pt x="100012" y="85724"/>
                </a:lnTo>
                <a:lnTo>
                  <a:pt x="114300" y="11429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56729" y="2395804"/>
            <a:ext cx="2292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32832" y="3771900"/>
            <a:ext cx="419100" cy="501650"/>
          </a:xfrm>
          <a:custGeom>
            <a:avLst/>
            <a:gdLst/>
            <a:ahLst/>
            <a:cxnLst/>
            <a:rect l="l" t="t" r="r" b="b"/>
            <a:pathLst>
              <a:path w="419100" h="501650">
                <a:moveTo>
                  <a:pt x="208787" y="501396"/>
                </a:moveTo>
                <a:lnTo>
                  <a:pt x="208787" y="376427"/>
                </a:lnTo>
                <a:lnTo>
                  <a:pt x="0" y="376427"/>
                </a:lnTo>
                <a:lnTo>
                  <a:pt x="0" y="124967"/>
                </a:lnTo>
                <a:lnTo>
                  <a:pt x="208787" y="124967"/>
                </a:lnTo>
                <a:lnTo>
                  <a:pt x="208787" y="0"/>
                </a:lnTo>
                <a:lnTo>
                  <a:pt x="419100" y="249936"/>
                </a:lnTo>
                <a:lnTo>
                  <a:pt x="208787" y="50139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126063" y="3754246"/>
            <a:ext cx="434340" cy="537210"/>
          </a:xfrm>
          <a:custGeom>
            <a:avLst/>
            <a:gdLst/>
            <a:ahLst/>
            <a:cxnLst/>
            <a:rect l="l" t="t" r="r" b="b"/>
            <a:pathLst>
              <a:path w="434339" h="537210">
                <a:moveTo>
                  <a:pt x="209727" y="142900"/>
                </a:moveTo>
                <a:lnTo>
                  <a:pt x="209727" y="0"/>
                </a:lnTo>
                <a:lnTo>
                  <a:pt x="224350" y="17487"/>
                </a:lnTo>
                <a:lnTo>
                  <a:pt x="222427" y="17487"/>
                </a:lnTo>
                <a:lnTo>
                  <a:pt x="211200" y="21564"/>
                </a:lnTo>
                <a:lnTo>
                  <a:pt x="222427" y="34990"/>
                </a:lnTo>
                <a:lnTo>
                  <a:pt x="222427" y="136550"/>
                </a:lnTo>
                <a:lnTo>
                  <a:pt x="216077" y="136550"/>
                </a:lnTo>
                <a:lnTo>
                  <a:pt x="209727" y="142900"/>
                </a:lnTo>
                <a:close/>
              </a:path>
              <a:path w="434339" h="537210">
                <a:moveTo>
                  <a:pt x="222427" y="34990"/>
                </a:moveTo>
                <a:lnTo>
                  <a:pt x="211200" y="21564"/>
                </a:lnTo>
                <a:lnTo>
                  <a:pt x="222427" y="17487"/>
                </a:lnTo>
                <a:lnTo>
                  <a:pt x="222427" y="34990"/>
                </a:lnTo>
                <a:close/>
              </a:path>
              <a:path w="434339" h="537210">
                <a:moveTo>
                  <a:pt x="417525" y="268306"/>
                </a:moveTo>
                <a:lnTo>
                  <a:pt x="222427" y="34990"/>
                </a:lnTo>
                <a:lnTo>
                  <a:pt x="222427" y="17487"/>
                </a:lnTo>
                <a:lnTo>
                  <a:pt x="224350" y="17487"/>
                </a:lnTo>
                <a:lnTo>
                  <a:pt x="430664" y="264236"/>
                </a:lnTo>
                <a:lnTo>
                  <a:pt x="420928" y="264236"/>
                </a:lnTo>
                <a:lnTo>
                  <a:pt x="417525" y="268306"/>
                </a:lnTo>
                <a:close/>
              </a:path>
              <a:path w="434339" h="537210">
                <a:moveTo>
                  <a:pt x="209727" y="400075"/>
                </a:moveTo>
                <a:lnTo>
                  <a:pt x="0" y="400075"/>
                </a:lnTo>
                <a:lnTo>
                  <a:pt x="0" y="136550"/>
                </a:lnTo>
                <a:lnTo>
                  <a:pt x="209727" y="136550"/>
                </a:lnTo>
                <a:lnTo>
                  <a:pt x="209727" y="142900"/>
                </a:lnTo>
                <a:lnTo>
                  <a:pt x="12700" y="142900"/>
                </a:lnTo>
                <a:lnTo>
                  <a:pt x="6350" y="149250"/>
                </a:lnTo>
                <a:lnTo>
                  <a:pt x="12700" y="149250"/>
                </a:lnTo>
                <a:lnTo>
                  <a:pt x="12700" y="387375"/>
                </a:lnTo>
                <a:lnTo>
                  <a:pt x="6350" y="387375"/>
                </a:lnTo>
                <a:lnTo>
                  <a:pt x="12700" y="393725"/>
                </a:lnTo>
                <a:lnTo>
                  <a:pt x="209727" y="393725"/>
                </a:lnTo>
                <a:lnTo>
                  <a:pt x="209727" y="400075"/>
                </a:lnTo>
                <a:close/>
              </a:path>
              <a:path w="434339" h="537210">
                <a:moveTo>
                  <a:pt x="222427" y="149250"/>
                </a:moveTo>
                <a:lnTo>
                  <a:pt x="12700" y="149250"/>
                </a:lnTo>
                <a:lnTo>
                  <a:pt x="12700" y="142900"/>
                </a:lnTo>
                <a:lnTo>
                  <a:pt x="209727" y="142900"/>
                </a:lnTo>
                <a:lnTo>
                  <a:pt x="216077" y="136550"/>
                </a:lnTo>
                <a:lnTo>
                  <a:pt x="222427" y="136550"/>
                </a:lnTo>
                <a:lnTo>
                  <a:pt x="222427" y="149250"/>
                </a:lnTo>
                <a:close/>
              </a:path>
              <a:path w="434339" h="537210">
                <a:moveTo>
                  <a:pt x="12700" y="149250"/>
                </a:moveTo>
                <a:lnTo>
                  <a:pt x="6350" y="149250"/>
                </a:lnTo>
                <a:lnTo>
                  <a:pt x="12700" y="142900"/>
                </a:lnTo>
                <a:lnTo>
                  <a:pt x="12700" y="149250"/>
                </a:lnTo>
                <a:close/>
              </a:path>
              <a:path w="434339" h="537210">
                <a:moveTo>
                  <a:pt x="420928" y="272376"/>
                </a:moveTo>
                <a:lnTo>
                  <a:pt x="417525" y="268306"/>
                </a:lnTo>
                <a:lnTo>
                  <a:pt x="420928" y="264236"/>
                </a:lnTo>
                <a:lnTo>
                  <a:pt x="420928" y="272376"/>
                </a:lnTo>
                <a:close/>
              </a:path>
              <a:path w="434339" h="537210">
                <a:moveTo>
                  <a:pt x="430675" y="272376"/>
                </a:moveTo>
                <a:lnTo>
                  <a:pt x="420928" y="272376"/>
                </a:lnTo>
                <a:lnTo>
                  <a:pt x="420928" y="264236"/>
                </a:lnTo>
                <a:lnTo>
                  <a:pt x="430664" y="264236"/>
                </a:lnTo>
                <a:lnTo>
                  <a:pt x="434073" y="268312"/>
                </a:lnTo>
                <a:lnTo>
                  <a:pt x="430675" y="272376"/>
                </a:lnTo>
                <a:close/>
              </a:path>
              <a:path w="434339" h="537210">
                <a:moveTo>
                  <a:pt x="224360" y="519125"/>
                </a:moveTo>
                <a:lnTo>
                  <a:pt x="222427" y="519125"/>
                </a:lnTo>
                <a:lnTo>
                  <a:pt x="222427" y="501634"/>
                </a:lnTo>
                <a:lnTo>
                  <a:pt x="417525" y="268306"/>
                </a:lnTo>
                <a:lnTo>
                  <a:pt x="420928" y="272376"/>
                </a:lnTo>
                <a:lnTo>
                  <a:pt x="430675" y="272376"/>
                </a:lnTo>
                <a:lnTo>
                  <a:pt x="224360" y="519125"/>
                </a:lnTo>
                <a:close/>
              </a:path>
              <a:path w="434339" h="537210">
                <a:moveTo>
                  <a:pt x="12700" y="393725"/>
                </a:moveTo>
                <a:lnTo>
                  <a:pt x="6350" y="387375"/>
                </a:lnTo>
                <a:lnTo>
                  <a:pt x="12700" y="387375"/>
                </a:lnTo>
                <a:lnTo>
                  <a:pt x="12700" y="393725"/>
                </a:lnTo>
                <a:close/>
              </a:path>
              <a:path w="434339" h="537210">
                <a:moveTo>
                  <a:pt x="222427" y="400075"/>
                </a:moveTo>
                <a:lnTo>
                  <a:pt x="216077" y="400075"/>
                </a:lnTo>
                <a:lnTo>
                  <a:pt x="209727" y="393725"/>
                </a:lnTo>
                <a:lnTo>
                  <a:pt x="12700" y="393725"/>
                </a:lnTo>
                <a:lnTo>
                  <a:pt x="12700" y="387375"/>
                </a:lnTo>
                <a:lnTo>
                  <a:pt x="222427" y="387375"/>
                </a:lnTo>
                <a:lnTo>
                  <a:pt x="222427" y="400075"/>
                </a:lnTo>
                <a:close/>
              </a:path>
              <a:path w="434339" h="537210">
                <a:moveTo>
                  <a:pt x="209727" y="536625"/>
                </a:moveTo>
                <a:lnTo>
                  <a:pt x="209727" y="393725"/>
                </a:lnTo>
                <a:lnTo>
                  <a:pt x="216077" y="400075"/>
                </a:lnTo>
                <a:lnTo>
                  <a:pt x="222427" y="400075"/>
                </a:lnTo>
                <a:lnTo>
                  <a:pt x="222427" y="501634"/>
                </a:lnTo>
                <a:lnTo>
                  <a:pt x="211200" y="515061"/>
                </a:lnTo>
                <a:lnTo>
                  <a:pt x="222427" y="519125"/>
                </a:lnTo>
                <a:lnTo>
                  <a:pt x="224360" y="519125"/>
                </a:lnTo>
                <a:lnTo>
                  <a:pt x="209727" y="536625"/>
                </a:lnTo>
                <a:close/>
              </a:path>
              <a:path w="434339" h="537210">
                <a:moveTo>
                  <a:pt x="222427" y="519125"/>
                </a:moveTo>
                <a:lnTo>
                  <a:pt x="211200" y="515061"/>
                </a:lnTo>
                <a:lnTo>
                  <a:pt x="222427" y="501634"/>
                </a:lnTo>
                <a:lnTo>
                  <a:pt x="222427" y="519125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89999" y="4762550"/>
            <a:ext cx="12985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两个力合成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50325" y="1931301"/>
            <a:ext cx="2108832" cy="751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308860" y="2013204"/>
            <a:ext cx="664892" cy="7863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63611" y="2359456"/>
            <a:ext cx="94786" cy="9480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54489" y="2330259"/>
            <a:ext cx="122694" cy="1231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48228" y="2323909"/>
            <a:ext cx="135674" cy="1346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57345" y="2074824"/>
            <a:ext cx="114427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latin typeface="华文楷体"/>
                <a:cs typeface="华文楷体"/>
              </a:rPr>
              <a:t>我认为</a:t>
            </a:r>
            <a:r>
              <a:rPr dirty="0" sz="2200" spc="-10" b="1">
                <a:latin typeface="华文楷体"/>
                <a:cs typeface="华文楷体"/>
              </a:rPr>
              <a:t>…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74748" y="3026664"/>
            <a:ext cx="2869692" cy="17617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321552" y="2406395"/>
            <a:ext cx="2906268" cy="2926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981164" y="2553665"/>
            <a:ext cx="920750" cy="1343660"/>
          </a:xfrm>
          <a:custGeom>
            <a:avLst/>
            <a:gdLst/>
            <a:ahLst/>
            <a:cxnLst/>
            <a:rect l="l" t="t" r="r" b="b"/>
            <a:pathLst>
              <a:path w="920750" h="1343660">
                <a:moveTo>
                  <a:pt x="59715" y="189712"/>
                </a:moveTo>
                <a:lnTo>
                  <a:pt x="0" y="0"/>
                </a:lnTo>
                <a:lnTo>
                  <a:pt x="132159" y="107518"/>
                </a:lnTo>
                <a:lnTo>
                  <a:pt x="96012" y="107518"/>
                </a:lnTo>
                <a:lnTo>
                  <a:pt x="64490" y="128917"/>
                </a:lnTo>
                <a:lnTo>
                  <a:pt x="91234" y="168314"/>
                </a:lnTo>
                <a:lnTo>
                  <a:pt x="59715" y="189712"/>
                </a:lnTo>
                <a:close/>
              </a:path>
              <a:path w="920750" h="1343660">
                <a:moveTo>
                  <a:pt x="91234" y="168314"/>
                </a:moveTo>
                <a:lnTo>
                  <a:pt x="64490" y="128917"/>
                </a:lnTo>
                <a:lnTo>
                  <a:pt x="96012" y="107518"/>
                </a:lnTo>
                <a:lnTo>
                  <a:pt x="122755" y="146915"/>
                </a:lnTo>
                <a:lnTo>
                  <a:pt x="91234" y="168314"/>
                </a:lnTo>
                <a:close/>
              </a:path>
              <a:path w="920750" h="1343660">
                <a:moveTo>
                  <a:pt x="122755" y="146915"/>
                </a:moveTo>
                <a:lnTo>
                  <a:pt x="96012" y="107518"/>
                </a:lnTo>
                <a:lnTo>
                  <a:pt x="132159" y="107518"/>
                </a:lnTo>
                <a:lnTo>
                  <a:pt x="154279" y="125514"/>
                </a:lnTo>
                <a:lnTo>
                  <a:pt x="122755" y="146915"/>
                </a:lnTo>
                <a:close/>
              </a:path>
              <a:path w="920750" h="1343660">
                <a:moveTo>
                  <a:pt x="888961" y="1343456"/>
                </a:moveTo>
                <a:lnTo>
                  <a:pt x="91234" y="168314"/>
                </a:lnTo>
                <a:lnTo>
                  <a:pt x="122755" y="146915"/>
                </a:lnTo>
                <a:lnTo>
                  <a:pt x="920483" y="1322057"/>
                </a:lnTo>
                <a:lnTo>
                  <a:pt x="888961" y="1343456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6634048" y="2169680"/>
            <a:ext cx="4267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10416" sz="3600" spc="-7" b="1" i="1">
                <a:solidFill>
                  <a:srgbClr val="6F2F9F"/>
                </a:solidFill>
                <a:latin typeface="Times New Roman"/>
                <a:cs typeface="Times New Roman"/>
              </a:rPr>
              <a:t>F</a:t>
            </a:r>
            <a:r>
              <a:rPr dirty="0" sz="1550" spc="5" b="1">
                <a:solidFill>
                  <a:srgbClr val="6F2F9F"/>
                </a:solidFill>
                <a:latin typeface="Times New Roman"/>
                <a:cs typeface="Times New Roman"/>
              </a:rPr>
              <a:t>12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976986" y="2545105"/>
            <a:ext cx="774065" cy="391160"/>
          </a:xfrm>
          <a:custGeom>
            <a:avLst/>
            <a:gdLst/>
            <a:ahLst/>
            <a:cxnLst/>
            <a:rect l="l" t="t" r="r" b="b"/>
            <a:pathLst>
              <a:path w="774065" h="391160">
                <a:moveTo>
                  <a:pt x="136969" y="83959"/>
                </a:moveTo>
                <a:lnTo>
                  <a:pt x="0" y="17119"/>
                </a:lnTo>
                <a:lnTo>
                  <a:pt x="8356" y="0"/>
                </a:lnTo>
                <a:lnTo>
                  <a:pt x="145326" y="66840"/>
                </a:lnTo>
                <a:lnTo>
                  <a:pt x="136969" y="83959"/>
                </a:lnTo>
                <a:close/>
              </a:path>
              <a:path w="774065" h="391160">
                <a:moveTo>
                  <a:pt x="325285" y="175856"/>
                </a:moveTo>
                <a:lnTo>
                  <a:pt x="188328" y="109016"/>
                </a:lnTo>
                <a:lnTo>
                  <a:pt x="196684" y="91897"/>
                </a:lnTo>
                <a:lnTo>
                  <a:pt x="333641" y="158737"/>
                </a:lnTo>
                <a:lnTo>
                  <a:pt x="325285" y="175856"/>
                </a:lnTo>
                <a:close/>
              </a:path>
              <a:path w="774065" h="391160">
                <a:moveTo>
                  <a:pt x="513613" y="267754"/>
                </a:moveTo>
                <a:lnTo>
                  <a:pt x="376656" y="200914"/>
                </a:lnTo>
                <a:lnTo>
                  <a:pt x="385013" y="183794"/>
                </a:lnTo>
                <a:lnTo>
                  <a:pt x="521970" y="250634"/>
                </a:lnTo>
                <a:lnTo>
                  <a:pt x="513613" y="267754"/>
                </a:lnTo>
                <a:close/>
              </a:path>
              <a:path w="774065" h="391160">
                <a:moveTo>
                  <a:pt x="701941" y="359651"/>
                </a:moveTo>
                <a:lnTo>
                  <a:pt x="564972" y="292811"/>
                </a:lnTo>
                <a:lnTo>
                  <a:pt x="573328" y="275691"/>
                </a:lnTo>
                <a:lnTo>
                  <a:pt x="710298" y="342531"/>
                </a:lnTo>
                <a:lnTo>
                  <a:pt x="701941" y="359651"/>
                </a:lnTo>
                <a:close/>
              </a:path>
              <a:path w="774065" h="391160">
                <a:moveTo>
                  <a:pt x="765479" y="390652"/>
                </a:moveTo>
                <a:lnTo>
                  <a:pt x="753300" y="384721"/>
                </a:lnTo>
                <a:lnTo>
                  <a:pt x="761657" y="367588"/>
                </a:lnTo>
                <a:lnTo>
                  <a:pt x="773823" y="373532"/>
                </a:lnTo>
                <a:lnTo>
                  <a:pt x="765479" y="39065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971753" y="2558275"/>
            <a:ext cx="157480" cy="922655"/>
          </a:xfrm>
          <a:custGeom>
            <a:avLst/>
            <a:gdLst/>
            <a:ahLst/>
            <a:cxnLst/>
            <a:rect l="l" t="t" r="r" b="b"/>
            <a:pathLst>
              <a:path w="157479" h="922654">
                <a:moveTo>
                  <a:pt x="22631" y="153543"/>
                </a:moveTo>
                <a:lnTo>
                  <a:pt x="0" y="2832"/>
                </a:lnTo>
                <a:lnTo>
                  <a:pt x="18834" y="0"/>
                </a:lnTo>
                <a:lnTo>
                  <a:pt x="41478" y="150710"/>
                </a:lnTo>
                <a:lnTo>
                  <a:pt x="22631" y="153543"/>
                </a:lnTo>
                <a:close/>
              </a:path>
              <a:path w="157479" h="922654">
                <a:moveTo>
                  <a:pt x="53771" y="360768"/>
                </a:moveTo>
                <a:lnTo>
                  <a:pt x="31127" y="210058"/>
                </a:lnTo>
                <a:lnTo>
                  <a:pt x="49961" y="207225"/>
                </a:lnTo>
                <a:lnTo>
                  <a:pt x="72605" y="357936"/>
                </a:lnTo>
                <a:lnTo>
                  <a:pt x="53771" y="360768"/>
                </a:lnTo>
                <a:close/>
              </a:path>
              <a:path w="157479" h="922654">
                <a:moveTo>
                  <a:pt x="84899" y="567994"/>
                </a:moveTo>
                <a:lnTo>
                  <a:pt x="62255" y="417283"/>
                </a:lnTo>
                <a:lnTo>
                  <a:pt x="81102" y="414451"/>
                </a:lnTo>
                <a:lnTo>
                  <a:pt x="103733" y="565162"/>
                </a:lnTo>
                <a:lnTo>
                  <a:pt x="84899" y="567994"/>
                </a:lnTo>
                <a:close/>
              </a:path>
              <a:path w="157479" h="922654">
                <a:moveTo>
                  <a:pt x="116039" y="775220"/>
                </a:moveTo>
                <a:lnTo>
                  <a:pt x="93395" y="624509"/>
                </a:lnTo>
                <a:lnTo>
                  <a:pt x="112229" y="621677"/>
                </a:lnTo>
                <a:lnTo>
                  <a:pt x="134874" y="772388"/>
                </a:lnTo>
                <a:lnTo>
                  <a:pt x="116039" y="775220"/>
                </a:lnTo>
                <a:close/>
              </a:path>
              <a:path w="157479" h="922654">
                <a:moveTo>
                  <a:pt x="138175" y="922642"/>
                </a:moveTo>
                <a:lnTo>
                  <a:pt x="124523" y="831735"/>
                </a:lnTo>
                <a:lnTo>
                  <a:pt x="143357" y="828903"/>
                </a:lnTo>
                <a:lnTo>
                  <a:pt x="157022" y="919810"/>
                </a:lnTo>
                <a:lnTo>
                  <a:pt x="138175" y="92264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066853" y="3290989"/>
            <a:ext cx="953769" cy="1330960"/>
          </a:xfrm>
          <a:custGeom>
            <a:avLst/>
            <a:gdLst/>
            <a:ahLst/>
            <a:cxnLst/>
            <a:rect l="l" t="t" r="r" b="b"/>
            <a:pathLst>
              <a:path w="953770" h="1330960">
                <a:moveTo>
                  <a:pt x="88303" y="135255"/>
                </a:moveTo>
                <a:lnTo>
                  <a:pt x="0" y="11036"/>
                </a:lnTo>
                <a:lnTo>
                  <a:pt x="15532" y="0"/>
                </a:lnTo>
                <a:lnTo>
                  <a:pt x="103822" y="124218"/>
                </a:lnTo>
                <a:lnTo>
                  <a:pt x="88303" y="135255"/>
                </a:lnTo>
                <a:close/>
              </a:path>
              <a:path w="953770" h="1330960">
                <a:moveTo>
                  <a:pt x="209702" y="306057"/>
                </a:moveTo>
                <a:lnTo>
                  <a:pt x="121412" y="181838"/>
                </a:lnTo>
                <a:lnTo>
                  <a:pt x="136931" y="170802"/>
                </a:lnTo>
                <a:lnTo>
                  <a:pt x="225221" y="295021"/>
                </a:lnTo>
                <a:lnTo>
                  <a:pt x="209702" y="306057"/>
                </a:lnTo>
                <a:close/>
              </a:path>
              <a:path w="953770" h="1330960">
                <a:moveTo>
                  <a:pt x="331101" y="476859"/>
                </a:moveTo>
                <a:lnTo>
                  <a:pt x="242811" y="352640"/>
                </a:lnTo>
                <a:lnTo>
                  <a:pt x="258330" y="341604"/>
                </a:lnTo>
                <a:lnTo>
                  <a:pt x="346621" y="465823"/>
                </a:lnTo>
                <a:lnTo>
                  <a:pt x="331101" y="476859"/>
                </a:lnTo>
                <a:close/>
              </a:path>
              <a:path w="953770" h="1330960">
                <a:moveTo>
                  <a:pt x="452501" y="647661"/>
                </a:moveTo>
                <a:lnTo>
                  <a:pt x="364210" y="523443"/>
                </a:lnTo>
                <a:lnTo>
                  <a:pt x="379730" y="512406"/>
                </a:lnTo>
                <a:lnTo>
                  <a:pt x="468033" y="636625"/>
                </a:lnTo>
                <a:lnTo>
                  <a:pt x="452501" y="647661"/>
                </a:lnTo>
                <a:close/>
              </a:path>
              <a:path w="953770" h="1330960">
                <a:moveTo>
                  <a:pt x="573900" y="818464"/>
                </a:moveTo>
                <a:lnTo>
                  <a:pt x="485609" y="694245"/>
                </a:lnTo>
                <a:lnTo>
                  <a:pt x="501141" y="683209"/>
                </a:lnTo>
                <a:lnTo>
                  <a:pt x="589432" y="807427"/>
                </a:lnTo>
                <a:lnTo>
                  <a:pt x="573900" y="818464"/>
                </a:lnTo>
                <a:close/>
              </a:path>
              <a:path w="953770" h="1330960">
                <a:moveTo>
                  <a:pt x="695299" y="989266"/>
                </a:moveTo>
                <a:lnTo>
                  <a:pt x="607009" y="865047"/>
                </a:lnTo>
                <a:lnTo>
                  <a:pt x="622541" y="854011"/>
                </a:lnTo>
                <a:lnTo>
                  <a:pt x="710831" y="978230"/>
                </a:lnTo>
                <a:lnTo>
                  <a:pt x="695299" y="989266"/>
                </a:lnTo>
                <a:close/>
              </a:path>
              <a:path w="953770" h="1330960">
                <a:moveTo>
                  <a:pt x="816698" y="1160068"/>
                </a:moveTo>
                <a:lnTo>
                  <a:pt x="728408" y="1035850"/>
                </a:lnTo>
                <a:lnTo>
                  <a:pt x="743940" y="1024813"/>
                </a:lnTo>
                <a:lnTo>
                  <a:pt x="832231" y="1149032"/>
                </a:lnTo>
                <a:lnTo>
                  <a:pt x="816698" y="1160068"/>
                </a:lnTo>
                <a:close/>
              </a:path>
              <a:path w="953770" h="1330960">
                <a:moveTo>
                  <a:pt x="937971" y="1330667"/>
                </a:moveTo>
                <a:lnTo>
                  <a:pt x="849807" y="1206652"/>
                </a:lnTo>
                <a:lnTo>
                  <a:pt x="865339" y="1195616"/>
                </a:lnTo>
                <a:lnTo>
                  <a:pt x="953490" y="1319631"/>
                </a:lnTo>
                <a:lnTo>
                  <a:pt x="937971" y="133066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074625" y="3265017"/>
            <a:ext cx="1844675" cy="645795"/>
          </a:xfrm>
          <a:custGeom>
            <a:avLst/>
            <a:gdLst/>
            <a:ahLst/>
            <a:cxnLst/>
            <a:rect l="l" t="t" r="r" b="b"/>
            <a:pathLst>
              <a:path w="1844675" h="645795">
                <a:moveTo>
                  <a:pt x="161836" y="115608"/>
                </a:moveTo>
                <a:lnTo>
                  <a:pt x="0" y="0"/>
                </a:lnTo>
                <a:lnTo>
                  <a:pt x="198742" y="7429"/>
                </a:lnTo>
                <a:lnTo>
                  <a:pt x="191684" y="28117"/>
                </a:lnTo>
                <a:lnTo>
                  <a:pt x="141363" y="28117"/>
                </a:lnTo>
                <a:lnTo>
                  <a:pt x="129057" y="64173"/>
                </a:lnTo>
                <a:lnTo>
                  <a:pt x="174135" y="79555"/>
                </a:lnTo>
                <a:lnTo>
                  <a:pt x="161836" y="115608"/>
                </a:lnTo>
                <a:close/>
              </a:path>
              <a:path w="1844675" h="645795">
                <a:moveTo>
                  <a:pt x="174135" y="79555"/>
                </a:moveTo>
                <a:lnTo>
                  <a:pt x="129057" y="64173"/>
                </a:lnTo>
                <a:lnTo>
                  <a:pt x="141363" y="28117"/>
                </a:lnTo>
                <a:lnTo>
                  <a:pt x="186437" y="43498"/>
                </a:lnTo>
                <a:lnTo>
                  <a:pt x="174135" y="79555"/>
                </a:lnTo>
                <a:close/>
              </a:path>
              <a:path w="1844675" h="645795">
                <a:moveTo>
                  <a:pt x="186437" y="43498"/>
                </a:moveTo>
                <a:lnTo>
                  <a:pt x="141363" y="28117"/>
                </a:lnTo>
                <a:lnTo>
                  <a:pt x="191684" y="28117"/>
                </a:lnTo>
                <a:lnTo>
                  <a:pt x="186437" y="43498"/>
                </a:lnTo>
                <a:close/>
              </a:path>
              <a:path w="1844675" h="645795">
                <a:moveTo>
                  <a:pt x="1832076" y="645287"/>
                </a:moveTo>
                <a:lnTo>
                  <a:pt x="174135" y="79555"/>
                </a:lnTo>
                <a:lnTo>
                  <a:pt x="186437" y="43498"/>
                </a:lnTo>
                <a:lnTo>
                  <a:pt x="1844382" y="609231"/>
                </a:lnTo>
                <a:lnTo>
                  <a:pt x="1832076" y="645287"/>
                </a:lnTo>
                <a:close/>
              </a:path>
            </a:pathLst>
          </a:custGeom>
          <a:solidFill>
            <a:srgbClr val="3856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6068860" y="2555925"/>
            <a:ext cx="930275" cy="713105"/>
          </a:xfrm>
          <a:custGeom>
            <a:avLst/>
            <a:gdLst/>
            <a:ahLst/>
            <a:cxnLst/>
            <a:rect l="l" t="t" r="r" b="b"/>
            <a:pathLst>
              <a:path w="930275" h="713104">
                <a:moveTo>
                  <a:pt x="11531" y="712863"/>
                </a:moveTo>
                <a:lnTo>
                  <a:pt x="0" y="697699"/>
                </a:lnTo>
                <a:lnTo>
                  <a:pt x="121348" y="605497"/>
                </a:lnTo>
                <a:lnTo>
                  <a:pt x="132867" y="620661"/>
                </a:lnTo>
                <a:lnTo>
                  <a:pt x="11531" y="712863"/>
                </a:lnTo>
                <a:close/>
              </a:path>
              <a:path w="930275" h="713104">
                <a:moveTo>
                  <a:pt x="178371" y="586092"/>
                </a:moveTo>
                <a:lnTo>
                  <a:pt x="166852" y="570915"/>
                </a:lnTo>
                <a:lnTo>
                  <a:pt x="288201" y="478726"/>
                </a:lnTo>
                <a:lnTo>
                  <a:pt x="299720" y="493890"/>
                </a:lnTo>
                <a:lnTo>
                  <a:pt x="178371" y="586092"/>
                </a:lnTo>
                <a:close/>
              </a:path>
              <a:path w="930275" h="713104">
                <a:moveTo>
                  <a:pt x="345224" y="459308"/>
                </a:moveTo>
                <a:lnTo>
                  <a:pt x="333705" y="444144"/>
                </a:lnTo>
                <a:lnTo>
                  <a:pt x="455053" y="351942"/>
                </a:lnTo>
                <a:lnTo>
                  <a:pt x="466572" y="367118"/>
                </a:lnTo>
                <a:lnTo>
                  <a:pt x="345224" y="459308"/>
                </a:lnTo>
                <a:close/>
              </a:path>
              <a:path w="930275" h="713104">
                <a:moveTo>
                  <a:pt x="512076" y="332536"/>
                </a:moveTo>
                <a:lnTo>
                  <a:pt x="500557" y="317372"/>
                </a:lnTo>
                <a:lnTo>
                  <a:pt x="621906" y="225170"/>
                </a:lnTo>
                <a:lnTo>
                  <a:pt x="633425" y="240334"/>
                </a:lnTo>
                <a:lnTo>
                  <a:pt x="512076" y="332536"/>
                </a:lnTo>
                <a:close/>
              </a:path>
              <a:path w="930275" h="713104">
                <a:moveTo>
                  <a:pt x="678929" y="205765"/>
                </a:moveTo>
                <a:lnTo>
                  <a:pt x="667410" y="190601"/>
                </a:lnTo>
                <a:lnTo>
                  <a:pt x="788758" y="98399"/>
                </a:lnTo>
                <a:lnTo>
                  <a:pt x="800277" y="113563"/>
                </a:lnTo>
                <a:lnTo>
                  <a:pt x="678929" y="205765"/>
                </a:lnTo>
                <a:close/>
              </a:path>
              <a:path w="930275" h="713104">
                <a:moveTo>
                  <a:pt x="845781" y="78993"/>
                </a:moveTo>
                <a:lnTo>
                  <a:pt x="834263" y="63817"/>
                </a:lnTo>
                <a:lnTo>
                  <a:pt x="918260" y="0"/>
                </a:lnTo>
                <a:lnTo>
                  <a:pt x="929779" y="15163"/>
                </a:lnTo>
                <a:lnTo>
                  <a:pt x="845781" y="789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066447" y="3284473"/>
            <a:ext cx="466725" cy="764540"/>
          </a:xfrm>
          <a:custGeom>
            <a:avLst/>
            <a:gdLst/>
            <a:ahLst/>
            <a:cxnLst/>
            <a:rect l="l" t="t" r="r" b="b"/>
            <a:pathLst>
              <a:path w="466725" h="764539">
                <a:moveTo>
                  <a:pt x="78104" y="140627"/>
                </a:moveTo>
                <a:lnTo>
                  <a:pt x="0" y="9766"/>
                </a:lnTo>
                <a:lnTo>
                  <a:pt x="16357" y="0"/>
                </a:lnTo>
                <a:lnTo>
                  <a:pt x="94462" y="130860"/>
                </a:lnTo>
                <a:lnTo>
                  <a:pt x="78104" y="140627"/>
                </a:lnTo>
                <a:close/>
              </a:path>
              <a:path w="466725" h="764539">
                <a:moveTo>
                  <a:pt x="185508" y="320548"/>
                </a:moveTo>
                <a:lnTo>
                  <a:pt x="107403" y="189687"/>
                </a:lnTo>
                <a:lnTo>
                  <a:pt x="123761" y="179933"/>
                </a:lnTo>
                <a:lnTo>
                  <a:pt x="201866" y="310794"/>
                </a:lnTo>
                <a:lnTo>
                  <a:pt x="185508" y="320548"/>
                </a:lnTo>
                <a:close/>
              </a:path>
              <a:path w="466725" h="764539">
                <a:moveTo>
                  <a:pt x="292912" y="500481"/>
                </a:moveTo>
                <a:lnTo>
                  <a:pt x="214807" y="369620"/>
                </a:lnTo>
                <a:lnTo>
                  <a:pt x="231165" y="359867"/>
                </a:lnTo>
                <a:lnTo>
                  <a:pt x="309270" y="490727"/>
                </a:lnTo>
                <a:lnTo>
                  <a:pt x="292912" y="500481"/>
                </a:lnTo>
                <a:close/>
              </a:path>
              <a:path w="466725" h="764539">
                <a:moveTo>
                  <a:pt x="400316" y="680415"/>
                </a:moveTo>
                <a:lnTo>
                  <a:pt x="322211" y="549554"/>
                </a:lnTo>
                <a:lnTo>
                  <a:pt x="338569" y="539800"/>
                </a:lnTo>
                <a:lnTo>
                  <a:pt x="416674" y="670648"/>
                </a:lnTo>
                <a:lnTo>
                  <a:pt x="400316" y="680415"/>
                </a:lnTo>
                <a:close/>
              </a:path>
              <a:path w="466725" h="764539">
                <a:moveTo>
                  <a:pt x="450202" y="763993"/>
                </a:moveTo>
                <a:lnTo>
                  <a:pt x="429615" y="729488"/>
                </a:lnTo>
                <a:lnTo>
                  <a:pt x="445973" y="719721"/>
                </a:lnTo>
                <a:lnTo>
                  <a:pt x="466559" y="754240"/>
                </a:lnTo>
                <a:lnTo>
                  <a:pt x="450202" y="76399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6522173" y="4041597"/>
            <a:ext cx="1762125" cy="528320"/>
          </a:xfrm>
          <a:custGeom>
            <a:avLst/>
            <a:gdLst/>
            <a:ahLst/>
            <a:cxnLst/>
            <a:rect l="l" t="t" r="r" b="b"/>
            <a:pathLst>
              <a:path w="1762125" h="528320">
                <a:moveTo>
                  <a:pt x="146367" y="60782"/>
                </a:moveTo>
                <a:lnTo>
                  <a:pt x="0" y="18300"/>
                </a:lnTo>
                <a:lnTo>
                  <a:pt x="5308" y="0"/>
                </a:lnTo>
                <a:lnTo>
                  <a:pt x="151676" y="42481"/>
                </a:lnTo>
                <a:lnTo>
                  <a:pt x="146367" y="60782"/>
                </a:lnTo>
                <a:close/>
              </a:path>
              <a:path w="1762125" h="528320">
                <a:moveTo>
                  <a:pt x="347611" y="119189"/>
                </a:moveTo>
                <a:lnTo>
                  <a:pt x="201244" y="76708"/>
                </a:lnTo>
                <a:lnTo>
                  <a:pt x="206552" y="58420"/>
                </a:lnTo>
                <a:lnTo>
                  <a:pt x="352920" y="100901"/>
                </a:lnTo>
                <a:lnTo>
                  <a:pt x="347611" y="119189"/>
                </a:lnTo>
                <a:close/>
              </a:path>
              <a:path w="1762125" h="528320">
                <a:moveTo>
                  <a:pt x="548855" y="177609"/>
                </a:moveTo>
                <a:lnTo>
                  <a:pt x="402488" y="135127"/>
                </a:lnTo>
                <a:lnTo>
                  <a:pt x="407797" y="116827"/>
                </a:lnTo>
                <a:lnTo>
                  <a:pt x="554164" y="159308"/>
                </a:lnTo>
                <a:lnTo>
                  <a:pt x="548855" y="177609"/>
                </a:lnTo>
                <a:close/>
              </a:path>
              <a:path w="1762125" h="528320">
                <a:moveTo>
                  <a:pt x="750100" y="236029"/>
                </a:moveTo>
                <a:lnTo>
                  <a:pt x="603732" y="193535"/>
                </a:lnTo>
                <a:lnTo>
                  <a:pt x="609041" y="175247"/>
                </a:lnTo>
                <a:lnTo>
                  <a:pt x="755408" y="217728"/>
                </a:lnTo>
                <a:lnTo>
                  <a:pt x="750100" y="236029"/>
                </a:lnTo>
                <a:close/>
              </a:path>
              <a:path w="1762125" h="528320">
                <a:moveTo>
                  <a:pt x="951331" y="294436"/>
                </a:moveTo>
                <a:lnTo>
                  <a:pt x="804976" y="251955"/>
                </a:lnTo>
                <a:lnTo>
                  <a:pt x="810285" y="233654"/>
                </a:lnTo>
                <a:lnTo>
                  <a:pt x="956652" y="276148"/>
                </a:lnTo>
                <a:lnTo>
                  <a:pt x="951331" y="294436"/>
                </a:lnTo>
                <a:close/>
              </a:path>
              <a:path w="1762125" h="528320">
                <a:moveTo>
                  <a:pt x="1152575" y="352856"/>
                </a:moveTo>
                <a:lnTo>
                  <a:pt x="1006221" y="310375"/>
                </a:lnTo>
                <a:lnTo>
                  <a:pt x="1011529" y="292074"/>
                </a:lnTo>
                <a:lnTo>
                  <a:pt x="1157897" y="334556"/>
                </a:lnTo>
                <a:lnTo>
                  <a:pt x="1152575" y="352856"/>
                </a:lnTo>
                <a:close/>
              </a:path>
              <a:path w="1762125" h="528320">
                <a:moveTo>
                  <a:pt x="1353820" y="411264"/>
                </a:moveTo>
                <a:lnTo>
                  <a:pt x="1207465" y="368782"/>
                </a:lnTo>
                <a:lnTo>
                  <a:pt x="1212773" y="350494"/>
                </a:lnTo>
                <a:lnTo>
                  <a:pt x="1359128" y="392976"/>
                </a:lnTo>
                <a:lnTo>
                  <a:pt x="1353820" y="411264"/>
                </a:lnTo>
                <a:close/>
              </a:path>
              <a:path w="1762125" h="528320">
                <a:moveTo>
                  <a:pt x="1555064" y="469684"/>
                </a:moveTo>
                <a:lnTo>
                  <a:pt x="1408709" y="427202"/>
                </a:lnTo>
                <a:lnTo>
                  <a:pt x="1414018" y="408901"/>
                </a:lnTo>
                <a:lnTo>
                  <a:pt x="1560372" y="451383"/>
                </a:lnTo>
                <a:lnTo>
                  <a:pt x="1555064" y="469684"/>
                </a:lnTo>
                <a:close/>
              </a:path>
              <a:path w="1762125" h="528320">
                <a:moveTo>
                  <a:pt x="1756308" y="528091"/>
                </a:moveTo>
                <a:lnTo>
                  <a:pt x="1609953" y="485609"/>
                </a:lnTo>
                <a:lnTo>
                  <a:pt x="1615262" y="467321"/>
                </a:lnTo>
                <a:lnTo>
                  <a:pt x="1761617" y="509803"/>
                </a:lnTo>
                <a:lnTo>
                  <a:pt x="1756308" y="528091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24828" y="3884663"/>
            <a:ext cx="1369695" cy="188595"/>
          </a:xfrm>
          <a:custGeom>
            <a:avLst/>
            <a:gdLst/>
            <a:ahLst/>
            <a:cxnLst/>
            <a:rect l="l" t="t" r="r" b="b"/>
            <a:pathLst>
              <a:path w="1369695" h="188595">
                <a:moveTo>
                  <a:pt x="191457" y="150596"/>
                </a:moveTo>
                <a:lnTo>
                  <a:pt x="187828" y="112661"/>
                </a:lnTo>
                <a:lnTo>
                  <a:pt x="1366062" y="0"/>
                </a:lnTo>
                <a:lnTo>
                  <a:pt x="1369682" y="37922"/>
                </a:lnTo>
                <a:lnTo>
                  <a:pt x="191457" y="150596"/>
                </a:lnTo>
                <a:close/>
              </a:path>
              <a:path w="1369695" h="188595">
                <a:moveTo>
                  <a:pt x="195084" y="188518"/>
                </a:moveTo>
                <a:lnTo>
                  <a:pt x="0" y="149758"/>
                </a:lnTo>
                <a:lnTo>
                  <a:pt x="184200" y="74739"/>
                </a:lnTo>
                <a:lnTo>
                  <a:pt x="187828" y="112661"/>
                </a:lnTo>
                <a:lnTo>
                  <a:pt x="140411" y="117195"/>
                </a:lnTo>
                <a:lnTo>
                  <a:pt x="144043" y="155130"/>
                </a:lnTo>
                <a:lnTo>
                  <a:pt x="191890" y="155130"/>
                </a:lnTo>
                <a:lnTo>
                  <a:pt x="195084" y="188518"/>
                </a:lnTo>
                <a:close/>
              </a:path>
              <a:path w="1369695" h="188595">
                <a:moveTo>
                  <a:pt x="144043" y="155130"/>
                </a:moveTo>
                <a:lnTo>
                  <a:pt x="140411" y="117195"/>
                </a:lnTo>
                <a:lnTo>
                  <a:pt x="187828" y="112661"/>
                </a:lnTo>
                <a:lnTo>
                  <a:pt x="191457" y="150596"/>
                </a:lnTo>
                <a:lnTo>
                  <a:pt x="144043" y="155130"/>
                </a:lnTo>
                <a:close/>
              </a:path>
              <a:path w="1369695" h="188595">
                <a:moveTo>
                  <a:pt x="191890" y="155130"/>
                </a:moveTo>
                <a:lnTo>
                  <a:pt x="144043" y="155130"/>
                </a:lnTo>
                <a:lnTo>
                  <a:pt x="191457" y="150596"/>
                </a:lnTo>
                <a:lnTo>
                  <a:pt x="191890" y="15513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379386" y="3607523"/>
            <a:ext cx="1370965" cy="145415"/>
          </a:xfrm>
          <a:custGeom>
            <a:avLst/>
            <a:gdLst/>
            <a:ahLst/>
            <a:cxnLst/>
            <a:rect l="l" t="t" r="r" b="b"/>
            <a:pathLst>
              <a:path w="1370965" h="145414">
                <a:moveTo>
                  <a:pt x="1752" y="145097"/>
                </a:moveTo>
                <a:lnTo>
                  <a:pt x="0" y="126136"/>
                </a:lnTo>
                <a:lnTo>
                  <a:pt x="151752" y="112153"/>
                </a:lnTo>
                <a:lnTo>
                  <a:pt x="153504" y="131114"/>
                </a:lnTo>
                <a:lnTo>
                  <a:pt x="1752" y="145097"/>
                </a:lnTo>
                <a:close/>
              </a:path>
              <a:path w="1370965" h="145414">
                <a:moveTo>
                  <a:pt x="210413" y="125869"/>
                </a:moveTo>
                <a:lnTo>
                  <a:pt x="208661" y="106908"/>
                </a:lnTo>
                <a:lnTo>
                  <a:pt x="360425" y="92925"/>
                </a:lnTo>
                <a:lnTo>
                  <a:pt x="362178" y="111887"/>
                </a:lnTo>
                <a:lnTo>
                  <a:pt x="210413" y="125869"/>
                </a:lnTo>
                <a:close/>
              </a:path>
              <a:path w="1370965" h="145414">
                <a:moveTo>
                  <a:pt x="419087" y="106654"/>
                </a:moveTo>
                <a:lnTo>
                  <a:pt x="417334" y="87680"/>
                </a:lnTo>
                <a:lnTo>
                  <a:pt x="569087" y="73698"/>
                </a:lnTo>
                <a:lnTo>
                  <a:pt x="570839" y="92671"/>
                </a:lnTo>
                <a:lnTo>
                  <a:pt x="419087" y="106654"/>
                </a:lnTo>
                <a:close/>
              </a:path>
              <a:path w="1370965" h="145414">
                <a:moveTo>
                  <a:pt x="627748" y="87426"/>
                </a:moveTo>
                <a:lnTo>
                  <a:pt x="625995" y="68452"/>
                </a:lnTo>
                <a:lnTo>
                  <a:pt x="777760" y="54470"/>
                </a:lnTo>
                <a:lnTo>
                  <a:pt x="779500" y="73444"/>
                </a:lnTo>
                <a:lnTo>
                  <a:pt x="627748" y="87426"/>
                </a:lnTo>
                <a:close/>
              </a:path>
              <a:path w="1370965" h="145414">
                <a:moveTo>
                  <a:pt x="836409" y="68199"/>
                </a:moveTo>
                <a:lnTo>
                  <a:pt x="834669" y="49225"/>
                </a:lnTo>
                <a:lnTo>
                  <a:pt x="986421" y="35242"/>
                </a:lnTo>
                <a:lnTo>
                  <a:pt x="988174" y="54216"/>
                </a:lnTo>
                <a:lnTo>
                  <a:pt x="836409" y="68199"/>
                </a:lnTo>
                <a:close/>
              </a:path>
              <a:path w="1370965" h="145414">
                <a:moveTo>
                  <a:pt x="1045083" y="48971"/>
                </a:moveTo>
                <a:lnTo>
                  <a:pt x="1043330" y="29997"/>
                </a:lnTo>
                <a:lnTo>
                  <a:pt x="1195095" y="16014"/>
                </a:lnTo>
                <a:lnTo>
                  <a:pt x="1196835" y="34988"/>
                </a:lnTo>
                <a:lnTo>
                  <a:pt x="1045083" y="48971"/>
                </a:lnTo>
                <a:close/>
              </a:path>
              <a:path w="1370965" h="145414">
                <a:moveTo>
                  <a:pt x="1253744" y="29743"/>
                </a:moveTo>
                <a:lnTo>
                  <a:pt x="1252004" y="10769"/>
                </a:lnTo>
                <a:lnTo>
                  <a:pt x="1368907" y="0"/>
                </a:lnTo>
                <a:lnTo>
                  <a:pt x="1370660" y="18973"/>
                </a:lnTo>
                <a:lnTo>
                  <a:pt x="1253744" y="2974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559804" y="3750398"/>
            <a:ext cx="823594" cy="281305"/>
          </a:xfrm>
          <a:custGeom>
            <a:avLst/>
            <a:gdLst/>
            <a:ahLst/>
            <a:cxnLst/>
            <a:rect l="l" t="t" r="r" b="b"/>
            <a:pathLst>
              <a:path w="823595" h="281304">
                <a:moveTo>
                  <a:pt x="678306" y="64820"/>
                </a:moveTo>
                <a:lnTo>
                  <a:pt x="672465" y="46685"/>
                </a:lnTo>
                <a:lnTo>
                  <a:pt x="817537" y="0"/>
                </a:lnTo>
                <a:lnTo>
                  <a:pt x="823379" y="18135"/>
                </a:lnTo>
                <a:lnTo>
                  <a:pt x="678306" y="64820"/>
                </a:lnTo>
                <a:close/>
              </a:path>
              <a:path w="823595" h="281304">
                <a:moveTo>
                  <a:pt x="478828" y="129006"/>
                </a:moveTo>
                <a:lnTo>
                  <a:pt x="472986" y="110870"/>
                </a:lnTo>
                <a:lnTo>
                  <a:pt x="618070" y="64185"/>
                </a:lnTo>
                <a:lnTo>
                  <a:pt x="623900" y="82321"/>
                </a:lnTo>
                <a:lnTo>
                  <a:pt x="478828" y="129006"/>
                </a:lnTo>
                <a:close/>
              </a:path>
              <a:path w="823595" h="281304">
                <a:moveTo>
                  <a:pt x="279349" y="193205"/>
                </a:moveTo>
                <a:lnTo>
                  <a:pt x="273519" y="175069"/>
                </a:lnTo>
                <a:lnTo>
                  <a:pt x="418592" y="128384"/>
                </a:lnTo>
                <a:lnTo>
                  <a:pt x="424421" y="146519"/>
                </a:lnTo>
                <a:lnTo>
                  <a:pt x="279349" y="193205"/>
                </a:lnTo>
                <a:close/>
              </a:path>
              <a:path w="823595" h="281304">
                <a:moveTo>
                  <a:pt x="79882" y="257390"/>
                </a:moveTo>
                <a:lnTo>
                  <a:pt x="74041" y="239267"/>
                </a:lnTo>
                <a:lnTo>
                  <a:pt x="219113" y="192570"/>
                </a:lnTo>
                <a:lnTo>
                  <a:pt x="224955" y="210705"/>
                </a:lnTo>
                <a:lnTo>
                  <a:pt x="79882" y="257390"/>
                </a:lnTo>
                <a:close/>
              </a:path>
              <a:path w="823595" h="281304">
                <a:moveTo>
                  <a:pt x="5829" y="281228"/>
                </a:moveTo>
                <a:lnTo>
                  <a:pt x="0" y="263093"/>
                </a:lnTo>
                <a:lnTo>
                  <a:pt x="19634" y="256768"/>
                </a:lnTo>
                <a:lnTo>
                  <a:pt x="25476" y="274904"/>
                </a:lnTo>
                <a:lnTo>
                  <a:pt x="5829" y="28122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380261" y="3740911"/>
            <a:ext cx="551180" cy="188595"/>
          </a:xfrm>
          <a:custGeom>
            <a:avLst/>
            <a:gdLst/>
            <a:ahLst/>
            <a:cxnLst/>
            <a:rect l="l" t="t" r="r" b="b"/>
            <a:pathLst>
              <a:path w="551179" h="188595">
                <a:moveTo>
                  <a:pt x="250278" y="164591"/>
                </a:moveTo>
                <a:lnTo>
                  <a:pt x="0" y="2222"/>
                </a:lnTo>
                <a:lnTo>
                  <a:pt x="298323" y="0"/>
                </a:lnTo>
                <a:lnTo>
                  <a:pt x="288150" y="34848"/>
                </a:lnTo>
                <a:lnTo>
                  <a:pt x="213728" y="34848"/>
                </a:lnTo>
                <a:lnTo>
                  <a:pt x="197726" y="89712"/>
                </a:lnTo>
                <a:lnTo>
                  <a:pt x="266294" y="109726"/>
                </a:lnTo>
                <a:lnTo>
                  <a:pt x="250278" y="164591"/>
                </a:lnTo>
                <a:close/>
              </a:path>
              <a:path w="551179" h="188595">
                <a:moveTo>
                  <a:pt x="266294" y="109726"/>
                </a:moveTo>
                <a:lnTo>
                  <a:pt x="197726" y="89712"/>
                </a:lnTo>
                <a:lnTo>
                  <a:pt x="213728" y="34848"/>
                </a:lnTo>
                <a:lnTo>
                  <a:pt x="282308" y="54864"/>
                </a:lnTo>
                <a:lnTo>
                  <a:pt x="266294" y="109726"/>
                </a:lnTo>
                <a:close/>
              </a:path>
              <a:path w="551179" h="188595">
                <a:moveTo>
                  <a:pt x="282308" y="54864"/>
                </a:moveTo>
                <a:lnTo>
                  <a:pt x="213728" y="34848"/>
                </a:lnTo>
                <a:lnTo>
                  <a:pt x="288150" y="34848"/>
                </a:lnTo>
                <a:lnTo>
                  <a:pt x="282308" y="54864"/>
                </a:lnTo>
                <a:close/>
              </a:path>
              <a:path w="551179" h="188595">
                <a:moveTo>
                  <a:pt x="535025" y="188163"/>
                </a:moveTo>
                <a:lnTo>
                  <a:pt x="266294" y="109726"/>
                </a:lnTo>
                <a:lnTo>
                  <a:pt x="282308" y="54864"/>
                </a:lnTo>
                <a:lnTo>
                  <a:pt x="551040" y="133299"/>
                </a:lnTo>
                <a:lnTo>
                  <a:pt x="535025" y="188163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5506732" y="2779750"/>
            <a:ext cx="1890395" cy="1548765"/>
          </a:xfrm>
          <a:prstGeom prst="rect">
            <a:avLst/>
          </a:prstGeom>
        </p:spPr>
        <p:txBody>
          <a:bodyPr wrap="square" lIns="0" tIns="1968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dirty="0" baseline="10416" sz="3600" b="1" i="1">
                <a:solidFill>
                  <a:srgbClr val="385622"/>
                </a:solidFill>
                <a:latin typeface="Times New Roman"/>
                <a:cs typeface="Times New Roman"/>
              </a:rPr>
              <a:t>F</a:t>
            </a:r>
            <a:r>
              <a:rPr dirty="0" sz="1550" b="1">
                <a:solidFill>
                  <a:srgbClr val="385622"/>
                </a:solidFill>
                <a:latin typeface="Times New Roman"/>
                <a:cs typeface="Times New Roman"/>
              </a:rPr>
              <a:t>123</a:t>
            </a:r>
            <a:endParaRPr sz="15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450"/>
              </a:spcBef>
            </a:pPr>
            <a:r>
              <a:rPr dirty="0" sz="2400" spc="-5" b="1" i="1">
                <a:solidFill>
                  <a:srgbClr val="C00000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solidFill>
                  <a:srgbClr val="C00000"/>
                </a:solidFill>
                <a:latin typeface="宋体"/>
                <a:cs typeface="宋体"/>
              </a:rPr>
              <a:t>合</a:t>
            </a:r>
            <a:endParaRPr baseline="-17921" sz="2325">
              <a:latin typeface="宋体"/>
              <a:cs typeface="宋体"/>
            </a:endParaRPr>
          </a:p>
          <a:p>
            <a:pPr marL="408940">
              <a:lnSpc>
                <a:spcPct val="100000"/>
              </a:lnSpc>
              <a:spcBef>
                <a:spcPts val="450"/>
              </a:spcBef>
            </a:pPr>
            <a:r>
              <a:rPr dirty="0" baseline="10416" sz="3600" b="1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dirty="0" sz="1550" b="1">
                <a:solidFill>
                  <a:srgbClr val="EC7C30"/>
                </a:solidFill>
                <a:latin typeface="Times New Roman"/>
                <a:cs typeface="Times New Roman"/>
              </a:rPr>
              <a:t>1234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6800113" y="4809401"/>
            <a:ext cx="155321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华文楷体"/>
                <a:cs typeface="华文楷体"/>
              </a:rPr>
              <a:t>多个力的合成</a:t>
            </a:r>
            <a:endParaRPr sz="2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2156" y="882649"/>
            <a:ext cx="1651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课堂小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结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5987" y="3067951"/>
            <a:ext cx="1838960" cy="638810"/>
          </a:xfrm>
          <a:custGeom>
            <a:avLst/>
            <a:gdLst/>
            <a:ahLst/>
            <a:cxnLst/>
            <a:rect l="l" t="t" r="r" b="b"/>
            <a:pathLst>
              <a:path w="1838960" h="638810">
                <a:moveTo>
                  <a:pt x="1838604" y="638746"/>
                </a:moveTo>
                <a:lnTo>
                  <a:pt x="0" y="638746"/>
                </a:lnTo>
                <a:lnTo>
                  <a:pt x="0" y="0"/>
                </a:lnTo>
                <a:lnTo>
                  <a:pt x="1838604" y="0"/>
                </a:lnTo>
                <a:lnTo>
                  <a:pt x="1838604" y="26987"/>
                </a:lnTo>
                <a:lnTo>
                  <a:pt x="53975" y="26987"/>
                </a:lnTo>
                <a:lnTo>
                  <a:pt x="26987" y="53974"/>
                </a:lnTo>
                <a:lnTo>
                  <a:pt x="53975" y="53974"/>
                </a:lnTo>
                <a:lnTo>
                  <a:pt x="53975" y="584771"/>
                </a:lnTo>
                <a:lnTo>
                  <a:pt x="26987" y="584771"/>
                </a:lnTo>
                <a:lnTo>
                  <a:pt x="53975" y="611758"/>
                </a:lnTo>
                <a:lnTo>
                  <a:pt x="1838604" y="611758"/>
                </a:lnTo>
                <a:lnTo>
                  <a:pt x="1838604" y="638746"/>
                </a:lnTo>
                <a:close/>
              </a:path>
              <a:path w="1838960" h="638810">
                <a:moveTo>
                  <a:pt x="53975" y="53974"/>
                </a:moveTo>
                <a:lnTo>
                  <a:pt x="26987" y="53974"/>
                </a:lnTo>
                <a:lnTo>
                  <a:pt x="53975" y="26987"/>
                </a:lnTo>
                <a:lnTo>
                  <a:pt x="53975" y="53974"/>
                </a:lnTo>
                <a:close/>
              </a:path>
              <a:path w="1838960" h="638810">
                <a:moveTo>
                  <a:pt x="1784629" y="53974"/>
                </a:moveTo>
                <a:lnTo>
                  <a:pt x="53975" y="53974"/>
                </a:lnTo>
                <a:lnTo>
                  <a:pt x="53975" y="26987"/>
                </a:lnTo>
                <a:lnTo>
                  <a:pt x="1784629" y="26987"/>
                </a:lnTo>
                <a:lnTo>
                  <a:pt x="1784629" y="53974"/>
                </a:lnTo>
                <a:close/>
              </a:path>
              <a:path w="1838960" h="638810">
                <a:moveTo>
                  <a:pt x="1784629" y="611758"/>
                </a:moveTo>
                <a:lnTo>
                  <a:pt x="1784629" y="26987"/>
                </a:lnTo>
                <a:lnTo>
                  <a:pt x="1811616" y="53974"/>
                </a:lnTo>
                <a:lnTo>
                  <a:pt x="1838604" y="53974"/>
                </a:lnTo>
                <a:lnTo>
                  <a:pt x="1838604" y="584771"/>
                </a:lnTo>
                <a:lnTo>
                  <a:pt x="1811616" y="584771"/>
                </a:lnTo>
                <a:lnTo>
                  <a:pt x="1784629" y="611758"/>
                </a:lnTo>
                <a:close/>
              </a:path>
              <a:path w="1838960" h="638810">
                <a:moveTo>
                  <a:pt x="1838604" y="53974"/>
                </a:moveTo>
                <a:lnTo>
                  <a:pt x="1811616" y="53974"/>
                </a:lnTo>
                <a:lnTo>
                  <a:pt x="1784629" y="26987"/>
                </a:lnTo>
                <a:lnTo>
                  <a:pt x="1838604" y="26987"/>
                </a:lnTo>
                <a:lnTo>
                  <a:pt x="1838604" y="53974"/>
                </a:lnTo>
                <a:close/>
              </a:path>
              <a:path w="1838960" h="638810">
                <a:moveTo>
                  <a:pt x="53975" y="611758"/>
                </a:moveTo>
                <a:lnTo>
                  <a:pt x="26987" y="584771"/>
                </a:lnTo>
                <a:lnTo>
                  <a:pt x="53975" y="584771"/>
                </a:lnTo>
                <a:lnTo>
                  <a:pt x="53975" y="611758"/>
                </a:lnTo>
                <a:close/>
              </a:path>
              <a:path w="1838960" h="638810">
                <a:moveTo>
                  <a:pt x="1784629" y="611758"/>
                </a:moveTo>
                <a:lnTo>
                  <a:pt x="53975" y="611758"/>
                </a:lnTo>
                <a:lnTo>
                  <a:pt x="53975" y="584771"/>
                </a:lnTo>
                <a:lnTo>
                  <a:pt x="1784629" y="584771"/>
                </a:lnTo>
                <a:lnTo>
                  <a:pt x="1784629" y="611758"/>
                </a:lnTo>
                <a:close/>
              </a:path>
              <a:path w="1838960" h="638810">
                <a:moveTo>
                  <a:pt x="1838604" y="611758"/>
                </a:moveTo>
                <a:lnTo>
                  <a:pt x="1784629" y="611758"/>
                </a:lnTo>
                <a:lnTo>
                  <a:pt x="1811616" y="584771"/>
                </a:lnTo>
                <a:lnTo>
                  <a:pt x="1838604" y="584771"/>
                </a:lnTo>
                <a:lnTo>
                  <a:pt x="1838604" y="61175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95044" y="3067951"/>
            <a:ext cx="1838960" cy="638810"/>
          </a:xfrm>
          <a:custGeom>
            <a:avLst/>
            <a:gdLst/>
            <a:ahLst/>
            <a:cxnLst/>
            <a:rect l="l" t="t" r="r" b="b"/>
            <a:pathLst>
              <a:path w="1838959" h="638810">
                <a:moveTo>
                  <a:pt x="1838604" y="638746"/>
                </a:moveTo>
                <a:lnTo>
                  <a:pt x="0" y="638746"/>
                </a:lnTo>
                <a:lnTo>
                  <a:pt x="0" y="0"/>
                </a:lnTo>
                <a:lnTo>
                  <a:pt x="1838604" y="0"/>
                </a:lnTo>
                <a:lnTo>
                  <a:pt x="1838604" y="26987"/>
                </a:lnTo>
                <a:lnTo>
                  <a:pt x="53975" y="26987"/>
                </a:lnTo>
                <a:lnTo>
                  <a:pt x="26987" y="53974"/>
                </a:lnTo>
                <a:lnTo>
                  <a:pt x="53975" y="53974"/>
                </a:lnTo>
                <a:lnTo>
                  <a:pt x="53975" y="584771"/>
                </a:lnTo>
                <a:lnTo>
                  <a:pt x="26987" y="584771"/>
                </a:lnTo>
                <a:lnTo>
                  <a:pt x="53975" y="611758"/>
                </a:lnTo>
                <a:lnTo>
                  <a:pt x="1838604" y="611758"/>
                </a:lnTo>
                <a:lnTo>
                  <a:pt x="1838604" y="638746"/>
                </a:lnTo>
                <a:close/>
              </a:path>
              <a:path w="1838959" h="638810">
                <a:moveTo>
                  <a:pt x="53975" y="53974"/>
                </a:moveTo>
                <a:lnTo>
                  <a:pt x="26987" y="53974"/>
                </a:lnTo>
                <a:lnTo>
                  <a:pt x="53975" y="26987"/>
                </a:lnTo>
                <a:lnTo>
                  <a:pt x="53975" y="53974"/>
                </a:lnTo>
                <a:close/>
              </a:path>
              <a:path w="1838959" h="638810">
                <a:moveTo>
                  <a:pt x="1784629" y="53974"/>
                </a:moveTo>
                <a:lnTo>
                  <a:pt x="53975" y="53974"/>
                </a:lnTo>
                <a:lnTo>
                  <a:pt x="53975" y="26987"/>
                </a:lnTo>
                <a:lnTo>
                  <a:pt x="1784629" y="26987"/>
                </a:lnTo>
                <a:lnTo>
                  <a:pt x="1784629" y="53974"/>
                </a:lnTo>
                <a:close/>
              </a:path>
              <a:path w="1838959" h="638810">
                <a:moveTo>
                  <a:pt x="1784629" y="611758"/>
                </a:moveTo>
                <a:lnTo>
                  <a:pt x="1784629" y="26987"/>
                </a:lnTo>
                <a:lnTo>
                  <a:pt x="1811616" y="53974"/>
                </a:lnTo>
                <a:lnTo>
                  <a:pt x="1838604" y="53974"/>
                </a:lnTo>
                <a:lnTo>
                  <a:pt x="1838604" y="584771"/>
                </a:lnTo>
                <a:lnTo>
                  <a:pt x="1811616" y="584771"/>
                </a:lnTo>
                <a:lnTo>
                  <a:pt x="1784629" y="611758"/>
                </a:lnTo>
                <a:close/>
              </a:path>
              <a:path w="1838959" h="638810">
                <a:moveTo>
                  <a:pt x="1838604" y="53974"/>
                </a:moveTo>
                <a:lnTo>
                  <a:pt x="1811616" y="53974"/>
                </a:lnTo>
                <a:lnTo>
                  <a:pt x="1784629" y="26987"/>
                </a:lnTo>
                <a:lnTo>
                  <a:pt x="1838604" y="26987"/>
                </a:lnTo>
                <a:lnTo>
                  <a:pt x="1838604" y="53974"/>
                </a:lnTo>
                <a:close/>
              </a:path>
              <a:path w="1838959" h="638810">
                <a:moveTo>
                  <a:pt x="53975" y="611758"/>
                </a:moveTo>
                <a:lnTo>
                  <a:pt x="26987" y="584771"/>
                </a:lnTo>
                <a:lnTo>
                  <a:pt x="53975" y="584771"/>
                </a:lnTo>
                <a:lnTo>
                  <a:pt x="53975" y="611758"/>
                </a:lnTo>
                <a:close/>
              </a:path>
              <a:path w="1838959" h="638810">
                <a:moveTo>
                  <a:pt x="1784629" y="611758"/>
                </a:moveTo>
                <a:lnTo>
                  <a:pt x="53975" y="611758"/>
                </a:lnTo>
                <a:lnTo>
                  <a:pt x="53975" y="584771"/>
                </a:lnTo>
                <a:lnTo>
                  <a:pt x="1784629" y="584771"/>
                </a:lnTo>
                <a:lnTo>
                  <a:pt x="1784629" y="611758"/>
                </a:lnTo>
                <a:close/>
              </a:path>
              <a:path w="1838959" h="638810">
                <a:moveTo>
                  <a:pt x="1838604" y="611758"/>
                </a:moveTo>
                <a:lnTo>
                  <a:pt x="1784629" y="611758"/>
                </a:lnTo>
                <a:lnTo>
                  <a:pt x="1811616" y="584771"/>
                </a:lnTo>
                <a:lnTo>
                  <a:pt x="1838604" y="584771"/>
                </a:lnTo>
                <a:lnTo>
                  <a:pt x="1838604" y="61175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996072" y="3155264"/>
            <a:ext cx="635635" cy="102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314325">
              <a:lnSpc>
                <a:spcPct val="100000"/>
              </a:lnSpc>
              <a:spcBef>
                <a:spcPts val="208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82847" y="2201392"/>
            <a:ext cx="399542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力的合成（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平行四边形定则</a:t>
            </a:r>
            <a:r>
              <a:rPr dirty="0" sz="2400" spc="-5" b="1">
                <a:latin typeface="华文楷体"/>
                <a:cs typeface="华文楷体"/>
              </a:rPr>
              <a:t>）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8320">
              <a:lnSpc>
                <a:spcPct val="100000"/>
              </a:lnSpc>
              <a:spcBef>
                <a:spcPts val="100"/>
              </a:spcBef>
            </a:pPr>
            <a:r>
              <a:rPr dirty="0"/>
              <a:t>分</a:t>
            </a:r>
            <a:r>
              <a:rPr dirty="0" spc="-5"/>
              <a:t>力</a:t>
            </a:r>
          </a:p>
          <a:p>
            <a:pPr marL="12700">
              <a:lnSpc>
                <a:spcPct val="100000"/>
              </a:lnSpc>
              <a:spcBef>
                <a:spcPts val="2050"/>
              </a:spcBef>
            </a:pPr>
            <a:r>
              <a:rPr dirty="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1</a:t>
            </a:r>
            <a:r>
              <a:rPr dirty="0" baseline="-17921" sz="2325" spc="-75">
                <a:latin typeface="Times New Roman"/>
                <a:cs typeface="Times New Roman"/>
              </a:rPr>
              <a:t> </a:t>
            </a:r>
            <a:r>
              <a:rPr dirty="0" sz="2400"/>
              <a:t>、</a:t>
            </a:r>
            <a:r>
              <a:rPr dirty="0" sz="2400" i="1">
                <a:latin typeface="Times New Roman"/>
                <a:cs typeface="Times New Roman"/>
              </a:rPr>
              <a:t>F</a:t>
            </a:r>
            <a:r>
              <a:rPr dirty="0" baseline="-17921" sz="2325">
                <a:latin typeface="Times New Roman"/>
                <a:cs typeface="Times New Roman"/>
              </a:rPr>
              <a:t>2</a:t>
            </a:r>
            <a:r>
              <a:rPr dirty="0" baseline="-17921" sz="2325" spc="-67">
                <a:latin typeface="Times New Roman"/>
                <a:cs typeface="Times New Roman"/>
              </a:rPr>
              <a:t> </a:t>
            </a:r>
            <a:r>
              <a:rPr dirty="0" sz="2400"/>
              <a:t>、</a:t>
            </a:r>
            <a:r>
              <a:rPr dirty="0" sz="2400" spc="30" i="1">
                <a:latin typeface="Times New Roman"/>
                <a:cs typeface="Times New Roman"/>
              </a:rPr>
              <a:t>F</a:t>
            </a:r>
            <a:r>
              <a:rPr dirty="0" baseline="-17921" sz="2325" spc="44" b="0">
                <a:latin typeface="Cambria Math"/>
                <a:cs typeface="Cambria Math"/>
              </a:rPr>
              <a:t>3</a:t>
            </a:r>
            <a:r>
              <a:rPr dirty="0" baseline="-17921" sz="2325" spc="300" b="0">
                <a:latin typeface="Cambria Math"/>
                <a:cs typeface="Cambria Math"/>
              </a:rPr>
              <a:t> </a:t>
            </a:r>
            <a:r>
              <a:rPr dirty="0" sz="2400" b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1457960">
              <a:lnSpc>
                <a:spcPct val="100000"/>
              </a:lnSpc>
              <a:spcBef>
                <a:spcPts val="430"/>
              </a:spcBef>
            </a:pPr>
            <a:r>
              <a:rPr dirty="0"/>
              <a:t>力的分解（</a:t>
            </a:r>
            <a:r>
              <a:rPr dirty="0">
                <a:solidFill>
                  <a:srgbClr val="FF0000"/>
                </a:solidFill>
              </a:rPr>
              <a:t>平行四边形定则</a:t>
            </a:r>
            <a:r>
              <a:rPr dirty="0" spc="-5"/>
              <a:t>）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99190" y="3201365"/>
            <a:ext cx="21628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思想：等效替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283064" y="2710548"/>
            <a:ext cx="5123815" cy="391160"/>
          </a:xfrm>
          <a:custGeom>
            <a:avLst/>
            <a:gdLst/>
            <a:ahLst/>
            <a:cxnLst/>
            <a:rect l="l" t="t" r="r" b="b"/>
            <a:pathLst>
              <a:path w="5123815" h="391160">
                <a:moveTo>
                  <a:pt x="57150" y="390740"/>
                </a:moveTo>
                <a:lnTo>
                  <a:pt x="0" y="390740"/>
                </a:lnTo>
                <a:lnTo>
                  <a:pt x="0" y="0"/>
                </a:lnTo>
                <a:lnTo>
                  <a:pt x="5066207" y="0"/>
                </a:lnTo>
                <a:lnTo>
                  <a:pt x="5066207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390740"/>
                </a:lnTo>
                <a:close/>
              </a:path>
              <a:path w="5123815" h="391160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5123815" h="391160">
                <a:moveTo>
                  <a:pt x="5009057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5009057" y="28575"/>
                </a:lnTo>
                <a:lnTo>
                  <a:pt x="5009057" y="57150"/>
                </a:lnTo>
                <a:close/>
              </a:path>
              <a:path w="5123815" h="391160">
                <a:moveTo>
                  <a:pt x="5066207" y="249453"/>
                </a:moveTo>
                <a:lnTo>
                  <a:pt x="5009057" y="249453"/>
                </a:lnTo>
                <a:lnTo>
                  <a:pt x="5009057" y="28575"/>
                </a:lnTo>
                <a:lnTo>
                  <a:pt x="5037632" y="57150"/>
                </a:lnTo>
                <a:lnTo>
                  <a:pt x="5066207" y="57150"/>
                </a:lnTo>
                <a:lnTo>
                  <a:pt x="5066207" y="249453"/>
                </a:lnTo>
                <a:close/>
              </a:path>
              <a:path w="5123815" h="391160">
                <a:moveTo>
                  <a:pt x="5066207" y="57150"/>
                </a:moveTo>
                <a:lnTo>
                  <a:pt x="5037632" y="57150"/>
                </a:lnTo>
                <a:lnTo>
                  <a:pt x="5009057" y="28575"/>
                </a:lnTo>
                <a:lnTo>
                  <a:pt x="5066207" y="28575"/>
                </a:lnTo>
                <a:lnTo>
                  <a:pt x="5066207" y="57150"/>
                </a:lnTo>
                <a:close/>
              </a:path>
              <a:path w="5123815" h="391160">
                <a:moveTo>
                  <a:pt x="5037632" y="378040"/>
                </a:moveTo>
                <a:lnTo>
                  <a:pt x="4951907" y="206590"/>
                </a:lnTo>
                <a:lnTo>
                  <a:pt x="5009057" y="206590"/>
                </a:lnTo>
                <a:lnTo>
                  <a:pt x="5009057" y="249453"/>
                </a:lnTo>
                <a:lnTo>
                  <a:pt x="5101926" y="249453"/>
                </a:lnTo>
                <a:lnTo>
                  <a:pt x="5037632" y="378040"/>
                </a:lnTo>
                <a:close/>
              </a:path>
              <a:path w="5123815" h="391160">
                <a:moveTo>
                  <a:pt x="5101926" y="249453"/>
                </a:moveTo>
                <a:lnTo>
                  <a:pt x="5066207" y="249453"/>
                </a:lnTo>
                <a:lnTo>
                  <a:pt x="5066207" y="206590"/>
                </a:lnTo>
                <a:lnTo>
                  <a:pt x="5123357" y="206590"/>
                </a:lnTo>
                <a:lnTo>
                  <a:pt x="5101926" y="24945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90849" y="4209859"/>
            <a:ext cx="5123815" cy="495300"/>
          </a:xfrm>
          <a:custGeom>
            <a:avLst/>
            <a:gdLst/>
            <a:ahLst/>
            <a:cxnLst/>
            <a:rect l="l" t="t" r="r" b="b"/>
            <a:pathLst>
              <a:path w="5123815" h="495300">
                <a:moveTo>
                  <a:pt x="5066207" y="466343"/>
                </a:moveTo>
                <a:lnTo>
                  <a:pt x="5066207" y="0"/>
                </a:lnTo>
                <a:lnTo>
                  <a:pt x="5123357" y="0"/>
                </a:lnTo>
                <a:lnTo>
                  <a:pt x="5123357" y="437768"/>
                </a:lnTo>
                <a:lnTo>
                  <a:pt x="5094782" y="437768"/>
                </a:lnTo>
                <a:lnTo>
                  <a:pt x="5066207" y="466343"/>
                </a:lnTo>
                <a:close/>
              </a:path>
              <a:path w="5123815" h="495300">
                <a:moveTo>
                  <a:pt x="57150" y="184150"/>
                </a:moveTo>
                <a:lnTo>
                  <a:pt x="0" y="184150"/>
                </a:lnTo>
                <a:lnTo>
                  <a:pt x="85725" y="12700"/>
                </a:lnTo>
                <a:lnTo>
                  <a:pt x="150018" y="141287"/>
                </a:lnTo>
                <a:lnTo>
                  <a:pt x="57150" y="141287"/>
                </a:lnTo>
                <a:lnTo>
                  <a:pt x="57150" y="184150"/>
                </a:lnTo>
                <a:close/>
              </a:path>
              <a:path w="5123815" h="495300">
                <a:moveTo>
                  <a:pt x="5123357" y="494918"/>
                </a:moveTo>
                <a:lnTo>
                  <a:pt x="57150" y="494918"/>
                </a:lnTo>
                <a:lnTo>
                  <a:pt x="57150" y="141287"/>
                </a:lnTo>
                <a:lnTo>
                  <a:pt x="114300" y="141287"/>
                </a:lnTo>
                <a:lnTo>
                  <a:pt x="114300" y="437768"/>
                </a:lnTo>
                <a:lnTo>
                  <a:pt x="85725" y="437768"/>
                </a:lnTo>
                <a:lnTo>
                  <a:pt x="114300" y="466343"/>
                </a:lnTo>
                <a:lnTo>
                  <a:pt x="5123357" y="466343"/>
                </a:lnTo>
                <a:lnTo>
                  <a:pt x="5123357" y="494918"/>
                </a:lnTo>
                <a:close/>
              </a:path>
              <a:path w="5123815" h="495300">
                <a:moveTo>
                  <a:pt x="171450" y="184150"/>
                </a:moveTo>
                <a:lnTo>
                  <a:pt x="114300" y="184150"/>
                </a:lnTo>
                <a:lnTo>
                  <a:pt x="114300" y="141287"/>
                </a:lnTo>
                <a:lnTo>
                  <a:pt x="150018" y="141287"/>
                </a:lnTo>
                <a:lnTo>
                  <a:pt x="171450" y="184150"/>
                </a:lnTo>
                <a:close/>
              </a:path>
              <a:path w="5123815" h="495300">
                <a:moveTo>
                  <a:pt x="114300" y="466343"/>
                </a:moveTo>
                <a:lnTo>
                  <a:pt x="85725" y="437768"/>
                </a:lnTo>
                <a:lnTo>
                  <a:pt x="114300" y="437768"/>
                </a:lnTo>
                <a:lnTo>
                  <a:pt x="114300" y="466343"/>
                </a:lnTo>
                <a:close/>
              </a:path>
              <a:path w="5123815" h="495300">
                <a:moveTo>
                  <a:pt x="5066207" y="466343"/>
                </a:moveTo>
                <a:lnTo>
                  <a:pt x="114300" y="466343"/>
                </a:lnTo>
                <a:lnTo>
                  <a:pt x="114300" y="437768"/>
                </a:lnTo>
                <a:lnTo>
                  <a:pt x="5066207" y="437768"/>
                </a:lnTo>
                <a:lnTo>
                  <a:pt x="5066207" y="466343"/>
                </a:lnTo>
                <a:close/>
              </a:path>
              <a:path w="5123815" h="495300">
                <a:moveTo>
                  <a:pt x="5123357" y="466343"/>
                </a:moveTo>
                <a:lnTo>
                  <a:pt x="5066207" y="466343"/>
                </a:lnTo>
                <a:lnTo>
                  <a:pt x="5094782" y="437768"/>
                </a:lnTo>
                <a:lnTo>
                  <a:pt x="5123357" y="437768"/>
                </a:lnTo>
                <a:lnTo>
                  <a:pt x="5123357" y="46634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15356" y="882649"/>
            <a:ext cx="12452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情景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二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582923" y="1935479"/>
            <a:ext cx="1799844" cy="28148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507691" y="4933708"/>
            <a:ext cx="6964680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1</a:t>
            </a:r>
            <a:r>
              <a:rPr dirty="0" baseline="-17857" sz="2100" spc="-97" b="1">
                <a:latin typeface="Times New Roman"/>
                <a:cs typeface="Times New Roman"/>
              </a:rPr>
              <a:t> </a:t>
            </a:r>
            <a:r>
              <a:rPr dirty="0" sz="2200" b="1">
                <a:latin typeface="华文楷体"/>
                <a:cs typeface="华文楷体"/>
              </a:rPr>
              <a:t>和</a:t>
            </a: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2</a:t>
            </a:r>
            <a:r>
              <a:rPr dirty="0" sz="2200" b="1">
                <a:latin typeface="华文楷体"/>
                <a:cs typeface="华文楷体"/>
              </a:rPr>
              <a:t>共同的作用效果可以</a:t>
            </a:r>
            <a:r>
              <a:rPr dirty="0" sz="2200" b="1">
                <a:solidFill>
                  <a:srgbClr val="FF0000"/>
                </a:solidFill>
                <a:latin typeface="华文楷体"/>
                <a:cs typeface="华文楷体"/>
              </a:rPr>
              <a:t>等效替代</a:t>
            </a:r>
            <a:r>
              <a:rPr dirty="0" sz="2200" b="1">
                <a:latin typeface="华文楷体"/>
                <a:cs typeface="华文楷体"/>
              </a:rPr>
              <a:t>力</a:t>
            </a:r>
            <a:r>
              <a:rPr dirty="0" sz="2200" spc="-5" b="1" i="1">
                <a:latin typeface="Times New Roman"/>
                <a:cs typeface="Times New Roman"/>
              </a:rPr>
              <a:t>F</a:t>
            </a:r>
            <a:r>
              <a:rPr dirty="0" sz="2200" b="1">
                <a:latin typeface="华文楷体"/>
                <a:cs typeface="华文楷体"/>
              </a:rPr>
              <a:t>单独的作用效</a:t>
            </a:r>
            <a:r>
              <a:rPr dirty="0" sz="2200" spc="-10" b="1">
                <a:latin typeface="华文楷体"/>
                <a:cs typeface="华文楷体"/>
              </a:rPr>
              <a:t>果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836664" y="1935479"/>
            <a:ext cx="1709927" cy="28148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2556" y="882649"/>
            <a:ext cx="28708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一、合力与分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力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81465" y="1932127"/>
            <a:ext cx="674433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378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定义：假设一个力单独作用的效果跟某几个</a:t>
            </a:r>
            <a:r>
              <a:rPr dirty="0" sz="2400" spc="-5" b="1">
                <a:latin typeface="华文楷体"/>
                <a:cs typeface="华文楷体"/>
              </a:rPr>
              <a:t>力 </a:t>
            </a:r>
            <a:r>
              <a:rPr dirty="0" sz="2400" b="1">
                <a:latin typeface="华文楷体"/>
                <a:cs typeface="华文楷体"/>
              </a:rPr>
              <a:t>共同作用的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效果相同</a:t>
            </a:r>
            <a:r>
              <a:rPr dirty="0" sz="2400" b="1">
                <a:latin typeface="华文楷体"/>
                <a:cs typeface="华文楷体"/>
              </a:rPr>
              <a:t>，这个力就叫作那几个力</a:t>
            </a:r>
            <a:r>
              <a:rPr dirty="0" sz="2400" spc="-5" b="1">
                <a:latin typeface="华文楷体"/>
                <a:cs typeface="华文楷体"/>
              </a:rPr>
              <a:t>的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合力</a:t>
            </a:r>
            <a:r>
              <a:rPr dirty="0" sz="2400" b="1">
                <a:latin typeface="华文楷体"/>
                <a:cs typeface="华文楷体"/>
              </a:rPr>
              <a:t>。假设几个力共同作用的效果跟某个力单</a:t>
            </a:r>
            <a:r>
              <a:rPr dirty="0" sz="2400" spc="-5" b="1">
                <a:latin typeface="华文楷体"/>
                <a:cs typeface="华文楷体"/>
              </a:rPr>
              <a:t>独 </a:t>
            </a:r>
            <a:r>
              <a:rPr dirty="0" sz="2400" b="1">
                <a:latin typeface="华文楷体"/>
                <a:cs typeface="华文楷体"/>
              </a:rPr>
              <a:t>作用的效果相同，这几个力就叫作那个力的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分力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275738" y="4161231"/>
            <a:ext cx="2105025" cy="638810"/>
          </a:xfrm>
          <a:custGeom>
            <a:avLst/>
            <a:gdLst/>
            <a:ahLst/>
            <a:cxnLst/>
            <a:rect l="l" t="t" r="r" b="b"/>
            <a:pathLst>
              <a:path w="2105025" h="638810">
                <a:moveTo>
                  <a:pt x="2104453" y="638733"/>
                </a:moveTo>
                <a:lnTo>
                  <a:pt x="0" y="638733"/>
                </a:lnTo>
                <a:lnTo>
                  <a:pt x="0" y="0"/>
                </a:lnTo>
                <a:lnTo>
                  <a:pt x="2104453" y="0"/>
                </a:lnTo>
                <a:lnTo>
                  <a:pt x="2104453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584758"/>
                </a:lnTo>
                <a:lnTo>
                  <a:pt x="26987" y="584758"/>
                </a:lnTo>
                <a:lnTo>
                  <a:pt x="53975" y="611746"/>
                </a:lnTo>
                <a:lnTo>
                  <a:pt x="2104453" y="611746"/>
                </a:lnTo>
                <a:lnTo>
                  <a:pt x="2104453" y="638733"/>
                </a:lnTo>
                <a:close/>
              </a:path>
              <a:path w="2105025" h="63881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2105025" h="638810">
                <a:moveTo>
                  <a:pt x="2050478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2050478" y="26987"/>
                </a:lnTo>
                <a:lnTo>
                  <a:pt x="2050478" y="53975"/>
                </a:lnTo>
                <a:close/>
              </a:path>
              <a:path w="2105025" h="638810">
                <a:moveTo>
                  <a:pt x="2050478" y="611746"/>
                </a:moveTo>
                <a:lnTo>
                  <a:pt x="2050478" y="26987"/>
                </a:lnTo>
                <a:lnTo>
                  <a:pt x="2077465" y="53975"/>
                </a:lnTo>
                <a:lnTo>
                  <a:pt x="2104453" y="53975"/>
                </a:lnTo>
                <a:lnTo>
                  <a:pt x="2104453" y="584758"/>
                </a:lnTo>
                <a:lnTo>
                  <a:pt x="2077465" y="584758"/>
                </a:lnTo>
                <a:lnTo>
                  <a:pt x="2050478" y="611746"/>
                </a:lnTo>
                <a:close/>
              </a:path>
              <a:path w="2105025" h="638810">
                <a:moveTo>
                  <a:pt x="2104453" y="53975"/>
                </a:moveTo>
                <a:lnTo>
                  <a:pt x="2077465" y="53975"/>
                </a:lnTo>
                <a:lnTo>
                  <a:pt x="2050478" y="26987"/>
                </a:lnTo>
                <a:lnTo>
                  <a:pt x="2104453" y="26987"/>
                </a:lnTo>
                <a:lnTo>
                  <a:pt x="2104453" y="53975"/>
                </a:lnTo>
                <a:close/>
              </a:path>
              <a:path w="2105025" h="638810">
                <a:moveTo>
                  <a:pt x="53975" y="611746"/>
                </a:moveTo>
                <a:lnTo>
                  <a:pt x="26987" y="584758"/>
                </a:lnTo>
                <a:lnTo>
                  <a:pt x="53975" y="584758"/>
                </a:lnTo>
                <a:lnTo>
                  <a:pt x="53975" y="611746"/>
                </a:lnTo>
                <a:close/>
              </a:path>
              <a:path w="2105025" h="638810">
                <a:moveTo>
                  <a:pt x="2050478" y="611746"/>
                </a:moveTo>
                <a:lnTo>
                  <a:pt x="53975" y="611746"/>
                </a:lnTo>
                <a:lnTo>
                  <a:pt x="53975" y="584758"/>
                </a:lnTo>
                <a:lnTo>
                  <a:pt x="2050478" y="584758"/>
                </a:lnTo>
                <a:lnTo>
                  <a:pt x="2050478" y="611746"/>
                </a:lnTo>
                <a:close/>
              </a:path>
              <a:path w="2105025" h="638810">
                <a:moveTo>
                  <a:pt x="2104453" y="611746"/>
                </a:moveTo>
                <a:lnTo>
                  <a:pt x="2050478" y="611746"/>
                </a:lnTo>
                <a:lnTo>
                  <a:pt x="2077465" y="584758"/>
                </a:lnTo>
                <a:lnTo>
                  <a:pt x="2104453" y="584758"/>
                </a:lnTo>
                <a:lnTo>
                  <a:pt x="2104453" y="61174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84847" y="4175074"/>
            <a:ext cx="2105025" cy="638810"/>
          </a:xfrm>
          <a:custGeom>
            <a:avLst/>
            <a:gdLst/>
            <a:ahLst/>
            <a:cxnLst/>
            <a:rect l="l" t="t" r="r" b="b"/>
            <a:pathLst>
              <a:path w="2105025" h="638810">
                <a:moveTo>
                  <a:pt x="2104440" y="638733"/>
                </a:moveTo>
                <a:lnTo>
                  <a:pt x="0" y="638733"/>
                </a:lnTo>
                <a:lnTo>
                  <a:pt x="0" y="0"/>
                </a:lnTo>
                <a:lnTo>
                  <a:pt x="2104440" y="0"/>
                </a:lnTo>
                <a:lnTo>
                  <a:pt x="2104440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584758"/>
                </a:lnTo>
                <a:lnTo>
                  <a:pt x="26987" y="584758"/>
                </a:lnTo>
                <a:lnTo>
                  <a:pt x="53975" y="611746"/>
                </a:lnTo>
                <a:lnTo>
                  <a:pt x="2104440" y="611746"/>
                </a:lnTo>
                <a:lnTo>
                  <a:pt x="2104440" y="638733"/>
                </a:lnTo>
                <a:close/>
              </a:path>
              <a:path w="2105025" h="63881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2105025" h="638810">
                <a:moveTo>
                  <a:pt x="2050465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2050465" y="26987"/>
                </a:lnTo>
                <a:lnTo>
                  <a:pt x="2050465" y="53975"/>
                </a:lnTo>
                <a:close/>
              </a:path>
              <a:path w="2105025" h="638810">
                <a:moveTo>
                  <a:pt x="2050465" y="611746"/>
                </a:moveTo>
                <a:lnTo>
                  <a:pt x="2050465" y="26987"/>
                </a:lnTo>
                <a:lnTo>
                  <a:pt x="2077453" y="53975"/>
                </a:lnTo>
                <a:lnTo>
                  <a:pt x="2104440" y="53975"/>
                </a:lnTo>
                <a:lnTo>
                  <a:pt x="2104440" y="584758"/>
                </a:lnTo>
                <a:lnTo>
                  <a:pt x="2077453" y="584758"/>
                </a:lnTo>
                <a:lnTo>
                  <a:pt x="2050465" y="611746"/>
                </a:lnTo>
                <a:close/>
              </a:path>
              <a:path w="2105025" h="638810">
                <a:moveTo>
                  <a:pt x="2104440" y="53975"/>
                </a:moveTo>
                <a:lnTo>
                  <a:pt x="2077453" y="53975"/>
                </a:lnTo>
                <a:lnTo>
                  <a:pt x="2050465" y="26987"/>
                </a:lnTo>
                <a:lnTo>
                  <a:pt x="2104440" y="26987"/>
                </a:lnTo>
                <a:lnTo>
                  <a:pt x="2104440" y="53975"/>
                </a:lnTo>
                <a:close/>
              </a:path>
              <a:path w="2105025" h="638810">
                <a:moveTo>
                  <a:pt x="53975" y="611746"/>
                </a:moveTo>
                <a:lnTo>
                  <a:pt x="26987" y="584758"/>
                </a:lnTo>
                <a:lnTo>
                  <a:pt x="53975" y="584758"/>
                </a:lnTo>
                <a:lnTo>
                  <a:pt x="53975" y="611746"/>
                </a:lnTo>
                <a:close/>
              </a:path>
              <a:path w="2105025" h="638810">
                <a:moveTo>
                  <a:pt x="2050465" y="611746"/>
                </a:moveTo>
                <a:lnTo>
                  <a:pt x="53975" y="611746"/>
                </a:lnTo>
                <a:lnTo>
                  <a:pt x="53975" y="584758"/>
                </a:lnTo>
                <a:lnTo>
                  <a:pt x="2050465" y="584758"/>
                </a:lnTo>
                <a:lnTo>
                  <a:pt x="2050465" y="611746"/>
                </a:lnTo>
                <a:close/>
              </a:path>
              <a:path w="2105025" h="638810">
                <a:moveTo>
                  <a:pt x="2104440" y="611746"/>
                </a:moveTo>
                <a:lnTo>
                  <a:pt x="2050465" y="611746"/>
                </a:lnTo>
                <a:lnTo>
                  <a:pt x="2077453" y="584758"/>
                </a:lnTo>
                <a:lnTo>
                  <a:pt x="2104440" y="584758"/>
                </a:lnTo>
                <a:lnTo>
                  <a:pt x="2104440" y="611746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560942" y="4248543"/>
            <a:ext cx="1930400" cy="1028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009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分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135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baseline="-17921" sz="2325" spc="-1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baseline="-17921" sz="2325" spc="-9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30" b="1" i="1">
                <a:latin typeface="Times New Roman"/>
                <a:cs typeface="Times New Roman"/>
              </a:rPr>
              <a:t>F</a:t>
            </a:r>
            <a:r>
              <a:rPr dirty="0" baseline="-17921" sz="2325" spc="44">
                <a:latin typeface="Cambria Math"/>
                <a:cs typeface="Cambria Math"/>
              </a:rPr>
              <a:t>3</a:t>
            </a:r>
            <a:r>
              <a:rPr dirty="0" baseline="-17921" sz="2325" spc="247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18590" y="4262386"/>
            <a:ext cx="635635" cy="1018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368935">
              <a:lnSpc>
                <a:spcPct val="100000"/>
              </a:lnSpc>
              <a:spcBef>
                <a:spcPts val="2055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4165" y="4295775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等效替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代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156" y="882649"/>
            <a:ext cx="36836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二、力的合成与分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解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19337" y="3820807"/>
            <a:ext cx="2256790" cy="638810"/>
          </a:xfrm>
          <a:custGeom>
            <a:avLst/>
            <a:gdLst/>
            <a:ahLst/>
            <a:cxnLst/>
            <a:rect l="l" t="t" r="r" b="b"/>
            <a:pathLst>
              <a:path w="2256790" h="638810">
                <a:moveTo>
                  <a:pt x="2256751" y="638746"/>
                </a:moveTo>
                <a:lnTo>
                  <a:pt x="0" y="638746"/>
                </a:lnTo>
                <a:lnTo>
                  <a:pt x="0" y="0"/>
                </a:lnTo>
                <a:lnTo>
                  <a:pt x="2256751" y="0"/>
                </a:lnTo>
                <a:lnTo>
                  <a:pt x="2256751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584771"/>
                </a:lnTo>
                <a:lnTo>
                  <a:pt x="26987" y="584771"/>
                </a:lnTo>
                <a:lnTo>
                  <a:pt x="53975" y="611759"/>
                </a:lnTo>
                <a:lnTo>
                  <a:pt x="2256751" y="611759"/>
                </a:lnTo>
                <a:lnTo>
                  <a:pt x="2256751" y="638746"/>
                </a:lnTo>
                <a:close/>
              </a:path>
              <a:path w="2256790" h="63881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2256790" h="638810">
                <a:moveTo>
                  <a:pt x="2202776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2202776" y="26987"/>
                </a:lnTo>
                <a:lnTo>
                  <a:pt x="2202776" y="53975"/>
                </a:lnTo>
                <a:close/>
              </a:path>
              <a:path w="2256790" h="638810">
                <a:moveTo>
                  <a:pt x="2202776" y="611759"/>
                </a:moveTo>
                <a:lnTo>
                  <a:pt x="2202776" y="26987"/>
                </a:lnTo>
                <a:lnTo>
                  <a:pt x="2229764" y="53975"/>
                </a:lnTo>
                <a:lnTo>
                  <a:pt x="2256751" y="53975"/>
                </a:lnTo>
                <a:lnTo>
                  <a:pt x="2256751" y="584771"/>
                </a:lnTo>
                <a:lnTo>
                  <a:pt x="2229764" y="584771"/>
                </a:lnTo>
                <a:lnTo>
                  <a:pt x="2202776" y="611759"/>
                </a:lnTo>
                <a:close/>
              </a:path>
              <a:path w="2256790" h="638810">
                <a:moveTo>
                  <a:pt x="2256751" y="53975"/>
                </a:moveTo>
                <a:lnTo>
                  <a:pt x="2229764" y="53975"/>
                </a:lnTo>
                <a:lnTo>
                  <a:pt x="2202776" y="26987"/>
                </a:lnTo>
                <a:lnTo>
                  <a:pt x="2256751" y="26987"/>
                </a:lnTo>
                <a:lnTo>
                  <a:pt x="2256751" y="53975"/>
                </a:lnTo>
                <a:close/>
              </a:path>
              <a:path w="2256790" h="638810">
                <a:moveTo>
                  <a:pt x="53975" y="611759"/>
                </a:moveTo>
                <a:lnTo>
                  <a:pt x="26987" y="584771"/>
                </a:lnTo>
                <a:lnTo>
                  <a:pt x="53975" y="584771"/>
                </a:lnTo>
                <a:lnTo>
                  <a:pt x="53975" y="611759"/>
                </a:lnTo>
                <a:close/>
              </a:path>
              <a:path w="2256790" h="638810">
                <a:moveTo>
                  <a:pt x="2202776" y="611759"/>
                </a:moveTo>
                <a:lnTo>
                  <a:pt x="53975" y="611759"/>
                </a:lnTo>
                <a:lnTo>
                  <a:pt x="53975" y="584771"/>
                </a:lnTo>
                <a:lnTo>
                  <a:pt x="2202776" y="584771"/>
                </a:lnTo>
                <a:lnTo>
                  <a:pt x="2202776" y="611759"/>
                </a:lnTo>
                <a:close/>
              </a:path>
              <a:path w="2256790" h="638810">
                <a:moveTo>
                  <a:pt x="2256751" y="611759"/>
                </a:moveTo>
                <a:lnTo>
                  <a:pt x="2202776" y="611759"/>
                </a:lnTo>
                <a:lnTo>
                  <a:pt x="2229764" y="584771"/>
                </a:lnTo>
                <a:lnTo>
                  <a:pt x="2256751" y="584771"/>
                </a:lnTo>
                <a:lnTo>
                  <a:pt x="2256751" y="6117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348918" y="3820807"/>
            <a:ext cx="1996439" cy="638810"/>
          </a:xfrm>
          <a:custGeom>
            <a:avLst/>
            <a:gdLst/>
            <a:ahLst/>
            <a:cxnLst/>
            <a:rect l="l" t="t" r="r" b="b"/>
            <a:pathLst>
              <a:path w="1996440" h="638810">
                <a:moveTo>
                  <a:pt x="1996363" y="638746"/>
                </a:moveTo>
                <a:lnTo>
                  <a:pt x="0" y="638746"/>
                </a:lnTo>
                <a:lnTo>
                  <a:pt x="0" y="0"/>
                </a:lnTo>
                <a:lnTo>
                  <a:pt x="1996363" y="0"/>
                </a:lnTo>
                <a:lnTo>
                  <a:pt x="1996363" y="26987"/>
                </a:lnTo>
                <a:lnTo>
                  <a:pt x="53975" y="26987"/>
                </a:lnTo>
                <a:lnTo>
                  <a:pt x="26987" y="53975"/>
                </a:lnTo>
                <a:lnTo>
                  <a:pt x="53975" y="53975"/>
                </a:lnTo>
                <a:lnTo>
                  <a:pt x="53975" y="584771"/>
                </a:lnTo>
                <a:lnTo>
                  <a:pt x="26987" y="584771"/>
                </a:lnTo>
                <a:lnTo>
                  <a:pt x="53975" y="611759"/>
                </a:lnTo>
                <a:lnTo>
                  <a:pt x="1996363" y="611759"/>
                </a:lnTo>
                <a:lnTo>
                  <a:pt x="1996363" y="638746"/>
                </a:lnTo>
                <a:close/>
              </a:path>
              <a:path w="1996440" h="638810">
                <a:moveTo>
                  <a:pt x="53975" y="53975"/>
                </a:moveTo>
                <a:lnTo>
                  <a:pt x="26987" y="53975"/>
                </a:lnTo>
                <a:lnTo>
                  <a:pt x="53975" y="26987"/>
                </a:lnTo>
                <a:lnTo>
                  <a:pt x="53975" y="53975"/>
                </a:lnTo>
                <a:close/>
              </a:path>
              <a:path w="1996440" h="638810">
                <a:moveTo>
                  <a:pt x="1942388" y="53975"/>
                </a:moveTo>
                <a:lnTo>
                  <a:pt x="53975" y="53975"/>
                </a:lnTo>
                <a:lnTo>
                  <a:pt x="53975" y="26987"/>
                </a:lnTo>
                <a:lnTo>
                  <a:pt x="1942388" y="26987"/>
                </a:lnTo>
                <a:lnTo>
                  <a:pt x="1942388" y="53975"/>
                </a:lnTo>
                <a:close/>
              </a:path>
              <a:path w="1996440" h="638810">
                <a:moveTo>
                  <a:pt x="1942388" y="611759"/>
                </a:moveTo>
                <a:lnTo>
                  <a:pt x="1942388" y="26987"/>
                </a:lnTo>
                <a:lnTo>
                  <a:pt x="1969376" y="53975"/>
                </a:lnTo>
                <a:lnTo>
                  <a:pt x="1996363" y="53975"/>
                </a:lnTo>
                <a:lnTo>
                  <a:pt x="1996363" y="584771"/>
                </a:lnTo>
                <a:lnTo>
                  <a:pt x="1969376" y="584771"/>
                </a:lnTo>
                <a:lnTo>
                  <a:pt x="1942388" y="611759"/>
                </a:lnTo>
                <a:close/>
              </a:path>
              <a:path w="1996440" h="638810">
                <a:moveTo>
                  <a:pt x="1996363" y="53975"/>
                </a:moveTo>
                <a:lnTo>
                  <a:pt x="1969376" y="53975"/>
                </a:lnTo>
                <a:lnTo>
                  <a:pt x="1942388" y="26987"/>
                </a:lnTo>
                <a:lnTo>
                  <a:pt x="1996363" y="26987"/>
                </a:lnTo>
                <a:lnTo>
                  <a:pt x="1996363" y="53975"/>
                </a:lnTo>
                <a:close/>
              </a:path>
              <a:path w="1996440" h="638810">
                <a:moveTo>
                  <a:pt x="53975" y="611759"/>
                </a:moveTo>
                <a:lnTo>
                  <a:pt x="26987" y="584771"/>
                </a:lnTo>
                <a:lnTo>
                  <a:pt x="53975" y="584771"/>
                </a:lnTo>
                <a:lnTo>
                  <a:pt x="53975" y="611759"/>
                </a:lnTo>
                <a:close/>
              </a:path>
              <a:path w="1996440" h="638810">
                <a:moveTo>
                  <a:pt x="1942388" y="611759"/>
                </a:moveTo>
                <a:lnTo>
                  <a:pt x="53975" y="611759"/>
                </a:lnTo>
                <a:lnTo>
                  <a:pt x="53975" y="584771"/>
                </a:lnTo>
                <a:lnTo>
                  <a:pt x="1942388" y="584771"/>
                </a:lnTo>
                <a:lnTo>
                  <a:pt x="1942388" y="611759"/>
                </a:lnTo>
                <a:close/>
              </a:path>
              <a:path w="1996440" h="638810">
                <a:moveTo>
                  <a:pt x="1996363" y="611759"/>
                </a:moveTo>
                <a:lnTo>
                  <a:pt x="1942388" y="611759"/>
                </a:lnTo>
                <a:lnTo>
                  <a:pt x="1969376" y="584771"/>
                </a:lnTo>
                <a:lnTo>
                  <a:pt x="1996363" y="584771"/>
                </a:lnTo>
                <a:lnTo>
                  <a:pt x="1996363" y="611759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25064" y="3908120"/>
            <a:ext cx="1930400" cy="1017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13664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分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ctr">
              <a:lnSpc>
                <a:spcPct val="100000"/>
              </a:lnSpc>
              <a:spcBef>
                <a:spcPts val="205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1</a:t>
            </a:r>
            <a:r>
              <a:rPr dirty="0" baseline="-17921" sz="2325" spc="-104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F</a:t>
            </a:r>
            <a:r>
              <a:rPr dirty="0" baseline="-17921" sz="2325" b="1">
                <a:latin typeface="Times New Roman"/>
                <a:cs typeface="Times New Roman"/>
              </a:rPr>
              <a:t>2</a:t>
            </a:r>
            <a:r>
              <a:rPr dirty="0" baseline="-17921" sz="2325" spc="-97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、</a:t>
            </a:r>
            <a:r>
              <a:rPr dirty="0" sz="2400" spc="30" b="1" i="1">
                <a:latin typeface="Times New Roman"/>
                <a:cs typeface="Times New Roman"/>
              </a:rPr>
              <a:t>F</a:t>
            </a:r>
            <a:r>
              <a:rPr dirty="0" baseline="-17921" sz="2325" spc="44">
                <a:latin typeface="Cambria Math"/>
                <a:cs typeface="Cambria Math"/>
              </a:rPr>
              <a:t>3</a:t>
            </a:r>
            <a:r>
              <a:rPr dirty="0" baseline="-17921" sz="2325" spc="247">
                <a:latin typeface="Cambria Math"/>
                <a:cs typeface="Cambria Math"/>
              </a:rPr>
              <a:t> </a:t>
            </a:r>
            <a:r>
              <a:rPr dirty="0" sz="240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28685" y="3908120"/>
            <a:ext cx="652780" cy="1021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2159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合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algn="r" marR="5080">
              <a:lnSpc>
                <a:spcPct val="100000"/>
              </a:lnSpc>
              <a:spcBef>
                <a:spcPts val="2080"/>
              </a:spcBef>
            </a:pPr>
            <a:r>
              <a:rPr dirty="0" sz="2400" b="1" i="1">
                <a:latin typeface="Times New Roman"/>
                <a:cs typeface="Times New Roman"/>
              </a:rPr>
              <a:t>F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10949" y="4922964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01431D"/>
                </a:solidFill>
                <a:latin typeface="华文楷体"/>
                <a:cs typeface="华文楷体"/>
              </a:rPr>
              <a:t>力的分</a:t>
            </a:r>
            <a:r>
              <a:rPr dirty="0" sz="2400" spc="-5" b="1">
                <a:solidFill>
                  <a:srgbClr val="01431D"/>
                </a:solidFill>
                <a:latin typeface="华文楷体"/>
                <a:cs typeface="华文楷体"/>
              </a:rPr>
              <a:t>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5134" y="1757298"/>
            <a:ext cx="4911090" cy="1811020"/>
          </a:xfrm>
          <a:prstGeom prst="rect">
            <a:avLst/>
          </a:prstGeom>
        </p:spPr>
        <p:txBody>
          <a:bodyPr wrap="square" lIns="0" tIns="195580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540"/>
              </a:spcBef>
              <a:buFont typeface="Times New Roman"/>
              <a:buAutoNum type="arabicPeriod"/>
              <a:tabLst>
                <a:tab pos="317500" algn="l"/>
              </a:tabLst>
            </a:pPr>
            <a:r>
              <a:rPr dirty="0" sz="2400" b="1">
                <a:latin typeface="华文楷体"/>
                <a:cs typeface="华文楷体"/>
              </a:rPr>
              <a:t>力的合成：求几个力的合力的过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Font typeface="Times New Roman"/>
              <a:buAutoNum type="arabicPeriod"/>
              <a:tabLst>
                <a:tab pos="317500" algn="l"/>
              </a:tabLst>
            </a:pPr>
            <a:r>
              <a:rPr dirty="0" sz="2400" b="1">
                <a:latin typeface="华文楷体"/>
                <a:cs typeface="华文楷体"/>
              </a:rPr>
              <a:t>力的分解：求一个力的分力的过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  <a:p>
            <a:pPr marL="2388235">
              <a:lnSpc>
                <a:spcPct val="100000"/>
              </a:lnSpc>
              <a:spcBef>
                <a:spcPts val="2540"/>
              </a:spcBef>
            </a:pPr>
            <a:r>
              <a:rPr dirty="0" sz="2400" b="1">
                <a:solidFill>
                  <a:srgbClr val="01431D"/>
                </a:solidFill>
                <a:latin typeface="华文楷体"/>
                <a:cs typeface="华文楷体"/>
              </a:rPr>
              <a:t>力的合</a:t>
            </a:r>
            <a:r>
              <a:rPr dirty="0" sz="2400" spc="-5" b="1">
                <a:solidFill>
                  <a:srgbClr val="01431D"/>
                </a:solidFill>
                <a:latin typeface="华文楷体"/>
                <a:cs typeface="华文楷体"/>
              </a:rPr>
              <a:t>成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0949" y="3954221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等效替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25481" y="3596970"/>
            <a:ext cx="4813935" cy="257175"/>
          </a:xfrm>
          <a:custGeom>
            <a:avLst/>
            <a:gdLst/>
            <a:ahLst/>
            <a:cxnLst/>
            <a:rect l="l" t="t" r="r" b="b"/>
            <a:pathLst>
              <a:path w="4813934" h="257175">
                <a:moveTo>
                  <a:pt x="57150" y="257175"/>
                </a:moveTo>
                <a:lnTo>
                  <a:pt x="0" y="257175"/>
                </a:lnTo>
                <a:lnTo>
                  <a:pt x="0" y="0"/>
                </a:lnTo>
                <a:lnTo>
                  <a:pt x="4756543" y="0"/>
                </a:lnTo>
                <a:lnTo>
                  <a:pt x="4756543" y="28575"/>
                </a:lnTo>
                <a:lnTo>
                  <a:pt x="57150" y="28575"/>
                </a:lnTo>
                <a:lnTo>
                  <a:pt x="28575" y="57150"/>
                </a:lnTo>
                <a:lnTo>
                  <a:pt x="57150" y="57150"/>
                </a:lnTo>
                <a:lnTo>
                  <a:pt x="57150" y="257175"/>
                </a:lnTo>
                <a:close/>
              </a:path>
              <a:path w="4813934" h="257175">
                <a:moveTo>
                  <a:pt x="57150" y="57150"/>
                </a:moveTo>
                <a:lnTo>
                  <a:pt x="28575" y="57150"/>
                </a:lnTo>
                <a:lnTo>
                  <a:pt x="57150" y="28575"/>
                </a:lnTo>
                <a:lnTo>
                  <a:pt x="57150" y="57150"/>
                </a:lnTo>
                <a:close/>
              </a:path>
              <a:path w="4813934" h="257175">
                <a:moveTo>
                  <a:pt x="4699393" y="57150"/>
                </a:moveTo>
                <a:lnTo>
                  <a:pt x="57150" y="57150"/>
                </a:lnTo>
                <a:lnTo>
                  <a:pt x="57150" y="28575"/>
                </a:lnTo>
                <a:lnTo>
                  <a:pt x="4699393" y="28575"/>
                </a:lnTo>
                <a:lnTo>
                  <a:pt x="4699393" y="57150"/>
                </a:lnTo>
                <a:close/>
              </a:path>
              <a:path w="4813934" h="257175">
                <a:moveTo>
                  <a:pt x="4756543" y="115887"/>
                </a:moveTo>
                <a:lnTo>
                  <a:pt x="4699393" y="115887"/>
                </a:lnTo>
                <a:lnTo>
                  <a:pt x="4699393" y="28575"/>
                </a:lnTo>
                <a:lnTo>
                  <a:pt x="4727968" y="57150"/>
                </a:lnTo>
                <a:lnTo>
                  <a:pt x="4756543" y="57150"/>
                </a:lnTo>
                <a:lnTo>
                  <a:pt x="4756543" y="115887"/>
                </a:lnTo>
                <a:close/>
              </a:path>
              <a:path w="4813934" h="257175">
                <a:moveTo>
                  <a:pt x="4756543" y="57150"/>
                </a:moveTo>
                <a:lnTo>
                  <a:pt x="4727968" y="57150"/>
                </a:lnTo>
                <a:lnTo>
                  <a:pt x="4699393" y="28575"/>
                </a:lnTo>
                <a:lnTo>
                  <a:pt x="4756543" y="28575"/>
                </a:lnTo>
                <a:lnTo>
                  <a:pt x="4756543" y="57150"/>
                </a:lnTo>
                <a:close/>
              </a:path>
              <a:path w="4813934" h="257175">
                <a:moveTo>
                  <a:pt x="4727968" y="244475"/>
                </a:moveTo>
                <a:lnTo>
                  <a:pt x="4642243" y="73025"/>
                </a:lnTo>
                <a:lnTo>
                  <a:pt x="4699393" y="73025"/>
                </a:lnTo>
                <a:lnTo>
                  <a:pt x="4699393" y="115887"/>
                </a:lnTo>
                <a:lnTo>
                  <a:pt x="4792262" y="115887"/>
                </a:lnTo>
                <a:lnTo>
                  <a:pt x="4727968" y="244475"/>
                </a:lnTo>
                <a:close/>
              </a:path>
              <a:path w="4813934" h="257175">
                <a:moveTo>
                  <a:pt x="4792262" y="115887"/>
                </a:moveTo>
                <a:lnTo>
                  <a:pt x="4756543" y="115887"/>
                </a:lnTo>
                <a:lnTo>
                  <a:pt x="4756543" y="73025"/>
                </a:lnTo>
                <a:lnTo>
                  <a:pt x="4813693" y="73025"/>
                </a:lnTo>
                <a:lnTo>
                  <a:pt x="4792262" y="115887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44760" y="4962728"/>
            <a:ext cx="5123815" cy="385445"/>
          </a:xfrm>
          <a:custGeom>
            <a:avLst/>
            <a:gdLst/>
            <a:ahLst/>
            <a:cxnLst/>
            <a:rect l="l" t="t" r="r" b="b"/>
            <a:pathLst>
              <a:path w="5123815" h="385445">
                <a:moveTo>
                  <a:pt x="5066207" y="356603"/>
                </a:moveTo>
                <a:lnTo>
                  <a:pt x="5066207" y="0"/>
                </a:lnTo>
                <a:lnTo>
                  <a:pt x="5123357" y="0"/>
                </a:lnTo>
                <a:lnTo>
                  <a:pt x="5123357" y="328028"/>
                </a:lnTo>
                <a:lnTo>
                  <a:pt x="5094782" y="328028"/>
                </a:lnTo>
                <a:lnTo>
                  <a:pt x="5066207" y="356603"/>
                </a:lnTo>
                <a:close/>
              </a:path>
              <a:path w="5123815" h="385445">
                <a:moveTo>
                  <a:pt x="57150" y="184150"/>
                </a:moveTo>
                <a:lnTo>
                  <a:pt x="0" y="184150"/>
                </a:lnTo>
                <a:lnTo>
                  <a:pt x="85725" y="12700"/>
                </a:lnTo>
                <a:lnTo>
                  <a:pt x="150018" y="141287"/>
                </a:lnTo>
                <a:lnTo>
                  <a:pt x="57150" y="141287"/>
                </a:lnTo>
                <a:lnTo>
                  <a:pt x="57150" y="184150"/>
                </a:lnTo>
                <a:close/>
              </a:path>
              <a:path w="5123815" h="385445">
                <a:moveTo>
                  <a:pt x="5123357" y="385178"/>
                </a:moveTo>
                <a:lnTo>
                  <a:pt x="57150" y="385178"/>
                </a:lnTo>
                <a:lnTo>
                  <a:pt x="57150" y="141287"/>
                </a:lnTo>
                <a:lnTo>
                  <a:pt x="114300" y="141287"/>
                </a:lnTo>
                <a:lnTo>
                  <a:pt x="114300" y="328028"/>
                </a:lnTo>
                <a:lnTo>
                  <a:pt x="85725" y="328028"/>
                </a:lnTo>
                <a:lnTo>
                  <a:pt x="114300" y="356603"/>
                </a:lnTo>
                <a:lnTo>
                  <a:pt x="5123357" y="356603"/>
                </a:lnTo>
                <a:lnTo>
                  <a:pt x="5123357" y="385178"/>
                </a:lnTo>
                <a:close/>
              </a:path>
              <a:path w="5123815" h="385445">
                <a:moveTo>
                  <a:pt x="171450" y="184150"/>
                </a:moveTo>
                <a:lnTo>
                  <a:pt x="114300" y="184150"/>
                </a:lnTo>
                <a:lnTo>
                  <a:pt x="114300" y="141287"/>
                </a:lnTo>
                <a:lnTo>
                  <a:pt x="150018" y="141287"/>
                </a:lnTo>
                <a:lnTo>
                  <a:pt x="171450" y="184150"/>
                </a:lnTo>
                <a:close/>
              </a:path>
              <a:path w="5123815" h="385445">
                <a:moveTo>
                  <a:pt x="114300" y="356603"/>
                </a:moveTo>
                <a:lnTo>
                  <a:pt x="85725" y="328028"/>
                </a:lnTo>
                <a:lnTo>
                  <a:pt x="114300" y="328028"/>
                </a:lnTo>
                <a:lnTo>
                  <a:pt x="114300" y="356603"/>
                </a:lnTo>
                <a:close/>
              </a:path>
              <a:path w="5123815" h="385445">
                <a:moveTo>
                  <a:pt x="5066207" y="356603"/>
                </a:moveTo>
                <a:lnTo>
                  <a:pt x="114300" y="356603"/>
                </a:lnTo>
                <a:lnTo>
                  <a:pt x="114300" y="328028"/>
                </a:lnTo>
                <a:lnTo>
                  <a:pt x="5066207" y="328028"/>
                </a:lnTo>
                <a:lnTo>
                  <a:pt x="5066207" y="356603"/>
                </a:lnTo>
                <a:close/>
              </a:path>
              <a:path w="5123815" h="385445">
                <a:moveTo>
                  <a:pt x="5123357" y="356603"/>
                </a:moveTo>
                <a:lnTo>
                  <a:pt x="5066207" y="356603"/>
                </a:lnTo>
                <a:lnTo>
                  <a:pt x="5094782" y="328028"/>
                </a:lnTo>
                <a:lnTo>
                  <a:pt x="5123357" y="328028"/>
                </a:lnTo>
                <a:lnTo>
                  <a:pt x="5123357" y="356603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931920" y="3232404"/>
            <a:ext cx="1956816" cy="1796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905500" y="3861815"/>
            <a:ext cx="1865630" cy="462280"/>
          </a:xfrm>
          <a:custGeom>
            <a:avLst/>
            <a:gdLst/>
            <a:ahLst/>
            <a:cxnLst/>
            <a:rect l="l" t="t" r="r" b="b"/>
            <a:pathLst>
              <a:path w="1865629" h="462279">
                <a:moveTo>
                  <a:pt x="230124" y="461772"/>
                </a:moveTo>
                <a:lnTo>
                  <a:pt x="0" y="230124"/>
                </a:lnTo>
                <a:lnTo>
                  <a:pt x="230124" y="0"/>
                </a:lnTo>
                <a:lnTo>
                  <a:pt x="230124" y="114300"/>
                </a:lnTo>
                <a:lnTo>
                  <a:pt x="1748784" y="114300"/>
                </a:lnTo>
                <a:lnTo>
                  <a:pt x="1865376" y="230124"/>
                </a:lnTo>
                <a:lnTo>
                  <a:pt x="1749552" y="345948"/>
                </a:lnTo>
                <a:lnTo>
                  <a:pt x="230124" y="345948"/>
                </a:lnTo>
                <a:lnTo>
                  <a:pt x="230124" y="461772"/>
                </a:lnTo>
                <a:close/>
              </a:path>
              <a:path w="1865629" h="462279">
                <a:moveTo>
                  <a:pt x="1748784" y="114300"/>
                </a:moveTo>
                <a:lnTo>
                  <a:pt x="1633727" y="114300"/>
                </a:lnTo>
                <a:lnTo>
                  <a:pt x="1633727" y="0"/>
                </a:lnTo>
                <a:lnTo>
                  <a:pt x="1748784" y="114300"/>
                </a:lnTo>
                <a:close/>
              </a:path>
              <a:path w="1865629" h="462279">
                <a:moveTo>
                  <a:pt x="1633727" y="461772"/>
                </a:moveTo>
                <a:lnTo>
                  <a:pt x="1633727" y="345948"/>
                </a:lnTo>
                <a:lnTo>
                  <a:pt x="1749552" y="345948"/>
                </a:lnTo>
                <a:lnTo>
                  <a:pt x="1633727" y="46177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95854" y="3845966"/>
            <a:ext cx="1883410" cy="492759"/>
          </a:xfrm>
          <a:custGeom>
            <a:avLst/>
            <a:gdLst/>
            <a:ahLst/>
            <a:cxnLst/>
            <a:rect l="l" t="t" r="r" b="b"/>
            <a:pathLst>
              <a:path w="1883409" h="492760">
                <a:moveTo>
                  <a:pt x="246145" y="492328"/>
                </a:moveTo>
                <a:lnTo>
                  <a:pt x="0" y="246157"/>
                </a:lnTo>
                <a:lnTo>
                  <a:pt x="246145" y="0"/>
                </a:lnTo>
                <a:lnTo>
                  <a:pt x="246145" y="15328"/>
                </a:lnTo>
                <a:lnTo>
                  <a:pt x="233445" y="15328"/>
                </a:lnTo>
                <a:lnTo>
                  <a:pt x="233445" y="30657"/>
                </a:lnTo>
                <a:lnTo>
                  <a:pt x="22434" y="241668"/>
                </a:lnTo>
                <a:lnTo>
                  <a:pt x="13455" y="241668"/>
                </a:lnTo>
                <a:lnTo>
                  <a:pt x="13455" y="250647"/>
                </a:lnTo>
                <a:lnTo>
                  <a:pt x="22434" y="250647"/>
                </a:lnTo>
                <a:lnTo>
                  <a:pt x="233445" y="461657"/>
                </a:lnTo>
                <a:lnTo>
                  <a:pt x="233445" y="476986"/>
                </a:lnTo>
                <a:lnTo>
                  <a:pt x="246145" y="476986"/>
                </a:lnTo>
                <a:lnTo>
                  <a:pt x="246145" y="492328"/>
                </a:lnTo>
                <a:close/>
              </a:path>
              <a:path w="1883409" h="492760">
                <a:moveTo>
                  <a:pt x="1637163" y="130746"/>
                </a:moveTo>
                <a:lnTo>
                  <a:pt x="1637163" y="0"/>
                </a:lnTo>
                <a:lnTo>
                  <a:pt x="1652492" y="15328"/>
                </a:lnTo>
                <a:lnTo>
                  <a:pt x="1649863" y="15328"/>
                </a:lnTo>
                <a:lnTo>
                  <a:pt x="1639017" y="19812"/>
                </a:lnTo>
                <a:lnTo>
                  <a:pt x="1649863" y="30657"/>
                </a:lnTo>
                <a:lnTo>
                  <a:pt x="1649863" y="124396"/>
                </a:lnTo>
                <a:lnTo>
                  <a:pt x="1643513" y="124396"/>
                </a:lnTo>
                <a:lnTo>
                  <a:pt x="1637163" y="130746"/>
                </a:lnTo>
                <a:close/>
              </a:path>
              <a:path w="1883409" h="492760">
                <a:moveTo>
                  <a:pt x="233445" y="30657"/>
                </a:moveTo>
                <a:lnTo>
                  <a:pt x="233445" y="15328"/>
                </a:lnTo>
                <a:lnTo>
                  <a:pt x="244290" y="19812"/>
                </a:lnTo>
                <a:lnTo>
                  <a:pt x="233445" y="30657"/>
                </a:lnTo>
                <a:close/>
              </a:path>
              <a:path w="1883409" h="492760">
                <a:moveTo>
                  <a:pt x="1649863" y="137096"/>
                </a:moveTo>
                <a:lnTo>
                  <a:pt x="233445" y="137096"/>
                </a:lnTo>
                <a:lnTo>
                  <a:pt x="233445" y="30657"/>
                </a:lnTo>
                <a:lnTo>
                  <a:pt x="244290" y="19812"/>
                </a:lnTo>
                <a:lnTo>
                  <a:pt x="233445" y="15328"/>
                </a:lnTo>
                <a:lnTo>
                  <a:pt x="246145" y="15328"/>
                </a:lnTo>
                <a:lnTo>
                  <a:pt x="246145" y="124396"/>
                </a:lnTo>
                <a:lnTo>
                  <a:pt x="239795" y="124396"/>
                </a:lnTo>
                <a:lnTo>
                  <a:pt x="246145" y="130746"/>
                </a:lnTo>
                <a:lnTo>
                  <a:pt x="1649863" y="130746"/>
                </a:lnTo>
                <a:lnTo>
                  <a:pt x="1649863" y="137096"/>
                </a:lnTo>
                <a:close/>
              </a:path>
              <a:path w="1883409" h="492760">
                <a:moveTo>
                  <a:pt x="1649863" y="30657"/>
                </a:moveTo>
                <a:lnTo>
                  <a:pt x="1639017" y="19812"/>
                </a:lnTo>
                <a:lnTo>
                  <a:pt x="1649863" y="15328"/>
                </a:lnTo>
                <a:lnTo>
                  <a:pt x="1649863" y="30657"/>
                </a:lnTo>
                <a:close/>
              </a:path>
              <a:path w="1883409" h="492760">
                <a:moveTo>
                  <a:pt x="1865363" y="246157"/>
                </a:moveTo>
                <a:lnTo>
                  <a:pt x="1649863" y="30657"/>
                </a:lnTo>
                <a:lnTo>
                  <a:pt x="1649863" y="15328"/>
                </a:lnTo>
                <a:lnTo>
                  <a:pt x="1652492" y="15328"/>
                </a:lnTo>
                <a:lnTo>
                  <a:pt x="1878831" y="241668"/>
                </a:lnTo>
                <a:lnTo>
                  <a:pt x="1869852" y="241668"/>
                </a:lnTo>
                <a:lnTo>
                  <a:pt x="1865363" y="246157"/>
                </a:lnTo>
                <a:close/>
              </a:path>
              <a:path w="1883409" h="492760">
                <a:moveTo>
                  <a:pt x="246145" y="130746"/>
                </a:moveTo>
                <a:lnTo>
                  <a:pt x="239795" y="124396"/>
                </a:lnTo>
                <a:lnTo>
                  <a:pt x="246145" y="124396"/>
                </a:lnTo>
                <a:lnTo>
                  <a:pt x="246145" y="130746"/>
                </a:lnTo>
                <a:close/>
              </a:path>
              <a:path w="1883409" h="492760">
                <a:moveTo>
                  <a:pt x="1637163" y="130746"/>
                </a:moveTo>
                <a:lnTo>
                  <a:pt x="246145" y="130746"/>
                </a:lnTo>
                <a:lnTo>
                  <a:pt x="246145" y="124396"/>
                </a:lnTo>
                <a:lnTo>
                  <a:pt x="1637163" y="124396"/>
                </a:lnTo>
                <a:lnTo>
                  <a:pt x="1637163" y="130746"/>
                </a:lnTo>
                <a:close/>
              </a:path>
              <a:path w="1883409" h="492760">
                <a:moveTo>
                  <a:pt x="1649863" y="130746"/>
                </a:moveTo>
                <a:lnTo>
                  <a:pt x="1637163" y="130746"/>
                </a:lnTo>
                <a:lnTo>
                  <a:pt x="1643513" y="124396"/>
                </a:lnTo>
                <a:lnTo>
                  <a:pt x="1649863" y="124396"/>
                </a:lnTo>
                <a:lnTo>
                  <a:pt x="1649863" y="130746"/>
                </a:lnTo>
                <a:close/>
              </a:path>
              <a:path w="1883409" h="492760">
                <a:moveTo>
                  <a:pt x="13455" y="250647"/>
                </a:moveTo>
                <a:lnTo>
                  <a:pt x="13455" y="241668"/>
                </a:lnTo>
                <a:lnTo>
                  <a:pt x="17938" y="246164"/>
                </a:lnTo>
                <a:lnTo>
                  <a:pt x="13455" y="250647"/>
                </a:lnTo>
                <a:close/>
              </a:path>
              <a:path w="1883409" h="492760">
                <a:moveTo>
                  <a:pt x="17945" y="246157"/>
                </a:moveTo>
                <a:lnTo>
                  <a:pt x="13455" y="241668"/>
                </a:lnTo>
                <a:lnTo>
                  <a:pt x="22434" y="241668"/>
                </a:lnTo>
                <a:lnTo>
                  <a:pt x="17945" y="246157"/>
                </a:lnTo>
                <a:close/>
              </a:path>
              <a:path w="1883409" h="492760">
                <a:moveTo>
                  <a:pt x="1869852" y="250647"/>
                </a:moveTo>
                <a:lnTo>
                  <a:pt x="1865363" y="246157"/>
                </a:lnTo>
                <a:lnTo>
                  <a:pt x="1869852" y="241668"/>
                </a:lnTo>
                <a:lnTo>
                  <a:pt x="1869852" y="250647"/>
                </a:lnTo>
                <a:close/>
              </a:path>
              <a:path w="1883409" h="492760">
                <a:moveTo>
                  <a:pt x="1878844" y="250647"/>
                </a:moveTo>
                <a:lnTo>
                  <a:pt x="1869852" y="250647"/>
                </a:lnTo>
                <a:lnTo>
                  <a:pt x="1869852" y="241668"/>
                </a:lnTo>
                <a:lnTo>
                  <a:pt x="1878831" y="241668"/>
                </a:lnTo>
                <a:lnTo>
                  <a:pt x="1883327" y="246164"/>
                </a:lnTo>
                <a:lnTo>
                  <a:pt x="1878844" y="250647"/>
                </a:lnTo>
                <a:close/>
              </a:path>
              <a:path w="1883409" h="492760">
                <a:moveTo>
                  <a:pt x="22434" y="250647"/>
                </a:moveTo>
                <a:lnTo>
                  <a:pt x="13455" y="250647"/>
                </a:lnTo>
                <a:lnTo>
                  <a:pt x="17951" y="246164"/>
                </a:lnTo>
                <a:lnTo>
                  <a:pt x="22434" y="250647"/>
                </a:lnTo>
                <a:close/>
              </a:path>
              <a:path w="1883409" h="492760">
                <a:moveTo>
                  <a:pt x="1652504" y="476986"/>
                </a:moveTo>
                <a:lnTo>
                  <a:pt x="1649863" y="476986"/>
                </a:lnTo>
                <a:lnTo>
                  <a:pt x="1649863" y="461657"/>
                </a:lnTo>
                <a:lnTo>
                  <a:pt x="1865369" y="246164"/>
                </a:lnTo>
                <a:lnTo>
                  <a:pt x="1869852" y="250647"/>
                </a:lnTo>
                <a:lnTo>
                  <a:pt x="1878844" y="250647"/>
                </a:lnTo>
                <a:lnTo>
                  <a:pt x="1652504" y="476986"/>
                </a:lnTo>
                <a:close/>
              </a:path>
              <a:path w="1883409" h="492760">
                <a:moveTo>
                  <a:pt x="246145" y="476986"/>
                </a:moveTo>
                <a:lnTo>
                  <a:pt x="233445" y="476986"/>
                </a:lnTo>
                <a:lnTo>
                  <a:pt x="244290" y="472503"/>
                </a:lnTo>
                <a:lnTo>
                  <a:pt x="233445" y="461657"/>
                </a:lnTo>
                <a:lnTo>
                  <a:pt x="233445" y="355231"/>
                </a:lnTo>
                <a:lnTo>
                  <a:pt x="1649863" y="355231"/>
                </a:lnTo>
                <a:lnTo>
                  <a:pt x="1649863" y="361581"/>
                </a:lnTo>
                <a:lnTo>
                  <a:pt x="246145" y="361581"/>
                </a:lnTo>
                <a:lnTo>
                  <a:pt x="239795" y="367931"/>
                </a:lnTo>
                <a:lnTo>
                  <a:pt x="246145" y="367931"/>
                </a:lnTo>
                <a:lnTo>
                  <a:pt x="246145" y="476986"/>
                </a:lnTo>
                <a:close/>
              </a:path>
              <a:path w="1883409" h="492760">
                <a:moveTo>
                  <a:pt x="246145" y="367931"/>
                </a:moveTo>
                <a:lnTo>
                  <a:pt x="239795" y="367931"/>
                </a:lnTo>
                <a:lnTo>
                  <a:pt x="246145" y="361581"/>
                </a:lnTo>
                <a:lnTo>
                  <a:pt x="246145" y="367931"/>
                </a:lnTo>
                <a:close/>
              </a:path>
              <a:path w="1883409" h="492760">
                <a:moveTo>
                  <a:pt x="1637163" y="367931"/>
                </a:moveTo>
                <a:lnTo>
                  <a:pt x="246145" y="367931"/>
                </a:lnTo>
                <a:lnTo>
                  <a:pt x="246145" y="361581"/>
                </a:lnTo>
                <a:lnTo>
                  <a:pt x="1637163" y="361581"/>
                </a:lnTo>
                <a:lnTo>
                  <a:pt x="1637163" y="367931"/>
                </a:lnTo>
                <a:close/>
              </a:path>
              <a:path w="1883409" h="492760">
                <a:moveTo>
                  <a:pt x="1637163" y="492328"/>
                </a:moveTo>
                <a:lnTo>
                  <a:pt x="1637163" y="361581"/>
                </a:lnTo>
                <a:lnTo>
                  <a:pt x="1643513" y="367931"/>
                </a:lnTo>
                <a:lnTo>
                  <a:pt x="1649863" y="367931"/>
                </a:lnTo>
                <a:lnTo>
                  <a:pt x="1649863" y="461657"/>
                </a:lnTo>
                <a:lnTo>
                  <a:pt x="1639017" y="472503"/>
                </a:lnTo>
                <a:lnTo>
                  <a:pt x="1649863" y="476986"/>
                </a:lnTo>
                <a:lnTo>
                  <a:pt x="1652504" y="476986"/>
                </a:lnTo>
                <a:lnTo>
                  <a:pt x="1637163" y="492328"/>
                </a:lnTo>
                <a:close/>
              </a:path>
              <a:path w="1883409" h="492760">
                <a:moveTo>
                  <a:pt x="1649863" y="367931"/>
                </a:moveTo>
                <a:lnTo>
                  <a:pt x="1643513" y="367931"/>
                </a:lnTo>
                <a:lnTo>
                  <a:pt x="1637163" y="361581"/>
                </a:lnTo>
                <a:lnTo>
                  <a:pt x="1649863" y="361581"/>
                </a:lnTo>
                <a:lnTo>
                  <a:pt x="1649863" y="367931"/>
                </a:lnTo>
                <a:close/>
              </a:path>
              <a:path w="1883409" h="492760">
                <a:moveTo>
                  <a:pt x="233445" y="476986"/>
                </a:moveTo>
                <a:lnTo>
                  <a:pt x="233445" y="461657"/>
                </a:lnTo>
                <a:lnTo>
                  <a:pt x="244290" y="472503"/>
                </a:lnTo>
                <a:lnTo>
                  <a:pt x="233445" y="476986"/>
                </a:lnTo>
                <a:close/>
              </a:path>
              <a:path w="1883409" h="492760">
                <a:moveTo>
                  <a:pt x="1649863" y="476986"/>
                </a:moveTo>
                <a:lnTo>
                  <a:pt x="1639017" y="472503"/>
                </a:lnTo>
                <a:lnTo>
                  <a:pt x="1649863" y="461657"/>
                </a:lnTo>
                <a:lnTo>
                  <a:pt x="1649863" y="476986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267711" y="3870959"/>
            <a:ext cx="829056" cy="11582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62543" y="2876905"/>
            <a:ext cx="1506645" cy="10388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320315" y="1937207"/>
            <a:ext cx="7080884" cy="282194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641350">
              <a:lnSpc>
                <a:spcPts val="2840"/>
              </a:lnSpc>
              <a:spcBef>
                <a:spcPts val="225"/>
              </a:spcBef>
            </a:pPr>
            <a:r>
              <a:rPr dirty="0" sz="2400" b="1">
                <a:latin typeface="华文楷体"/>
                <a:cs typeface="华文楷体"/>
              </a:rPr>
              <a:t>一个静止的物体，在某平面上受</a:t>
            </a:r>
            <a:r>
              <a:rPr dirty="0" sz="2400" spc="-5" b="1">
                <a:latin typeface="华文楷体"/>
                <a:cs typeface="华文楷体"/>
              </a:rPr>
              <a:t>到</a:t>
            </a:r>
            <a:r>
              <a:rPr dirty="0" sz="2400" spc="-20" b="1">
                <a:latin typeface="华文楷体"/>
                <a:cs typeface="华文楷体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5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个力作用</a:t>
            </a:r>
            <a:r>
              <a:rPr dirty="0" sz="2400" spc="-5" b="1">
                <a:latin typeface="华文楷体"/>
                <a:cs typeface="华文楷体"/>
              </a:rPr>
              <a:t>，  </a:t>
            </a:r>
            <a:r>
              <a:rPr dirty="0" sz="2400" b="1">
                <a:latin typeface="华文楷体"/>
                <a:cs typeface="华文楷体"/>
              </a:rPr>
              <a:t>你能判断它将向哪个方向运动吗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881380">
              <a:lnSpc>
                <a:spcPct val="100000"/>
              </a:lnSpc>
              <a:spcBef>
                <a:spcPts val="2725"/>
              </a:spcBef>
            </a:pPr>
            <a:r>
              <a:rPr dirty="0" sz="2000" b="1">
                <a:latin typeface="华文楷体"/>
                <a:cs typeface="华文楷体"/>
              </a:rPr>
              <a:t>想一想</a:t>
            </a:r>
            <a:endParaRPr sz="20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650">
              <a:latin typeface="Times New Roman"/>
              <a:cs typeface="Times New Roman"/>
            </a:endParaRPr>
          </a:p>
          <a:p>
            <a:pPr algn="r" marR="34163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1 </a:t>
            </a:r>
            <a:r>
              <a:rPr dirty="0" sz="2400" spc="-5" b="1">
                <a:latin typeface="华文楷体"/>
                <a:cs typeface="华文楷体"/>
              </a:rPr>
              <a:t>个</a:t>
            </a:r>
            <a:r>
              <a:rPr dirty="0" sz="2400" spc="-85" b="1">
                <a:latin typeface="华文楷体"/>
                <a:cs typeface="华文楷体"/>
              </a:rPr>
              <a:t> </a:t>
            </a:r>
            <a:r>
              <a:rPr dirty="0" sz="2400" spc="-5" b="1"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  <a:p>
            <a:pPr marL="3885565">
              <a:lnSpc>
                <a:spcPct val="100000"/>
              </a:lnSpc>
              <a:spcBef>
                <a:spcPts val="109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等效替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523883" y="3738969"/>
            <a:ext cx="5655310" cy="1549400"/>
          </a:xfrm>
          <a:custGeom>
            <a:avLst/>
            <a:gdLst/>
            <a:ahLst/>
            <a:cxnLst/>
            <a:rect l="l" t="t" r="r" b="b"/>
            <a:pathLst>
              <a:path w="5655309" h="1549400">
                <a:moveTo>
                  <a:pt x="4937564" y="114300"/>
                </a:moveTo>
                <a:lnTo>
                  <a:pt x="2940545" y="114300"/>
                </a:lnTo>
                <a:lnTo>
                  <a:pt x="2968507" y="88900"/>
                </a:lnTo>
                <a:lnTo>
                  <a:pt x="3038031" y="63500"/>
                </a:lnTo>
                <a:lnTo>
                  <a:pt x="3078964" y="50800"/>
                </a:lnTo>
                <a:lnTo>
                  <a:pt x="3123590" y="38100"/>
                </a:lnTo>
                <a:lnTo>
                  <a:pt x="3171595" y="25400"/>
                </a:lnTo>
                <a:lnTo>
                  <a:pt x="3222664" y="12700"/>
                </a:lnTo>
                <a:lnTo>
                  <a:pt x="3276481" y="0"/>
                </a:lnTo>
                <a:lnTo>
                  <a:pt x="3627989" y="0"/>
                </a:lnTo>
                <a:lnTo>
                  <a:pt x="3682323" y="12700"/>
                </a:lnTo>
                <a:lnTo>
                  <a:pt x="3733829" y="25400"/>
                </a:lnTo>
                <a:lnTo>
                  <a:pt x="3782181" y="38100"/>
                </a:lnTo>
                <a:lnTo>
                  <a:pt x="3827052" y="50800"/>
                </a:lnTo>
                <a:lnTo>
                  <a:pt x="3868115" y="63500"/>
                </a:lnTo>
                <a:lnTo>
                  <a:pt x="3905046" y="76200"/>
                </a:lnTo>
                <a:lnTo>
                  <a:pt x="4864919" y="76200"/>
                </a:lnTo>
                <a:lnTo>
                  <a:pt x="4885442" y="88900"/>
                </a:lnTo>
                <a:lnTo>
                  <a:pt x="4921848" y="101600"/>
                </a:lnTo>
                <a:lnTo>
                  <a:pt x="4937564" y="114300"/>
                </a:lnTo>
                <a:close/>
              </a:path>
              <a:path w="5655309" h="1549400">
                <a:moveTo>
                  <a:pt x="4864919" y="76200"/>
                </a:moveTo>
                <a:lnTo>
                  <a:pt x="3905046" y="76200"/>
                </a:lnTo>
                <a:lnTo>
                  <a:pt x="3941670" y="63500"/>
                </a:lnTo>
                <a:lnTo>
                  <a:pt x="3981510" y="50800"/>
                </a:lnTo>
                <a:lnTo>
                  <a:pt x="4024345" y="38100"/>
                </a:lnTo>
                <a:lnTo>
                  <a:pt x="4069953" y="25400"/>
                </a:lnTo>
                <a:lnTo>
                  <a:pt x="4118113" y="12700"/>
                </a:lnTo>
                <a:lnTo>
                  <a:pt x="4168602" y="12700"/>
                </a:lnTo>
                <a:lnTo>
                  <a:pt x="4221200" y="0"/>
                </a:lnTo>
                <a:lnTo>
                  <a:pt x="4581372" y="0"/>
                </a:lnTo>
                <a:lnTo>
                  <a:pt x="4640562" y="12700"/>
                </a:lnTo>
                <a:lnTo>
                  <a:pt x="4696797" y="25400"/>
                </a:lnTo>
                <a:lnTo>
                  <a:pt x="4749738" y="38100"/>
                </a:lnTo>
                <a:lnTo>
                  <a:pt x="4799050" y="50800"/>
                </a:lnTo>
                <a:lnTo>
                  <a:pt x="4844397" y="63500"/>
                </a:lnTo>
                <a:lnTo>
                  <a:pt x="4864919" y="76200"/>
                </a:lnTo>
                <a:close/>
              </a:path>
              <a:path w="5655309" h="1549400">
                <a:moveTo>
                  <a:pt x="2617361" y="50800"/>
                </a:moveTo>
                <a:lnTo>
                  <a:pt x="2273350" y="50800"/>
                </a:lnTo>
                <a:lnTo>
                  <a:pt x="2331122" y="38100"/>
                </a:lnTo>
                <a:lnTo>
                  <a:pt x="2563429" y="38100"/>
                </a:lnTo>
                <a:lnTo>
                  <a:pt x="2617361" y="50800"/>
                </a:lnTo>
                <a:close/>
              </a:path>
              <a:path w="5655309" h="1549400">
                <a:moveTo>
                  <a:pt x="5007121" y="177800"/>
                </a:moveTo>
                <a:lnTo>
                  <a:pt x="1835670" y="177800"/>
                </a:lnTo>
                <a:lnTo>
                  <a:pt x="1864721" y="152400"/>
                </a:lnTo>
                <a:lnTo>
                  <a:pt x="1897622" y="139700"/>
                </a:lnTo>
                <a:lnTo>
                  <a:pt x="1934156" y="127000"/>
                </a:lnTo>
                <a:lnTo>
                  <a:pt x="1974105" y="114300"/>
                </a:lnTo>
                <a:lnTo>
                  <a:pt x="2017251" y="88900"/>
                </a:lnTo>
                <a:lnTo>
                  <a:pt x="2063379" y="76200"/>
                </a:lnTo>
                <a:lnTo>
                  <a:pt x="2112269" y="76200"/>
                </a:lnTo>
                <a:lnTo>
                  <a:pt x="2163706" y="63500"/>
                </a:lnTo>
                <a:lnTo>
                  <a:pt x="2217472" y="50800"/>
                </a:lnTo>
                <a:lnTo>
                  <a:pt x="2669700" y="50800"/>
                </a:lnTo>
                <a:lnTo>
                  <a:pt x="2720273" y="63500"/>
                </a:lnTo>
                <a:lnTo>
                  <a:pt x="2768904" y="63500"/>
                </a:lnTo>
                <a:lnTo>
                  <a:pt x="2815421" y="76200"/>
                </a:lnTo>
                <a:lnTo>
                  <a:pt x="2859650" y="88900"/>
                </a:lnTo>
                <a:lnTo>
                  <a:pt x="2901415" y="101600"/>
                </a:lnTo>
                <a:lnTo>
                  <a:pt x="2940545" y="114300"/>
                </a:lnTo>
                <a:lnTo>
                  <a:pt x="4937564" y="114300"/>
                </a:lnTo>
                <a:lnTo>
                  <a:pt x="4953280" y="127000"/>
                </a:lnTo>
                <a:lnTo>
                  <a:pt x="4979402" y="139700"/>
                </a:lnTo>
                <a:lnTo>
                  <a:pt x="4999876" y="165100"/>
                </a:lnTo>
                <a:lnTo>
                  <a:pt x="5007121" y="177800"/>
                </a:lnTo>
                <a:close/>
              </a:path>
              <a:path w="5655309" h="1549400">
                <a:moveTo>
                  <a:pt x="1548302" y="139700"/>
                </a:moveTo>
                <a:lnTo>
                  <a:pt x="1258822" y="139700"/>
                </a:lnTo>
                <a:lnTo>
                  <a:pt x="1323392" y="127000"/>
                </a:lnTo>
                <a:lnTo>
                  <a:pt x="1496213" y="127000"/>
                </a:lnTo>
                <a:lnTo>
                  <a:pt x="1548302" y="139700"/>
                </a:lnTo>
                <a:close/>
              </a:path>
              <a:path w="5655309" h="1549400">
                <a:moveTo>
                  <a:pt x="2113238" y="1422400"/>
                </a:moveTo>
                <a:lnTo>
                  <a:pt x="1177398" y="1422400"/>
                </a:lnTo>
                <a:lnTo>
                  <a:pt x="1077207" y="1397000"/>
                </a:lnTo>
                <a:lnTo>
                  <a:pt x="1030005" y="1384300"/>
                </a:lnTo>
                <a:lnTo>
                  <a:pt x="984878" y="1371600"/>
                </a:lnTo>
                <a:lnTo>
                  <a:pt x="941933" y="1358900"/>
                </a:lnTo>
                <a:lnTo>
                  <a:pt x="901278" y="1346200"/>
                </a:lnTo>
                <a:lnTo>
                  <a:pt x="863021" y="1320800"/>
                </a:lnTo>
                <a:lnTo>
                  <a:pt x="827272" y="1308100"/>
                </a:lnTo>
                <a:lnTo>
                  <a:pt x="794138" y="1282700"/>
                </a:lnTo>
                <a:lnTo>
                  <a:pt x="763727" y="1270000"/>
                </a:lnTo>
                <a:lnTo>
                  <a:pt x="566359" y="1270000"/>
                </a:lnTo>
                <a:lnTo>
                  <a:pt x="504818" y="1257300"/>
                </a:lnTo>
                <a:lnTo>
                  <a:pt x="446386" y="1244600"/>
                </a:lnTo>
                <a:lnTo>
                  <a:pt x="391488" y="1231900"/>
                </a:lnTo>
                <a:lnTo>
                  <a:pt x="340553" y="1219200"/>
                </a:lnTo>
                <a:lnTo>
                  <a:pt x="294009" y="1206500"/>
                </a:lnTo>
                <a:lnTo>
                  <a:pt x="252283" y="1193800"/>
                </a:lnTo>
                <a:lnTo>
                  <a:pt x="215804" y="1168400"/>
                </a:lnTo>
                <a:lnTo>
                  <a:pt x="184998" y="1155700"/>
                </a:lnTo>
                <a:lnTo>
                  <a:pt x="160293" y="1130300"/>
                </a:lnTo>
                <a:lnTo>
                  <a:pt x="142117" y="1104900"/>
                </a:lnTo>
                <a:lnTo>
                  <a:pt x="130898" y="1079500"/>
                </a:lnTo>
                <a:lnTo>
                  <a:pt x="127063" y="1054100"/>
                </a:lnTo>
                <a:lnTo>
                  <a:pt x="133902" y="1028700"/>
                </a:lnTo>
                <a:lnTo>
                  <a:pt x="153734" y="990600"/>
                </a:lnTo>
                <a:lnTo>
                  <a:pt x="185532" y="965200"/>
                </a:lnTo>
                <a:lnTo>
                  <a:pt x="228266" y="939800"/>
                </a:lnTo>
                <a:lnTo>
                  <a:pt x="280911" y="914400"/>
                </a:lnTo>
                <a:lnTo>
                  <a:pt x="220582" y="901700"/>
                </a:lnTo>
                <a:lnTo>
                  <a:pt x="166108" y="876300"/>
                </a:lnTo>
                <a:lnTo>
                  <a:pt x="118163" y="850900"/>
                </a:lnTo>
                <a:lnTo>
                  <a:pt x="77423" y="838200"/>
                </a:lnTo>
                <a:lnTo>
                  <a:pt x="44562" y="812800"/>
                </a:lnTo>
                <a:lnTo>
                  <a:pt x="20255" y="787400"/>
                </a:lnTo>
                <a:lnTo>
                  <a:pt x="5176" y="749300"/>
                </a:lnTo>
                <a:lnTo>
                  <a:pt x="0" y="723900"/>
                </a:lnTo>
                <a:lnTo>
                  <a:pt x="3892" y="698500"/>
                </a:lnTo>
                <a:lnTo>
                  <a:pt x="15274" y="673100"/>
                </a:lnTo>
                <a:lnTo>
                  <a:pt x="33707" y="647700"/>
                </a:lnTo>
                <a:lnTo>
                  <a:pt x="58750" y="635000"/>
                </a:lnTo>
                <a:lnTo>
                  <a:pt x="89961" y="609600"/>
                </a:lnTo>
                <a:lnTo>
                  <a:pt x="126901" y="596900"/>
                </a:lnTo>
                <a:lnTo>
                  <a:pt x="169129" y="571500"/>
                </a:lnTo>
                <a:lnTo>
                  <a:pt x="216204" y="558800"/>
                </a:lnTo>
                <a:lnTo>
                  <a:pt x="267687" y="546100"/>
                </a:lnTo>
                <a:lnTo>
                  <a:pt x="323136" y="533400"/>
                </a:lnTo>
                <a:lnTo>
                  <a:pt x="382110" y="520700"/>
                </a:lnTo>
                <a:lnTo>
                  <a:pt x="444171" y="520700"/>
                </a:lnTo>
                <a:lnTo>
                  <a:pt x="508876" y="508000"/>
                </a:lnTo>
                <a:lnTo>
                  <a:pt x="514972" y="508000"/>
                </a:lnTo>
                <a:lnTo>
                  <a:pt x="511199" y="495300"/>
                </a:lnTo>
                <a:lnTo>
                  <a:pt x="508546" y="482600"/>
                </a:lnTo>
                <a:lnTo>
                  <a:pt x="506978" y="469900"/>
                </a:lnTo>
                <a:lnTo>
                  <a:pt x="506463" y="457200"/>
                </a:lnTo>
                <a:lnTo>
                  <a:pt x="508884" y="431800"/>
                </a:lnTo>
                <a:lnTo>
                  <a:pt x="516035" y="419100"/>
                </a:lnTo>
                <a:lnTo>
                  <a:pt x="527744" y="393700"/>
                </a:lnTo>
                <a:lnTo>
                  <a:pt x="543840" y="368300"/>
                </a:lnTo>
                <a:lnTo>
                  <a:pt x="564154" y="342900"/>
                </a:lnTo>
                <a:lnTo>
                  <a:pt x="588514" y="317500"/>
                </a:lnTo>
                <a:lnTo>
                  <a:pt x="616749" y="304800"/>
                </a:lnTo>
                <a:lnTo>
                  <a:pt x="648690" y="279400"/>
                </a:lnTo>
                <a:lnTo>
                  <a:pt x="684164" y="266700"/>
                </a:lnTo>
                <a:lnTo>
                  <a:pt x="723002" y="241300"/>
                </a:lnTo>
                <a:lnTo>
                  <a:pt x="765033" y="228600"/>
                </a:lnTo>
                <a:lnTo>
                  <a:pt x="810086" y="215900"/>
                </a:lnTo>
                <a:lnTo>
                  <a:pt x="857991" y="203200"/>
                </a:lnTo>
                <a:lnTo>
                  <a:pt x="908576" y="190500"/>
                </a:lnTo>
                <a:lnTo>
                  <a:pt x="961671" y="177800"/>
                </a:lnTo>
                <a:lnTo>
                  <a:pt x="1017105" y="165100"/>
                </a:lnTo>
                <a:lnTo>
                  <a:pt x="1134309" y="139700"/>
                </a:lnTo>
                <a:lnTo>
                  <a:pt x="1649259" y="139700"/>
                </a:lnTo>
                <a:lnTo>
                  <a:pt x="1745297" y="165100"/>
                </a:lnTo>
                <a:lnTo>
                  <a:pt x="1791239" y="165100"/>
                </a:lnTo>
                <a:lnTo>
                  <a:pt x="1835670" y="177800"/>
                </a:lnTo>
                <a:lnTo>
                  <a:pt x="5007121" y="177800"/>
                </a:lnTo>
                <a:lnTo>
                  <a:pt x="5014366" y="190500"/>
                </a:lnTo>
                <a:lnTo>
                  <a:pt x="5081263" y="203200"/>
                </a:lnTo>
                <a:lnTo>
                  <a:pt x="5144991" y="203200"/>
                </a:lnTo>
                <a:lnTo>
                  <a:pt x="5205170" y="215900"/>
                </a:lnTo>
                <a:lnTo>
                  <a:pt x="5261421" y="241300"/>
                </a:lnTo>
                <a:lnTo>
                  <a:pt x="5313364" y="254000"/>
                </a:lnTo>
                <a:lnTo>
                  <a:pt x="5360619" y="266700"/>
                </a:lnTo>
                <a:lnTo>
                  <a:pt x="5402805" y="292100"/>
                </a:lnTo>
                <a:lnTo>
                  <a:pt x="5439544" y="317500"/>
                </a:lnTo>
                <a:lnTo>
                  <a:pt x="5470454" y="342900"/>
                </a:lnTo>
                <a:lnTo>
                  <a:pt x="5513272" y="393700"/>
                </a:lnTo>
                <a:lnTo>
                  <a:pt x="5528221" y="444500"/>
                </a:lnTo>
                <a:lnTo>
                  <a:pt x="5524519" y="469900"/>
                </a:lnTo>
                <a:lnTo>
                  <a:pt x="5513660" y="495300"/>
                </a:lnTo>
                <a:lnTo>
                  <a:pt x="5496009" y="520700"/>
                </a:lnTo>
                <a:lnTo>
                  <a:pt x="5471934" y="546100"/>
                </a:lnTo>
                <a:lnTo>
                  <a:pt x="5525412" y="571500"/>
                </a:lnTo>
                <a:lnTo>
                  <a:pt x="5570520" y="609600"/>
                </a:lnTo>
                <a:lnTo>
                  <a:pt x="5606654" y="635000"/>
                </a:lnTo>
                <a:lnTo>
                  <a:pt x="5633212" y="673100"/>
                </a:lnTo>
                <a:lnTo>
                  <a:pt x="5649589" y="711200"/>
                </a:lnTo>
                <a:lnTo>
                  <a:pt x="5655183" y="749300"/>
                </a:lnTo>
                <a:lnTo>
                  <a:pt x="5652470" y="774700"/>
                </a:lnTo>
                <a:lnTo>
                  <a:pt x="5631377" y="825500"/>
                </a:lnTo>
                <a:lnTo>
                  <a:pt x="5590743" y="876300"/>
                </a:lnTo>
                <a:lnTo>
                  <a:pt x="5532188" y="914400"/>
                </a:lnTo>
                <a:lnTo>
                  <a:pt x="5496697" y="939800"/>
                </a:lnTo>
                <a:lnTo>
                  <a:pt x="5457334" y="965200"/>
                </a:lnTo>
                <a:lnTo>
                  <a:pt x="5414300" y="977900"/>
                </a:lnTo>
                <a:lnTo>
                  <a:pt x="5367799" y="990600"/>
                </a:lnTo>
                <a:lnTo>
                  <a:pt x="5318033" y="1016000"/>
                </a:lnTo>
                <a:lnTo>
                  <a:pt x="5265205" y="1028700"/>
                </a:lnTo>
                <a:lnTo>
                  <a:pt x="5209517" y="1041400"/>
                </a:lnTo>
                <a:lnTo>
                  <a:pt x="5151171" y="1054100"/>
                </a:lnTo>
                <a:lnTo>
                  <a:pt x="5090371" y="1054100"/>
                </a:lnTo>
                <a:lnTo>
                  <a:pt x="4962215" y="1079500"/>
                </a:lnTo>
                <a:lnTo>
                  <a:pt x="4895265" y="1079500"/>
                </a:lnTo>
                <a:lnTo>
                  <a:pt x="4891670" y="1104900"/>
                </a:lnTo>
                <a:lnTo>
                  <a:pt x="4882152" y="1130300"/>
                </a:lnTo>
                <a:lnTo>
                  <a:pt x="4866974" y="1155700"/>
                </a:lnTo>
                <a:lnTo>
                  <a:pt x="4846399" y="1181100"/>
                </a:lnTo>
                <a:lnTo>
                  <a:pt x="4820690" y="1206500"/>
                </a:lnTo>
                <a:lnTo>
                  <a:pt x="4790111" y="1219200"/>
                </a:lnTo>
                <a:lnTo>
                  <a:pt x="4754924" y="1244600"/>
                </a:lnTo>
                <a:lnTo>
                  <a:pt x="4715393" y="1257300"/>
                </a:lnTo>
                <a:lnTo>
                  <a:pt x="4671780" y="1282700"/>
                </a:lnTo>
                <a:lnTo>
                  <a:pt x="4624349" y="1295400"/>
                </a:lnTo>
                <a:lnTo>
                  <a:pt x="4573364" y="1308100"/>
                </a:lnTo>
                <a:lnTo>
                  <a:pt x="4519086" y="1320800"/>
                </a:lnTo>
                <a:lnTo>
                  <a:pt x="3738448" y="1320800"/>
                </a:lnTo>
                <a:lnTo>
                  <a:pt x="3718068" y="1346200"/>
                </a:lnTo>
                <a:lnTo>
                  <a:pt x="3693656" y="1358900"/>
                </a:lnTo>
                <a:lnTo>
                  <a:pt x="3665382" y="1384300"/>
                </a:lnTo>
                <a:lnTo>
                  <a:pt x="3633417" y="1397000"/>
                </a:lnTo>
                <a:lnTo>
                  <a:pt x="3615673" y="1409700"/>
                </a:lnTo>
                <a:lnTo>
                  <a:pt x="2159584" y="1409700"/>
                </a:lnTo>
                <a:lnTo>
                  <a:pt x="2113238" y="1422400"/>
                </a:lnTo>
                <a:close/>
              </a:path>
              <a:path w="5655309" h="1549400">
                <a:moveTo>
                  <a:pt x="4401706" y="1346200"/>
                </a:moveTo>
                <a:lnTo>
                  <a:pt x="3877430" y="1346200"/>
                </a:lnTo>
                <a:lnTo>
                  <a:pt x="3829339" y="1333500"/>
                </a:lnTo>
                <a:lnTo>
                  <a:pt x="3782967" y="1333500"/>
                </a:lnTo>
                <a:lnTo>
                  <a:pt x="3738448" y="1320800"/>
                </a:lnTo>
                <a:lnTo>
                  <a:pt x="4519086" y="1320800"/>
                </a:lnTo>
                <a:lnTo>
                  <a:pt x="4461779" y="1333500"/>
                </a:lnTo>
                <a:lnTo>
                  <a:pt x="4401706" y="1346200"/>
                </a:lnTo>
                <a:close/>
              </a:path>
              <a:path w="5655309" h="1549400">
                <a:moveTo>
                  <a:pt x="4274315" y="1358900"/>
                </a:moveTo>
                <a:lnTo>
                  <a:pt x="3978239" y="1358900"/>
                </a:lnTo>
                <a:lnTo>
                  <a:pt x="3927108" y="1346200"/>
                </a:lnTo>
                <a:lnTo>
                  <a:pt x="4339131" y="1346200"/>
                </a:lnTo>
                <a:lnTo>
                  <a:pt x="4274315" y="1358900"/>
                </a:lnTo>
                <a:close/>
              </a:path>
              <a:path w="5655309" h="1549400">
                <a:moveTo>
                  <a:pt x="3207640" y="1536700"/>
                </a:moveTo>
                <a:lnTo>
                  <a:pt x="2602412" y="1536700"/>
                </a:lnTo>
                <a:lnTo>
                  <a:pt x="2548576" y="1524000"/>
                </a:lnTo>
                <a:lnTo>
                  <a:pt x="2496508" y="1524000"/>
                </a:lnTo>
                <a:lnTo>
                  <a:pt x="2446341" y="1511300"/>
                </a:lnTo>
                <a:lnTo>
                  <a:pt x="2398208" y="1498600"/>
                </a:lnTo>
                <a:lnTo>
                  <a:pt x="2352242" y="1485900"/>
                </a:lnTo>
                <a:lnTo>
                  <a:pt x="2308577" y="1473200"/>
                </a:lnTo>
                <a:lnTo>
                  <a:pt x="2267346" y="1460500"/>
                </a:lnTo>
                <a:lnTo>
                  <a:pt x="2228681" y="1435100"/>
                </a:lnTo>
                <a:lnTo>
                  <a:pt x="2192716" y="1422400"/>
                </a:lnTo>
                <a:lnTo>
                  <a:pt x="2159584" y="1409700"/>
                </a:lnTo>
                <a:lnTo>
                  <a:pt x="3615673" y="1409700"/>
                </a:lnTo>
                <a:lnTo>
                  <a:pt x="3597929" y="1422400"/>
                </a:lnTo>
                <a:lnTo>
                  <a:pt x="3559089" y="1435100"/>
                </a:lnTo>
                <a:lnTo>
                  <a:pt x="3517068" y="1460500"/>
                </a:lnTo>
                <a:lnTo>
                  <a:pt x="3472034" y="1473200"/>
                </a:lnTo>
                <a:lnTo>
                  <a:pt x="3424159" y="1485900"/>
                </a:lnTo>
                <a:lnTo>
                  <a:pt x="3373612" y="1498600"/>
                </a:lnTo>
                <a:lnTo>
                  <a:pt x="3320563" y="1511300"/>
                </a:lnTo>
                <a:lnTo>
                  <a:pt x="3207640" y="1536700"/>
                </a:lnTo>
                <a:close/>
              </a:path>
              <a:path w="5655309" h="1549400">
                <a:moveTo>
                  <a:pt x="1913894" y="1447800"/>
                </a:moveTo>
                <a:lnTo>
                  <a:pt x="1340533" y="1447800"/>
                </a:lnTo>
                <a:lnTo>
                  <a:pt x="1230171" y="1422400"/>
                </a:lnTo>
                <a:lnTo>
                  <a:pt x="2065414" y="1422400"/>
                </a:lnTo>
                <a:lnTo>
                  <a:pt x="2016194" y="1435100"/>
                </a:lnTo>
                <a:lnTo>
                  <a:pt x="1965660" y="1435100"/>
                </a:lnTo>
                <a:lnTo>
                  <a:pt x="1913894" y="1447800"/>
                </a:lnTo>
                <a:close/>
              </a:path>
              <a:path w="5655309" h="1549400">
                <a:moveTo>
                  <a:pt x="1806997" y="1460500"/>
                </a:moveTo>
                <a:lnTo>
                  <a:pt x="1456591" y="1460500"/>
                </a:lnTo>
                <a:lnTo>
                  <a:pt x="1397904" y="1447800"/>
                </a:lnTo>
                <a:lnTo>
                  <a:pt x="1860979" y="1447800"/>
                </a:lnTo>
                <a:lnTo>
                  <a:pt x="1806997" y="1460500"/>
                </a:lnTo>
                <a:close/>
              </a:path>
              <a:path w="5655309" h="1549400">
                <a:moveTo>
                  <a:pt x="3086750" y="1549400"/>
                </a:moveTo>
                <a:lnTo>
                  <a:pt x="2714856" y="1549400"/>
                </a:lnTo>
                <a:lnTo>
                  <a:pt x="2657883" y="1536700"/>
                </a:lnTo>
                <a:lnTo>
                  <a:pt x="3148106" y="1536700"/>
                </a:lnTo>
                <a:lnTo>
                  <a:pt x="3086750" y="1549400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372830" y="4939906"/>
            <a:ext cx="86893" cy="86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60067" y="4870627"/>
            <a:ext cx="173164" cy="173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61630" y="4788230"/>
            <a:ext cx="260350" cy="260350"/>
          </a:xfrm>
          <a:custGeom>
            <a:avLst/>
            <a:gdLst/>
            <a:ahLst/>
            <a:cxnLst/>
            <a:rect l="l" t="t" r="r" b="b"/>
            <a:pathLst>
              <a:path w="260350" h="260350">
                <a:moveTo>
                  <a:pt x="130035" y="260070"/>
                </a:moveTo>
                <a:lnTo>
                  <a:pt x="79411" y="249847"/>
                </a:lnTo>
                <a:lnTo>
                  <a:pt x="38085" y="221984"/>
                </a:lnTo>
                <a:lnTo>
                  <a:pt x="10218" y="180651"/>
                </a:lnTo>
                <a:lnTo>
                  <a:pt x="0" y="130035"/>
                </a:lnTo>
                <a:lnTo>
                  <a:pt x="10218" y="79418"/>
                </a:lnTo>
                <a:lnTo>
                  <a:pt x="38085" y="38085"/>
                </a:lnTo>
                <a:lnTo>
                  <a:pt x="79443" y="10213"/>
                </a:lnTo>
                <a:lnTo>
                  <a:pt x="130035" y="0"/>
                </a:lnTo>
                <a:lnTo>
                  <a:pt x="180648" y="10218"/>
                </a:lnTo>
                <a:lnTo>
                  <a:pt x="221942" y="38046"/>
                </a:lnTo>
                <a:lnTo>
                  <a:pt x="249721" y="79284"/>
                </a:lnTo>
                <a:lnTo>
                  <a:pt x="259765" y="129717"/>
                </a:lnTo>
                <a:lnTo>
                  <a:pt x="249721" y="180517"/>
                </a:lnTo>
                <a:lnTo>
                  <a:pt x="221942" y="221945"/>
                </a:lnTo>
                <a:lnTo>
                  <a:pt x="180617" y="249852"/>
                </a:lnTo>
                <a:lnTo>
                  <a:pt x="130035" y="260070"/>
                </a:lnTo>
                <a:close/>
              </a:path>
            </a:pathLst>
          </a:custGeom>
          <a:solidFill>
            <a:srgbClr val="EBF5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517533" y="3732619"/>
            <a:ext cx="5668010" cy="1562100"/>
          </a:xfrm>
          <a:custGeom>
            <a:avLst/>
            <a:gdLst/>
            <a:ahLst/>
            <a:cxnLst/>
            <a:rect l="l" t="t" r="r" b="b"/>
            <a:pathLst>
              <a:path w="5668009" h="1562100">
                <a:moveTo>
                  <a:pt x="3655898" y="12700"/>
                </a:moveTo>
                <a:lnTo>
                  <a:pt x="3258083" y="12700"/>
                </a:lnTo>
                <a:lnTo>
                  <a:pt x="3276892" y="0"/>
                </a:lnTo>
                <a:lnTo>
                  <a:pt x="3640340" y="0"/>
                </a:lnTo>
                <a:lnTo>
                  <a:pt x="3655898" y="12700"/>
                </a:lnTo>
                <a:close/>
              </a:path>
              <a:path w="5668009" h="1562100">
                <a:moveTo>
                  <a:pt x="4618545" y="12700"/>
                </a:moveTo>
                <a:lnTo>
                  <a:pt x="4187088" y="12700"/>
                </a:lnTo>
                <a:lnTo>
                  <a:pt x="4203547" y="0"/>
                </a:lnTo>
                <a:lnTo>
                  <a:pt x="4592269" y="0"/>
                </a:lnTo>
                <a:lnTo>
                  <a:pt x="4618545" y="12700"/>
                </a:lnTo>
                <a:close/>
              </a:path>
              <a:path w="5668009" h="1562100">
                <a:moveTo>
                  <a:pt x="3259797" y="25400"/>
                </a:moveTo>
                <a:lnTo>
                  <a:pt x="3186036" y="25400"/>
                </a:lnTo>
                <a:lnTo>
                  <a:pt x="3203549" y="12700"/>
                </a:lnTo>
                <a:lnTo>
                  <a:pt x="3278504" y="12700"/>
                </a:lnTo>
                <a:lnTo>
                  <a:pt x="3259797" y="25400"/>
                </a:lnTo>
                <a:close/>
              </a:path>
              <a:path w="5668009" h="1562100">
                <a:moveTo>
                  <a:pt x="3730447" y="25400"/>
                </a:moveTo>
                <a:lnTo>
                  <a:pt x="3654196" y="25400"/>
                </a:lnTo>
                <a:lnTo>
                  <a:pt x="3638715" y="12700"/>
                </a:lnTo>
                <a:lnTo>
                  <a:pt x="3715994" y="12700"/>
                </a:lnTo>
                <a:lnTo>
                  <a:pt x="3730447" y="25400"/>
                </a:lnTo>
                <a:close/>
              </a:path>
              <a:path w="5668009" h="1562100">
                <a:moveTo>
                  <a:pt x="4188688" y="25400"/>
                </a:moveTo>
                <a:lnTo>
                  <a:pt x="4107967" y="25400"/>
                </a:lnTo>
                <a:lnTo>
                  <a:pt x="4123347" y="12700"/>
                </a:lnTo>
                <a:lnTo>
                  <a:pt x="4205071" y="12700"/>
                </a:lnTo>
                <a:lnTo>
                  <a:pt x="4188688" y="25400"/>
                </a:lnTo>
                <a:close/>
              </a:path>
              <a:path w="5668009" h="1562100">
                <a:moveTo>
                  <a:pt x="4694085" y="25400"/>
                </a:moveTo>
                <a:lnTo>
                  <a:pt x="4616843" y="25400"/>
                </a:lnTo>
                <a:lnTo>
                  <a:pt x="4590681" y="12700"/>
                </a:lnTo>
                <a:lnTo>
                  <a:pt x="4669485" y="12700"/>
                </a:lnTo>
                <a:lnTo>
                  <a:pt x="4694085" y="25400"/>
                </a:lnTo>
                <a:close/>
              </a:path>
              <a:path w="5668009" h="1562100">
                <a:moveTo>
                  <a:pt x="3188512" y="38100"/>
                </a:moveTo>
                <a:lnTo>
                  <a:pt x="3119628" y="38100"/>
                </a:lnTo>
                <a:lnTo>
                  <a:pt x="3135655" y="25400"/>
                </a:lnTo>
                <a:lnTo>
                  <a:pt x="3205924" y="25400"/>
                </a:lnTo>
                <a:lnTo>
                  <a:pt x="3188512" y="38100"/>
                </a:lnTo>
                <a:close/>
              </a:path>
              <a:path w="5668009" h="1562100">
                <a:moveTo>
                  <a:pt x="3785755" y="38100"/>
                </a:moveTo>
                <a:lnTo>
                  <a:pt x="3727945" y="38100"/>
                </a:lnTo>
                <a:lnTo>
                  <a:pt x="3713568" y="25400"/>
                </a:lnTo>
                <a:lnTo>
                  <a:pt x="3772319" y="25400"/>
                </a:lnTo>
                <a:lnTo>
                  <a:pt x="3785755" y="38100"/>
                </a:lnTo>
                <a:close/>
              </a:path>
              <a:path w="5668009" h="1562100">
                <a:moveTo>
                  <a:pt x="4110304" y="38100"/>
                </a:moveTo>
                <a:lnTo>
                  <a:pt x="4048810" y="38100"/>
                </a:lnTo>
                <a:lnTo>
                  <a:pt x="4063225" y="25400"/>
                </a:lnTo>
                <a:lnTo>
                  <a:pt x="4125607" y="25400"/>
                </a:lnTo>
                <a:lnTo>
                  <a:pt x="4110304" y="38100"/>
                </a:lnTo>
                <a:close/>
              </a:path>
              <a:path w="5668009" h="1562100">
                <a:moveTo>
                  <a:pt x="4741418" y="38100"/>
                </a:moveTo>
                <a:lnTo>
                  <a:pt x="4691672" y="38100"/>
                </a:lnTo>
                <a:lnTo>
                  <a:pt x="4667186" y="25400"/>
                </a:lnTo>
                <a:lnTo>
                  <a:pt x="4718075" y="25400"/>
                </a:lnTo>
                <a:lnTo>
                  <a:pt x="4741418" y="38100"/>
                </a:lnTo>
                <a:close/>
              </a:path>
              <a:path w="5668009" h="1562100">
                <a:moveTo>
                  <a:pt x="2630944" y="50800"/>
                </a:moveTo>
                <a:lnTo>
                  <a:pt x="2288006" y="50800"/>
                </a:lnTo>
                <a:lnTo>
                  <a:pt x="2311463" y="38100"/>
                </a:lnTo>
                <a:lnTo>
                  <a:pt x="2614256" y="38100"/>
                </a:lnTo>
                <a:lnTo>
                  <a:pt x="2630944" y="50800"/>
                </a:lnTo>
                <a:close/>
              </a:path>
              <a:path w="5668009" h="1562100">
                <a:moveTo>
                  <a:pt x="3122942" y="50800"/>
                </a:moveTo>
                <a:lnTo>
                  <a:pt x="3073996" y="50800"/>
                </a:lnTo>
                <a:lnTo>
                  <a:pt x="3088779" y="38100"/>
                </a:lnTo>
                <a:lnTo>
                  <a:pt x="3138855" y="38100"/>
                </a:lnTo>
                <a:lnTo>
                  <a:pt x="3122942" y="50800"/>
                </a:lnTo>
                <a:close/>
              </a:path>
              <a:path w="5668009" h="1562100">
                <a:moveTo>
                  <a:pt x="3836746" y="50800"/>
                </a:moveTo>
                <a:lnTo>
                  <a:pt x="3782568" y="50800"/>
                </a:lnTo>
                <a:lnTo>
                  <a:pt x="3769220" y="38100"/>
                </a:lnTo>
                <a:lnTo>
                  <a:pt x="3824427" y="38100"/>
                </a:lnTo>
                <a:lnTo>
                  <a:pt x="3836746" y="50800"/>
                </a:lnTo>
                <a:close/>
              </a:path>
              <a:path w="5668009" h="1562100">
                <a:moveTo>
                  <a:pt x="4051782" y="50800"/>
                </a:moveTo>
                <a:lnTo>
                  <a:pt x="3993819" y="50800"/>
                </a:lnTo>
                <a:lnTo>
                  <a:pt x="4007154" y="38100"/>
                </a:lnTo>
                <a:lnTo>
                  <a:pt x="4066120" y="38100"/>
                </a:lnTo>
                <a:lnTo>
                  <a:pt x="4051782" y="50800"/>
                </a:lnTo>
                <a:close/>
              </a:path>
              <a:path w="5668009" h="1562100">
                <a:moveTo>
                  <a:pt x="4827828" y="63500"/>
                </a:moveTo>
                <a:lnTo>
                  <a:pt x="4803559" y="63500"/>
                </a:lnTo>
                <a:lnTo>
                  <a:pt x="4782451" y="50800"/>
                </a:lnTo>
                <a:lnTo>
                  <a:pt x="4738484" y="50800"/>
                </a:lnTo>
                <a:lnTo>
                  <a:pt x="4715268" y="38100"/>
                </a:lnTo>
                <a:lnTo>
                  <a:pt x="4786071" y="38100"/>
                </a:lnTo>
                <a:lnTo>
                  <a:pt x="4807318" y="50800"/>
                </a:lnTo>
                <a:lnTo>
                  <a:pt x="4827828" y="63500"/>
                </a:lnTo>
                <a:close/>
              </a:path>
              <a:path w="5668009" h="1562100">
                <a:moveTo>
                  <a:pt x="2289149" y="63500"/>
                </a:moveTo>
                <a:lnTo>
                  <a:pt x="2175611" y="63500"/>
                </a:lnTo>
                <a:lnTo>
                  <a:pt x="2197392" y="50800"/>
                </a:lnTo>
                <a:lnTo>
                  <a:pt x="2312530" y="50800"/>
                </a:lnTo>
                <a:lnTo>
                  <a:pt x="2289149" y="63500"/>
                </a:lnTo>
                <a:close/>
              </a:path>
              <a:path w="5668009" h="1562100">
                <a:moveTo>
                  <a:pt x="2727617" y="63500"/>
                </a:moveTo>
                <a:lnTo>
                  <a:pt x="2629763" y="63500"/>
                </a:lnTo>
                <a:lnTo>
                  <a:pt x="2613139" y="50800"/>
                </a:lnTo>
                <a:lnTo>
                  <a:pt x="2711945" y="50800"/>
                </a:lnTo>
                <a:lnTo>
                  <a:pt x="2727617" y="63500"/>
                </a:lnTo>
                <a:close/>
              </a:path>
              <a:path w="5668009" h="1562100">
                <a:moveTo>
                  <a:pt x="3078010" y="63500"/>
                </a:moveTo>
                <a:lnTo>
                  <a:pt x="3045764" y="63500"/>
                </a:lnTo>
                <a:lnTo>
                  <a:pt x="3059658" y="50800"/>
                </a:lnTo>
                <a:lnTo>
                  <a:pt x="3092678" y="50800"/>
                </a:lnTo>
                <a:lnTo>
                  <a:pt x="3078010" y="63500"/>
                </a:lnTo>
                <a:close/>
              </a:path>
              <a:path w="5668009" h="1562100">
                <a:moveTo>
                  <a:pt x="3871874" y="63500"/>
                </a:moveTo>
                <a:lnTo>
                  <a:pt x="3832796" y="63500"/>
                </a:lnTo>
                <a:lnTo>
                  <a:pt x="3820579" y="50800"/>
                </a:lnTo>
                <a:lnTo>
                  <a:pt x="3860469" y="50800"/>
                </a:lnTo>
                <a:lnTo>
                  <a:pt x="3871874" y="63500"/>
                </a:lnTo>
                <a:close/>
              </a:path>
              <a:path w="5668009" h="1562100">
                <a:moveTo>
                  <a:pt x="3997477" y="63500"/>
                </a:moveTo>
                <a:lnTo>
                  <a:pt x="3955541" y="63500"/>
                </a:lnTo>
                <a:lnTo>
                  <a:pt x="3968000" y="50800"/>
                </a:lnTo>
                <a:lnTo>
                  <a:pt x="4010723" y="50800"/>
                </a:lnTo>
                <a:lnTo>
                  <a:pt x="3997477" y="63500"/>
                </a:lnTo>
                <a:close/>
              </a:path>
              <a:path w="5668009" h="1562100">
                <a:moveTo>
                  <a:pt x="2177643" y="76200"/>
                </a:moveTo>
                <a:lnTo>
                  <a:pt x="2112594" y="76200"/>
                </a:lnTo>
                <a:lnTo>
                  <a:pt x="2133193" y="63500"/>
                </a:lnTo>
                <a:lnTo>
                  <a:pt x="2199335" y="63500"/>
                </a:lnTo>
                <a:lnTo>
                  <a:pt x="2177643" y="76200"/>
                </a:lnTo>
                <a:close/>
              </a:path>
              <a:path w="5668009" h="1562100">
                <a:moveTo>
                  <a:pt x="2803029" y="76200"/>
                </a:moveTo>
                <a:lnTo>
                  <a:pt x="2725674" y="76200"/>
                </a:lnTo>
                <a:lnTo>
                  <a:pt x="2710065" y="63500"/>
                </a:lnTo>
                <a:lnTo>
                  <a:pt x="2788348" y="63500"/>
                </a:lnTo>
                <a:lnTo>
                  <a:pt x="2803029" y="76200"/>
                </a:lnTo>
                <a:close/>
              </a:path>
              <a:path w="5668009" h="1562100">
                <a:moveTo>
                  <a:pt x="3050286" y="76200"/>
                </a:moveTo>
                <a:lnTo>
                  <a:pt x="3019374" y="76200"/>
                </a:lnTo>
                <a:lnTo>
                  <a:pt x="3032328" y="63500"/>
                </a:lnTo>
                <a:lnTo>
                  <a:pt x="3064052" y="63500"/>
                </a:lnTo>
                <a:lnTo>
                  <a:pt x="3050286" y="76200"/>
                </a:lnTo>
                <a:close/>
              </a:path>
              <a:path w="5668009" h="1562100">
                <a:moveTo>
                  <a:pt x="3904119" y="76200"/>
                </a:moveTo>
                <a:lnTo>
                  <a:pt x="3867289" y="76200"/>
                </a:lnTo>
                <a:lnTo>
                  <a:pt x="3855999" y="63500"/>
                </a:lnTo>
                <a:lnTo>
                  <a:pt x="3893705" y="63500"/>
                </a:lnTo>
                <a:lnTo>
                  <a:pt x="3904119" y="76200"/>
                </a:lnTo>
                <a:close/>
              </a:path>
              <a:path w="5668009" h="1562100">
                <a:moveTo>
                  <a:pt x="3959771" y="76200"/>
                </a:moveTo>
                <a:lnTo>
                  <a:pt x="3920020" y="76200"/>
                </a:lnTo>
                <a:lnTo>
                  <a:pt x="3931551" y="63500"/>
                </a:lnTo>
                <a:lnTo>
                  <a:pt x="3972140" y="63500"/>
                </a:lnTo>
                <a:lnTo>
                  <a:pt x="3959771" y="76200"/>
                </a:lnTo>
                <a:close/>
              </a:path>
              <a:path w="5668009" h="1562100">
                <a:moveTo>
                  <a:pt x="4866462" y="76200"/>
                </a:moveTo>
                <a:lnTo>
                  <a:pt x="4843157" y="76200"/>
                </a:lnTo>
                <a:lnTo>
                  <a:pt x="4823599" y="63500"/>
                </a:lnTo>
                <a:lnTo>
                  <a:pt x="4847539" y="63500"/>
                </a:lnTo>
                <a:lnTo>
                  <a:pt x="4866462" y="76200"/>
                </a:lnTo>
                <a:close/>
              </a:path>
              <a:path w="5668009" h="1562100">
                <a:moveTo>
                  <a:pt x="2115197" y="88900"/>
                </a:moveTo>
                <a:lnTo>
                  <a:pt x="2053361" y="88900"/>
                </a:lnTo>
                <a:lnTo>
                  <a:pt x="2072665" y="76200"/>
                </a:lnTo>
                <a:lnTo>
                  <a:pt x="2135708" y="76200"/>
                </a:lnTo>
                <a:lnTo>
                  <a:pt x="2115197" y="88900"/>
                </a:lnTo>
                <a:close/>
              </a:path>
              <a:path w="5668009" h="1562100">
                <a:moveTo>
                  <a:pt x="2859519" y="88900"/>
                </a:moveTo>
                <a:lnTo>
                  <a:pt x="2800400" y="88900"/>
                </a:lnTo>
                <a:lnTo>
                  <a:pt x="2785795" y="76200"/>
                </a:lnTo>
                <a:lnTo>
                  <a:pt x="2845739" y="76200"/>
                </a:lnTo>
                <a:lnTo>
                  <a:pt x="2859519" y="88900"/>
                </a:lnTo>
                <a:close/>
              </a:path>
              <a:path w="5668009" h="1562100">
                <a:moveTo>
                  <a:pt x="3012300" y="88900"/>
                </a:moveTo>
                <a:lnTo>
                  <a:pt x="2983496" y="88900"/>
                </a:lnTo>
                <a:lnTo>
                  <a:pt x="2994952" y="76200"/>
                </a:lnTo>
                <a:lnTo>
                  <a:pt x="3024606" y="76200"/>
                </a:lnTo>
                <a:lnTo>
                  <a:pt x="3012300" y="88900"/>
                </a:lnTo>
                <a:close/>
              </a:path>
              <a:path w="5668009" h="1562100">
                <a:moveTo>
                  <a:pt x="3924884" y="88900"/>
                </a:moveTo>
                <a:lnTo>
                  <a:pt x="3898836" y="88900"/>
                </a:lnTo>
                <a:lnTo>
                  <a:pt x="3888536" y="76200"/>
                </a:lnTo>
                <a:lnTo>
                  <a:pt x="3936301" y="76200"/>
                </a:lnTo>
                <a:lnTo>
                  <a:pt x="3924884" y="88900"/>
                </a:lnTo>
                <a:close/>
              </a:path>
              <a:path w="5668009" h="1562100">
                <a:moveTo>
                  <a:pt x="4901742" y="88900"/>
                </a:moveTo>
                <a:lnTo>
                  <a:pt x="4861737" y="88900"/>
                </a:lnTo>
                <a:lnTo>
                  <a:pt x="4842992" y="76200"/>
                </a:lnTo>
                <a:lnTo>
                  <a:pt x="4884547" y="76200"/>
                </a:lnTo>
                <a:lnTo>
                  <a:pt x="4901742" y="88900"/>
                </a:lnTo>
                <a:close/>
              </a:path>
              <a:path w="5668009" h="1562100">
                <a:moveTo>
                  <a:pt x="2056587" y="101600"/>
                </a:moveTo>
                <a:lnTo>
                  <a:pt x="2016175" y="101600"/>
                </a:lnTo>
                <a:lnTo>
                  <a:pt x="2034527" y="88900"/>
                </a:lnTo>
                <a:lnTo>
                  <a:pt x="2075776" y="88900"/>
                </a:lnTo>
                <a:lnTo>
                  <a:pt x="2056587" y="101600"/>
                </a:lnTo>
                <a:close/>
              </a:path>
              <a:path w="5668009" h="1562100">
                <a:moveTo>
                  <a:pt x="2899435" y="101600"/>
                </a:moveTo>
                <a:lnTo>
                  <a:pt x="2856306" y="101600"/>
                </a:lnTo>
                <a:lnTo>
                  <a:pt x="2842602" y="88900"/>
                </a:lnTo>
                <a:lnTo>
                  <a:pt x="2886367" y="88900"/>
                </a:lnTo>
                <a:lnTo>
                  <a:pt x="2899435" y="101600"/>
                </a:lnTo>
                <a:close/>
              </a:path>
              <a:path w="5668009" h="1562100">
                <a:moveTo>
                  <a:pt x="2989529" y="101600"/>
                </a:moveTo>
                <a:lnTo>
                  <a:pt x="2962186" y="101600"/>
                </a:lnTo>
                <a:lnTo>
                  <a:pt x="2972574" y="88900"/>
                </a:lnTo>
                <a:lnTo>
                  <a:pt x="3000819" y="88900"/>
                </a:lnTo>
                <a:lnTo>
                  <a:pt x="2989529" y="101600"/>
                </a:lnTo>
                <a:close/>
              </a:path>
              <a:path w="5668009" h="1562100">
                <a:moveTo>
                  <a:pt x="4918100" y="101600"/>
                </a:moveTo>
                <a:lnTo>
                  <a:pt x="4896307" y="101600"/>
                </a:lnTo>
                <a:lnTo>
                  <a:pt x="4879276" y="88900"/>
                </a:lnTo>
                <a:lnTo>
                  <a:pt x="4910048" y="88900"/>
                </a:lnTo>
                <a:lnTo>
                  <a:pt x="4918100" y="101600"/>
                </a:lnTo>
                <a:close/>
              </a:path>
              <a:path w="5668009" h="1562100">
                <a:moveTo>
                  <a:pt x="2019846" y="114300"/>
                </a:moveTo>
                <a:lnTo>
                  <a:pt x="1964118" y="114300"/>
                </a:lnTo>
                <a:lnTo>
                  <a:pt x="1980958" y="101600"/>
                </a:lnTo>
                <a:lnTo>
                  <a:pt x="2038083" y="101600"/>
                </a:lnTo>
                <a:lnTo>
                  <a:pt x="2019846" y="114300"/>
                </a:lnTo>
                <a:close/>
              </a:path>
              <a:path w="5668009" h="1562100">
                <a:moveTo>
                  <a:pt x="2937078" y="114300"/>
                </a:moveTo>
                <a:lnTo>
                  <a:pt x="2895752" y="114300"/>
                </a:lnTo>
                <a:lnTo>
                  <a:pt x="2882773" y="101600"/>
                </a:lnTo>
                <a:lnTo>
                  <a:pt x="2924797" y="101600"/>
                </a:lnTo>
                <a:lnTo>
                  <a:pt x="2937078" y="114300"/>
                </a:lnTo>
                <a:close/>
              </a:path>
              <a:path w="5668009" h="1562100">
                <a:moveTo>
                  <a:pt x="2968929" y="114300"/>
                </a:moveTo>
                <a:lnTo>
                  <a:pt x="2943186" y="114300"/>
                </a:lnTo>
                <a:lnTo>
                  <a:pt x="2952356" y="101600"/>
                </a:lnTo>
                <a:lnTo>
                  <a:pt x="2979140" y="101600"/>
                </a:lnTo>
                <a:lnTo>
                  <a:pt x="2968929" y="114300"/>
                </a:lnTo>
                <a:close/>
              </a:path>
              <a:path w="5668009" h="1562100">
                <a:moveTo>
                  <a:pt x="4940871" y="114300"/>
                </a:moveTo>
                <a:lnTo>
                  <a:pt x="4919802" y="114300"/>
                </a:lnTo>
                <a:lnTo>
                  <a:pt x="4912080" y="101600"/>
                </a:lnTo>
                <a:lnTo>
                  <a:pt x="4933518" y="101600"/>
                </a:lnTo>
                <a:lnTo>
                  <a:pt x="4940871" y="114300"/>
                </a:lnTo>
                <a:close/>
              </a:path>
              <a:path w="5668009" h="1562100">
                <a:moveTo>
                  <a:pt x="1968512" y="127000"/>
                </a:moveTo>
                <a:lnTo>
                  <a:pt x="1932063" y="127000"/>
                </a:lnTo>
                <a:lnTo>
                  <a:pt x="1947824" y="114300"/>
                </a:lnTo>
                <a:lnTo>
                  <a:pt x="1985225" y="114300"/>
                </a:lnTo>
                <a:lnTo>
                  <a:pt x="1968512" y="127000"/>
                </a:lnTo>
                <a:close/>
              </a:path>
              <a:path w="5668009" h="1562100">
                <a:moveTo>
                  <a:pt x="2947898" y="127000"/>
                </a:moveTo>
                <a:lnTo>
                  <a:pt x="2932798" y="114300"/>
                </a:lnTo>
                <a:lnTo>
                  <a:pt x="2959684" y="114300"/>
                </a:lnTo>
                <a:lnTo>
                  <a:pt x="2947898" y="127000"/>
                </a:lnTo>
                <a:close/>
              </a:path>
              <a:path w="5668009" h="1562100">
                <a:moveTo>
                  <a:pt x="4961508" y="127000"/>
                </a:moveTo>
                <a:lnTo>
                  <a:pt x="4941189" y="127000"/>
                </a:lnTo>
                <a:lnTo>
                  <a:pt x="4934191" y="114300"/>
                </a:lnTo>
                <a:lnTo>
                  <a:pt x="4954866" y="114300"/>
                </a:lnTo>
                <a:lnTo>
                  <a:pt x="4961508" y="127000"/>
                </a:lnTo>
                <a:close/>
              </a:path>
              <a:path w="5668009" h="1562100">
                <a:moveTo>
                  <a:pt x="1516011" y="139700"/>
                </a:moveTo>
                <a:lnTo>
                  <a:pt x="1282890" y="139700"/>
                </a:lnTo>
                <a:lnTo>
                  <a:pt x="1305128" y="127000"/>
                </a:lnTo>
                <a:lnTo>
                  <a:pt x="1486331" y="127000"/>
                </a:lnTo>
                <a:lnTo>
                  <a:pt x="1516011" y="139700"/>
                </a:lnTo>
                <a:close/>
              </a:path>
              <a:path w="5668009" h="1562100">
                <a:moveTo>
                  <a:pt x="1907768" y="152400"/>
                </a:moveTo>
                <a:lnTo>
                  <a:pt x="1888248" y="152400"/>
                </a:lnTo>
                <a:lnTo>
                  <a:pt x="1902269" y="139700"/>
                </a:lnTo>
                <a:lnTo>
                  <a:pt x="1916874" y="127000"/>
                </a:lnTo>
                <a:lnTo>
                  <a:pt x="1952599" y="127000"/>
                </a:lnTo>
                <a:lnTo>
                  <a:pt x="1936991" y="139700"/>
                </a:lnTo>
                <a:lnTo>
                  <a:pt x="1922233" y="139700"/>
                </a:lnTo>
                <a:lnTo>
                  <a:pt x="1907768" y="152400"/>
                </a:lnTo>
                <a:close/>
              </a:path>
              <a:path w="5668009" h="1562100">
                <a:moveTo>
                  <a:pt x="4979885" y="139700"/>
                </a:moveTo>
                <a:lnTo>
                  <a:pt x="4960327" y="139700"/>
                </a:lnTo>
                <a:lnTo>
                  <a:pt x="4954079" y="127000"/>
                </a:lnTo>
                <a:lnTo>
                  <a:pt x="4974018" y="127000"/>
                </a:lnTo>
                <a:lnTo>
                  <a:pt x="4979885" y="139700"/>
                </a:lnTo>
                <a:close/>
              </a:path>
              <a:path w="5668009" h="1562100">
                <a:moveTo>
                  <a:pt x="1283462" y="152400"/>
                </a:moveTo>
                <a:lnTo>
                  <a:pt x="1111681" y="152400"/>
                </a:lnTo>
                <a:lnTo>
                  <a:pt x="1132370" y="139700"/>
                </a:lnTo>
                <a:lnTo>
                  <a:pt x="1305648" y="139700"/>
                </a:lnTo>
                <a:lnTo>
                  <a:pt x="1283462" y="152400"/>
                </a:lnTo>
                <a:close/>
              </a:path>
              <a:path w="5668009" h="1562100">
                <a:moveTo>
                  <a:pt x="1687004" y="152400"/>
                </a:moveTo>
                <a:lnTo>
                  <a:pt x="1515402" y="152400"/>
                </a:lnTo>
                <a:lnTo>
                  <a:pt x="1485811" y="139700"/>
                </a:lnTo>
                <a:lnTo>
                  <a:pt x="1659432" y="139700"/>
                </a:lnTo>
                <a:lnTo>
                  <a:pt x="1687004" y="152400"/>
                </a:lnTo>
                <a:close/>
              </a:path>
              <a:path w="5668009" h="1562100">
                <a:moveTo>
                  <a:pt x="4990858" y="152400"/>
                </a:moveTo>
                <a:lnTo>
                  <a:pt x="4971796" y="152400"/>
                </a:lnTo>
                <a:lnTo>
                  <a:pt x="4966055" y="139700"/>
                </a:lnTo>
                <a:lnTo>
                  <a:pt x="4985512" y="139700"/>
                </a:lnTo>
                <a:lnTo>
                  <a:pt x="4990858" y="152400"/>
                </a:lnTo>
                <a:close/>
              </a:path>
              <a:path w="5668009" h="1562100">
                <a:moveTo>
                  <a:pt x="1113256" y="165100"/>
                </a:moveTo>
                <a:lnTo>
                  <a:pt x="1031252" y="165100"/>
                </a:lnTo>
                <a:lnTo>
                  <a:pt x="1051001" y="152400"/>
                </a:lnTo>
                <a:lnTo>
                  <a:pt x="1133881" y="152400"/>
                </a:lnTo>
                <a:lnTo>
                  <a:pt x="1113256" y="165100"/>
                </a:lnTo>
                <a:close/>
              </a:path>
              <a:path w="5668009" h="1562100">
                <a:moveTo>
                  <a:pt x="1767243" y="165100"/>
                </a:moveTo>
                <a:lnTo>
                  <a:pt x="1685404" y="165100"/>
                </a:lnTo>
                <a:lnTo>
                  <a:pt x="1657908" y="152400"/>
                </a:lnTo>
                <a:lnTo>
                  <a:pt x="1740941" y="152400"/>
                </a:lnTo>
                <a:lnTo>
                  <a:pt x="1767243" y="165100"/>
                </a:lnTo>
                <a:close/>
              </a:path>
              <a:path w="5668009" h="1562100">
                <a:moveTo>
                  <a:pt x="1880971" y="165100"/>
                </a:moveTo>
                <a:lnTo>
                  <a:pt x="1862035" y="165100"/>
                </a:lnTo>
                <a:lnTo>
                  <a:pt x="1874824" y="152400"/>
                </a:lnTo>
                <a:lnTo>
                  <a:pt x="1894230" y="152400"/>
                </a:lnTo>
                <a:lnTo>
                  <a:pt x="1880971" y="165100"/>
                </a:lnTo>
                <a:close/>
              </a:path>
              <a:path w="5668009" h="1562100">
                <a:moveTo>
                  <a:pt x="5005285" y="165100"/>
                </a:moveTo>
                <a:lnTo>
                  <a:pt x="4986972" y="165100"/>
                </a:lnTo>
                <a:lnTo>
                  <a:pt x="4982032" y="152400"/>
                </a:lnTo>
                <a:lnTo>
                  <a:pt x="5000752" y="152400"/>
                </a:lnTo>
                <a:lnTo>
                  <a:pt x="5005285" y="165100"/>
                </a:lnTo>
                <a:close/>
              </a:path>
              <a:path w="5668009" h="1562100">
                <a:moveTo>
                  <a:pt x="1033348" y="177800"/>
                </a:moveTo>
                <a:lnTo>
                  <a:pt x="954862" y="177800"/>
                </a:lnTo>
                <a:lnTo>
                  <a:pt x="973556" y="165100"/>
                </a:lnTo>
                <a:lnTo>
                  <a:pt x="1053033" y="165100"/>
                </a:lnTo>
                <a:lnTo>
                  <a:pt x="1033348" y="177800"/>
                </a:lnTo>
                <a:close/>
              </a:path>
              <a:path w="5668009" h="1562100">
                <a:moveTo>
                  <a:pt x="1838452" y="177800"/>
                </a:moveTo>
                <a:lnTo>
                  <a:pt x="1765109" y="177800"/>
                </a:lnTo>
                <a:lnTo>
                  <a:pt x="1738896" y="165100"/>
                </a:lnTo>
                <a:lnTo>
                  <a:pt x="1818487" y="165100"/>
                </a:lnTo>
                <a:lnTo>
                  <a:pt x="1839991" y="176087"/>
                </a:lnTo>
                <a:lnTo>
                  <a:pt x="1838452" y="177800"/>
                </a:lnTo>
                <a:close/>
              </a:path>
              <a:path w="5668009" h="1562100">
                <a:moveTo>
                  <a:pt x="1868525" y="177800"/>
                </a:moveTo>
                <a:lnTo>
                  <a:pt x="1843341" y="177800"/>
                </a:lnTo>
                <a:lnTo>
                  <a:pt x="1839991" y="176087"/>
                </a:lnTo>
                <a:lnTo>
                  <a:pt x="1849869" y="165100"/>
                </a:lnTo>
                <a:lnTo>
                  <a:pt x="1881149" y="165100"/>
                </a:lnTo>
                <a:lnTo>
                  <a:pt x="1868525" y="177800"/>
                </a:lnTo>
                <a:close/>
              </a:path>
              <a:path w="5668009" h="1562100">
                <a:moveTo>
                  <a:pt x="5013515" y="177800"/>
                </a:moveTo>
                <a:lnTo>
                  <a:pt x="4999659" y="177800"/>
                </a:lnTo>
                <a:lnTo>
                  <a:pt x="4995557" y="165100"/>
                </a:lnTo>
                <a:lnTo>
                  <a:pt x="5009540" y="165100"/>
                </a:lnTo>
                <a:lnTo>
                  <a:pt x="5013515" y="177800"/>
                </a:lnTo>
                <a:close/>
              </a:path>
              <a:path w="5668009" h="1562100">
                <a:moveTo>
                  <a:pt x="1843341" y="177800"/>
                </a:moveTo>
                <a:lnTo>
                  <a:pt x="1838452" y="177800"/>
                </a:lnTo>
                <a:lnTo>
                  <a:pt x="1839991" y="176087"/>
                </a:lnTo>
                <a:lnTo>
                  <a:pt x="1843341" y="177800"/>
                </a:lnTo>
                <a:close/>
              </a:path>
              <a:path w="5668009" h="1562100">
                <a:moveTo>
                  <a:pt x="957516" y="190500"/>
                </a:moveTo>
                <a:lnTo>
                  <a:pt x="900480" y="190500"/>
                </a:lnTo>
                <a:lnTo>
                  <a:pt x="918311" y="177800"/>
                </a:lnTo>
                <a:lnTo>
                  <a:pt x="976134" y="177800"/>
                </a:lnTo>
                <a:lnTo>
                  <a:pt x="957516" y="190500"/>
                </a:lnTo>
                <a:close/>
              </a:path>
              <a:path w="5668009" h="1562100">
                <a:moveTo>
                  <a:pt x="1843341" y="190500"/>
                </a:moveTo>
                <a:lnTo>
                  <a:pt x="1815896" y="177800"/>
                </a:lnTo>
                <a:lnTo>
                  <a:pt x="1856905" y="177800"/>
                </a:lnTo>
                <a:lnTo>
                  <a:pt x="1843341" y="190500"/>
                </a:lnTo>
                <a:close/>
              </a:path>
              <a:path w="5668009" h="1562100">
                <a:moveTo>
                  <a:pt x="5006695" y="190500"/>
                </a:moveTo>
                <a:lnTo>
                  <a:pt x="5003165" y="177800"/>
                </a:lnTo>
                <a:lnTo>
                  <a:pt x="5006543" y="177800"/>
                </a:lnTo>
                <a:lnTo>
                  <a:pt x="5006695" y="190500"/>
                </a:lnTo>
                <a:close/>
              </a:path>
              <a:path w="5668009" h="1562100">
                <a:moveTo>
                  <a:pt x="5023675" y="190500"/>
                </a:moveTo>
                <a:lnTo>
                  <a:pt x="5009769" y="190500"/>
                </a:lnTo>
                <a:lnTo>
                  <a:pt x="5006543" y="177800"/>
                </a:lnTo>
                <a:lnTo>
                  <a:pt x="5020589" y="177800"/>
                </a:lnTo>
                <a:lnTo>
                  <a:pt x="5023675" y="190500"/>
                </a:lnTo>
                <a:close/>
              </a:path>
              <a:path w="5668009" h="1562100">
                <a:moveTo>
                  <a:pt x="903566" y="203200"/>
                </a:moveTo>
                <a:lnTo>
                  <a:pt x="865708" y="203200"/>
                </a:lnTo>
                <a:lnTo>
                  <a:pt x="882942" y="190500"/>
                </a:lnTo>
                <a:lnTo>
                  <a:pt x="921334" y="190500"/>
                </a:lnTo>
                <a:lnTo>
                  <a:pt x="903566" y="203200"/>
                </a:lnTo>
                <a:close/>
              </a:path>
              <a:path w="5668009" h="1562100">
                <a:moveTo>
                  <a:pt x="5102809" y="203200"/>
                </a:moveTo>
                <a:lnTo>
                  <a:pt x="5016614" y="203200"/>
                </a:lnTo>
                <a:lnTo>
                  <a:pt x="5012423" y="190500"/>
                </a:lnTo>
                <a:lnTo>
                  <a:pt x="5076164" y="190500"/>
                </a:lnTo>
                <a:lnTo>
                  <a:pt x="5102809" y="203200"/>
                </a:lnTo>
                <a:close/>
              </a:path>
              <a:path w="5668009" h="1562100">
                <a:moveTo>
                  <a:pt x="852347" y="215900"/>
                </a:moveTo>
                <a:lnTo>
                  <a:pt x="815924" y="215900"/>
                </a:lnTo>
                <a:lnTo>
                  <a:pt x="832192" y="203200"/>
                </a:lnTo>
                <a:lnTo>
                  <a:pt x="869188" y="203200"/>
                </a:lnTo>
                <a:lnTo>
                  <a:pt x="852347" y="215900"/>
                </a:lnTo>
                <a:close/>
              </a:path>
              <a:path w="5668009" h="1562100">
                <a:moveTo>
                  <a:pt x="5179441" y="215900"/>
                </a:moveTo>
                <a:lnTo>
                  <a:pt x="5100929" y="215900"/>
                </a:lnTo>
                <a:lnTo>
                  <a:pt x="5074386" y="203200"/>
                </a:lnTo>
                <a:lnTo>
                  <a:pt x="5154472" y="203200"/>
                </a:lnTo>
                <a:lnTo>
                  <a:pt x="5179441" y="215900"/>
                </a:lnTo>
                <a:close/>
              </a:path>
              <a:path w="5668009" h="1562100">
                <a:moveTo>
                  <a:pt x="819823" y="228600"/>
                </a:moveTo>
                <a:lnTo>
                  <a:pt x="784402" y="228600"/>
                </a:lnTo>
                <a:lnTo>
                  <a:pt x="799998" y="215900"/>
                </a:lnTo>
                <a:lnTo>
                  <a:pt x="836002" y="215900"/>
                </a:lnTo>
                <a:lnTo>
                  <a:pt x="819823" y="228600"/>
                </a:lnTo>
                <a:close/>
              </a:path>
              <a:path w="5668009" h="1562100">
                <a:moveTo>
                  <a:pt x="5227523" y="228600"/>
                </a:moveTo>
                <a:lnTo>
                  <a:pt x="5176875" y="228600"/>
                </a:lnTo>
                <a:lnTo>
                  <a:pt x="5152021" y="215900"/>
                </a:lnTo>
                <a:lnTo>
                  <a:pt x="5203799" y="215900"/>
                </a:lnTo>
                <a:lnTo>
                  <a:pt x="5227523" y="228600"/>
                </a:lnTo>
                <a:close/>
              </a:path>
              <a:path w="5668009" h="1562100">
                <a:moveTo>
                  <a:pt x="773569" y="241300"/>
                </a:moveTo>
                <a:lnTo>
                  <a:pt x="739724" y="241300"/>
                </a:lnTo>
                <a:lnTo>
                  <a:pt x="754252" y="228600"/>
                </a:lnTo>
                <a:lnTo>
                  <a:pt x="788733" y="228600"/>
                </a:lnTo>
                <a:lnTo>
                  <a:pt x="773569" y="241300"/>
                </a:lnTo>
                <a:close/>
              </a:path>
              <a:path w="5668009" h="1562100">
                <a:moveTo>
                  <a:pt x="5272976" y="241300"/>
                </a:moveTo>
                <a:lnTo>
                  <a:pt x="5224475" y="241300"/>
                </a:lnTo>
                <a:lnTo>
                  <a:pt x="5200865" y="228600"/>
                </a:lnTo>
                <a:lnTo>
                  <a:pt x="5250599" y="228600"/>
                </a:lnTo>
                <a:lnTo>
                  <a:pt x="5272976" y="241300"/>
                </a:lnTo>
                <a:close/>
              </a:path>
              <a:path w="5668009" h="1562100">
                <a:moveTo>
                  <a:pt x="744537" y="254000"/>
                </a:moveTo>
                <a:lnTo>
                  <a:pt x="711771" y="254000"/>
                </a:lnTo>
                <a:lnTo>
                  <a:pt x="725563" y="241300"/>
                </a:lnTo>
                <a:lnTo>
                  <a:pt x="758964" y="241300"/>
                </a:lnTo>
                <a:lnTo>
                  <a:pt x="744537" y="254000"/>
                </a:lnTo>
                <a:close/>
              </a:path>
              <a:path w="5668009" h="1562100">
                <a:moveTo>
                  <a:pt x="5315584" y="254000"/>
                </a:moveTo>
                <a:lnTo>
                  <a:pt x="5269395" y="254000"/>
                </a:lnTo>
                <a:lnTo>
                  <a:pt x="5247144" y="241300"/>
                </a:lnTo>
                <a:lnTo>
                  <a:pt x="5294642" y="241300"/>
                </a:lnTo>
                <a:lnTo>
                  <a:pt x="5315584" y="254000"/>
                </a:lnTo>
                <a:close/>
              </a:path>
              <a:path w="5668009" h="1562100">
                <a:moveTo>
                  <a:pt x="716991" y="266700"/>
                </a:moveTo>
                <a:lnTo>
                  <a:pt x="685342" y="266700"/>
                </a:lnTo>
                <a:lnTo>
                  <a:pt x="698360" y="254000"/>
                </a:lnTo>
                <a:lnTo>
                  <a:pt x="730669" y="254000"/>
                </a:lnTo>
                <a:lnTo>
                  <a:pt x="716991" y="266700"/>
                </a:lnTo>
                <a:close/>
              </a:path>
              <a:path w="5668009" h="1562100">
                <a:moveTo>
                  <a:pt x="5373738" y="279400"/>
                </a:moveTo>
                <a:lnTo>
                  <a:pt x="5350383" y="279400"/>
                </a:lnTo>
                <a:lnTo>
                  <a:pt x="5331155" y="266700"/>
                </a:lnTo>
                <a:lnTo>
                  <a:pt x="5311432" y="266700"/>
                </a:lnTo>
                <a:lnTo>
                  <a:pt x="5290642" y="254000"/>
                </a:lnTo>
                <a:lnTo>
                  <a:pt x="5335765" y="254000"/>
                </a:lnTo>
                <a:lnTo>
                  <a:pt x="5355158" y="266700"/>
                </a:lnTo>
                <a:lnTo>
                  <a:pt x="5373738" y="279400"/>
                </a:lnTo>
                <a:close/>
              </a:path>
              <a:path w="5668009" h="1562100">
                <a:moveTo>
                  <a:pt x="690994" y="279400"/>
                </a:moveTo>
                <a:lnTo>
                  <a:pt x="660501" y="279400"/>
                </a:lnTo>
                <a:lnTo>
                  <a:pt x="672719" y="266700"/>
                </a:lnTo>
                <a:lnTo>
                  <a:pt x="703910" y="266700"/>
                </a:lnTo>
                <a:lnTo>
                  <a:pt x="690994" y="279400"/>
                </a:lnTo>
                <a:close/>
              </a:path>
              <a:path w="5668009" h="1562100">
                <a:moveTo>
                  <a:pt x="643902" y="304800"/>
                </a:moveTo>
                <a:lnTo>
                  <a:pt x="626300" y="304800"/>
                </a:lnTo>
                <a:lnTo>
                  <a:pt x="637286" y="292100"/>
                </a:lnTo>
                <a:lnTo>
                  <a:pt x="648677" y="279400"/>
                </a:lnTo>
                <a:lnTo>
                  <a:pt x="678713" y="279400"/>
                </a:lnTo>
                <a:lnTo>
                  <a:pt x="666610" y="292100"/>
                </a:lnTo>
                <a:lnTo>
                  <a:pt x="655167" y="292100"/>
                </a:lnTo>
                <a:lnTo>
                  <a:pt x="643902" y="304800"/>
                </a:lnTo>
                <a:close/>
              </a:path>
              <a:path w="5668009" h="1562100">
                <a:moveTo>
                  <a:pt x="5408371" y="292100"/>
                </a:moveTo>
                <a:lnTo>
                  <a:pt x="5368632" y="292100"/>
                </a:lnTo>
                <a:lnTo>
                  <a:pt x="5350217" y="279400"/>
                </a:lnTo>
                <a:lnTo>
                  <a:pt x="5391492" y="279400"/>
                </a:lnTo>
                <a:lnTo>
                  <a:pt x="5408371" y="292100"/>
                </a:lnTo>
                <a:close/>
              </a:path>
              <a:path w="5668009" h="1562100">
                <a:moveTo>
                  <a:pt x="5424411" y="304800"/>
                </a:moveTo>
                <a:lnTo>
                  <a:pt x="5402554" y="304800"/>
                </a:lnTo>
                <a:lnTo>
                  <a:pt x="5385854" y="292100"/>
                </a:lnTo>
                <a:lnTo>
                  <a:pt x="5416511" y="292100"/>
                </a:lnTo>
                <a:lnTo>
                  <a:pt x="5424411" y="304800"/>
                </a:lnTo>
                <a:close/>
              </a:path>
              <a:path w="5668009" h="1562100">
                <a:moveTo>
                  <a:pt x="622909" y="317500"/>
                </a:moveTo>
                <a:lnTo>
                  <a:pt x="605637" y="317500"/>
                </a:lnTo>
                <a:lnTo>
                  <a:pt x="615746" y="304800"/>
                </a:lnTo>
                <a:lnTo>
                  <a:pt x="633323" y="304800"/>
                </a:lnTo>
                <a:lnTo>
                  <a:pt x="622909" y="317500"/>
                </a:lnTo>
                <a:close/>
              </a:path>
              <a:path w="5668009" h="1562100">
                <a:moveTo>
                  <a:pt x="5446725" y="317500"/>
                </a:moveTo>
                <a:lnTo>
                  <a:pt x="5418124" y="317500"/>
                </a:lnTo>
                <a:lnTo>
                  <a:pt x="5410327" y="304800"/>
                </a:lnTo>
                <a:lnTo>
                  <a:pt x="5439524" y="304800"/>
                </a:lnTo>
                <a:lnTo>
                  <a:pt x="5446725" y="317500"/>
                </a:lnTo>
                <a:close/>
              </a:path>
              <a:path w="5668009" h="1562100">
                <a:moveTo>
                  <a:pt x="603707" y="330200"/>
                </a:moveTo>
                <a:lnTo>
                  <a:pt x="586740" y="330200"/>
                </a:lnTo>
                <a:lnTo>
                  <a:pt x="595960" y="317500"/>
                </a:lnTo>
                <a:lnTo>
                  <a:pt x="613232" y="317500"/>
                </a:lnTo>
                <a:lnTo>
                  <a:pt x="603707" y="330200"/>
                </a:lnTo>
                <a:close/>
              </a:path>
              <a:path w="5668009" h="1562100">
                <a:moveTo>
                  <a:pt x="5466930" y="330200"/>
                </a:moveTo>
                <a:lnTo>
                  <a:pt x="5439791" y="330200"/>
                </a:lnTo>
                <a:lnTo>
                  <a:pt x="5432691" y="317500"/>
                </a:lnTo>
                <a:lnTo>
                  <a:pt x="5460428" y="317500"/>
                </a:lnTo>
                <a:lnTo>
                  <a:pt x="5466930" y="330200"/>
                </a:lnTo>
                <a:close/>
              </a:path>
              <a:path w="5668009" h="1562100">
                <a:moveTo>
                  <a:pt x="578345" y="355600"/>
                </a:moveTo>
                <a:lnTo>
                  <a:pt x="561835" y="355600"/>
                </a:lnTo>
                <a:lnTo>
                  <a:pt x="569671" y="342900"/>
                </a:lnTo>
                <a:lnTo>
                  <a:pt x="577964" y="330200"/>
                </a:lnTo>
                <a:lnTo>
                  <a:pt x="603859" y="330200"/>
                </a:lnTo>
                <a:lnTo>
                  <a:pt x="594779" y="342900"/>
                </a:lnTo>
                <a:lnTo>
                  <a:pt x="586486" y="342900"/>
                </a:lnTo>
                <a:lnTo>
                  <a:pt x="578345" y="355600"/>
                </a:lnTo>
                <a:close/>
              </a:path>
              <a:path w="5668009" h="1562100">
                <a:moveTo>
                  <a:pt x="5479160" y="342900"/>
                </a:moveTo>
                <a:lnTo>
                  <a:pt x="5459272" y="342900"/>
                </a:lnTo>
                <a:lnTo>
                  <a:pt x="5452910" y="330200"/>
                </a:lnTo>
                <a:lnTo>
                  <a:pt x="5473166" y="330200"/>
                </a:lnTo>
                <a:lnTo>
                  <a:pt x="5479160" y="342900"/>
                </a:lnTo>
                <a:close/>
              </a:path>
              <a:path w="5668009" h="1562100">
                <a:moveTo>
                  <a:pt x="5495632" y="355600"/>
                </a:moveTo>
                <a:lnTo>
                  <a:pt x="5476494" y="355600"/>
                </a:lnTo>
                <a:lnTo>
                  <a:pt x="5470880" y="342900"/>
                </a:lnTo>
                <a:lnTo>
                  <a:pt x="5490400" y="342900"/>
                </a:lnTo>
                <a:lnTo>
                  <a:pt x="5495632" y="355600"/>
                </a:lnTo>
                <a:close/>
              </a:path>
              <a:path w="5668009" h="1562100">
                <a:moveTo>
                  <a:pt x="563829" y="368300"/>
                </a:moveTo>
                <a:lnTo>
                  <a:pt x="547611" y="368300"/>
                </a:lnTo>
                <a:lnTo>
                  <a:pt x="554482" y="355600"/>
                </a:lnTo>
                <a:lnTo>
                  <a:pt x="571017" y="355600"/>
                </a:lnTo>
                <a:lnTo>
                  <a:pt x="563829" y="368300"/>
                </a:lnTo>
                <a:close/>
              </a:path>
              <a:path w="5668009" h="1562100">
                <a:moveTo>
                  <a:pt x="5505310" y="368300"/>
                </a:moveTo>
                <a:lnTo>
                  <a:pt x="5486654" y="368300"/>
                </a:lnTo>
                <a:lnTo>
                  <a:pt x="5481574" y="355600"/>
                </a:lnTo>
                <a:lnTo>
                  <a:pt x="5500598" y="355600"/>
                </a:lnTo>
                <a:lnTo>
                  <a:pt x="5505310" y="368300"/>
                </a:lnTo>
                <a:close/>
              </a:path>
              <a:path w="5668009" h="1562100">
                <a:moveTo>
                  <a:pt x="545757" y="393700"/>
                </a:moveTo>
                <a:lnTo>
                  <a:pt x="530009" y="393700"/>
                </a:lnTo>
                <a:lnTo>
                  <a:pt x="535368" y="381000"/>
                </a:lnTo>
                <a:lnTo>
                  <a:pt x="541235" y="368300"/>
                </a:lnTo>
                <a:lnTo>
                  <a:pt x="557479" y="368300"/>
                </a:lnTo>
                <a:lnTo>
                  <a:pt x="551281" y="381000"/>
                </a:lnTo>
                <a:lnTo>
                  <a:pt x="551459" y="381000"/>
                </a:lnTo>
                <a:lnTo>
                  <a:pt x="545757" y="393700"/>
                </a:lnTo>
                <a:close/>
              </a:path>
              <a:path w="5668009" h="1562100">
                <a:moveTo>
                  <a:pt x="5513895" y="381000"/>
                </a:moveTo>
                <a:lnTo>
                  <a:pt x="5499912" y="381000"/>
                </a:lnTo>
                <a:lnTo>
                  <a:pt x="5495620" y="368300"/>
                </a:lnTo>
                <a:lnTo>
                  <a:pt x="5509742" y="368300"/>
                </a:lnTo>
                <a:lnTo>
                  <a:pt x="5513895" y="381000"/>
                </a:lnTo>
                <a:close/>
              </a:path>
              <a:path w="5668009" h="1562100">
                <a:moveTo>
                  <a:pt x="5524690" y="393700"/>
                </a:moveTo>
                <a:lnTo>
                  <a:pt x="5507367" y="393700"/>
                </a:lnTo>
                <a:lnTo>
                  <a:pt x="5503633" y="381000"/>
                </a:lnTo>
                <a:lnTo>
                  <a:pt x="5521375" y="381000"/>
                </a:lnTo>
                <a:lnTo>
                  <a:pt x="5524690" y="393700"/>
                </a:lnTo>
                <a:close/>
              </a:path>
              <a:path w="5668009" h="1562100">
                <a:moveTo>
                  <a:pt x="532257" y="419100"/>
                </a:moveTo>
                <a:lnTo>
                  <a:pt x="517105" y="419100"/>
                </a:lnTo>
                <a:lnTo>
                  <a:pt x="520865" y="406400"/>
                </a:lnTo>
                <a:lnTo>
                  <a:pt x="525170" y="393700"/>
                </a:lnTo>
                <a:lnTo>
                  <a:pt x="540918" y="393700"/>
                </a:lnTo>
                <a:lnTo>
                  <a:pt x="536244" y="406400"/>
                </a:lnTo>
                <a:lnTo>
                  <a:pt x="536409" y="406400"/>
                </a:lnTo>
                <a:lnTo>
                  <a:pt x="532257" y="419100"/>
                </a:lnTo>
                <a:close/>
              </a:path>
              <a:path w="5668009" h="1562100">
                <a:moveTo>
                  <a:pt x="5530430" y="406400"/>
                </a:moveTo>
                <a:lnTo>
                  <a:pt x="5516460" y="406400"/>
                </a:lnTo>
                <a:lnTo>
                  <a:pt x="5513578" y="393700"/>
                </a:lnTo>
                <a:lnTo>
                  <a:pt x="5527713" y="393700"/>
                </a:lnTo>
                <a:lnTo>
                  <a:pt x="5530430" y="406400"/>
                </a:lnTo>
                <a:close/>
              </a:path>
              <a:path w="5668009" h="1562100">
                <a:moveTo>
                  <a:pt x="5534964" y="419100"/>
                </a:moveTo>
                <a:lnTo>
                  <a:pt x="5521096" y="419100"/>
                </a:lnTo>
                <a:lnTo>
                  <a:pt x="5518797" y="406400"/>
                </a:lnTo>
                <a:lnTo>
                  <a:pt x="5532856" y="406400"/>
                </a:lnTo>
                <a:lnTo>
                  <a:pt x="5534964" y="419100"/>
                </a:lnTo>
                <a:close/>
              </a:path>
              <a:path w="5668009" h="1562100">
                <a:moveTo>
                  <a:pt x="521563" y="444500"/>
                </a:moveTo>
                <a:lnTo>
                  <a:pt x="509168" y="444500"/>
                </a:lnTo>
                <a:lnTo>
                  <a:pt x="511238" y="431800"/>
                </a:lnTo>
                <a:lnTo>
                  <a:pt x="513892" y="419100"/>
                </a:lnTo>
                <a:lnTo>
                  <a:pt x="528942" y="419100"/>
                </a:lnTo>
                <a:lnTo>
                  <a:pt x="525856" y="431800"/>
                </a:lnTo>
                <a:lnTo>
                  <a:pt x="523557" y="431800"/>
                </a:lnTo>
                <a:lnTo>
                  <a:pt x="521563" y="444500"/>
                </a:lnTo>
                <a:close/>
              </a:path>
              <a:path w="5668009" h="1562100">
                <a:moveTo>
                  <a:pt x="5538254" y="431800"/>
                </a:moveTo>
                <a:lnTo>
                  <a:pt x="5525909" y="431800"/>
                </a:lnTo>
                <a:lnTo>
                  <a:pt x="5524500" y="419100"/>
                </a:lnTo>
                <a:lnTo>
                  <a:pt x="5536768" y="419100"/>
                </a:lnTo>
                <a:lnTo>
                  <a:pt x="5538254" y="431800"/>
                </a:lnTo>
                <a:close/>
              </a:path>
              <a:path w="5668009" h="1562100">
                <a:moveTo>
                  <a:pt x="5540756" y="444500"/>
                </a:moveTo>
                <a:lnTo>
                  <a:pt x="5527649" y="444500"/>
                </a:lnTo>
                <a:lnTo>
                  <a:pt x="5526862" y="431800"/>
                </a:lnTo>
                <a:lnTo>
                  <a:pt x="5540260" y="431800"/>
                </a:lnTo>
                <a:lnTo>
                  <a:pt x="5540756" y="444500"/>
                </a:lnTo>
                <a:close/>
              </a:path>
              <a:path w="5668009" h="1562100">
                <a:moveTo>
                  <a:pt x="520242" y="457200"/>
                </a:moveTo>
                <a:lnTo>
                  <a:pt x="507669" y="457200"/>
                </a:lnTo>
                <a:lnTo>
                  <a:pt x="508342" y="444500"/>
                </a:lnTo>
                <a:lnTo>
                  <a:pt x="520890" y="444500"/>
                </a:lnTo>
                <a:lnTo>
                  <a:pt x="520242" y="457200"/>
                </a:lnTo>
                <a:close/>
              </a:path>
              <a:path w="5668009" h="1562100">
                <a:moveTo>
                  <a:pt x="5539943" y="469900"/>
                </a:moveTo>
                <a:lnTo>
                  <a:pt x="5526227" y="469900"/>
                </a:lnTo>
                <a:lnTo>
                  <a:pt x="5527382" y="457200"/>
                </a:lnTo>
                <a:lnTo>
                  <a:pt x="5527992" y="457200"/>
                </a:lnTo>
                <a:lnTo>
                  <a:pt x="5528233" y="444500"/>
                </a:lnTo>
                <a:lnTo>
                  <a:pt x="5540933" y="444500"/>
                </a:lnTo>
                <a:lnTo>
                  <a:pt x="5540679" y="457200"/>
                </a:lnTo>
                <a:lnTo>
                  <a:pt x="5539943" y="469900"/>
                </a:lnTo>
                <a:close/>
              </a:path>
              <a:path w="5668009" h="1562100">
                <a:moveTo>
                  <a:pt x="519226" y="469900"/>
                </a:moveTo>
                <a:lnTo>
                  <a:pt x="506539" y="469900"/>
                </a:lnTo>
                <a:lnTo>
                  <a:pt x="506768" y="457200"/>
                </a:lnTo>
                <a:lnTo>
                  <a:pt x="519442" y="457200"/>
                </a:lnTo>
                <a:lnTo>
                  <a:pt x="519226" y="469900"/>
                </a:lnTo>
                <a:close/>
              </a:path>
              <a:path w="5668009" h="1562100">
                <a:moveTo>
                  <a:pt x="519658" y="482600"/>
                </a:moveTo>
                <a:lnTo>
                  <a:pt x="506996" y="482600"/>
                </a:lnTo>
                <a:lnTo>
                  <a:pt x="506590" y="469900"/>
                </a:lnTo>
                <a:lnTo>
                  <a:pt x="519277" y="469900"/>
                </a:lnTo>
                <a:lnTo>
                  <a:pt x="519658" y="482600"/>
                </a:lnTo>
                <a:close/>
              </a:path>
              <a:path w="5668009" h="1562100">
                <a:moveTo>
                  <a:pt x="5536996" y="482600"/>
                </a:moveTo>
                <a:lnTo>
                  <a:pt x="5522747" y="482600"/>
                </a:lnTo>
                <a:lnTo>
                  <a:pt x="5524804" y="469900"/>
                </a:lnTo>
                <a:lnTo>
                  <a:pt x="5538711" y="469900"/>
                </a:lnTo>
                <a:lnTo>
                  <a:pt x="5536996" y="482600"/>
                </a:lnTo>
                <a:close/>
              </a:path>
              <a:path w="5668009" h="1562100">
                <a:moveTo>
                  <a:pt x="521106" y="495300"/>
                </a:moveTo>
                <a:lnTo>
                  <a:pt x="508584" y="495300"/>
                </a:lnTo>
                <a:lnTo>
                  <a:pt x="507657" y="482600"/>
                </a:lnTo>
                <a:lnTo>
                  <a:pt x="520230" y="482600"/>
                </a:lnTo>
                <a:lnTo>
                  <a:pt x="521106" y="495300"/>
                </a:lnTo>
                <a:close/>
              </a:path>
              <a:path w="5668009" h="1562100">
                <a:moveTo>
                  <a:pt x="5532196" y="495300"/>
                </a:moveTo>
                <a:lnTo>
                  <a:pt x="5517578" y="495300"/>
                </a:lnTo>
                <a:lnTo>
                  <a:pt x="5520512" y="482600"/>
                </a:lnTo>
                <a:lnTo>
                  <a:pt x="5534825" y="482600"/>
                </a:lnTo>
                <a:lnTo>
                  <a:pt x="5532196" y="495300"/>
                </a:lnTo>
                <a:close/>
              </a:path>
              <a:path w="5668009" h="1562100">
                <a:moveTo>
                  <a:pt x="525056" y="508000"/>
                </a:moveTo>
                <a:lnTo>
                  <a:pt x="511200" y="508000"/>
                </a:lnTo>
                <a:lnTo>
                  <a:pt x="509765" y="495300"/>
                </a:lnTo>
                <a:lnTo>
                  <a:pt x="523430" y="495300"/>
                </a:lnTo>
                <a:lnTo>
                  <a:pt x="525056" y="508000"/>
                </a:lnTo>
                <a:close/>
              </a:path>
              <a:path w="5668009" h="1562100">
                <a:moveTo>
                  <a:pt x="5525579" y="508000"/>
                </a:moveTo>
                <a:lnTo>
                  <a:pt x="5510745" y="508000"/>
                </a:lnTo>
                <a:lnTo>
                  <a:pt x="5514530" y="495300"/>
                </a:lnTo>
                <a:lnTo>
                  <a:pt x="5529110" y="495300"/>
                </a:lnTo>
                <a:lnTo>
                  <a:pt x="5525579" y="508000"/>
                </a:lnTo>
                <a:close/>
              </a:path>
              <a:path w="5668009" h="1562100">
                <a:moveTo>
                  <a:pt x="514794" y="520700"/>
                </a:moveTo>
                <a:lnTo>
                  <a:pt x="462546" y="520700"/>
                </a:lnTo>
                <a:lnTo>
                  <a:pt x="488899" y="508000"/>
                </a:lnTo>
                <a:lnTo>
                  <a:pt x="512889" y="508000"/>
                </a:lnTo>
                <a:lnTo>
                  <a:pt x="514794" y="520700"/>
                </a:lnTo>
                <a:close/>
              </a:path>
              <a:path w="5668009" h="1562100">
                <a:moveTo>
                  <a:pt x="514794" y="520700"/>
                </a:moveTo>
                <a:lnTo>
                  <a:pt x="512889" y="508000"/>
                </a:lnTo>
                <a:lnTo>
                  <a:pt x="516407" y="508000"/>
                </a:lnTo>
                <a:lnTo>
                  <a:pt x="514794" y="520700"/>
                </a:lnTo>
                <a:close/>
              </a:path>
              <a:path w="5668009" h="1562100">
                <a:moveTo>
                  <a:pt x="528116" y="520700"/>
                </a:moveTo>
                <a:lnTo>
                  <a:pt x="514794" y="520700"/>
                </a:lnTo>
                <a:lnTo>
                  <a:pt x="516407" y="508000"/>
                </a:lnTo>
                <a:lnTo>
                  <a:pt x="524979" y="508000"/>
                </a:lnTo>
                <a:lnTo>
                  <a:pt x="528116" y="520700"/>
                </a:lnTo>
                <a:close/>
              </a:path>
              <a:path w="5668009" h="1562100">
                <a:moveTo>
                  <a:pt x="5517235" y="520700"/>
                </a:moveTo>
                <a:lnTo>
                  <a:pt x="5502262" y="520700"/>
                </a:lnTo>
                <a:lnTo>
                  <a:pt x="5506885" y="508000"/>
                </a:lnTo>
                <a:lnTo>
                  <a:pt x="5521617" y="508000"/>
                </a:lnTo>
                <a:lnTo>
                  <a:pt x="5517235" y="520700"/>
                </a:lnTo>
                <a:close/>
              </a:path>
              <a:path w="5668009" h="1562100">
                <a:moveTo>
                  <a:pt x="463435" y="533400"/>
                </a:moveTo>
                <a:lnTo>
                  <a:pt x="337718" y="533400"/>
                </a:lnTo>
                <a:lnTo>
                  <a:pt x="361657" y="520700"/>
                </a:lnTo>
                <a:lnTo>
                  <a:pt x="489673" y="520700"/>
                </a:lnTo>
                <a:lnTo>
                  <a:pt x="463435" y="533400"/>
                </a:lnTo>
                <a:close/>
              </a:path>
              <a:path w="5668009" h="1562100">
                <a:moveTo>
                  <a:pt x="5507228" y="533400"/>
                </a:moveTo>
                <a:lnTo>
                  <a:pt x="5492153" y="533400"/>
                </a:lnTo>
                <a:lnTo>
                  <a:pt x="5497576" y="520700"/>
                </a:lnTo>
                <a:lnTo>
                  <a:pt x="5512434" y="520700"/>
                </a:lnTo>
                <a:lnTo>
                  <a:pt x="5507228" y="533400"/>
                </a:lnTo>
                <a:close/>
              </a:path>
              <a:path w="5668009" h="1562100">
                <a:moveTo>
                  <a:pt x="339813" y="546100"/>
                </a:moveTo>
                <a:lnTo>
                  <a:pt x="269443" y="546100"/>
                </a:lnTo>
                <a:lnTo>
                  <a:pt x="291579" y="533400"/>
                </a:lnTo>
                <a:lnTo>
                  <a:pt x="363626" y="533400"/>
                </a:lnTo>
                <a:lnTo>
                  <a:pt x="339813" y="546100"/>
                </a:lnTo>
                <a:close/>
              </a:path>
              <a:path w="5668009" h="1562100">
                <a:moveTo>
                  <a:pt x="5495620" y="546100"/>
                </a:moveTo>
                <a:lnTo>
                  <a:pt x="5480456" y="546100"/>
                </a:lnTo>
                <a:lnTo>
                  <a:pt x="5486666" y="533400"/>
                </a:lnTo>
                <a:lnTo>
                  <a:pt x="5501627" y="533400"/>
                </a:lnTo>
                <a:lnTo>
                  <a:pt x="5495620" y="546100"/>
                </a:lnTo>
                <a:close/>
              </a:path>
              <a:path w="5668009" h="1562100">
                <a:moveTo>
                  <a:pt x="272326" y="558800"/>
                </a:moveTo>
                <a:lnTo>
                  <a:pt x="227152" y="558800"/>
                </a:lnTo>
                <a:lnTo>
                  <a:pt x="247954" y="546100"/>
                </a:lnTo>
                <a:lnTo>
                  <a:pt x="294335" y="546100"/>
                </a:lnTo>
                <a:lnTo>
                  <a:pt x="272326" y="558800"/>
                </a:lnTo>
                <a:close/>
              </a:path>
              <a:path w="5668009" h="1562100">
                <a:moveTo>
                  <a:pt x="5482551" y="558800"/>
                </a:moveTo>
                <a:lnTo>
                  <a:pt x="5467146" y="558800"/>
                </a:lnTo>
                <a:lnTo>
                  <a:pt x="5480621" y="546100"/>
                </a:lnTo>
                <a:lnTo>
                  <a:pt x="5481116" y="546100"/>
                </a:lnTo>
                <a:lnTo>
                  <a:pt x="5482551" y="558800"/>
                </a:lnTo>
                <a:close/>
              </a:path>
              <a:path w="5668009" h="1562100">
                <a:moveTo>
                  <a:pt x="5482551" y="558800"/>
                </a:moveTo>
                <a:lnTo>
                  <a:pt x="5481116" y="546100"/>
                </a:lnTo>
                <a:lnTo>
                  <a:pt x="5486115" y="552037"/>
                </a:lnTo>
                <a:lnTo>
                  <a:pt x="5482551" y="558800"/>
                </a:lnTo>
                <a:close/>
              </a:path>
              <a:path w="5668009" h="1562100">
                <a:moveTo>
                  <a:pt x="5486115" y="552037"/>
                </a:moveTo>
                <a:lnTo>
                  <a:pt x="5481116" y="546100"/>
                </a:lnTo>
                <a:lnTo>
                  <a:pt x="5489244" y="546100"/>
                </a:lnTo>
                <a:lnTo>
                  <a:pt x="5486115" y="552037"/>
                </a:lnTo>
                <a:close/>
              </a:path>
              <a:path w="5668009" h="1562100">
                <a:moveTo>
                  <a:pt x="5491810" y="558800"/>
                </a:moveTo>
                <a:lnTo>
                  <a:pt x="5482551" y="558800"/>
                </a:lnTo>
                <a:lnTo>
                  <a:pt x="5486115" y="552037"/>
                </a:lnTo>
                <a:lnTo>
                  <a:pt x="5491810" y="558800"/>
                </a:lnTo>
                <a:close/>
              </a:path>
              <a:path w="5668009" h="1562100">
                <a:moveTo>
                  <a:pt x="230619" y="571500"/>
                </a:moveTo>
                <a:lnTo>
                  <a:pt x="187718" y="571500"/>
                </a:lnTo>
                <a:lnTo>
                  <a:pt x="207073" y="558800"/>
                </a:lnTo>
                <a:lnTo>
                  <a:pt x="251269" y="558800"/>
                </a:lnTo>
                <a:lnTo>
                  <a:pt x="230619" y="571500"/>
                </a:lnTo>
                <a:close/>
              </a:path>
              <a:path w="5668009" h="1562100">
                <a:moveTo>
                  <a:pt x="5522341" y="571500"/>
                </a:moveTo>
                <a:lnTo>
                  <a:pt x="5496356" y="571500"/>
                </a:lnTo>
                <a:lnTo>
                  <a:pt x="5485993" y="558800"/>
                </a:lnTo>
                <a:lnTo>
                  <a:pt x="5512447" y="558800"/>
                </a:lnTo>
                <a:lnTo>
                  <a:pt x="5522341" y="571500"/>
                </a:lnTo>
                <a:close/>
              </a:path>
              <a:path w="5668009" h="1562100">
                <a:moveTo>
                  <a:pt x="191820" y="584200"/>
                </a:moveTo>
                <a:lnTo>
                  <a:pt x="151371" y="584200"/>
                </a:lnTo>
                <a:lnTo>
                  <a:pt x="169151" y="571500"/>
                </a:lnTo>
                <a:lnTo>
                  <a:pt x="210997" y="571500"/>
                </a:lnTo>
                <a:lnTo>
                  <a:pt x="191820" y="584200"/>
                </a:lnTo>
                <a:close/>
              </a:path>
              <a:path w="5668009" h="1562100">
                <a:moveTo>
                  <a:pt x="5541276" y="584200"/>
                </a:moveTo>
                <a:lnTo>
                  <a:pt x="5516029" y="584200"/>
                </a:lnTo>
                <a:lnTo>
                  <a:pt x="5506237" y="571500"/>
                </a:lnTo>
                <a:lnTo>
                  <a:pt x="5531954" y="571500"/>
                </a:lnTo>
                <a:lnTo>
                  <a:pt x="5541276" y="584200"/>
                </a:lnTo>
                <a:close/>
              </a:path>
              <a:path w="5668009" h="1562100">
                <a:moveTo>
                  <a:pt x="156171" y="596900"/>
                </a:moveTo>
                <a:lnTo>
                  <a:pt x="118363" y="596900"/>
                </a:lnTo>
                <a:lnTo>
                  <a:pt x="134429" y="584200"/>
                </a:lnTo>
                <a:lnTo>
                  <a:pt x="173761" y="584200"/>
                </a:lnTo>
                <a:lnTo>
                  <a:pt x="156171" y="596900"/>
                </a:lnTo>
                <a:close/>
              </a:path>
              <a:path w="5668009" h="1562100">
                <a:moveTo>
                  <a:pt x="5559031" y="596900"/>
                </a:moveTo>
                <a:lnTo>
                  <a:pt x="5534533" y="596900"/>
                </a:lnTo>
                <a:lnTo>
                  <a:pt x="5525325" y="584200"/>
                </a:lnTo>
                <a:lnTo>
                  <a:pt x="5550293" y="584200"/>
                </a:lnTo>
                <a:lnTo>
                  <a:pt x="5559031" y="596900"/>
                </a:lnTo>
                <a:close/>
              </a:path>
              <a:path w="5668009" h="1562100">
                <a:moveTo>
                  <a:pt x="123913" y="609600"/>
                </a:moveTo>
                <a:lnTo>
                  <a:pt x="103136" y="609600"/>
                </a:lnTo>
                <a:lnTo>
                  <a:pt x="110629" y="596900"/>
                </a:lnTo>
                <a:lnTo>
                  <a:pt x="139801" y="596900"/>
                </a:lnTo>
                <a:lnTo>
                  <a:pt x="123913" y="609600"/>
                </a:lnTo>
                <a:close/>
              </a:path>
              <a:path w="5668009" h="1562100">
                <a:moveTo>
                  <a:pt x="5575579" y="609600"/>
                </a:moveTo>
                <a:lnTo>
                  <a:pt x="5560034" y="609600"/>
                </a:lnTo>
                <a:lnTo>
                  <a:pt x="5551716" y="596900"/>
                </a:lnTo>
                <a:lnTo>
                  <a:pt x="5567451" y="596900"/>
                </a:lnTo>
                <a:lnTo>
                  <a:pt x="5575579" y="609600"/>
                </a:lnTo>
                <a:close/>
              </a:path>
              <a:path w="5668009" h="1562100">
                <a:moveTo>
                  <a:pt x="109194" y="622300"/>
                </a:moveTo>
                <a:lnTo>
                  <a:pt x="82042" y="622300"/>
                </a:lnTo>
                <a:lnTo>
                  <a:pt x="88836" y="609600"/>
                </a:lnTo>
                <a:lnTo>
                  <a:pt x="116573" y="609600"/>
                </a:lnTo>
                <a:lnTo>
                  <a:pt x="109194" y="622300"/>
                </a:lnTo>
                <a:close/>
              </a:path>
              <a:path w="5668009" h="1562100">
                <a:moveTo>
                  <a:pt x="5590895" y="622300"/>
                </a:moveTo>
                <a:lnTo>
                  <a:pt x="5575477" y="622300"/>
                </a:lnTo>
                <a:lnTo>
                  <a:pt x="5567781" y="609600"/>
                </a:lnTo>
                <a:lnTo>
                  <a:pt x="5583389" y="609600"/>
                </a:lnTo>
                <a:lnTo>
                  <a:pt x="5590895" y="622300"/>
                </a:lnTo>
                <a:close/>
              </a:path>
              <a:path w="5668009" h="1562100">
                <a:moveTo>
                  <a:pt x="82499" y="635000"/>
                </a:moveTo>
                <a:lnTo>
                  <a:pt x="63093" y="635000"/>
                </a:lnTo>
                <a:lnTo>
                  <a:pt x="69164" y="622300"/>
                </a:lnTo>
                <a:lnTo>
                  <a:pt x="88925" y="622300"/>
                </a:lnTo>
                <a:lnTo>
                  <a:pt x="82499" y="635000"/>
                </a:lnTo>
                <a:close/>
              </a:path>
              <a:path w="5668009" h="1562100">
                <a:moveTo>
                  <a:pt x="5604941" y="635000"/>
                </a:moveTo>
                <a:lnTo>
                  <a:pt x="5589638" y="635000"/>
                </a:lnTo>
                <a:lnTo>
                  <a:pt x="5582577" y="622300"/>
                </a:lnTo>
                <a:lnTo>
                  <a:pt x="5598083" y="622300"/>
                </a:lnTo>
                <a:lnTo>
                  <a:pt x="5604941" y="635000"/>
                </a:lnTo>
                <a:close/>
              </a:path>
              <a:path w="5668009" h="1562100">
                <a:moveTo>
                  <a:pt x="65100" y="647700"/>
                </a:moveTo>
                <a:lnTo>
                  <a:pt x="46380" y="647700"/>
                </a:lnTo>
                <a:lnTo>
                  <a:pt x="51701" y="635000"/>
                </a:lnTo>
                <a:lnTo>
                  <a:pt x="70777" y="635000"/>
                </a:lnTo>
                <a:lnTo>
                  <a:pt x="65100" y="647700"/>
                </a:lnTo>
                <a:close/>
              </a:path>
              <a:path w="5668009" h="1562100">
                <a:moveTo>
                  <a:pt x="5617679" y="647700"/>
                </a:moveTo>
                <a:lnTo>
                  <a:pt x="5602478" y="647700"/>
                </a:lnTo>
                <a:lnTo>
                  <a:pt x="5596089" y="635000"/>
                </a:lnTo>
                <a:lnTo>
                  <a:pt x="5611469" y="635000"/>
                </a:lnTo>
                <a:lnTo>
                  <a:pt x="5617679" y="647700"/>
                </a:lnTo>
                <a:close/>
              </a:path>
              <a:path w="5668009" h="1562100">
                <a:moveTo>
                  <a:pt x="50050" y="660400"/>
                </a:moveTo>
                <a:lnTo>
                  <a:pt x="32029" y="660400"/>
                </a:lnTo>
                <a:lnTo>
                  <a:pt x="36550" y="647700"/>
                </a:lnTo>
                <a:lnTo>
                  <a:pt x="54952" y="647700"/>
                </a:lnTo>
                <a:lnTo>
                  <a:pt x="50050" y="660400"/>
                </a:lnTo>
                <a:close/>
              </a:path>
              <a:path w="5668009" h="1562100">
                <a:moveTo>
                  <a:pt x="5629084" y="660400"/>
                </a:moveTo>
                <a:lnTo>
                  <a:pt x="5613996" y="660400"/>
                </a:lnTo>
                <a:lnTo>
                  <a:pt x="5608269" y="647700"/>
                </a:lnTo>
                <a:lnTo>
                  <a:pt x="5623547" y="647700"/>
                </a:lnTo>
                <a:lnTo>
                  <a:pt x="5629084" y="660400"/>
                </a:lnTo>
                <a:close/>
              </a:path>
              <a:path w="5668009" h="1562100">
                <a:moveTo>
                  <a:pt x="41376" y="673100"/>
                </a:moveTo>
                <a:lnTo>
                  <a:pt x="23812" y="673100"/>
                </a:lnTo>
                <a:lnTo>
                  <a:pt x="27787" y="660400"/>
                </a:lnTo>
                <a:lnTo>
                  <a:pt x="45732" y="660400"/>
                </a:lnTo>
                <a:lnTo>
                  <a:pt x="41376" y="673100"/>
                </a:lnTo>
                <a:close/>
              </a:path>
              <a:path w="5668009" h="1562100">
                <a:moveTo>
                  <a:pt x="5639104" y="673100"/>
                </a:moveTo>
                <a:lnTo>
                  <a:pt x="5624131" y="673100"/>
                </a:lnTo>
                <a:lnTo>
                  <a:pt x="5619089" y="660400"/>
                </a:lnTo>
                <a:lnTo>
                  <a:pt x="5634266" y="660400"/>
                </a:lnTo>
                <a:lnTo>
                  <a:pt x="5639104" y="673100"/>
                </a:lnTo>
                <a:close/>
              </a:path>
              <a:path w="5668009" h="1562100">
                <a:moveTo>
                  <a:pt x="30454" y="685800"/>
                </a:moveTo>
                <a:lnTo>
                  <a:pt x="13639" y="685800"/>
                </a:lnTo>
                <a:lnTo>
                  <a:pt x="16738" y="673100"/>
                </a:lnTo>
                <a:lnTo>
                  <a:pt x="33972" y="673100"/>
                </a:lnTo>
                <a:lnTo>
                  <a:pt x="30454" y="685800"/>
                </a:lnTo>
                <a:close/>
              </a:path>
              <a:path w="5668009" h="1562100">
                <a:moveTo>
                  <a:pt x="5647715" y="685800"/>
                </a:moveTo>
                <a:lnTo>
                  <a:pt x="5632881" y="685800"/>
                </a:lnTo>
                <a:lnTo>
                  <a:pt x="5628538" y="673100"/>
                </a:lnTo>
                <a:lnTo>
                  <a:pt x="5643587" y="673100"/>
                </a:lnTo>
                <a:lnTo>
                  <a:pt x="5647715" y="685800"/>
                </a:lnTo>
                <a:close/>
              </a:path>
              <a:path w="5668009" h="1562100">
                <a:moveTo>
                  <a:pt x="22098" y="698500"/>
                </a:moveTo>
                <a:lnTo>
                  <a:pt x="8356" y="698500"/>
                </a:lnTo>
                <a:lnTo>
                  <a:pt x="10845" y="685800"/>
                </a:lnTo>
                <a:lnTo>
                  <a:pt x="24752" y="685800"/>
                </a:lnTo>
                <a:lnTo>
                  <a:pt x="22098" y="698500"/>
                </a:lnTo>
                <a:close/>
              </a:path>
              <a:path w="5668009" h="1562100">
                <a:moveTo>
                  <a:pt x="5654852" y="698500"/>
                </a:moveTo>
                <a:lnTo>
                  <a:pt x="5640209" y="698500"/>
                </a:lnTo>
                <a:lnTo>
                  <a:pt x="5636590" y="685800"/>
                </a:lnTo>
                <a:lnTo>
                  <a:pt x="5651474" y="685800"/>
                </a:lnTo>
                <a:lnTo>
                  <a:pt x="5654852" y="698500"/>
                </a:lnTo>
                <a:close/>
              </a:path>
              <a:path w="5668009" h="1562100">
                <a:moveTo>
                  <a:pt x="16370" y="711200"/>
                </a:moveTo>
                <a:lnTo>
                  <a:pt x="4305" y="711200"/>
                </a:lnTo>
                <a:lnTo>
                  <a:pt x="6172" y="698500"/>
                </a:lnTo>
                <a:lnTo>
                  <a:pt x="18110" y="698500"/>
                </a:lnTo>
                <a:lnTo>
                  <a:pt x="16370" y="711200"/>
                </a:lnTo>
                <a:close/>
              </a:path>
              <a:path w="5668009" h="1562100">
                <a:moveTo>
                  <a:pt x="5662726" y="723900"/>
                </a:moveTo>
                <a:lnTo>
                  <a:pt x="5650547" y="723900"/>
                </a:lnTo>
                <a:lnTo>
                  <a:pt x="5648401" y="711200"/>
                </a:lnTo>
                <a:lnTo>
                  <a:pt x="5646102" y="711200"/>
                </a:lnTo>
                <a:lnTo>
                  <a:pt x="5643219" y="698500"/>
                </a:lnTo>
                <a:lnTo>
                  <a:pt x="5657862" y="698500"/>
                </a:lnTo>
                <a:lnTo>
                  <a:pt x="5660491" y="711200"/>
                </a:lnTo>
                <a:lnTo>
                  <a:pt x="5662726" y="723900"/>
                </a:lnTo>
                <a:close/>
              </a:path>
              <a:path w="5668009" h="1562100">
                <a:moveTo>
                  <a:pt x="14008" y="723900"/>
                </a:moveTo>
                <a:lnTo>
                  <a:pt x="698" y="723900"/>
                </a:lnTo>
                <a:lnTo>
                  <a:pt x="1562" y="711200"/>
                </a:lnTo>
                <a:lnTo>
                  <a:pt x="15138" y="711200"/>
                </a:lnTo>
                <a:lnTo>
                  <a:pt x="14008" y="723900"/>
                </a:lnTo>
                <a:close/>
              </a:path>
              <a:path w="5668009" h="1562100">
                <a:moveTo>
                  <a:pt x="12700" y="736600"/>
                </a:moveTo>
                <a:lnTo>
                  <a:pt x="0" y="736600"/>
                </a:lnTo>
                <a:lnTo>
                  <a:pt x="177" y="723900"/>
                </a:lnTo>
                <a:lnTo>
                  <a:pt x="12865" y="723900"/>
                </a:lnTo>
                <a:lnTo>
                  <a:pt x="12700" y="736600"/>
                </a:lnTo>
                <a:close/>
              </a:path>
              <a:path w="5668009" h="1562100">
                <a:moveTo>
                  <a:pt x="5666016" y="736600"/>
                </a:moveTo>
                <a:lnTo>
                  <a:pt x="5653519" y="736600"/>
                </a:lnTo>
                <a:lnTo>
                  <a:pt x="5652147" y="723900"/>
                </a:lnTo>
                <a:lnTo>
                  <a:pt x="5664568" y="723900"/>
                </a:lnTo>
                <a:lnTo>
                  <a:pt x="5666016" y="736600"/>
                </a:lnTo>
                <a:close/>
              </a:path>
              <a:path w="5668009" h="1562100">
                <a:moveTo>
                  <a:pt x="13931" y="749300"/>
                </a:moveTo>
                <a:lnTo>
                  <a:pt x="800" y="749300"/>
                </a:lnTo>
                <a:lnTo>
                  <a:pt x="355" y="736600"/>
                </a:lnTo>
                <a:lnTo>
                  <a:pt x="13360" y="736600"/>
                </a:lnTo>
                <a:lnTo>
                  <a:pt x="13931" y="749300"/>
                </a:lnTo>
                <a:close/>
              </a:path>
              <a:path w="5668009" h="1562100">
                <a:moveTo>
                  <a:pt x="5667883" y="762000"/>
                </a:moveTo>
                <a:lnTo>
                  <a:pt x="5655183" y="762000"/>
                </a:lnTo>
                <a:lnTo>
                  <a:pt x="5654992" y="749300"/>
                </a:lnTo>
                <a:lnTo>
                  <a:pt x="5654408" y="736600"/>
                </a:lnTo>
                <a:lnTo>
                  <a:pt x="5667057" y="736600"/>
                </a:lnTo>
                <a:lnTo>
                  <a:pt x="5667679" y="749300"/>
                </a:lnTo>
                <a:lnTo>
                  <a:pt x="5667883" y="762000"/>
                </a:lnTo>
                <a:close/>
              </a:path>
              <a:path w="5668009" h="1562100">
                <a:moveTo>
                  <a:pt x="16421" y="762000"/>
                </a:moveTo>
                <a:lnTo>
                  <a:pt x="3149" y="762000"/>
                </a:lnTo>
                <a:lnTo>
                  <a:pt x="2197" y="749300"/>
                </a:lnTo>
                <a:lnTo>
                  <a:pt x="15379" y="749300"/>
                </a:lnTo>
                <a:lnTo>
                  <a:pt x="16421" y="762000"/>
                </a:lnTo>
                <a:close/>
              </a:path>
              <a:path w="5668009" h="1562100">
                <a:moveTo>
                  <a:pt x="23558" y="774700"/>
                </a:moveTo>
                <a:lnTo>
                  <a:pt x="8597" y="774700"/>
                </a:lnTo>
                <a:lnTo>
                  <a:pt x="5575" y="762000"/>
                </a:lnTo>
                <a:lnTo>
                  <a:pt x="20091" y="762000"/>
                </a:lnTo>
                <a:lnTo>
                  <a:pt x="23558" y="774700"/>
                </a:lnTo>
                <a:close/>
              </a:path>
              <a:path w="5668009" h="1562100">
                <a:moveTo>
                  <a:pt x="5666879" y="774700"/>
                </a:moveTo>
                <a:lnTo>
                  <a:pt x="5654255" y="774700"/>
                </a:lnTo>
                <a:lnTo>
                  <a:pt x="5654967" y="762000"/>
                </a:lnTo>
                <a:lnTo>
                  <a:pt x="5667641" y="762000"/>
                </a:lnTo>
                <a:lnTo>
                  <a:pt x="5666879" y="774700"/>
                </a:lnTo>
                <a:close/>
              </a:path>
              <a:path w="5668009" h="1562100">
                <a:moveTo>
                  <a:pt x="31864" y="787400"/>
                </a:moveTo>
                <a:lnTo>
                  <a:pt x="16573" y="787400"/>
                </a:lnTo>
                <a:lnTo>
                  <a:pt x="12280" y="774700"/>
                </a:lnTo>
                <a:lnTo>
                  <a:pt x="27203" y="774700"/>
                </a:lnTo>
                <a:lnTo>
                  <a:pt x="31864" y="787400"/>
                </a:lnTo>
                <a:close/>
              </a:path>
              <a:path w="5668009" h="1562100">
                <a:moveTo>
                  <a:pt x="5661659" y="800100"/>
                </a:moveTo>
                <a:lnTo>
                  <a:pt x="5647004" y="800100"/>
                </a:lnTo>
                <a:lnTo>
                  <a:pt x="5649582" y="787400"/>
                </a:lnTo>
                <a:lnTo>
                  <a:pt x="5651512" y="787400"/>
                </a:lnTo>
                <a:lnTo>
                  <a:pt x="5653176" y="774700"/>
                </a:lnTo>
                <a:lnTo>
                  <a:pt x="5665635" y="774700"/>
                </a:lnTo>
                <a:lnTo>
                  <a:pt x="5663895" y="787400"/>
                </a:lnTo>
                <a:lnTo>
                  <a:pt x="5661659" y="800100"/>
                </a:lnTo>
                <a:close/>
              </a:path>
              <a:path w="5668009" h="1562100">
                <a:moveTo>
                  <a:pt x="55257" y="812800"/>
                </a:moveTo>
                <a:lnTo>
                  <a:pt x="32969" y="812800"/>
                </a:lnTo>
                <a:lnTo>
                  <a:pt x="26936" y="800100"/>
                </a:lnTo>
                <a:lnTo>
                  <a:pt x="21462" y="787400"/>
                </a:lnTo>
                <a:lnTo>
                  <a:pt x="36639" y="787400"/>
                </a:lnTo>
                <a:lnTo>
                  <a:pt x="42443" y="800100"/>
                </a:lnTo>
                <a:lnTo>
                  <a:pt x="48348" y="800100"/>
                </a:lnTo>
                <a:lnTo>
                  <a:pt x="55257" y="812800"/>
                </a:lnTo>
                <a:close/>
              </a:path>
              <a:path w="5668009" h="1562100">
                <a:moveTo>
                  <a:pt x="5652185" y="825500"/>
                </a:moveTo>
                <a:lnTo>
                  <a:pt x="5636958" y="825500"/>
                </a:lnTo>
                <a:lnTo>
                  <a:pt x="5640882" y="812800"/>
                </a:lnTo>
                <a:lnTo>
                  <a:pt x="5644083" y="812800"/>
                </a:lnTo>
                <a:lnTo>
                  <a:pt x="5647118" y="800100"/>
                </a:lnTo>
                <a:lnTo>
                  <a:pt x="5658967" y="800100"/>
                </a:lnTo>
                <a:lnTo>
                  <a:pt x="5655805" y="812800"/>
                </a:lnTo>
                <a:lnTo>
                  <a:pt x="5652185" y="825500"/>
                </a:lnTo>
                <a:close/>
              </a:path>
              <a:path w="5668009" h="1562100">
                <a:moveTo>
                  <a:pt x="70243" y="825500"/>
                </a:moveTo>
                <a:lnTo>
                  <a:pt x="46672" y="825500"/>
                </a:lnTo>
                <a:lnTo>
                  <a:pt x="39560" y="812800"/>
                </a:lnTo>
                <a:lnTo>
                  <a:pt x="62280" y="812800"/>
                </a:lnTo>
                <a:lnTo>
                  <a:pt x="70243" y="825500"/>
                </a:lnTo>
                <a:close/>
              </a:path>
              <a:path w="5668009" h="1562100">
                <a:moveTo>
                  <a:pt x="87312" y="838200"/>
                </a:moveTo>
                <a:lnTo>
                  <a:pt x="62496" y="838200"/>
                </a:lnTo>
                <a:lnTo>
                  <a:pt x="54330" y="825500"/>
                </a:lnTo>
                <a:lnTo>
                  <a:pt x="78333" y="825500"/>
                </a:lnTo>
                <a:lnTo>
                  <a:pt x="87312" y="838200"/>
                </a:lnTo>
                <a:close/>
              </a:path>
              <a:path w="5668009" h="1562100">
                <a:moveTo>
                  <a:pt x="5643613" y="838200"/>
                </a:moveTo>
                <a:lnTo>
                  <a:pt x="5628106" y="838200"/>
                </a:lnTo>
                <a:lnTo>
                  <a:pt x="5632907" y="825500"/>
                </a:lnTo>
                <a:lnTo>
                  <a:pt x="5648121" y="825500"/>
                </a:lnTo>
                <a:lnTo>
                  <a:pt x="5643613" y="838200"/>
                </a:lnTo>
                <a:close/>
              </a:path>
              <a:path w="5668009" h="1562100">
                <a:moveTo>
                  <a:pt x="106387" y="850900"/>
                </a:moveTo>
                <a:lnTo>
                  <a:pt x="80327" y="850900"/>
                </a:lnTo>
                <a:lnTo>
                  <a:pt x="71158" y="838200"/>
                </a:lnTo>
                <a:lnTo>
                  <a:pt x="96431" y="838200"/>
                </a:lnTo>
                <a:lnTo>
                  <a:pt x="106387" y="850900"/>
                </a:lnTo>
                <a:close/>
              </a:path>
              <a:path w="5668009" h="1562100">
                <a:moveTo>
                  <a:pt x="5627484" y="863600"/>
                </a:moveTo>
                <a:lnTo>
                  <a:pt x="5605373" y="863600"/>
                </a:lnTo>
                <a:lnTo>
                  <a:pt x="5611837" y="850900"/>
                </a:lnTo>
                <a:lnTo>
                  <a:pt x="5617578" y="850900"/>
                </a:lnTo>
                <a:lnTo>
                  <a:pt x="5623217" y="838200"/>
                </a:lnTo>
                <a:lnTo>
                  <a:pt x="5638660" y="838200"/>
                </a:lnTo>
                <a:lnTo>
                  <a:pt x="5633288" y="850900"/>
                </a:lnTo>
                <a:lnTo>
                  <a:pt x="5627484" y="863600"/>
                </a:lnTo>
                <a:close/>
              </a:path>
              <a:path w="5668009" h="1562100">
                <a:moveTo>
                  <a:pt x="127381" y="863600"/>
                </a:moveTo>
                <a:lnTo>
                  <a:pt x="100101" y="863600"/>
                </a:lnTo>
                <a:lnTo>
                  <a:pt x="89979" y="850900"/>
                </a:lnTo>
                <a:lnTo>
                  <a:pt x="116497" y="850900"/>
                </a:lnTo>
                <a:lnTo>
                  <a:pt x="127381" y="863600"/>
                </a:lnTo>
                <a:close/>
              </a:path>
              <a:path w="5668009" h="1562100">
                <a:moveTo>
                  <a:pt x="162280" y="876300"/>
                </a:moveTo>
                <a:lnTo>
                  <a:pt x="133210" y="876300"/>
                </a:lnTo>
                <a:lnTo>
                  <a:pt x="121716" y="863600"/>
                </a:lnTo>
                <a:lnTo>
                  <a:pt x="150075" y="863600"/>
                </a:lnTo>
                <a:lnTo>
                  <a:pt x="162280" y="876300"/>
                </a:lnTo>
                <a:close/>
              </a:path>
              <a:path w="5668009" h="1562100">
                <a:moveTo>
                  <a:pt x="5614657" y="876300"/>
                </a:moveTo>
                <a:lnTo>
                  <a:pt x="5598668" y="876300"/>
                </a:lnTo>
                <a:lnTo>
                  <a:pt x="5605526" y="863600"/>
                </a:lnTo>
                <a:lnTo>
                  <a:pt x="5621274" y="863600"/>
                </a:lnTo>
                <a:lnTo>
                  <a:pt x="5614657" y="876300"/>
                </a:lnTo>
                <a:close/>
              </a:path>
              <a:path w="5668009" h="1562100">
                <a:moveTo>
                  <a:pt x="187680" y="889000"/>
                </a:moveTo>
                <a:lnTo>
                  <a:pt x="157454" y="889000"/>
                </a:lnTo>
                <a:lnTo>
                  <a:pt x="145122" y="876300"/>
                </a:lnTo>
                <a:lnTo>
                  <a:pt x="174650" y="876300"/>
                </a:lnTo>
                <a:lnTo>
                  <a:pt x="187680" y="889000"/>
                </a:lnTo>
                <a:close/>
              </a:path>
              <a:path w="5668009" h="1562100">
                <a:moveTo>
                  <a:pt x="5600217" y="889000"/>
                </a:moveTo>
                <a:lnTo>
                  <a:pt x="5584037" y="889000"/>
                </a:lnTo>
                <a:lnTo>
                  <a:pt x="5591695" y="876300"/>
                </a:lnTo>
                <a:lnTo>
                  <a:pt x="5607634" y="876300"/>
                </a:lnTo>
                <a:lnTo>
                  <a:pt x="5600217" y="889000"/>
                </a:lnTo>
                <a:close/>
              </a:path>
              <a:path w="5668009" h="1562100">
                <a:moveTo>
                  <a:pt x="228777" y="901700"/>
                </a:moveTo>
                <a:lnTo>
                  <a:pt x="196913" y="901700"/>
                </a:lnTo>
                <a:lnTo>
                  <a:pt x="183362" y="889000"/>
                </a:lnTo>
                <a:lnTo>
                  <a:pt x="214579" y="889000"/>
                </a:lnTo>
                <a:lnTo>
                  <a:pt x="228777" y="901700"/>
                </a:lnTo>
                <a:close/>
              </a:path>
              <a:path w="5668009" h="1562100">
                <a:moveTo>
                  <a:pt x="5584228" y="901700"/>
                </a:moveTo>
                <a:lnTo>
                  <a:pt x="5567845" y="901700"/>
                </a:lnTo>
                <a:lnTo>
                  <a:pt x="5576277" y="889000"/>
                </a:lnTo>
                <a:lnTo>
                  <a:pt x="5592419" y="889000"/>
                </a:lnTo>
                <a:lnTo>
                  <a:pt x="5584228" y="901700"/>
                </a:lnTo>
                <a:close/>
              </a:path>
              <a:path w="5668009" h="1562100">
                <a:moveTo>
                  <a:pt x="285457" y="922397"/>
                </a:moveTo>
                <a:lnTo>
                  <a:pt x="284810" y="914400"/>
                </a:lnTo>
                <a:lnTo>
                  <a:pt x="225145" y="914400"/>
                </a:lnTo>
                <a:lnTo>
                  <a:pt x="210845" y="901700"/>
                </a:lnTo>
                <a:lnTo>
                  <a:pt x="273088" y="901700"/>
                </a:lnTo>
                <a:lnTo>
                  <a:pt x="307898" y="914400"/>
                </a:lnTo>
                <a:lnTo>
                  <a:pt x="285457" y="922397"/>
                </a:lnTo>
                <a:close/>
              </a:path>
              <a:path w="5668009" h="1562100">
                <a:moveTo>
                  <a:pt x="5557393" y="927100"/>
                </a:moveTo>
                <a:lnTo>
                  <a:pt x="5530913" y="927100"/>
                </a:lnTo>
                <a:lnTo>
                  <a:pt x="5540819" y="914400"/>
                </a:lnTo>
                <a:lnTo>
                  <a:pt x="5550115" y="914400"/>
                </a:lnTo>
                <a:lnTo>
                  <a:pt x="5559310" y="901700"/>
                </a:lnTo>
                <a:lnTo>
                  <a:pt x="5575655" y="901700"/>
                </a:lnTo>
                <a:lnTo>
                  <a:pt x="5566702" y="914400"/>
                </a:lnTo>
                <a:lnTo>
                  <a:pt x="5557393" y="927100"/>
                </a:lnTo>
                <a:close/>
              </a:path>
              <a:path w="5668009" h="1562100">
                <a:moveTo>
                  <a:pt x="272262" y="927100"/>
                </a:moveTo>
                <a:lnTo>
                  <a:pt x="258762" y="927100"/>
                </a:lnTo>
                <a:lnTo>
                  <a:pt x="267284" y="914400"/>
                </a:lnTo>
                <a:lnTo>
                  <a:pt x="270192" y="914400"/>
                </a:lnTo>
                <a:lnTo>
                  <a:pt x="281696" y="923737"/>
                </a:lnTo>
                <a:lnTo>
                  <a:pt x="272262" y="927100"/>
                </a:lnTo>
                <a:close/>
              </a:path>
              <a:path w="5668009" h="1562100">
                <a:moveTo>
                  <a:pt x="281696" y="923737"/>
                </a:moveTo>
                <a:lnTo>
                  <a:pt x="270192" y="914400"/>
                </a:lnTo>
                <a:lnTo>
                  <a:pt x="284810" y="914400"/>
                </a:lnTo>
                <a:lnTo>
                  <a:pt x="285457" y="922397"/>
                </a:lnTo>
                <a:lnTo>
                  <a:pt x="281696" y="923737"/>
                </a:lnTo>
                <a:close/>
              </a:path>
              <a:path w="5668009" h="1562100">
                <a:moveTo>
                  <a:pt x="285838" y="927100"/>
                </a:moveTo>
                <a:lnTo>
                  <a:pt x="281696" y="923737"/>
                </a:lnTo>
                <a:lnTo>
                  <a:pt x="285457" y="922397"/>
                </a:lnTo>
                <a:lnTo>
                  <a:pt x="285838" y="927100"/>
                </a:lnTo>
                <a:close/>
              </a:path>
              <a:path w="5668009" h="1562100">
                <a:moveTo>
                  <a:pt x="264020" y="939800"/>
                </a:moveTo>
                <a:lnTo>
                  <a:pt x="234657" y="939800"/>
                </a:lnTo>
                <a:lnTo>
                  <a:pt x="242455" y="927100"/>
                </a:lnTo>
                <a:lnTo>
                  <a:pt x="272415" y="927100"/>
                </a:lnTo>
                <a:lnTo>
                  <a:pt x="264020" y="939800"/>
                </a:lnTo>
                <a:close/>
              </a:path>
              <a:path w="5668009" h="1562100">
                <a:moveTo>
                  <a:pt x="5537682" y="939800"/>
                </a:moveTo>
                <a:lnTo>
                  <a:pt x="5510250" y="939800"/>
                </a:lnTo>
                <a:lnTo>
                  <a:pt x="5520880" y="927100"/>
                </a:lnTo>
                <a:lnTo>
                  <a:pt x="5547715" y="927100"/>
                </a:lnTo>
                <a:lnTo>
                  <a:pt x="5537682" y="939800"/>
                </a:lnTo>
                <a:close/>
              </a:path>
              <a:path w="5668009" h="1562100">
                <a:moveTo>
                  <a:pt x="240550" y="952500"/>
                </a:moveTo>
                <a:lnTo>
                  <a:pt x="212674" y="952500"/>
                </a:lnTo>
                <a:lnTo>
                  <a:pt x="219760" y="939800"/>
                </a:lnTo>
                <a:lnTo>
                  <a:pt x="248246" y="939800"/>
                </a:lnTo>
                <a:lnTo>
                  <a:pt x="240550" y="952500"/>
                </a:lnTo>
                <a:close/>
              </a:path>
              <a:path w="5668009" h="1562100">
                <a:moveTo>
                  <a:pt x="5516549" y="952500"/>
                </a:moveTo>
                <a:lnTo>
                  <a:pt x="5488203" y="952500"/>
                </a:lnTo>
                <a:lnTo>
                  <a:pt x="5499506" y="939800"/>
                </a:lnTo>
                <a:lnTo>
                  <a:pt x="5527294" y="939800"/>
                </a:lnTo>
                <a:lnTo>
                  <a:pt x="5516549" y="952500"/>
                </a:lnTo>
                <a:close/>
              </a:path>
              <a:path w="5668009" h="1562100">
                <a:moveTo>
                  <a:pt x="212699" y="965200"/>
                </a:moveTo>
                <a:lnTo>
                  <a:pt x="192912" y="965200"/>
                </a:lnTo>
                <a:lnTo>
                  <a:pt x="199250" y="952500"/>
                </a:lnTo>
                <a:lnTo>
                  <a:pt x="219405" y="952500"/>
                </a:lnTo>
                <a:lnTo>
                  <a:pt x="212699" y="965200"/>
                </a:lnTo>
                <a:close/>
              </a:path>
              <a:path w="5668009" h="1562100">
                <a:moveTo>
                  <a:pt x="5482310" y="965200"/>
                </a:moveTo>
                <a:lnTo>
                  <a:pt x="5452592" y="965200"/>
                </a:lnTo>
                <a:lnTo>
                  <a:pt x="5464886" y="952500"/>
                </a:lnTo>
                <a:lnTo>
                  <a:pt x="5494058" y="952500"/>
                </a:lnTo>
                <a:lnTo>
                  <a:pt x="5482310" y="965200"/>
                </a:lnTo>
                <a:close/>
              </a:path>
              <a:path w="5668009" h="1562100">
                <a:moveTo>
                  <a:pt x="194525" y="977900"/>
                </a:moveTo>
                <a:lnTo>
                  <a:pt x="175501" y="977900"/>
                </a:lnTo>
                <a:lnTo>
                  <a:pt x="181038" y="965200"/>
                </a:lnTo>
                <a:lnTo>
                  <a:pt x="200456" y="965200"/>
                </a:lnTo>
                <a:lnTo>
                  <a:pt x="194525" y="977900"/>
                </a:lnTo>
                <a:close/>
              </a:path>
              <a:path w="5668009" h="1562100">
                <a:moveTo>
                  <a:pt x="5457837" y="977900"/>
                </a:moveTo>
                <a:lnTo>
                  <a:pt x="5427218" y="977900"/>
                </a:lnTo>
                <a:lnTo>
                  <a:pt x="5440159" y="965200"/>
                </a:lnTo>
                <a:lnTo>
                  <a:pt x="5470232" y="965200"/>
                </a:lnTo>
                <a:lnTo>
                  <a:pt x="5457837" y="977900"/>
                </a:lnTo>
                <a:close/>
              </a:path>
              <a:path w="5668009" h="1562100">
                <a:moveTo>
                  <a:pt x="178803" y="990600"/>
                </a:moveTo>
                <a:lnTo>
                  <a:pt x="160515" y="990600"/>
                </a:lnTo>
                <a:lnTo>
                  <a:pt x="165239" y="977900"/>
                </a:lnTo>
                <a:lnTo>
                  <a:pt x="183921" y="977900"/>
                </a:lnTo>
                <a:lnTo>
                  <a:pt x="178803" y="990600"/>
                </a:lnTo>
                <a:close/>
              </a:path>
              <a:path w="5668009" h="1562100">
                <a:moveTo>
                  <a:pt x="5432094" y="990600"/>
                </a:moveTo>
                <a:lnTo>
                  <a:pt x="5400611" y="990600"/>
                </a:lnTo>
                <a:lnTo>
                  <a:pt x="5414149" y="977900"/>
                </a:lnTo>
                <a:lnTo>
                  <a:pt x="5445125" y="977900"/>
                </a:lnTo>
                <a:lnTo>
                  <a:pt x="5432094" y="990600"/>
                </a:lnTo>
                <a:close/>
              </a:path>
              <a:path w="5668009" h="1562100">
                <a:moveTo>
                  <a:pt x="169735" y="1003300"/>
                </a:moveTo>
                <a:lnTo>
                  <a:pt x="151955" y="1003300"/>
                </a:lnTo>
                <a:lnTo>
                  <a:pt x="156095" y="990600"/>
                </a:lnTo>
                <a:lnTo>
                  <a:pt x="174282" y="990600"/>
                </a:lnTo>
                <a:lnTo>
                  <a:pt x="169735" y="1003300"/>
                </a:lnTo>
                <a:close/>
              </a:path>
              <a:path w="5668009" h="1562100">
                <a:moveTo>
                  <a:pt x="5405132" y="1003300"/>
                </a:moveTo>
                <a:lnTo>
                  <a:pt x="5358447" y="1003300"/>
                </a:lnTo>
                <a:lnTo>
                  <a:pt x="5372874" y="990600"/>
                </a:lnTo>
                <a:lnTo>
                  <a:pt x="5418772" y="990600"/>
                </a:lnTo>
                <a:lnTo>
                  <a:pt x="5405132" y="1003300"/>
                </a:lnTo>
                <a:close/>
              </a:path>
              <a:path w="5668009" h="1562100">
                <a:moveTo>
                  <a:pt x="158318" y="1016000"/>
                </a:moveTo>
                <a:lnTo>
                  <a:pt x="141325" y="1016000"/>
                </a:lnTo>
                <a:lnTo>
                  <a:pt x="144564" y="1003300"/>
                </a:lnTo>
                <a:lnTo>
                  <a:pt x="161988" y="1003300"/>
                </a:lnTo>
                <a:lnTo>
                  <a:pt x="158318" y="1016000"/>
                </a:lnTo>
                <a:close/>
              </a:path>
              <a:path w="5668009" h="1562100">
                <a:moveTo>
                  <a:pt x="5362473" y="1016000"/>
                </a:moveTo>
                <a:lnTo>
                  <a:pt x="5328907" y="1016000"/>
                </a:lnTo>
                <a:lnTo>
                  <a:pt x="5343893" y="1003300"/>
                </a:lnTo>
                <a:lnTo>
                  <a:pt x="5376976" y="1003300"/>
                </a:lnTo>
                <a:lnTo>
                  <a:pt x="5362473" y="1016000"/>
                </a:lnTo>
                <a:close/>
              </a:path>
              <a:path w="5668009" h="1562100">
                <a:moveTo>
                  <a:pt x="149580" y="1028700"/>
                </a:moveTo>
                <a:lnTo>
                  <a:pt x="135801" y="1028700"/>
                </a:lnTo>
                <a:lnTo>
                  <a:pt x="138404" y="1016000"/>
                </a:lnTo>
                <a:lnTo>
                  <a:pt x="152349" y="1016000"/>
                </a:lnTo>
                <a:lnTo>
                  <a:pt x="149580" y="1028700"/>
                </a:lnTo>
                <a:close/>
              </a:path>
              <a:path w="5668009" h="1562100">
                <a:moveTo>
                  <a:pt x="5317286" y="1028700"/>
                </a:moveTo>
                <a:lnTo>
                  <a:pt x="5282552" y="1028700"/>
                </a:lnTo>
                <a:lnTo>
                  <a:pt x="5298338" y="1016000"/>
                </a:lnTo>
                <a:lnTo>
                  <a:pt x="5332615" y="1016000"/>
                </a:lnTo>
                <a:lnTo>
                  <a:pt x="5317286" y="1028700"/>
                </a:lnTo>
                <a:close/>
              </a:path>
              <a:path w="5668009" h="1562100">
                <a:moveTo>
                  <a:pt x="143598" y="1041400"/>
                </a:moveTo>
                <a:lnTo>
                  <a:pt x="131572" y="1041400"/>
                </a:lnTo>
                <a:lnTo>
                  <a:pt x="133515" y="1028700"/>
                </a:lnTo>
                <a:lnTo>
                  <a:pt x="145415" y="1028700"/>
                </a:lnTo>
                <a:lnTo>
                  <a:pt x="143598" y="1041400"/>
                </a:lnTo>
                <a:close/>
              </a:path>
              <a:path w="5668009" h="1562100">
                <a:moveTo>
                  <a:pt x="145287" y="1041400"/>
                </a:moveTo>
                <a:lnTo>
                  <a:pt x="145415" y="1028700"/>
                </a:lnTo>
                <a:lnTo>
                  <a:pt x="147421" y="1028700"/>
                </a:lnTo>
                <a:lnTo>
                  <a:pt x="145287" y="1041400"/>
                </a:lnTo>
                <a:close/>
              </a:path>
              <a:path w="5668009" h="1562100">
                <a:moveTo>
                  <a:pt x="5285828" y="1041400"/>
                </a:moveTo>
                <a:lnTo>
                  <a:pt x="5217159" y="1041400"/>
                </a:lnTo>
                <a:lnTo>
                  <a:pt x="5233936" y="1028700"/>
                </a:lnTo>
                <a:lnTo>
                  <a:pt x="5301691" y="1028700"/>
                </a:lnTo>
                <a:lnTo>
                  <a:pt x="5285828" y="1041400"/>
                </a:lnTo>
                <a:close/>
              </a:path>
              <a:path w="5668009" h="1562100">
                <a:moveTo>
                  <a:pt x="141135" y="1054100"/>
                </a:moveTo>
                <a:lnTo>
                  <a:pt x="127787" y="1054100"/>
                </a:lnTo>
                <a:lnTo>
                  <a:pt x="128701" y="1041400"/>
                </a:lnTo>
                <a:lnTo>
                  <a:pt x="142303" y="1041400"/>
                </a:lnTo>
                <a:lnTo>
                  <a:pt x="141135" y="1054100"/>
                </a:lnTo>
                <a:close/>
              </a:path>
              <a:path w="5668009" h="1562100">
                <a:moveTo>
                  <a:pt x="5219890" y="1054100"/>
                </a:moveTo>
                <a:lnTo>
                  <a:pt x="5165623" y="1054100"/>
                </a:lnTo>
                <a:lnTo>
                  <a:pt x="5183085" y="1041400"/>
                </a:lnTo>
                <a:lnTo>
                  <a:pt x="5236743" y="1041400"/>
                </a:lnTo>
                <a:lnTo>
                  <a:pt x="5219890" y="1054100"/>
                </a:lnTo>
                <a:close/>
              </a:path>
              <a:path w="5668009" h="1562100">
                <a:moveTo>
                  <a:pt x="139763" y="1066800"/>
                </a:moveTo>
                <a:lnTo>
                  <a:pt x="127063" y="1066800"/>
                </a:lnTo>
                <a:lnTo>
                  <a:pt x="127241" y="1054100"/>
                </a:lnTo>
                <a:lnTo>
                  <a:pt x="139928" y="1054100"/>
                </a:lnTo>
                <a:lnTo>
                  <a:pt x="139763" y="1066800"/>
                </a:lnTo>
                <a:close/>
              </a:path>
              <a:path w="5668009" h="1562100">
                <a:moveTo>
                  <a:pt x="5167960" y="1066800"/>
                </a:moveTo>
                <a:lnTo>
                  <a:pt x="5093843" y="1066800"/>
                </a:lnTo>
                <a:lnTo>
                  <a:pt x="5112156" y="1054100"/>
                </a:lnTo>
                <a:lnTo>
                  <a:pt x="5185498" y="1054100"/>
                </a:lnTo>
                <a:lnTo>
                  <a:pt x="5167960" y="1066800"/>
                </a:lnTo>
                <a:close/>
              </a:path>
              <a:path w="5668009" h="1562100">
                <a:moveTo>
                  <a:pt x="140474" y="1079500"/>
                </a:moveTo>
                <a:lnTo>
                  <a:pt x="127863" y="1079500"/>
                </a:lnTo>
                <a:lnTo>
                  <a:pt x="127266" y="1066800"/>
                </a:lnTo>
                <a:lnTo>
                  <a:pt x="139915" y="1066800"/>
                </a:lnTo>
                <a:lnTo>
                  <a:pt x="140474" y="1079500"/>
                </a:lnTo>
                <a:close/>
              </a:path>
              <a:path w="5668009" h="1562100">
                <a:moveTo>
                  <a:pt x="5095697" y="1079500"/>
                </a:moveTo>
                <a:lnTo>
                  <a:pt x="4980330" y="1079500"/>
                </a:lnTo>
                <a:lnTo>
                  <a:pt x="4999748" y="1066800"/>
                </a:lnTo>
                <a:lnTo>
                  <a:pt x="5114074" y="1066800"/>
                </a:lnTo>
                <a:lnTo>
                  <a:pt x="5095697" y="1079500"/>
                </a:lnTo>
                <a:close/>
              </a:path>
              <a:path w="5668009" h="1562100">
                <a:moveTo>
                  <a:pt x="144068" y="1092200"/>
                </a:moveTo>
                <a:lnTo>
                  <a:pt x="130225" y="1092200"/>
                </a:lnTo>
                <a:lnTo>
                  <a:pt x="128854" y="1079500"/>
                </a:lnTo>
                <a:lnTo>
                  <a:pt x="142430" y="1079500"/>
                </a:lnTo>
                <a:lnTo>
                  <a:pt x="144068" y="1092200"/>
                </a:lnTo>
                <a:close/>
              </a:path>
              <a:path w="5668009" h="1562100">
                <a:moveTo>
                  <a:pt x="4981486" y="1092200"/>
                </a:moveTo>
                <a:lnTo>
                  <a:pt x="4894872" y="1092200"/>
                </a:lnTo>
                <a:lnTo>
                  <a:pt x="4895583" y="1079500"/>
                </a:lnTo>
                <a:lnTo>
                  <a:pt x="5000967" y="1079500"/>
                </a:lnTo>
                <a:lnTo>
                  <a:pt x="4981486" y="1092200"/>
                </a:lnTo>
                <a:close/>
              </a:path>
              <a:path w="5668009" h="1562100">
                <a:moveTo>
                  <a:pt x="148120" y="1104900"/>
                </a:moveTo>
                <a:lnTo>
                  <a:pt x="134099" y="1104900"/>
                </a:lnTo>
                <a:lnTo>
                  <a:pt x="131978" y="1092200"/>
                </a:lnTo>
                <a:lnTo>
                  <a:pt x="145796" y="1092200"/>
                </a:lnTo>
                <a:lnTo>
                  <a:pt x="148120" y="1104900"/>
                </a:lnTo>
                <a:close/>
              </a:path>
              <a:path w="5668009" h="1562100">
                <a:moveTo>
                  <a:pt x="4906619" y="1104900"/>
                </a:moveTo>
                <a:lnTo>
                  <a:pt x="4894033" y="1104900"/>
                </a:lnTo>
                <a:lnTo>
                  <a:pt x="4894910" y="1092200"/>
                </a:lnTo>
                <a:lnTo>
                  <a:pt x="4907546" y="1092200"/>
                </a:lnTo>
                <a:lnTo>
                  <a:pt x="4906619" y="1104900"/>
                </a:lnTo>
                <a:close/>
              </a:path>
              <a:path w="5668009" h="1562100">
                <a:moveTo>
                  <a:pt x="156679" y="1117600"/>
                </a:moveTo>
                <a:lnTo>
                  <a:pt x="142595" y="1117600"/>
                </a:lnTo>
                <a:lnTo>
                  <a:pt x="139420" y="1104900"/>
                </a:lnTo>
                <a:lnTo>
                  <a:pt x="153327" y="1104900"/>
                </a:lnTo>
                <a:lnTo>
                  <a:pt x="156679" y="1117600"/>
                </a:lnTo>
                <a:close/>
              </a:path>
              <a:path w="5668009" h="1562100">
                <a:moveTo>
                  <a:pt x="4900828" y="1130300"/>
                </a:moveTo>
                <a:lnTo>
                  <a:pt x="4886185" y="1130300"/>
                </a:lnTo>
                <a:lnTo>
                  <a:pt x="4888941" y="1117600"/>
                </a:lnTo>
                <a:lnTo>
                  <a:pt x="4890998" y="1117600"/>
                </a:lnTo>
                <a:lnTo>
                  <a:pt x="4892827" y="1104900"/>
                </a:lnTo>
                <a:lnTo>
                  <a:pt x="4905184" y="1104900"/>
                </a:lnTo>
                <a:lnTo>
                  <a:pt x="4903254" y="1117600"/>
                </a:lnTo>
                <a:lnTo>
                  <a:pt x="4900828" y="1130300"/>
                </a:lnTo>
                <a:close/>
              </a:path>
              <a:path w="5668009" h="1562100">
                <a:moveTo>
                  <a:pt x="168160" y="1130300"/>
                </a:moveTo>
                <a:lnTo>
                  <a:pt x="149974" y="1130300"/>
                </a:lnTo>
                <a:lnTo>
                  <a:pt x="146126" y="1117600"/>
                </a:lnTo>
                <a:lnTo>
                  <a:pt x="163842" y="1117600"/>
                </a:lnTo>
                <a:lnTo>
                  <a:pt x="168160" y="1130300"/>
                </a:lnTo>
                <a:close/>
              </a:path>
              <a:path w="5668009" h="1562100">
                <a:moveTo>
                  <a:pt x="177406" y="1143000"/>
                </a:moveTo>
                <a:lnTo>
                  <a:pt x="158648" y="1143000"/>
                </a:lnTo>
                <a:lnTo>
                  <a:pt x="154152" y="1130300"/>
                </a:lnTo>
                <a:lnTo>
                  <a:pt x="172466" y="1130300"/>
                </a:lnTo>
                <a:lnTo>
                  <a:pt x="177406" y="1143000"/>
                </a:lnTo>
                <a:close/>
              </a:path>
              <a:path w="5668009" h="1562100">
                <a:moveTo>
                  <a:pt x="4894580" y="1143000"/>
                </a:moveTo>
                <a:lnTo>
                  <a:pt x="4879619" y="1143000"/>
                </a:lnTo>
                <a:lnTo>
                  <a:pt x="4883277" y="1130300"/>
                </a:lnTo>
                <a:lnTo>
                  <a:pt x="4897945" y="1130300"/>
                </a:lnTo>
                <a:lnTo>
                  <a:pt x="4894580" y="1143000"/>
                </a:lnTo>
                <a:close/>
              </a:path>
              <a:path w="5668009" h="1562100">
                <a:moveTo>
                  <a:pt x="193598" y="1155700"/>
                </a:moveTo>
                <a:lnTo>
                  <a:pt x="173990" y="1155700"/>
                </a:lnTo>
                <a:lnTo>
                  <a:pt x="168567" y="1143000"/>
                </a:lnTo>
                <a:lnTo>
                  <a:pt x="187744" y="1143000"/>
                </a:lnTo>
                <a:lnTo>
                  <a:pt x="193598" y="1155700"/>
                </a:lnTo>
                <a:close/>
              </a:path>
              <a:path w="5668009" h="1562100">
                <a:moveTo>
                  <a:pt x="4886490" y="1155700"/>
                </a:moveTo>
                <a:lnTo>
                  <a:pt x="4871313" y="1155700"/>
                </a:lnTo>
                <a:lnTo>
                  <a:pt x="4875847" y="1143000"/>
                </a:lnTo>
                <a:lnTo>
                  <a:pt x="4890757" y="1143000"/>
                </a:lnTo>
                <a:lnTo>
                  <a:pt x="4886490" y="1155700"/>
                </a:lnTo>
                <a:close/>
              </a:path>
              <a:path w="5668009" h="1562100">
                <a:moveTo>
                  <a:pt x="212471" y="1168400"/>
                </a:moveTo>
                <a:lnTo>
                  <a:pt x="192024" y="1168400"/>
                </a:lnTo>
                <a:lnTo>
                  <a:pt x="185724" y="1155700"/>
                </a:lnTo>
                <a:lnTo>
                  <a:pt x="205752" y="1155700"/>
                </a:lnTo>
                <a:lnTo>
                  <a:pt x="212471" y="1168400"/>
                </a:lnTo>
                <a:close/>
              </a:path>
              <a:path w="5668009" h="1562100">
                <a:moveTo>
                  <a:pt x="4876647" y="1168400"/>
                </a:moveTo>
                <a:lnTo>
                  <a:pt x="4861293" y="1168400"/>
                </a:lnTo>
                <a:lnTo>
                  <a:pt x="4866690" y="1155700"/>
                </a:lnTo>
                <a:lnTo>
                  <a:pt x="4881778" y="1155700"/>
                </a:lnTo>
                <a:lnTo>
                  <a:pt x="4876647" y="1168400"/>
                </a:lnTo>
                <a:close/>
              </a:path>
              <a:path w="5668009" h="1562100">
                <a:moveTo>
                  <a:pt x="233908" y="1181100"/>
                </a:moveTo>
                <a:lnTo>
                  <a:pt x="205460" y="1181100"/>
                </a:lnTo>
                <a:lnTo>
                  <a:pt x="198602" y="1168400"/>
                </a:lnTo>
                <a:lnTo>
                  <a:pt x="226352" y="1168400"/>
                </a:lnTo>
                <a:lnTo>
                  <a:pt x="233908" y="1181100"/>
                </a:lnTo>
                <a:close/>
              </a:path>
              <a:path w="5668009" h="1562100">
                <a:moveTo>
                  <a:pt x="4865090" y="1181100"/>
                </a:moveTo>
                <a:lnTo>
                  <a:pt x="4849596" y="1181100"/>
                </a:lnTo>
                <a:lnTo>
                  <a:pt x="4855819" y="1168400"/>
                </a:lnTo>
                <a:lnTo>
                  <a:pt x="4871072" y="1168400"/>
                </a:lnTo>
                <a:lnTo>
                  <a:pt x="4865090" y="1181100"/>
                </a:lnTo>
                <a:close/>
              </a:path>
              <a:path w="5668009" h="1562100">
                <a:moveTo>
                  <a:pt x="257771" y="1193800"/>
                </a:moveTo>
                <a:lnTo>
                  <a:pt x="227672" y="1193800"/>
                </a:lnTo>
                <a:lnTo>
                  <a:pt x="220002" y="1181100"/>
                </a:lnTo>
                <a:lnTo>
                  <a:pt x="249440" y="1181100"/>
                </a:lnTo>
                <a:lnTo>
                  <a:pt x="257771" y="1193800"/>
                </a:lnTo>
                <a:close/>
              </a:path>
              <a:path w="5668009" h="1562100">
                <a:moveTo>
                  <a:pt x="4844694" y="1206500"/>
                </a:moveTo>
                <a:lnTo>
                  <a:pt x="4821326" y="1206500"/>
                </a:lnTo>
                <a:lnTo>
                  <a:pt x="4829136" y="1193800"/>
                </a:lnTo>
                <a:lnTo>
                  <a:pt x="4836261" y="1193800"/>
                </a:lnTo>
                <a:lnTo>
                  <a:pt x="4843297" y="1181100"/>
                </a:lnTo>
                <a:lnTo>
                  <a:pt x="4858689" y="1181100"/>
                </a:lnTo>
                <a:lnTo>
                  <a:pt x="4851895" y="1193800"/>
                </a:lnTo>
                <a:lnTo>
                  <a:pt x="4844694" y="1206500"/>
                </a:lnTo>
                <a:close/>
              </a:path>
              <a:path w="5668009" h="1562100">
                <a:moveTo>
                  <a:pt x="283959" y="1206500"/>
                </a:moveTo>
                <a:lnTo>
                  <a:pt x="252247" y="1206500"/>
                </a:lnTo>
                <a:lnTo>
                  <a:pt x="243801" y="1193800"/>
                </a:lnTo>
                <a:lnTo>
                  <a:pt x="274878" y="1193800"/>
                </a:lnTo>
                <a:lnTo>
                  <a:pt x="283959" y="1206500"/>
                </a:lnTo>
                <a:close/>
              </a:path>
              <a:path w="5668009" h="1562100">
                <a:moveTo>
                  <a:pt x="322249" y="1219200"/>
                </a:moveTo>
                <a:lnTo>
                  <a:pt x="279057" y="1219200"/>
                </a:lnTo>
                <a:lnTo>
                  <a:pt x="269887" y="1206500"/>
                </a:lnTo>
                <a:lnTo>
                  <a:pt x="312242" y="1206500"/>
                </a:lnTo>
                <a:lnTo>
                  <a:pt x="322249" y="1219200"/>
                </a:lnTo>
                <a:close/>
              </a:path>
              <a:path w="5668009" h="1562100">
                <a:moveTo>
                  <a:pt x="4829136" y="1219200"/>
                </a:moveTo>
                <a:lnTo>
                  <a:pt x="4804829" y="1219200"/>
                </a:lnTo>
                <a:lnTo>
                  <a:pt x="4813414" y="1206500"/>
                </a:lnTo>
                <a:lnTo>
                  <a:pt x="4837112" y="1206500"/>
                </a:lnTo>
                <a:lnTo>
                  <a:pt x="4829136" y="1219200"/>
                </a:lnTo>
                <a:close/>
              </a:path>
              <a:path w="5668009" h="1562100">
                <a:moveTo>
                  <a:pt x="353339" y="1231900"/>
                </a:moveTo>
                <a:lnTo>
                  <a:pt x="318109" y="1231900"/>
                </a:lnTo>
                <a:lnTo>
                  <a:pt x="308000" y="1219200"/>
                </a:lnTo>
                <a:lnTo>
                  <a:pt x="342671" y="1219200"/>
                </a:lnTo>
                <a:lnTo>
                  <a:pt x="353339" y="1231900"/>
                </a:lnTo>
                <a:close/>
              </a:path>
              <a:path w="5668009" h="1562100">
                <a:moveTo>
                  <a:pt x="4812068" y="1231900"/>
                </a:moveTo>
                <a:lnTo>
                  <a:pt x="4786820" y="1231900"/>
                </a:lnTo>
                <a:lnTo>
                  <a:pt x="4796142" y="1219200"/>
                </a:lnTo>
                <a:lnTo>
                  <a:pt x="4820793" y="1219200"/>
                </a:lnTo>
                <a:lnTo>
                  <a:pt x="4812068" y="1231900"/>
                </a:lnTo>
                <a:close/>
              </a:path>
              <a:path w="5668009" h="1562100">
                <a:moveTo>
                  <a:pt x="409321" y="1244600"/>
                </a:moveTo>
                <a:lnTo>
                  <a:pt x="360654" y="1244600"/>
                </a:lnTo>
                <a:lnTo>
                  <a:pt x="349707" y="1231900"/>
                </a:lnTo>
                <a:lnTo>
                  <a:pt x="386194" y="1231900"/>
                </a:lnTo>
                <a:lnTo>
                  <a:pt x="409321" y="1244600"/>
                </a:lnTo>
                <a:close/>
              </a:path>
              <a:path w="5668009" h="1562100">
                <a:moveTo>
                  <a:pt x="4783708" y="1244600"/>
                </a:moveTo>
                <a:lnTo>
                  <a:pt x="4757102" y="1244600"/>
                </a:lnTo>
                <a:lnTo>
                  <a:pt x="4767478" y="1231900"/>
                </a:lnTo>
                <a:lnTo>
                  <a:pt x="4793513" y="1231900"/>
                </a:lnTo>
                <a:lnTo>
                  <a:pt x="4783708" y="1244600"/>
                </a:lnTo>
                <a:close/>
              </a:path>
              <a:path w="5668009" h="1562100">
                <a:moveTo>
                  <a:pt x="469925" y="1257300"/>
                </a:moveTo>
                <a:lnTo>
                  <a:pt x="406425" y="1257300"/>
                </a:lnTo>
                <a:lnTo>
                  <a:pt x="383171" y="1244600"/>
                </a:lnTo>
                <a:lnTo>
                  <a:pt x="457377" y="1244600"/>
                </a:lnTo>
                <a:lnTo>
                  <a:pt x="469925" y="1257300"/>
                </a:lnTo>
                <a:close/>
              </a:path>
              <a:path w="5668009" h="1562100">
                <a:moveTo>
                  <a:pt x="4763046" y="1257300"/>
                </a:moveTo>
                <a:lnTo>
                  <a:pt x="4735537" y="1257300"/>
                </a:lnTo>
                <a:lnTo>
                  <a:pt x="4746599" y="1244600"/>
                </a:lnTo>
                <a:lnTo>
                  <a:pt x="4773549" y="1244600"/>
                </a:lnTo>
                <a:lnTo>
                  <a:pt x="4763046" y="1257300"/>
                </a:lnTo>
                <a:close/>
              </a:path>
              <a:path w="5668009" h="1562100">
                <a:moveTo>
                  <a:pt x="561594" y="1270000"/>
                </a:moveTo>
                <a:lnTo>
                  <a:pt x="467766" y="1270000"/>
                </a:lnTo>
                <a:lnTo>
                  <a:pt x="455142" y="1257300"/>
                </a:lnTo>
                <a:lnTo>
                  <a:pt x="548005" y="1257300"/>
                </a:lnTo>
                <a:lnTo>
                  <a:pt x="561594" y="1270000"/>
                </a:lnTo>
                <a:close/>
              </a:path>
              <a:path w="5668009" h="1562100">
                <a:moveTo>
                  <a:pt x="4741024" y="1270000"/>
                </a:moveTo>
                <a:lnTo>
                  <a:pt x="4712627" y="1270000"/>
                </a:lnTo>
                <a:lnTo>
                  <a:pt x="4724349" y="1257300"/>
                </a:lnTo>
                <a:lnTo>
                  <a:pt x="4752200" y="1257300"/>
                </a:lnTo>
                <a:lnTo>
                  <a:pt x="4741024" y="1270000"/>
                </a:lnTo>
                <a:close/>
              </a:path>
              <a:path w="5668009" h="1562100">
                <a:moveTo>
                  <a:pt x="790194" y="1282700"/>
                </a:moveTo>
                <a:lnTo>
                  <a:pt x="560336" y="1282700"/>
                </a:lnTo>
                <a:lnTo>
                  <a:pt x="546684" y="1270000"/>
                </a:lnTo>
                <a:lnTo>
                  <a:pt x="781697" y="1270000"/>
                </a:lnTo>
                <a:lnTo>
                  <a:pt x="790194" y="1282700"/>
                </a:lnTo>
                <a:close/>
              </a:path>
              <a:path w="5668009" h="1562100">
                <a:moveTo>
                  <a:pt x="4705553" y="1282700"/>
                </a:moveTo>
                <a:lnTo>
                  <a:pt x="4675860" y="1282700"/>
                </a:lnTo>
                <a:lnTo>
                  <a:pt x="4688522" y="1270000"/>
                </a:lnTo>
                <a:lnTo>
                  <a:pt x="4717694" y="1270000"/>
                </a:lnTo>
                <a:lnTo>
                  <a:pt x="4705553" y="1282700"/>
                </a:lnTo>
                <a:close/>
              </a:path>
              <a:path w="5668009" h="1562100">
                <a:moveTo>
                  <a:pt x="826033" y="1308100"/>
                </a:moveTo>
                <a:lnTo>
                  <a:pt x="801344" y="1308100"/>
                </a:lnTo>
                <a:lnTo>
                  <a:pt x="783551" y="1295400"/>
                </a:lnTo>
                <a:lnTo>
                  <a:pt x="774953" y="1282700"/>
                </a:lnTo>
                <a:lnTo>
                  <a:pt x="790066" y="1282700"/>
                </a:lnTo>
                <a:lnTo>
                  <a:pt x="807707" y="1295400"/>
                </a:lnTo>
                <a:lnTo>
                  <a:pt x="807529" y="1295400"/>
                </a:lnTo>
                <a:lnTo>
                  <a:pt x="826033" y="1308100"/>
                </a:lnTo>
                <a:close/>
              </a:path>
              <a:path w="5668009" h="1562100">
                <a:moveTo>
                  <a:pt x="4680343" y="1295400"/>
                </a:moveTo>
                <a:lnTo>
                  <a:pt x="4636350" y="1295400"/>
                </a:lnTo>
                <a:lnTo>
                  <a:pt x="4649901" y="1282700"/>
                </a:lnTo>
                <a:lnTo>
                  <a:pt x="4693107" y="1282700"/>
                </a:lnTo>
                <a:lnTo>
                  <a:pt x="4680343" y="1295400"/>
                </a:lnTo>
                <a:close/>
              </a:path>
              <a:path w="5668009" h="1562100">
                <a:moveTo>
                  <a:pt x="845210" y="1308100"/>
                </a:moveTo>
                <a:lnTo>
                  <a:pt x="826033" y="1308100"/>
                </a:lnTo>
                <a:lnTo>
                  <a:pt x="825881" y="1295400"/>
                </a:lnTo>
                <a:lnTo>
                  <a:pt x="845210" y="1308100"/>
                </a:lnTo>
                <a:close/>
              </a:path>
              <a:path w="5668009" h="1562100">
                <a:moveTo>
                  <a:pt x="4640300" y="1308100"/>
                </a:moveTo>
                <a:lnTo>
                  <a:pt x="4594263" y="1308100"/>
                </a:lnTo>
                <a:lnTo>
                  <a:pt x="4608652" y="1295400"/>
                </a:lnTo>
                <a:lnTo>
                  <a:pt x="4653940" y="1295400"/>
                </a:lnTo>
                <a:lnTo>
                  <a:pt x="4640300" y="1308100"/>
                </a:lnTo>
                <a:close/>
              </a:path>
              <a:path w="5668009" h="1562100">
                <a:moveTo>
                  <a:pt x="929995" y="1346200"/>
                </a:moveTo>
                <a:lnTo>
                  <a:pt x="880897" y="1346200"/>
                </a:lnTo>
                <a:lnTo>
                  <a:pt x="859802" y="1333500"/>
                </a:lnTo>
                <a:lnTo>
                  <a:pt x="839495" y="1320800"/>
                </a:lnTo>
                <a:lnTo>
                  <a:pt x="820000" y="1308100"/>
                </a:lnTo>
                <a:lnTo>
                  <a:pt x="845058" y="1308100"/>
                </a:lnTo>
                <a:lnTo>
                  <a:pt x="865212" y="1320800"/>
                </a:lnTo>
                <a:lnTo>
                  <a:pt x="865073" y="1320800"/>
                </a:lnTo>
                <a:lnTo>
                  <a:pt x="886028" y="1333500"/>
                </a:lnTo>
                <a:lnTo>
                  <a:pt x="907491" y="1333500"/>
                </a:lnTo>
                <a:lnTo>
                  <a:pt x="929995" y="1346200"/>
                </a:lnTo>
                <a:close/>
              </a:path>
              <a:path w="5668009" h="1562100">
                <a:moveTo>
                  <a:pt x="4597717" y="1320800"/>
                </a:moveTo>
                <a:lnTo>
                  <a:pt x="4549749" y="1320800"/>
                </a:lnTo>
                <a:lnTo>
                  <a:pt x="4564926" y="1308100"/>
                </a:lnTo>
                <a:lnTo>
                  <a:pt x="4612182" y="1308100"/>
                </a:lnTo>
                <a:lnTo>
                  <a:pt x="4597717" y="1320800"/>
                </a:lnTo>
                <a:close/>
              </a:path>
              <a:path w="5668009" h="1562100">
                <a:moveTo>
                  <a:pt x="3790619" y="1333500"/>
                </a:moveTo>
                <a:lnTo>
                  <a:pt x="3729101" y="1333500"/>
                </a:lnTo>
                <a:lnTo>
                  <a:pt x="3734752" y="1320800"/>
                </a:lnTo>
                <a:lnTo>
                  <a:pt x="3768115" y="1320800"/>
                </a:lnTo>
                <a:lnTo>
                  <a:pt x="3790619" y="1333500"/>
                </a:lnTo>
                <a:close/>
              </a:path>
              <a:path w="5668009" h="1562100">
                <a:moveTo>
                  <a:pt x="4552746" y="1333500"/>
                </a:moveTo>
                <a:lnTo>
                  <a:pt x="4502988" y="1333500"/>
                </a:lnTo>
                <a:lnTo>
                  <a:pt x="4518888" y="1320800"/>
                </a:lnTo>
                <a:lnTo>
                  <a:pt x="4567999" y="1320800"/>
                </a:lnTo>
                <a:lnTo>
                  <a:pt x="4552746" y="1333500"/>
                </a:lnTo>
                <a:close/>
              </a:path>
              <a:path w="5668009" h="1562100">
                <a:moveTo>
                  <a:pt x="3738511" y="1346200"/>
                </a:moveTo>
                <a:lnTo>
                  <a:pt x="3717124" y="1346200"/>
                </a:lnTo>
                <a:lnTo>
                  <a:pt x="3723411" y="1333500"/>
                </a:lnTo>
                <a:lnTo>
                  <a:pt x="3744302" y="1333500"/>
                </a:lnTo>
                <a:lnTo>
                  <a:pt x="3738511" y="1346200"/>
                </a:lnTo>
                <a:close/>
              </a:path>
              <a:path w="5668009" h="1562100">
                <a:moveTo>
                  <a:pt x="3860546" y="1346200"/>
                </a:moveTo>
                <a:lnTo>
                  <a:pt x="3788067" y="1346200"/>
                </a:lnTo>
                <a:lnTo>
                  <a:pt x="3765473" y="1333500"/>
                </a:lnTo>
                <a:lnTo>
                  <a:pt x="3836695" y="1333500"/>
                </a:lnTo>
                <a:lnTo>
                  <a:pt x="3860546" y="1346200"/>
                </a:lnTo>
                <a:close/>
              </a:path>
              <a:path w="5668009" h="1562100">
                <a:moveTo>
                  <a:pt x="4505540" y="1346200"/>
                </a:moveTo>
                <a:lnTo>
                  <a:pt x="4420463" y="1346200"/>
                </a:lnTo>
                <a:lnTo>
                  <a:pt x="4437456" y="1333500"/>
                </a:lnTo>
                <a:lnTo>
                  <a:pt x="4521517" y="1333500"/>
                </a:lnTo>
                <a:lnTo>
                  <a:pt x="4505540" y="1346200"/>
                </a:lnTo>
                <a:close/>
              </a:path>
              <a:path w="5668009" h="1562100">
                <a:moveTo>
                  <a:pt x="1001496" y="1371600"/>
                </a:moveTo>
                <a:lnTo>
                  <a:pt x="948753" y="1371600"/>
                </a:lnTo>
                <a:lnTo>
                  <a:pt x="925398" y="1358900"/>
                </a:lnTo>
                <a:lnTo>
                  <a:pt x="902766" y="1346200"/>
                </a:lnTo>
                <a:lnTo>
                  <a:pt x="929868" y="1346200"/>
                </a:lnTo>
                <a:lnTo>
                  <a:pt x="953109" y="1358900"/>
                </a:lnTo>
                <a:lnTo>
                  <a:pt x="976820" y="1358900"/>
                </a:lnTo>
                <a:lnTo>
                  <a:pt x="1001496" y="1371600"/>
                </a:lnTo>
                <a:close/>
              </a:path>
              <a:path w="5668009" h="1562100">
                <a:moveTo>
                  <a:pt x="3725976" y="1358900"/>
                </a:moveTo>
                <a:lnTo>
                  <a:pt x="3703866" y="1358900"/>
                </a:lnTo>
                <a:lnTo>
                  <a:pt x="3710787" y="1346200"/>
                </a:lnTo>
                <a:lnTo>
                  <a:pt x="3732403" y="1346200"/>
                </a:lnTo>
                <a:lnTo>
                  <a:pt x="3725976" y="1358900"/>
                </a:lnTo>
                <a:close/>
              </a:path>
              <a:path w="5668009" h="1562100">
                <a:moveTo>
                  <a:pt x="3959504" y="1358900"/>
                </a:moveTo>
                <a:lnTo>
                  <a:pt x="3858564" y="1358900"/>
                </a:lnTo>
                <a:lnTo>
                  <a:pt x="3834638" y="1346200"/>
                </a:lnTo>
                <a:lnTo>
                  <a:pt x="3934104" y="1346200"/>
                </a:lnTo>
                <a:lnTo>
                  <a:pt x="3959504" y="1358900"/>
                </a:lnTo>
                <a:close/>
              </a:path>
              <a:path w="5668009" h="1562100">
                <a:moveTo>
                  <a:pt x="4422343" y="1358900"/>
                </a:moveTo>
                <a:lnTo>
                  <a:pt x="4332846" y="1358900"/>
                </a:lnTo>
                <a:lnTo>
                  <a:pt x="4350804" y="1346200"/>
                </a:lnTo>
                <a:lnTo>
                  <a:pt x="4439412" y="1346200"/>
                </a:lnTo>
                <a:lnTo>
                  <a:pt x="4422343" y="1358900"/>
                </a:lnTo>
                <a:close/>
              </a:path>
              <a:path w="5668009" h="1562100">
                <a:moveTo>
                  <a:pt x="3712184" y="1371600"/>
                </a:moveTo>
                <a:lnTo>
                  <a:pt x="3689350" y="1371600"/>
                </a:lnTo>
                <a:lnTo>
                  <a:pt x="3696893" y="1358900"/>
                </a:lnTo>
                <a:lnTo>
                  <a:pt x="3719245" y="1358900"/>
                </a:lnTo>
                <a:lnTo>
                  <a:pt x="3712184" y="1371600"/>
                </a:lnTo>
                <a:close/>
              </a:path>
              <a:path w="5668009" h="1562100">
                <a:moveTo>
                  <a:pt x="4315904" y="1371600"/>
                </a:moveTo>
                <a:lnTo>
                  <a:pt x="3958247" y="1371600"/>
                </a:lnTo>
                <a:lnTo>
                  <a:pt x="3932770" y="1358900"/>
                </a:lnTo>
                <a:lnTo>
                  <a:pt x="4334090" y="1358900"/>
                </a:lnTo>
                <a:lnTo>
                  <a:pt x="4315904" y="1371600"/>
                </a:lnTo>
                <a:close/>
              </a:path>
              <a:path w="5668009" h="1562100">
                <a:moveTo>
                  <a:pt x="1079182" y="1397000"/>
                </a:moveTo>
                <a:lnTo>
                  <a:pt x="1023073" y="1397000"/>
                </a:lnTo>
                <a:lnTo>
                  <a:pt x="997623" y="1384300"/>
                </a:lnTo>
                <a:lnTo>
                  <a:pt x="972832" y="1371600"/>
                </a:lnTo>
                <a:lnTo>
                  <a:pt x="1001382" y="1371600"/>
                </a:lnTo>
                <a:lnTo>
                  <a:pt x="1026731" y="1384300"/>
                </a:lnTo>
                <a:lnTo>
                  <a:pt x="1052525" y="1384300"/>
                </a:lnTo>
                <a:lnTo>
                  <a:pt x="1079182" y="1397000"/>
                </a:lnTo>
                <a:close/>
              </a:path>
              <a:path w="5668009" h="1562100">
                <a:moveTo>
                  <a:pt x="3697173" y="1384300"/>
                </a:moveTo>
                <a:lnTo>
                  <a:pt x="3673627" y="1384300"/>
                </a:lnTo>
                <a:lnTo>
                  <a:pt x="3681755" y="1371600"/>
                </a:lnTo>
                <a:lnTo>
                  <a:pt x="3704831" y="1371600"/>
                </a:lnTo>
                <a:lnTo>
                  <a:pt x="3697173" y="1384300"/>
                </a:lnTo>
                <a:close/>
              </a:path>
              <a:path w="5668009" h="1562100">
                <a:moveTo>
                  <a:pt x="3680955" y="1397000"/>
                </a:moveTo>
                <a:lnTo>
                  <a:pt x="3656698" y="1397000"/>
                </a:lnTo>
                <a:lnTo>
                  <a:pt x="3665423" y="1384300"/>
                </a:lnTo>
                <a:lnTo>
                  <a:pt x="3689210" y="1384300"/>
                </a:lnTo>
                <a:lnTo>
                  <a:pt x="3680955" y="1397000"/>
                </a:lnTo>
                <a:close/>
              </a:path>
              <a:path w="5668009" h="1562100">
                <a:moveTo>
                  <a:pt x="1134160" y="1409700"/>
                </a:moveTo>
                <a:lnTo>
                  <a:pt x="1075956" y="1409700"/>
                </a:lnTo>
                <a:lnTo>
                  <a:pt x="1049197" y="1397000"/>
                </a:lnTo>
                <a:lnTo>
                  <a:pt x="1106258" y="1397000"/>
                </a:lnTo>
                <a:lnTo>
                  <a:pt x="1134160" y="1409700"/>
                </a:lnTo>
                <a:close/>
              </a:path>
              <a:path w="5668009" h="1562100">
                <a:moveTo>
                  <a:pt x="3654463" y="1409700"/>
                </a:moveTo>
                <a:lnTo>
                  <a:pt x="3629152" y="1409700"/>
                </a:lnTo>
                <a:lnTo>
                  <a:pt x="3638715" y="1397000"/>
                </a:lnTo>
                <a:lnTo>
                  <a:pt x="3663581" y="1397000"/>
                </a:lnTo>
                <a:lnTo>
                  <a:pt x="3654463" y="1409700"/>
                </a:lnTo>
                <a:close/>
              </a:path>
              <a:path w="5668009" h="1562100">
                <a:moveTo>
                  <a:pt x="1191488" y="1422400"/>
                </a:moveTo>
                <a:lnTo>
                  <a:pt x="1131341" y="1422400"/>
                </a:lnTo>
                <a:lnTo>
                  <a:pt x="1103350" y="1409700"/>
                </a:lnTo>
                <a:lnTo>
                  <a:pt x="1162443" y="1409700"/>
                </a:lnTo>
                <a:lnTo>
                  <a:pt x="1191488" y="1422400"/>
                </a:lnTo>
                <a:close/>
              </a:path>
              <a:path w="5668009" h="1562100">
                <a:moveTo>
                  <a:pt x="2199805" y="1422400"/>
                </a:moveTo>
                <a:lnTo>
                  <a:pt x="2106510" y="1422400"/>
                </a:lnTo>
                <a:lnTo>
                  <a:pt x="2135886" y="1409700"/>
                </a:lnTo>
                <a:lnTo>
                  <a:pt x="2183993" y="1409700"/>
                </a:lnTo>
                <a:lnTo>
                  <a:pt x="2199805" y="1422400"/>
                </a:lnTo>
                <a:close/>
              </a:path>
              <a:path w="5668009" h="1562100">
                <a:moveTo>
                  <a:pt x="3635400" y="1422400"/>
                </a:moveTo>
                <a:lnTo>
                  <a:pt x="3609378" y="1422400"/>
                </a:lnTo>
                <a:lnTo>
                  <a:pt x="3619500" y="1409700"/>
                </a:lnTo>
                <a:lnTo>
                  <a:pt x="3645077" y="1409700"/>
                </a:lnTo>
                <a:lnTo>
                  <a:pt x="3635400" y="1422400"/>
                </a:lnTo>
                <a:close/>
              </a:path>
              <a:path w="5668009" h="1562100">
                <a:moveTo>
                  <a:pt x="1251026" y="1435100"/>
                </a:moveTo>
                <a:lnTo>
                  <a:pt x="1189062" y="1435100"/>
                </a:lnTo>
                <a:lnTo>
                  <a:pt x="1159916" y="1422400"/>
                </a:lnTo>
                <a:lnTo>
                  <a:pt x="1220901" y="1422400"/>
                </a:lnTo>
                <a:lnTo>
                  <a:pt x="1251026" y="1435100"/>
                </a:lnTo>
                <a:close/>
              </a:path>
              <a:path w="5668009" h="1562100">
                <a:moveTo>
                  <a:pt x="2108987" y="1435100"/>
                </a:moveTo>
                <a:lnTo>
                  <a:pt x="2046249" y="1435100"/>
                </a:lnTo>
                <a:lnTo>
                  <a:pt x="2076742" y="1422400"/>
                </a:lnTo>
                <a:lnTo>
                  <a:pt x="2138451" y="1422400"/>
                </a:lnTo>
                <a:lnTo>
                  <a:pt x="2108987" y="1435100"/>
                </a:lnTo>
                <a:close/>
              </a:path>
              <a:path w="5668009" h="1562100">
                <a:moveTo>
                  <a:pt x="2250503" y="1447800"/>
                </a:moveTo>
                <a:lnTo>
                  <a:pt x="2210663" y="1447800"/>
                </a:lnTo>
                <a:lnTo>
                  <a:pt x="2194090" y="1435100"/>
                </a:lnTo>
                <a:lnTo>
                  <a:pt x="2178138" y="1422400"/>
                </a:lnTo>
                <a:lnTo>
                  <a:pt x="2199665" y="1422400"/>
                </a:lnTo>
                <a:lnTo>
                  <a:pt x="2216086" y="1435100"/>
                </a:lnTo>
                <a:lnTo>
                  <a:pt x="2232863" y="1435100"/>
                </a:lnTo>
                <a:lnTo>
                  <a:pt x="2250503" y="1447800"/>
                </a:lnTo>
                <a:close/>
              </a:path>
              <a:path w="5668009" h="1562100">
                <a:moveTo>
                  <a:pt x="3615245" y="1435100"/>
                </a:moveTo>
                <a:lnTo>
                  <a:pt x="3588524" y="1435100"/>
                </a:lnTo>
                <a:lnTo>
                  <a:pt x="3599179" y="1422400"/>
                </a:lnTo>
                <a:lnTo>
                  <a:pt x="3625456" y="1422400"/>
                </a:lnTo>
                <a:lnTo>
                  <a:pt x="3615245" y="1435100"/>
                </a:lnTo>
                <a:close/>
              </a:path>
              <a:path w="5668009" h="1562100">
                <a:moveTo>
                  <a:pt x="1344129" y="1447800"/>
                </a:moveTo>
                <a:lnTo>
                  <a:pt x="1248968" y="1447800"/>
                </a:lnTo>
                <a:lnTo>
                  <a:pt x="1218742" y="1435100"/>
                </a:lnTo>
                <a:lnTo>
                  <a:pt x="1312532" y="1435100"/>
                </a:lnTo>
                <a:lnTo>
                  <a:pt x="1344129" y="1447800"/>
                </a:lnTo>
                <a:close/>
              </a:path>
              <a:path w="5668009" h="1562100">
                <a:moveTo>
                  <a:pt x="2048344" y="1447800"/>
                </a:moveTo>
                <a:lnTo>
                  <a:pt x="1951939" y="1447800"/>
                </a:lnTo>
                <a:lnTo>
                  <a:pt x="1983955" y="1435100"/>
                </a:lnTo>
                <a:lnTo>
                  <a:pt x="2078939" y="1435100"/>
                </a:lnTo>
                <a:lnTo>
                  <a:pt x="2048344" y="1447800"/>
                </a:lnTo>
                <a:close/>
              </a:path>
              <a:path w="5668009" h="1562100">
                <a:moveTo>
                  <a:pt x="3583025" y="1447800"/>
                </a:moveTo>
                <a:lnTo>
                  <a:pt x="3555288" y="1447800"/>
                </a:lnTo>
                <a:lnTo>
                  <a:pt x="3566706" y="1435100"/>
                </a:lnTo>
                <a:lnTo>
                  <a:pt x="3594023" y="1435100"/>
                </a:lnTo>
                <a:lnTo>
                  <a:pt x="3583025" y="1447800"/>
                </a:lnTo>
                <a:close/>
              </a:path>
              <a:path w="5668009" h="1562100">
                <a:moveTo>
                  <a:pt x="1474533" y="1460500"/>
                </a:moveTo>
                <a:lnTo>
                  <a:pt x="1342593" y="1460500"/>
                </a:lnTo>
                <a:lnTo>
                  <a:pt x="1310906" y="1447800"/>
                </a:lnTo>
                <a:lnTo>
                  <a:pt x="1441234" y="1447800"/>
                </a:lnTo>
                <a:lnTo>
                  <a:pt x="1474533" y="1460500"/>
                </a:lnTo>
                <a:close/>
              </a:path>
              <a:path w="5668009" h="1562100">
                <a:moveTo>
                  <a:pt x="1953501" y="1460500"/>
                </a:moveTo>
                <a:lnTo>
                  <a:pt x="1819694" y="1460500"/>
                </a:lnTo>
                <a:lnTo>
                  <a:pt x="1853476" y="1447800"/>
                </a:lnTo>
                <a:lnTo>
                  <a:pt x="1985606" y="1447800"/>
                </a:lnTo>
                <a:lnTo>
                  <a:pt x="1953501" y="1460500"/>
                </a:lnTo>
                <a:close/>
              </a:path>
              <a:path w="5668009" h="1562100">
                <a:moveTo>
                  <a:pt x="2287282" y="1460500"/>
                </a:moveTo>
                <a:lnTo>
                  <a:pt x="2245601" y="1460500"/>
                </a:lnTo>
                <a:lnTo>
                  <a:pt x="2227834" y="1447800"/>
                </a:lnTo>
                <a:lnTo>
                  <a:pt x="2268486" y="1447800"/>
                </a:lnTo>
                <a:lnTo>
                  <a:pt x="2287282" y="1460500"/>
                </a:lnTo>
                <a:close/>
              </a:path>
              <a:path w="5668009" h="1562100">
                <a:moveTo>
                  <a:pt x="3560267" y="1460500"/>
                </a:moveTo>
                <a:lnTo>
                  <a:pt x="3519792" y="1460500"/>
                </a:lnTo>
                <a:lnTo>
                  <a:pt x="3531946" y="1447800"/>
                </a:lnTo>
                <a:lnTo>
                  <a:pt x="3571773" y="1447800"/>
                </a:lnTo>
                <a:lnTo>
                  <a:pt x="3560267" y="1460500"/>
                </a:lnTo>
                <a:close/>
              </a:path>
              <a:path w="5668009" h="1562100">
                <a:moveTo>
                  <a:pt x="1820570" y="1473200"/>
                </a:moveTo>
                <a:lnTo>
                  <a:pt x="1473669" y="1473200"/>
                </a:lnTo>
                <a:lnTo>
                  <a:pt x="1440294" y="1460500"/>
                </a:lnTo>
                <a:lnTo>
                  <a:pt x="1854428" y="1460500"/>
                </a:lnTo>
                <a:lnTo>
                  <a:pt x="1820570" y="1473200"/>
                </a:lnTo>
                <a:close/>
              </a:path>
              <a:path w="5668009" h="1562100">
                <a:moveTo>
                  <a:pt x="2346604" y="1485900"/>
                </a:moveTo>
                <a:lnTo>
                  <a:pt x="2302319" y="1485900"/>
                </a:lnTo>
                <a:lnTo>
                  <a:pt x="2282850" y="1473200"/>
                </a:lnTo>
                <a:lnTo>
                  <a:pt x="2263940" y="1460500"/>
                </a:lnTo>
                <a:lnTo>
                  <a:pt x="2287168" y="1460500"/>
                </a:lnTo>
                <a:lnTo>
                  <a:pt x="2306510" y="1473200"/>
                </a:lnTo>
                <a:lnTo>
                  <a:pt x="2326182" y="1473200"/>
                </a:lnTo>
                <a:lnTo>
                  <a:pt x="2346604" y="1485900"/>
                </a:lnTo>
                <a:close/>
              </a:path>
              <a:path w="5668009" h="1562100">
                <a:moveTo>
                  <a:pt x="3524288" y="1473200"/>
                </a:moveTo>
                <a:lnTo>
                  <a:pt x="3494913" y="1473200"/>
                </a:lnTo>
                <a:lnTo>
                  <a:pt x="3507549" y="1460500"/>
                </a:lnTo>
                <a:lnTo>
                  <a:pt x="3536518" y="1460500"/>
                </a:lnTo>
                <a:lnTo>
                  <a:pt x="3524288" y="1473200"/>
                </a:lnTo>
                <a:close/>
              </a:path>
              <a:path w="5668009" h="1562100">
                <a:moveTo>
                  <a:pt x="3486175" y="1485900"/>
                </a:moveTo>
                <a:lnTo>
                  <a:pt x="3455873" y="1485900"/>
                </a:lnTo>
                <a:lnTo>
                  <a:pt x="3469182" y="1473200"/>
                </a:lnTo>
                <a:lnTo>
                  <a:pt x="3499116" y="1473200"/>
                </a:lnTo>
                <a:lnTo>
                  <a:pt x="3486175" y="1485900"/>
                </a:lnTo>
                <a:close/>
              </a:path>
              <a:path w="5668009" h="1562100">
                <a:moveTo>
                  <a:pt x="2388755" y="1498600"/>
                </a:moveTo>
                <a:lnTo>
                  <a:pt x="2342832" y="1498600"/>
                </a:lnTo>
                <a:lnTo>
                  <a:pt x="2322309" y="1485900"/>
                </a:lnTo>
                <a:lnTo>
                  <a:pt x="2367330" y="1485900"/>
                </a:lnTo>
                <a:lnTo>
                  <a:pt x="2388755" y="1498600"/>
                </a:lnTo>
                <a:close/>
              </a:path>
              <a:path w="5668009" h="1562100">
                <a:moveTo>
                  <a:pt x="3446056" y="1498600"/>
                </a:moveTo>
                <a:lnTo>
                  <a:pt x="3400755" y="1498600"/>
                </a:lnTo>
                <a:lnTo>
                  <a:pt x="3414915" y="1485900"/>
                </a:lnTo>
                <a:lnTo>
                  <a:pt x="3459645" y="1485900"/>
                </a:lnTo>
                <a:lnTo>
                  <a:pt x="3446056" y="1498600"/>
                </a:lnTo>
                <a:close/>
              </a:path>
              <a:path w="5668009" h="1562100">
                <a:moveTo>
                  <a:pt x="2455646" y="1511300"/>
                </a:moveTo>
                <a:lnTo>
                  <a:pt x="2385402" y="1511300"/>
                </a:lnTo>
                <a:lnTo>
                  <a:pt x="2363876" y="1498600"/>
                </a:lnTo>
                <a:lnTo>
                  <a:pt x="2432786" y="1498600"/>
                </a:lnTo>
                <a:lnTo>
                  <a:pt x="2455646" y="1511300"/>
                </a:lnTo>
                <a:close/>
              </a:path>
              <a:path w="5668009" h="1562100">
                <a:moveTo>
                  <a:pt x="3404006" y="1511300"/>
                </a:moveTo>
                <a:lnTo>
                  <a:pt x="3357245" y="1511300"/>
                </a:lnTo>
                <a:lnTo>
                  <a:pt x="3372015" y="1498600"/>
                </a:lnTo>
                <a:lnTo>
                  <a:pt x="3418230" y="1498600"/>
                </a:lnTo>
                <a:lnTo>
                  <a:pt x="3404006" y="1511300"/>
                </a:lnTo>
                <a:close/>
              </a:path>
              <a:path w="5668009" h="1562100">
                <a:moveTo>
                  <a:pt x="2502496" y="1524000"/>
                </a:moveTo>
                <a:lnTo>
                  <a:pt x="2452852" y="1524000"/>
                </a:lnTo>
                <a:lnTo>
                  <a:pt x="2429903" y="1511300"/>
                </a:lnTo>
                <a:lnTo>
                  <a:pt x="2478760" y="1511300"/>
                </a:lnTo>
                <a:lnTo>
                  <a:pt x="2502496" y="1524000"/>
                </a:lnTo>
                <a:close/>
              </a:path>
              <a:path w="5668009" h="1562100">
                <a:moveTo>
                  <a:pt x="3360127" y="1524000"/>
                </a:moveTo>
                <a:lnTo>
                  <a:pt x="3296551" y="1524000"/>
                </a:lnTo>
                <a:lnTo>
                  <a:pt x="3312058" y="1511300"/>
                </a:lnTo>
                <a:lnTo>
                  <a:pt x="3374948" y="1511300"/>
                </a:lnTo>
                <a:lnTo>
                  <a:pt x="3360127" y="1524000"/>
                </a:lnTo>
                <a:close/>
              </a:path>
              <a:path w="5668009" h="1562100">
                <a:moveTo>
                  <a:pt x="2575890" y="1536700"/>
                </a:moveTo>
                <a:lnTo>
                  <a:pt x="2500071" y="1536700"/>
                </a:lnTo>
                <a:lnTo>
                  <a:pt x="2476246" y="1524000"/>
                </a:lnTo>
                <a:lnTo>
                  <a:pt x="2550947" y="1524000"/>
                </a:lnTo>
                <a:lnTo>
                  <a:pt x="2575890" y="1536700"/>
                </a:lnTo>
                <a:close/>
              </a:path>
              <a:path w="5668009" h="1562100">
                <a:moveTo>
                  <a:pt x="3298964" y="1536700"/>
                </a:moveTo>
                <a:lnTo>
                  <a:pt x="3216706" y="1536700"/>
                </a:lnTo>
                <a:lnTo>
                  <a:pt x="3233064" y="1524000"/>
                </a:lnTo>
                <a:lnTo>
                  <a:pt x="3314522" y="1524000"/>
                </a:lnTo>
                <a:lnTo>
                  <a:pt x="3298964" y="1536700"/>
                </a:lnTo>
                <a:close/>
              </a:path>
              <a:path w="5668009" h="1562100">
                <a:moveTo>
                  <a:pt x="2679001" y="1549400"/>
                </a:moveTo>
                <a:lnTo>
                  <a:pt x="2573972" y="1549400"/>
                </a:lnTo>
                <a:lnTo>
                  <a:pt x="2548940" y="1536700"/>
                </a:lnTo>
                <a:lnTo>
                  <a:pt x="2652623" y="1536700"/>
                </a:lnTo>
                <a:lnTo>
                  <a:pt x="2679001" y="1549400"/>
                </a:lnTo>
                <a:close/>
              </a:path>
              <a:path w="5668009" h="1562100">
                <a:moveTo>
                  <a:pt x="3218561" y="1549400"/>
                </a:moveTo>
                <a:lnTo>
                  <a:pt x="3115691" y="1549400"/>
                </a:lnTo>
                <a:lnTo>
                  <a:pt x="3132937" y="1536700"/>
                </a:lnTo>
                <a:lnTo>
                  <a:pt x="3234969" y="1536700"/>
                </a:lnTo>
                <a:lnTo>
                  <a:pt x="3218561" y="1549400"/>
                </a:lnTo>
                <a:close/>
              </a:path>
              <a:path w="5668009" h="1562100">
                <a:moveTo>
                  <a:pt x="3116910" y="1562100"/>
                </a:moveTo>
                <a:lnTo>
                  <a:pt x="2677718" y="1562100"/>
                </a:lnTo>
                <a:lnTo>
                  <a:pt x="2651264" y="1549400"/>
                </a:lnTo>
                <a:lnTo>
                  <a:pt x="3134220" y="1549400"/>
                </a:lnTo>
                <a:lnTo>
                  <a:pt x="3116910" y="156210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153844" y="4864277"/>
            <a:ext cx="312010" cy="1854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809293" y="3812806"/>
            <a:ext cx="5318757" cy="133865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518359" y="4514088"/>
            <a:ext cx="801624" cy="9570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210001" y="3922204"/>
            <a:ext cx="4224655" cy="1030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01611F"/>
                </a:solidFill>
                <a:latin typeface="华文楷体"/>
                <a:cs typeface="华文楷体"/>
              </a:rPr>
              <a:t>想一想</a:t>
            </a:r>
            <a:r>
              <a:rPr dirty="0" sz="2200" spc="-10" b="1">
                <a:solidFill>
                  <a:srgbClr val="01611F"/>
                </a:solidFill>
                <a:latin typeface="华文楷体"/>
                <a:cs typeface="华文楷体"/>
              </a:rPr>
              <a:t>：</a:t>
            </a:r>
            <a:endParaRPr sz="22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华文楷体"/>
                <a:cs typeface="华文楷体"/>
              </a:rPr>
              <a:t>如何求几个共点力的合力</a:t>
            </a:r>
            <a:r>
              <a:rPr dirty="0" sz="2200" spc="-10" b="1"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200" b="1">
                <a:latin typeface="华文楷体"/>
                <a:cs typeface="华文楷体"/>
              </a:rPr>
              <a:t>合力与分力之间满足怎样的规律</a:t>
            </a:r>
            <a:r>
              <a:rPr dirty="0" sz="2200" spc="-10" b="1"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686811" y="1935479"/>
            <a:ext cx="1955291" cy="17952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799076" y="1937004"/>
            <a:ext cx="2304287" cy="173126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939154" y="2892996"/>
            <a:ext cx="288290" cy="328930"/>
          </a:xfrm>
          <a:custGeom>
            <a:avLst/>
            <a:gdLst/>
            <a:ahLst/>
            <a:cxnLst/>
            <a:rect l="l" t="t" r="r" b="b"/>
            <a:pathLst>
              <a:path w="288289" h="328930">
                <a:moveTo>
                  <a:pt x="37363" y="55702"/>
                </a:moveTo>
                <a:lnTo>
                  <a:pt x="0" y="12458"/>
                </a:lnTo>
                <a:lnTo>
                  <a:pt x="14414" y="0"/>
                </a:lnTo>
                <a:lnTo>
                  <a:pt x="51777" y="43243"/>
                </a:lnTo>
                <a:lnTo>
                  <a:pt x="37363" y="55702"/>
                </a:lnTo>
                <a:close/>
              </a:path>
              <a:path w="288289" h="328930">
                <a:moveTo>
                  <a:pt x="87185" y="113360"/>
                </a:moveTo>
                <a:lnTo>
                  <a:pt x="49822" y="70116"/>
                </a:lnTo>
                <a:lnTo>
                  <a:pt x="64236" y="57658"/>
                </a:lnTo>
                <a:lnTo>
                  <a:pt x="101600" y="100914"/>
                </a:lnTo>
                <a:lnTo>
                  <a:pt x="87185" y="113360"/>
                </a:lnTo>
                <a:close/>
              </a:path>
              <a:path w="288289" h="328930">
                <a:moveTo>
                  <a:pt x="137007" y="171018"/>
                </a:moveTo>
                <a:lnTo>
                  <a:pt x="99644" y="127774"/>
                </a:lnTo>
                <a:lnTo>
                  <a:pt x="114058" y="115328"/>
                </a:lnTo>
                <a:lnTo>
                  <a:pt x="151422" y="158572"/>
                </a:lnTo>
                <a:lnTo>
                  <a:pt x="137007" y="171018"/>
                </a:lnTo>
                <a:close/>
              </a:path>
              <a:path w="288289" h="328930">
                <a:moveTo>
                  <a:pt x="186829" y="228676"/>
                </a:moveTo>
                <a:lnTo>
                  <a:pt x="149466" y="185432"/>
                </a:lnTo>
                <a:lnTo>
                  <a:pt x="163880" y="172986"/>
                </a:lnTo>
                <a:lnTo>
                  <a:pt x="201244" y="216230"/>
                </a:lnTo>
                <a:lnTo>
                  <a:pt x="186829" y="228676"/>
                </a:lnTo>
                <a:close/>
              </a:path>
              <a:path w="288289" h="328930">
                <a:moveTo>
                  <a:pt x="236639" y="286334"/>
                </a:moveTo>
                <a:lnTo>
                  <a:pt x="199275" y="243090"/>
                </a:lnTo>
                <a:lnTo>
                  <a:pt x="213690" y="230644"/>
                </a:lnTo>
                <a:lnTo>
                  <a:pt x="251053" y="273888"/>
                </a:lnTo>
                <a:lnTo>
                  <a:pt x="236639" y="286334"/>
                </a:lnTo>
                <a:close/>
              </a:path>
              <a:path w="288289" h="328930">
                <a:moveTo>
                  <a:pt x="273354" y="328815"/>
                </a:moveTo>
                <a:lnTo>
                  <a:pt x="249097" y="300748"/>
                </a:lnTo>
                <a:lnTo>
                  <a:pt x="263512" y="288302"/>
                </a:lnTo>
                <a:lnTo>
                  <a:pt x="287769" y="316369"/>
                </a:lnTo>
                <a:lnTo>
                  <a:pt x="273354" y="32881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699340" y="2913519"/>
            <a:ext cx="323215" cy="281305"/>
          </a:xfrm>
          <a:custGeom>
            <a:avLst/>
            <a:gdLst/>
            <a:ahLst/>
            <a:cxnLst/>
            <a:rect l="l" t="t" r="r" b="b"/>
            <a:pathLst>
              <a:path w="323214" h="281305">
                <a:moveTo>
                  <a:pt x="279311" y="51676"/>
                </a:moveTo>
                <a:lnTo>
                  <a:pt x="266915" y="37211"/>
                </a:lnTo>
                <a:lnTo>
                  <a:pt x="310286" y="0"/>
                </a:lnTo>
                <a:lnTo>
                  <a:pt x="322681" y="14452"/>
                </a:lnTo>
                <a:lnTo>
                  <a:pt x="279311" y="51676"/>
                </a:lnTo>
                <a:close/>
              </a:path>
              <a:path w="323214" h="281305">
                <a:moveTo>
                  <a:pt x="221487" y="101295"/>
                </a:moveTo>
                <a:lnTo>
                  <a:pt x="209080" y="86829"/>
                </a:lnTo>
                <a:lnTo>
                  <a:pt x="252450" y="49618"/>
                </a:lnTo>
                <a:lnTo>
                  <a:pt x="264858" y="64071"/>
                </a:lnTo>
                <a:lnTo>
                  <a:pt x="221487" y="101295"/>
                </a:lnTo>
                <a:close/>
              </a:path>
              <a:path w="323214" h="281305">
                <a:moveTo>
                  <a:pt x="163664" y="150914"/>
                </a:moveTo>
                <a:lnTo>
                  <a:pt x="151257" y="136461"/>
                </a:lnTo>
                <a:lnTo>
                  <a:pt x="194627" y="99237"/>
                </a:lnTo>
                <a:lnTo>
                  <a:pt x="207035" y="113703"/>
                </a:lnTo>
                <a:lnTo>
                  <a:pt x="163664" y="150914"/>
                </a:lnTo>
                <a:close/>
              </a:path>
              <a:path w="323214" h="281305">
                <a:moveTo>
                  <a:pt x="105829" y="200532"/>
                </a:moveTo>
                <a:lnTo>
                  <a:pt x="93421" y="186080"/>
                </a:lnTo>
                <a:lnTo>
                  <a:pt x="136791" y="148869"/>
                </a:lnTo>
                <a:lnTo>
                  <a:pt x="149199" y="163321"/>
                </a:lnTo>
                <a:lnTo>
                  <a:pt x="105829" y="200532"/>
                </a:lnTo>
                <a:close/>
              </a:path>
              <a:path w="323214" h="281305">
                <a:moveTo>
                  <a:pt x="48006" y="250164"/>
                </a:moveTo>
                <a:lnTo>
                  <a:pt x="35598" y="235699"/>
                </a:lnTo>
                <a:lnTo>
                  <a:pt x="78968" y="198488"/>
                </a:lnTo>
                <a:lnTo>
                  <a:pt x="91376" y="212940"/>
                </a:lnTo>
                <a:lnTo>
                  <a:pt x="48006" y="250164"/>
                </a:lnTo>
                <a:close/>
              </a:path>
              <a:path w="323214" h="281305">
                <a:moveTo>
                  <a:pt x="12407" y="280708"/>
                </a:moveTo>
                <a:lnTo>
                  <a:pt x="0" y="266255"/>
                </a:lnTo>
                <a:lnTo>
                  <a:pt x="21145" y="248107"/>
                </a:lnTo>
                <a:lnTo>
                  <a:pt x="33540" y="262559"/>
                </a:lnTo>
                <a:lnTo>
                  <a:pt x="12407" y="2807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5884519" y="2954439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555123" y="2862922"/>
            <a:ext cx="1358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 i="1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02295" y="2641092"/>
            <a:ext cx="1097280" cy="460375"/>
          </a:xfrm>
          <a:prstGeom prst="rect">
            <a:avLst/>
          </a:prstGeom>
          <a:solidFill>
            <a:srgbClr val="01611F"/>
          </a:solidFill>
        </p:spPr>
        <p:txBody>
          <a:bodyPr wrap="square" lIns="0" tIns="889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70"/>
              </a:spcBef>
            </a:pPr>
            <a:r>
              <a:rPr dirty="0" sz="2400" b="1">
                <a:solidFill>
                  <a:srgbClr val="FFFFFF"/>
                </a:solidFill>
                <a:latin typeface="华文楷体"/>
                <a:cs typeface="华文楷体"/>
              </a:rPr>
              <a:t>共点</a:t>
            </a:r>
            <a:r>
              <a:rPr dirty="0" sz="2400" spc="-5" b="1">
                <a:solidFill>
                  <a:srgbClr val="FFFFFF"/>
                </a:solidFill>
                <a:latin typeface="华文楷体"/>
                <a:cs typeface="华文楷体"/>
              </a:rPr>
              <a:t>力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5756" y="882649"/>
            <a:ext cx="246443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="0">
                <a:solidFill>
                  <a:srgbClr val="000000"/>
                </a:solidFill>
                <a:latin typeface="黑体"/>
                <a:cs typeface="黑体"/>
              </a:rPr>
              <a:t>三、力的合</a:t>
            </a:r>
            <a:r>
              <a:rPr dirty="0" spc="5" b="0">
                <a:solidFill>
                  <a:srgbClr val="000000"/>
                </a:solidFill>
                <a:latin typeface="黑体"/>
                <a:cs typeface="黑体"/>
              </a:rPr>
              <a:t>成</a:t>
            </a:r>
          </a:p>
        </p:txBody>
      </p:sp>
      <p:sp>
        <p:nvSpPr>
          <p:cNvPr id="3" name="object 3"/>
          <p:cNvSpPr/>
          <p:nvPr/>
        </p:nvSpPr>
        <p:spPr>
          <a:xfrm>
            <a:off x="3219157" y="1512582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656332" y="1242060"/>
            <a:ext cx="364490" cy="364490"/>
          </a:xfrm>
          <a:custGeom>
            <a:avLst/>
            <a:gdLst/>
            <a:ahLst/>
            <a:cxnLst/>
            <a:rect l="l" t="t" r="r" b="b"/>
            <a:pathLst>
              <a:path w="364489" h="364490">
                <a:moveTo>
                  <a:pt x="0" y="0"/>
                </a:moveTo>
                <a:lnTo>
                  <a:pt x="364236" y="0"/>
                </a:lnTo>
                <a:lnTo>
                  <a:pt x="364236" y="364235"/>
                </a:lnTo>
                <a:lnTo>
                  <a:pt x="0" y="364235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55976" y="1466088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4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603417" y="4752594"/>
            <a:ext cx="3651885" cy="687070"/>
          </a:xfrm>
          <a:custGeom>
            <a:avLst/>
            <a:gdLst/>
            <a:ahLst/>
            <a:cxnLst/>
            <a:rect l="l" t="t" r="r" b="b"/>
            <a:pathLst>
              <a:path w="3651884" h="687070">
                <a:moveTo>
                  <a:pt x="3651745" y="686638"/>
                </a:moveTo>
                <a:lnTo>
                  <a:pt x="0" y="686638"/>
                </a:lnTo>
                <a:lnTo>
                  <a:pt x="0" y="0"/>
                </a:lnTo>
                <a:lnTo>
                  <a:pt x="3651745" y="0"/>
                </a:lnTo>
                <a:lnTo>
                  <a:pt x="365174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77113"/>
                </a:lnTo>
                <a:lnTo>
                  <a:pt x="4762" y="677113"/>
                </a:lnTo>
                <a:lnTo>
                  <a:pt x="9525" y="681875"/>
                </a:lnTo>
                <a:lnTo>
                  <a:pt x="3651745" y="681875"/>
                </a:lnTo>
                <a:lnTo>
                  <a:pt x="3651745" y="686638"/>
                </a:lnTo>
                <a:close/>
              </a:path>
              <a:path w="3651884" h="6870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651884" h="687070">
                <a:moveTo>
                  <a:pt x="364222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642220" y="4762"/>
                </a:lnTo>
                <a:lnTo>
                  <a:pt x="3642220" y="9525"/>
                </a:lnTo>
                <a:close/>
              </a:path>
              <a:path w="3651884" h="687070">
                <a:moveTo>
                  <a:pt x="3642220" y="681875"/>
                </a:moveTo>
                <a:lnTo>
                  <a:pt x="3642220" y="4762"/>
                </a:lnTo>
                <a:lnTo>
                  <a:pt x="3646982" y="9525"/>
                </a:lnTo>
                <a:lnTo>
                  <a:pt x="3651745" y="9525"/>
                </a:lnTo>
                <a:lnTo>
                  <a:pt x="3651745" y="677113"/>
                </a:lnTo>
                <a:lnTo>
                  <a:pt x="3646982" y="677113"/>
                </a:lnTo>
                <a:lnTo>
                  <a:pt x="3642220" y="681875"/>
                </a:lnTo>
                <a:close/>
              </a:path>
              <a:path w="3651884" h="687070">
                <a:moveTo>
                  <a:pt x="3651745" y="9525"/>
                </a:moveTo>
                <a:lnTo>
                  <a:pt x="3646982" y="9525"/>
                </a:lnTo>
                <a:lnTo>
                  <a:pt x="3642220" y="4762"/>
                </a:lnTo>
                <a:lnTo>
                  <a:pt x="3651745" y="4762"/>
                </a:lnTo>
                <a:lnTo>
                  <a:pt x="3651745" y="9525"/>
                </a:lnTo>
                <a:close/>
              </a:path>
              <a:path w="3651884" h="687070">
                <a:moveTo>
                  <a:pt x="9525" y="681875"/>
                </a:moveTo>
                <a:lnTo>
                  <a:pt x="4762" y="677113"/>
                </a:lnTo>
                <a:lnTo>
                  <a:pt x="9525" y="677113"/>
                </a:lnTo>
                <a:lnTo>
                  <a:pt x="9525" y="681875"/>
                </a:lnTo>
                <a:close/>
              </a:path>
              <a:path w="3651884" h="687070">
                <a:moveTo>
                  <a:pt x="3642220" y="681875"/>
                </a:moveTo>
                <a:lnTo>
                  <a:pt x="9525" y="681875"/>
                </a:lnTo>
                <a:lnTo>
                  <a:pt x="9525" y="677113"/>
                </a:lnTo>
                <a:lnTo>
                  <a:pt x="3642220" y="677113"/>
                </a:lnTo>
                <a:lnTo>
                  <a:pt x="3642220" y="681875"/>
                </a:lnTo>
                <a:close/>
              </a:path>
              <a:path w="3651884" h="687070">
                <a:moveTo>
                  <a:pt x="3651745" y="681875"/>
                </a:moveTo>
                <a:lnTo>
                  <a:pt x="3642220" y="681875"/>
                </a:lnTo>
                <a:lnTo>
                  <a:pt x="3646982" y="677113"/>
                </a:lnTo>
                <a:lnTo>
                  <a:pt x="3651745" y="677113"/>
                </a:lnTo>
                <a:lnTo>
                  <a:pt x="3651745" y="68187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21318" y="4752594"/>
            <a:ext cx="3333115" cy="687070"/>
          </a:xfrm>
          <a:custGeom>
            <a:avLst/>
            <a:gdLst/>
            <a:ahLst/>
            <a:cxnLst/>
            <a:rect l="l" t="t" r="r" b="b"/>
            <a:pathLst>
              <a:path w="3333115" h="687070">
                <a:moveTo>
                  <a:pt x="3332797" y="686638"/>
                </a:moveTo>
                <a:lnTo>
                  <a:pt x="0" y="686638"/>
                </a:lnTo>
                <a:lnTo>
                  <a:pt x="0" y="0"/>
                </a:lnTo>
                <a:lnTo>
                  <a:pt x="3332797" y="0"/>
                </a:lnTo>
                <a:lnTo>
                  <a:pt x="3332797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77113"/>
                </a:lnTo>
                <a:lnTo>
                  <a:pt x="4762" y="677113"/>
                </a:lnTo>
                <a:lnTo>
                  <a:pt x="9525" y="681875"/>
                </a:lnTo>
                <a:lnTo>
                  <a:pt x="3332797" y="681875"/>
                </a:lnTo>
                <a:lnTo>
                  <a:pt x="3332797" y="686638"/>
                </a:lnTo>
                <a:close/>
              </a:path>
              <a:path w="3333115" h="68707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3333115" h="687070">
                <a:moveTo>
                  <a:pt x="3323272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3323272" y="4762"/>
                </a:lnTo>
                <a:lnTo>
                  <a:pt x="3323272" y="9525"/>
                </a:lnTo>
                <a:close/>
              </a:path>
              <a:path w="3333115" h="687070">
                <a:moveTo>
                  <a:pt x="3323272" y="681875"/>
                </a:moveTo>
                <a:lnTo>
                  <a:pt x="3323272" y="4762"/>
                </a:lnTo>
                <a:lnTo>
                  <a:pt x="3328034" y="9525"/>
                </a:lnTo>
                <a:lnTo>
                  <a:pt x="3332797" y="9525"/>
                </a:lnTo>
                <a:lnTo>
                  <a:pt x="3332797" y="677113"/>
                </a:lnTo>
                <a:lnTo>
                  <a:pt x="3328034" y="677113"/>
                </a:lnTo>
                <a:lnTo>
                  <a:pt x="3323272" y="681875"/>
                </a:lnTo>
                <a:close/>
              </a:path>
              <a:path w="3333115" h="687070">
                <a:moveTo>
                  <a:pt x="3332797" y="9525"/>
                </a:moveTo>
                <a:lnTo>
                  <a:pt x="3328034" y="9525"/>
                </a:lnTo>
                <a:lnTo>
                  <a:pt x="3323272" y="4762"/>
                </a:lnTo>
                <a:lnTo>
                  <a:pt x="3332797" y="4762"/>
                </a:lnTo>
                <a:lnTo>
                  <a:pt x="3332797" y="9525"/>
                </a:lnTo>
                <a:close/>
              </a:path>
              <a:path w="3333115" h="687070">
                <a:moveTo>
                  <a:pt x="9525" y="681875"/>
                </a:moveTo>
                <a:lnTo>
                  <a:pt x="4762" y="677113"/>
                </a:lnTo>
                <a:lnTo>
                  <a:pt x="9525" y="677113"/>
                </a:lnTo>
                <a:lnTo>
                  <a:pt x="9525" y="681875"/>
                </a:lnTo>
                <a:close/>
              </a:path>
              <a:path w="3333115" h="687070">
                <a:moveTo>
                  <a:pt x="3323272" y="681875"/>
                </a:moveTo>
                <a:lnTo>
                  <a:pt x="9525" y="681875"/>
                </a:lnTo>
                <a:lnTo>
                  <a:pt x="9525" y="677113"/>
                </a:lnTo>
                <a:lnTo>
                  <a:pt x="3323272" y="677113"/>
                </a:lnTo>
                <a:lnTo>
                  <a:pt x="3323272" y="681875"/>
                </a:lnTo>
                <a:close/>
              </a:path>
              <a:path w="3333115" h="687070">
                <a:moveTo>
                  <a:pt x="3332797" y="681875"/>
                </a:moveTo>
                <a:lnTo>
                  <a:pt x="3323272" y="681875"/>
                </a:lnTo>
                <a:lnTo>
                  <a:pt x="3328034" y="677113"/>
                </a:lnTo>
                <a:lnTo>
                  <a:pt x="3332797" y="677113"/>
                </a:lnTo>
                <a:lnTo>
                  <a:pt x="3332797" y="681875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429500" y="3279647"/>
            <a:ext cx="512064" cy="419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643774" y="3434918"/>
            <a:ext cx="1137285" cy="114300"/>
          </a:xfrm>
          <a:custGeom>
            <a:avLst/>
            <a:gdLst/>
            <a:ahLst/>
            <a:cxnLst/>
            <a:rect l="l" t="t" r="r" b="b"/>
            <a:pathLst>
              <a:path w="1137284" h="114300">
                <a:moveTo>
                  <a:pt x="57150" y="114300"/>
                </a:moveTo>
                <a:lnTo>
                  <a:pt x="34900" y="109808"/>
                </a:lnTo>
                <a:lnTo>
                  <a:pt x="16735" y="97559"/>
                </a:lnTo>
                <a:lnTo>
                  <a:pt x="4489" y="79393"/>
                </a:lnTo>
                <a:lnTo>
                  <a:pt x="0" y="57150"/>
                </a:lnTo>
                <a:lnTo>
                  <a:pt x="4489" y="34906"/>
                </a:lnTo>
                <a:lnTo>
                  <a:pt x="16735" y="16740"/>
                </a:lnTo>
                <a:lnTo>
                  <a:pt x="34900" y="4491"/>
                </a:lnTo>
                <a:lnTo>
                  <a:pt x="57150" y="0"/>
                </a:lnTo>
                <a:lnTo>
                  <a:pt x="79393" y="4491"/>
                </a:lnTo>
                <a:lnTo>
                  <a:pt x="97559" y="16740"/>
                </a:lnTo>
                <a:lnTo>
                  <a:pt x="109808" y="34906"/>
                </a:lnTo>
                <a:lnTo>
                  <a:pt x="110453" y="38100"/>
                </a:lnTo>
                <a:lnTo>
                  <a:pt x="57150" y="38100"/>
                </a:lnTo>
                <a:lnTo>
                  <a:pt x="57150" y="76200"/>
                </a:lnTo>
                <a:lnTo>
                  <a:pt x="110453" y="76200"/>
                </a:lnTo>
                <a:lnTo>
                  <a:pt x="109808" y="79393"/>
                </a:lnTo>
                <a:lnTo>
                  <a:pt x="97559" y="97559"/>
                </a:lnTo>
                <a:lnTo>
                  <a:pt x="79393" y="109808"/>
                </a:lnTo>
                <a:lnTo>
                  <a:pt x="57150" y="114300"/>
                </a:lnTo>
                <a:close/>
              </a:path>
              <a:path w="1137284" h="114300">
                <a:moveTo>
                  <a:pt x="1022845" y="114300"/>
                </a:moveTo>
                <a:lnTo>
                  <a:pt x="1022845" y="0"/>
                </a:lnTo>
                <a:lnTo>
                  <a:pt x="1099045" y="38100"/>
                </a:lnTo>
                <a:lnTo>
                  <a:pt x="1051420" y="38100"/>
                </a:lnTo>
                <a:lnTo>
                  <a:pt x="1051420" y="76200"/>
                </a:lnTo>
                <a:lnTo>
                  <a:pt x="1099045" y="76200"/>
                </a:lnTo>
                <a:lnTo>
                  <a:pt x="1022845" y="114300"/>
                </a:lnTo>
                <a:close/>
              </a:path>
              <a:path w="1137284" h="114300">
                <a:moveTo>
                  <a:pt x="110453" y="76200"/>
                </a:moveTo>
                <a:lnTo>
                  <a:pt x="57150" y="76200"/>
                </a:lnTo>
                <a:lnTo>
                  <a:pt x="57150" y="38100"/>
                </a:lnTo>
                <a:lnTo>
                  <a:pt x="110453" y="38100"/>
                </a:lnTo>
                <a:lnTo>
                  <a:pt x="114300" y="57150"/>
                </a:lnTo>
                <a:lnTo>
                  <a:pt x="110453" y="76200"/>
                </a:lnTo>
                <a:close/>
              </a:path>
              <a:path w="1137284" h="114300">
                <a:moveTo>
                  <a:pt x="1022845" y="76200"/>
                </a:moveTo>
                <a:lnTo>
                  <a:pt x="110453" y="76200"/>
                </a:lnTo>
                <a:lnTo>
                  <a:pt x="114300" y="57150"/>
                </a:lnTo>
                <a:lnTo>
                  <a:pt x="110453" y="38100"/>
                </a:lnTo>
                <a:lnTo>
                  <a:pt x="1022845" y="38100"/>
                </a:lnTo>
                <a:lnTo>
                  <a:pt x="1022845" y="76200"/>
                </a:lnTo>
                <a:close/>
              </a:path>
              <a:path w="1137284" h="114300">
                <a:moveTo>
                  <a:pt x="1099045" y="76200"/>
                </a:moveTo>
                <a:lnTo>
                  <a:pt x="1051420" y="76200"/>
                </a:lnTo>
                <a:lnTo>
                  <a:pt x="1051420" y="38100"/>
                </a:lnTo>
                <a:lnTo>
                  <a:pt x="1099045" y="38100"/>
                </a:lnTo>
                <a:lnTo>
                  <a:pt x="1137145" y="57150"/>
                </a:lnTo>
                <a:lnTo>
                  <a:pt x="1099045" y="762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252235" y="3434918"/>
            <a:ext cx="1497330" cy="114300"/>
          </a:xfrm>
          <a:custGeom>
            <a:avLst/>
            <a:gdLst/>
            <a:ahLst/>
            <a:cxnLst/>
            <a:rect l="l" t="t" r="r" b="b"/>
            <a:pathLst>
              <a:path w="1497329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497329" h="114300">
                <a:moveTo>
                  <a:pt x="1440002" y="114300"/>
                </a:moveTo>
                <a:lnTo>
                  <a:pt x="1417752" y="109808"/>
                </a:lnTo>
                <a:lnTo>
                  <a:pt x="1399587" y="97559"/>
                </a:lnTo>
                <a:lnTo>
                  <a:pt x="1387342" y="79393"/>
                </a:lnTo>
                <a:lnTo>
                  <a:pt x="1382852" y="57150"/>
                </a:lnTo>
                <a:lnTo>
                  <a:pt x="1387342" y="34906"/>
                </a:lnTo>
                <a:lnTo>
                  <a:pt x="1399587" y="16740"/>
                </a:lnTo>
                <a:lnTo>
                  <a:pt x="1417752" y="4491"/>
                </a:lnTo>
                <a:lnTo>
                  <a:pt x="1440002" y="0"/>
                </a:lnTo>
                <a:lnTo>
                  <a:pt x="1462246" y="4491"/>
                </a:lnTo>
                <a:lnTo>
                  <a:pt x="1480412" y="16740"/>
                </a:lnTo>
                <a:lnTo>
                  <a:pt x="1492660" y="34906"/>
                </a:lnTo>
                <a:lnTo>
                  <a:pt x="1493305" y="38100"/>
                </a:lnTo>
                <a:lnTo>
                  <a:pt x="1440002" y="38100"/>
                </a:lnTo>
                <a:lnTo>
                  <a:pt x="1440002" y="76200"/>
                </a:lnTo>
                <a:lnTo>
                  <a:pt x="1493305" y="76200"/>
                </a:lnTo>
                <a:lnTo>
                  <a:pt x="1492660" y="79393"/>
                </a:lnTo>
                <a:lnTo>
                  <a:pt x="1480412" y="97559"/>
                </a:lnTo>
                <a:lnTo>
                  <a:pt x="1462246" y="109808"/>
                </a:lnTo>
                <a:lnTo>
                  <a:pt x="1440002" y="114300"/>
                </a:lnTo>
                <a:close/>
              </a:path>
              <a:path w="1497329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497329" h="114300">
                <a:moveTo>
                  <a:pt x="1386697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386697" y="38100"/>
                </a:lnTo>
                <a:lnTo>
                  <a:pt x="1382852" y="57150"/>
                </a:lnTo>
                <a:lnTo>
                  <a:pt x="1386697" y="76200"/>
                </a:lnTo>
                <a:close/>
              </a:path>
              <a:path w="1497329" h="114300">
                <a:moveTo>
                  <a:pt x="1493305" y="76200"/>
                </a:moveTo>
                <a:lnTo>
                  <a:pt x="1440002" y="76200"/>
                </a:lnTo>
                <a:lnTo>
                  <a:pt x="1440002" y="38100"/>
                </a:lnTo>
                <a:lnTo>
                  <a:pt x="1493305" y="38100"/>
                </a:lnTo>
                <a:lnTo>
                  <a:pt x="1497152" y="57150"/>
                </a:lnTo>
                <a:lnTo>
                  <a:pt x="1493305" y="762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28094" y="3027515"/>
            <a:ext cx="102361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808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008080"/>
                </a:solidFill>
                <a:latin typeface="Times New Roman"/>
                <a:cs typeface="Times New Roman"/>
              </a:rPr>
              <a:t>1 </a:t>
            </a:r>
            <a:r>
              <a:rPr dirty="0" sz="2000" b="1">
                <a:solidFill>
                  <a:srgbClr val="008080"/>
                </a:solidFill>
                <a:latin typeface="Times New Roman"/>
                <a:cs typeface="Times New Roman"/>
              </a:rPr>
              <a:t>= 40</a:t>
            </a:r>
            <a:r>
              <a:rPr dirty="0" sz="2000" spc="-130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28761" y="3050451"/>
            <a:ext cx="102361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EC7C30"/>
                </a:solidFill>
                <a:latin typeface="Times New Roman"/>
                <a:cs typeface="Times New Roman"/>
              </a:rPr>
              <a:t>2 </a:t>
            </a:r>
            <a:r>
              <a:rPr dirty="0" sz="2000" b="1">
                <a:solidFill>
                  <a:srgbClr val="EC7C30"/>
                </a:solidFill>
                <a:latin typeface="Times New Roman"/>
                <a:cs typeface="Times New Roman"/>
              </a:rPr>
              <a:t>= 30</a:t>
            </a:r>
            <a:r>
              <a:rPr dirty="0" sz="2000" spc="-130" b="1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582667" y="3226307"/>
            <a:ext cx="510539" cy="419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14674" y="3381337"/>
            <a:ext cx="1497330" cy="114300"/>
          </a:xfrm>
          <a:custGeom>
            <a:avLst/>
            <a:gdLst/>
            <a:ahLst/>
            <a:cxnLst/>
            <a:rect l="l" t="t" r="r" b="b"/>
            <a:pathLst>
              <a:path w="1497329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497329" h="114300">
                <a:moveTo>
                  <a:pt x="1440002" y="114300"/>
                </a:moveTo>
                <a:lnTo>
                  <a:pt x="1417758" y="109808"/>
                </a:lnTo>
                <a:lnTo>
                  <a:pt x="1399592" y="97559"/>
                </a:lnTo>
                <a:lnTo>
                  <a:pt x="1387343" y="79393"/>
                </a:lnTo>
                <a:lnTo>
                  <a:pt x="1382852" y="57150"/>
                </a:lnTo>
                <a:lnTo>
                  <a:pt x="1387343" y="34900"/>
                </a:lnTo>
                <a:lnTo>
                  <a:pt x="1399592" y="16735"/>
                </a:lnTo>
                <a:lnTo>
                  <a:pt x="1417758" y="4489"/>
                </a:lnTo>
                <a:lnTo>
                  <a:pt x="1440002" y="0"/>
                </a:lnTo>
                <a:lnTo>
                  <a:pt x="1462246" y="4489"/>
                </a:lnTo>
                <a:lnTo>
                  <a:pt x="1480412" y="16735"/>
                </a:lnTo>
                <a:lnTo>
                  <a:pt x="1492660" y="34900"/>
                </a:lnTo>
                <a:lnTo>
                  <a:pt x="1493306" y="38100"/>
                </a:lnTo>
                <a:lnTo>
                  <a:pt x="1440002" y="38100"/>
                </a:lnTo>
                <a:lnTo>
                  <a:pt x="1440002" y="76200"/>
                </a:lnTo>
                <a:lnTo>
                  <a:pt x="1493305" y="76200"/>
                </a:lnTo>
                <a:lnTo>
                  <a:pt x="1492660" y="79393"/>
                </a:lnTo>
                <a:lnTo>
                  <a:pt x="1480412" y="97559"/>
                </a:lnTo>
                <a:lnTo>
                  <a:pt x="1462246" y="109808"/>
                </a:lnTo>
                <a:lnTo>
                  <a:pt x="1440002" y="114300"/>
                </a:lnTo>
                <a:close/>
              </a:path>
              <a:path w="1497329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497329" h="114300">
                <a:moveTo>
                  <a:pt x="1386698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386697" y="38100"/>
                </a:lnTo>
                <a:lnTo>
                  <a:pt x="1382852" y="57150"/>
                </a:lnTo>
                <a:lnTo>
                  <a:pt x="1386698" y="76200"/>
                </a:lnTo>
                <a:close/>
              </a:path>
              <a:path w="1497329" h="114300">
                <a:moveTo>
                  <a:pt x="1493305" y="76200"/>
                </a:moveTo>
                <a:lnTo>
                  <a:pt x="1440002" y="76200"/>
                </a:lnTo>
                <a:lnTo>
                  <a:pt x="1440002" y="38100"/>
                </a:lnTo>
                <a:lnTo>
                  <a:pt x="1493306" y="38100"/>
                </a:lnTo>
                <a:lnTo>
                  <a:pt x="1497152" y="57150"/>
                </a:lnTo>
                <a:lnTo>
                  <a:pt x="1493305" y="76200"/>
                </a:lnTo>
                <a:close/>
              </a:path>
            </a:pathLst>
          </a:custGeom>
          <a:solidFill>
            <a:srgbClr val="0080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754439" y="2984080"/>
            <a:ext cx="102361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00808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008080"/>
                </a:solidFill>
                <a:latin typeface="Times New Roman"/>
                <a:cs typeface="Times New Roman"/>
              </a:rPr>
              <a:t>1 </a:t>
            </a:r>
            <a:r>
              <a:rPr dirty="0" sz="2000" b="1">
                <a:solidFill>
                  <a:srgbClr val="008080"/>
                </a:solidFill>
                <a:latin typeface="Times New Roman"/>
                <a:cs typeface="Times New Roman"/>
              </a:rPr>
              <a:t>= 40</a:t>
            </a:r>
            <a:r>
              <a:rPr dirty="0" sz="2000" spc="-130" b="1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00808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53510" y="3557536"/>
            <a:ext cx="1023619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b="1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 b="1">
                <a:solidFill>
                  <a:srgbClr val="EC7C30"/>
                </a:solidFill>
                <a:latin typeface="Times New Roman"/>
                <a:cs typeface="Times New Roman"/>
              </a:rPr>
              <a:t>2 </a:t>
            </a:r>
            <a:r>
              <a:rPr dirty="0" sz="2000" b="1">
                <a:solidFill>
                  <a:srgbClr val="EC7C30"/>
                </a:solidFill>
                <a:latin typeface="Times New Roman"/>
                <a:cs typeface="Times New Roman"/>
              </a:rPr>
              <a:t>= 30</a:t>
            </a:r>
            <a:r>
              <a:rPr dirty="0" sz="2000" spc="-130" b="1">
                <a:solidFill>
                  <a:srgbClr val="EC7C3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EC7C3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74770" y="3377272"/>
            <a:ext cx="1137285" cy="114300"/>
          </a:xfrm>
          <a:custGeom>
            <a:avLst/>
            <a:gdLst/>
            <a:ahLst/>
            <a:cxnLst/>
            <a:rect l="l" t="t" r="r" b="b"/>
            <a:pathLst>
              <a:path w="1137285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137285" h="114300">
                <a:moveTo>
                  <a:pt x="1079995" y="114300"/>
                </a:moveTo>
                <a:lnTo>
                  <a:pt x="1057751" y="109810"/>
                </a:lnTo>
                <a:lnTo>
                  <a:pt x="1039585" y="97564"/>
                </a:lnTo>
                <a:lnTo>
                  <a:pt x="1027336" y="79399"/>
                </a:lnTo>
                <a:lnTo>
                  <a:pt x="1022845" y="57150"/>
                </a:lnTo>
                <a:lnTo>
                  <a:pt x="1027336" y="34906"/>
                </a:lnTo>
                <a:lnTo>
                  <a:pt x="1039585" y="16740"/>
                </a:lnTo>
                <a:lnTo>
                  <a:pt x="1057751" y="4491"/>
                </a:lnTo>
                <a:lnTo>
                  <a:pt x="1079995" y="0"/>
                </a:lnTo>
                <a:lnTo>
                  <a:pt x="1102239" y="4491"/>
                </a:lnTo>
                <a:lnTo>
                  <a:pt x="1120405" y="16740"/>
                </a:lnTo>
                <a:lnTo>
                  <a:pt x="1132653" y="34906"/>
                </a:lnTo>
                <a:lnTo>
                  <a:pt x="1133298" y="38100"/>
                </a:lnTo>
                <a:lnTo>
                  <a:pt x="1079995" y="38100"/>
                </a:lnTo>
                <a:lnTo>
                  <a:pt x="1079995" y="76200"/>
                </a:lnTo>
                <a:lnTo>
                  <a:pt x="1133299" y="76200"/>
                </a:lnTo>
                <a:lnTo>
                  <a:pt x="1132653" y="79399"/>
                </a:lnTo>
                <a:lnTo>
                  <a:pt x="1120405" y="97564"/>
                </a:lnTo>
                <a:lnTo>
                  <a:pt x="1102239" y="109810"/>
                </a:lnTo>
                <a:lnTo>
                  <a:pt x="1079995" y="114300"/>
                </a:lnTo>
                <a:close/>
              </a:path>
              <a:path w="1137285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1137285" h="114300">
                <a:moveTo>
                  <a:pt x="1026691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1026692" y="38100"/>
                </a:lnTo>
                <a:lnTo>
                  <a:pt x="1022845" y="57150"/>
                </a:lnTo>
                <a:lnTo>
                  <a:pt x="1026691" y="76200"/>
                </a:lnTo>
                <a:close/>
              </a:path>
              <a:path w="1137285" h="114300">
                <a:moveTo>
                  <a:pt x="1133299" y="76200"/>
                </a:moveTo>
                <a:lnTo>
                  <a:pt x="1079995" y="76200"/>
                </a:lnTo>
                <a:lnTo>
                  <a:pt x="1079995" y="38100"/>
                </a:lnTo>
                <a:lnTo>
                  <a:pt x="1133298" y="38100"/>
                </a:lnTo>
                <a:lnTo>
                  <a:pt x="1137145" y="57150"/>
                </a:lnTo>
                <a:lnTo>
                  <a:pt x="1133299" y="7620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434071" y="4053840"/>
            <a:ext cx="510540" cy="417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322832" y="4205604"/>
            <a:ext cx="417195" cy="114300"/>
          </a:xfrm>
          <a:custGeom>
            <a:avLst/>
            <a:gdLst/>
            <a:ahLst/>
            <a:cxnLst/>
            <a:rect l="l" t="t" r="r" b="b"/>
            <a:pathLst>
              <a:path w="417195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417195" h="114300">
                <a:moveTo>
                  <a:pt x="359994" y="114300"/>
                </a:moveTo>
                <a:lnTo>
                  <a:pt x="337750" y="109808"/>
                </a:lnTo>
                <a:lnTo>
                  <a:pt x="319584" y="97559"/>
                </a:lnTo>
                <a:lnTo>
                  <a:pt x="307335" y="79393"/>
                </a:lnTo>
                <a:lnTo>
                  <a:pt x="302844" y="57150"/>
                </a:lnTo>
                <a:lnTo>
                  <a:pt x="307335" y="34906"/>
                </a:lnTo>
                <a:lnTo>
                  <a:pt x="319584" y="16740"/>
                </a:lnTo>
                <a:lnTo>
                  <a:pt x="337750" y="4491"/>
                </a:lnTo>
                <a:lnTo>
                  <a:pt x="359994" y="0"/>
                </a:lnTo>
                <a:lnTo>
                  <a:pt x="382238" y="4491"/>
                </a:lnTo>
                <a:lnTo>
                  <a:pt x="400404" y="16740"/>
                </a:lnTo>
                <a:lnTo>
                  <a:pt x="412652" y="34906"/>
                </a:lnTo>
                <a:lnTo>
                  <a:pt x="413297" y="38100"/>
                </a:lnTo>
                <a:lnTo>
                  <a:pt x="359994" y="38100"/>
                </a:lnTo>
                <a:lnTo>
                  <a:pt x="359994" y="76200"/>
                </a:lnTo>
                <a:lnTo>
                  <a:pt x="413297" y="76200"/>
                </a:lnTo>
                <a:lnTo>
                  <a:pt x="412652" y="79393"/>
                </a:lnTo>
                <a:lnTo>
                  <a:pt x="400404" y="97559"/>
                </a:lnTo>
                <a:lnTo>
                  <a:pt x="382238" y="109808"/>
                </a:lnTo>
                <a:lnTo>
                  <a:pt x="359994" y="114300"/>
                </a:lnTo>
                <a:close/>
              </a:path>
              <a:path w="417195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417195" h="114300">
                <a:moveTo>
                  <a:pt x="306690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306690" y="38100"/>
                </a:lnTo>
                <a:lnTo>
                  <a:pt x="302844" y="57150"/>
                </a:lnTo>
                <a:lnTo>
                  <a:pt x="306690" y="76200"/>
                </a:lnTo>
                <a:close/>
              </a:path>
              <a:path w="417195" h="114300">
                <a:moveTo>
                  <a:pt x="413297" y="76200"/>
                </a:moveTo>
                <a:lnTo>
                  <a:pt x="359994" y="76200"/>
                </a:lnTo>
                <a:lnTo>
                  <a:pt x="359994" y="38100"/>
                </a:lnTo>
                <a:lnTo>
                  <a:pt x="413297" y="38100"/>
                </a:lnTo>
                <a:lnTo>
                  <a:pt x="417144" y="57150"/>
                </a:lnTo>
                <a:lnTo>
                  <a:pt x="413297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722480" y="4186378"/>
            <a:ext cx="3411220" cy="121158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494030">
              <a:lnSpc>
                <a:spcPct val="100000"/>
              </a:lnSpc>
              <a:spcBef>
                <a:spcPts val="129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10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algn="ctr" marL="635">
              <a:lnSpc>
                <a:spcPct val="100000"/>
              </a:lnSpc>
              <a:spcBef>
                <a:spcPts val="1120"/>
              </a:spcBef>
            </a:pPr>
            <a:r>
              <a:rPr dirty="0" sz="1900" spc="-5" b="1" i="1">
                <a:latin typeface="Times New Roman"/>
                <a:cs typeface="Times New Roman"/>
              </a:rPr>
              <a:t>F</a:t>
            </a:r>
            <a:r>
              <a:rPr dirty="0" baseline="-18518" sz="1800" spc="52">
                <a:latin typeface="宋体"/>
                <a:cs typeface="宋体"/>
              </a:rPr>
              <a:t>合</a:t>
            </a:r>
            <a:r>
              <a:rPr dirty="0" baseline="-18518" sz="1800" spc="-502">
                <a:latin typeface="宋体"/>
                <a:cs typeface="宋体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=</a:t>
            </a:r>
            <a:r>
              <a:rPr dirty="0" sz="1900" b="1">
                <a:latin typeface="Times New Roman"/>
                <a:cs typeface="Times New Roman"/>
              </a:rPr>
              <a:t> </a:t>
            </a:r>
            <a:r>
              <a:rPr dirty="0" sz="1900" spc="-15" b="1">
                <a:latin typeface="宋体"/>
                <a:cs typeface="宋体"/>
              </a:rPr>
              <a:t>∣</a:t>
            </a:r>
            <a:r>
              <a:rPr dirty="0" sz="1900" spc="-430" b="1">
                <a:latin typeface="宋体"/>
                <a:cs typeface="宋体"/>
              </a:rPr>
              <a:t> </a:t>
            </a:r>
            <a:r>
              <a:rPr dirty="0" sz="1900" spc="5" b="1" i="1">
                <a:latin typeface="Times New Roman"/>
                <a:cs typeface="Times New Roman"/>
              </a:rPr>
              <a:t>F</a:t>
            </a:r>
            <a:r>
              <a:rPr dirty="0" baseline="-18518" sz="1800" spc="7" b="1">
                <a:latin typeface="Times New Roman"/>
                <a:cs typeface="Times New Roman"/>
              </a:rPr>
              <a:t>1</a:t>
            </a:r>
            <a:r>
              <a:rPr dirty="0" baseline="-18518" sz="1800" spc="254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- </a:t>
            </a:r>
            <a:r>
              <a:rPr dirty="0" sz="1900" spc="5" b="1" i="1">
                <a:latin typeface="Times New Roman"/>
                <a:cs typeface="Times New Roman"/>
              </a:rPr>
              <a:t>F</a:t>
            </a:r>
            <a:r>
              <a:rPr dirty="0" baseline="-18518" sz="1800" spc="7" b="1">
                <a:latin typeface="Times New Roman"/>
                <a:cs typeface="Times New Roman"/>
              </a:rPr>
              <a:t>2</a:t>
            </a:r>
            <a:r>
              <a:rPr dirty="0" baseline="-18518" sz="1800" spc="254" b="1">
                <a:latin typeface="Times New Roman"/>
                <a:cs typeface="Times New Roman"/>
              </a:rPr>
              <a:t> </a:t>
            </a:r>
            <a:r>
              <a:rPr dirty="0" sz="1900" spc="-15" b="1">
                <a:latin typeface="宋体"/>
                <a:cs typeface="宋体"/>
              </a:rPr>
              <a:t>∣</a:t>
            </a:r>
            <a:r>
              <a:rPr dirty="0" sz="1900" spc="-475" b="1">
                <a:latin typeface="宋体"/>
                <a:cs typeface="宋体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=</a:t>
            </a:r>
            <a:r>
              <a:rPr dirty="0" sz="1900" spc="5" b="1">
                <a:latin typeface="Times New Roman"/>
                <a:cs typeface="Times New Roman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10 N</a:t>
            </a:r>
            <a:endParaRPr sz="19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1900" b="1">
                <a:latin typeface="华文楷体"/>
                <a:cs typeface="华文楷体"/>
              </a:rPr>
              <a:t>方向与较大的力同向，水平向</a:t>
            </a:r>
            <a:r>
              <a:rPr dirty="0" sz="1900" spc="-10" b="1">
                <a:latin typeface="华文楷体"/>
                <a:cs typeface="华文楷体"/>
              </a:rPr>
              <a:t>左</a:t>
            </a:r>
            <a:endParaRPr sz="19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96384" y="4090415"/>
            <a:ext cx="510539" cy="417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2343378" y="4242015"/>
            <a:ext cx="2577465" cy="114300"/>
          </a:xfrm>
          <a:custGeom>
            <a:avLst/>
            <a:gdLst/>
            <a:ahLst/>
            <a:cxnLst/>
            <a:rect l="l" t="t" r="r" b="b"/>
            <a:pathLst>
              <a:path w="2577465" h="114300">
                <a:moveTo>
                  <a:pt x="114300" y="114300"/>
                </a:moveTo>
                <a:lnTo>
                  <a:pt x="0" y="57150"/>
                </a:lnTo>
                <a:lnTo>
                  <a:pt x="114300" y="0"/>
                </a:lnTo>
                <a:lnTo>
                  <a:pt x="114300" y="38100"/>
                </a:lnTo>
                <a:lnTo>
                  <a:pt x="85725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2577465" h="114300">
                <a:moveTo>
                  <a:pt x="2519997" y="114300"/>
                </a:moveTo>
                <a:lnTo>
                  <a:pt x="2497753" y="109808"/>
                </a:lnTo>
                <a:lnTo>
                  <a:pt x="2479587" y="97559"/>
                </a:lnTo>
                <a:lnTo>
                  <a:pt x="2467339" y="79393"/>
                </a:lnTo>
                <a:lnTo>
                  <a:pt x="2462847" y="57150"/>
                </a:lnTo>
                <a:lnTo>
                  <a:pt x="2467339" y="34900"/>
                </a:lnTo>
                <a:lnTo>
                  <a:pt x="2479587" y="16735"/>
                </a:lnTo>
                <a:lnTo>
                  <a:pt x="2497753" y="4489"/>
                </a:lnTo>
                <a:lnTo>
                  <a:pt x="2519997" y="0"/>
                </a:lnTo>
                <a:lnTo>
                  <a:pt x="2542241" y="4489"/>
                </a:lnTo>
                <a:lnTo>
                  <a:pt x="2560407" y="16735"/>
                </a:lnTo>
                <a:lnTo>
                  <a:pt x="2572655" y="34900"/>
                </a:lnTo>
                <a:lnTo>
                  <a:pt x="2573301" y="38100"/>
                </a:lnTo>
                <a:lnTo>
                  <a:pt x="2519997" y="38100"/>
                </a:lnTo>
                <a:lnTo>
                  <a:pt x="2519997" y="76200"/>
                </a:lnTo>
                <a:lnTo>
                  <a:pt x="2573300" y="76200"/>
                </a:lnTo>
                <a:lnTo>
                  <a:pt x="2572655" y="79393"/>
                </a:lnTo>
                <a:lnTo>
                  <a:pt x="2560407" y="97559"/>
                </a:lnTo>
                <a:lnTo>
                  <a:pt x="2542241" y="109808"/>
                </a:lnTo>
                <a:lnTo>
                  <a:pt x="2519997" y="114300"/>
                </a:lnTo>
                <a:close/>
              </a:path>
              <a:path w="2577465" h="114300">
                <a:moveTo>
                  <a:pt x="114300" y="76200"/>
                </a:moveTo>
                <a:lnTo>
                  <a:pt x="85725" y="76200"/>
                </a:lnTo>
                <a:lnTo>
                  <a:pt x="85725" y="38100"/>
                </a:lnTo>
                <a:lnTo>
                  <a:pt x="114300" y="38100"/>
                </a:lnTo>
                <a:lnTo>
                  <a:pt x="114300" y="76200"/>
                </a:lnTo>
                <a:close/>
              </a:path>
              <a:path w="2577465" h="114300">
                <a:moveTo>
                  <a:pt x="2466694" y="76200"/>
                </a:moveTo>
                <a:lnTo>
                  <a:pt x="114300" y="76200"/>
                </a:lnTo>
                <a:lnTo>
                  <a:pt x="114300" y="38100"/>
                </a:lnTo>
                <a:lnTo>
                  <a:pt x="2466693" y="38100"/>
                </a:lnTo>
                <a:lnTo>
                  <a:pt x="2462847" y="57150"/>
                </a:lnTo>
                <a:lnTo>
                  <a:pt x="2466694" y="76200"/>
                </a:lnTo>
                <a:close/>
              </a:path>
              <a:path w="2577465" h="114300">
                <a:moveTo>
                  <a:pt x="2573300" y="76200"/>
                </a:moveTo>
                <a:lnTo>
                  <a:pt x="2519997" y="76200"/>
                </a:lnTo>
                <a:lnTo>
                  <a:pt x="2519997" y="38100"/>
                </a:lnTo>
                <a:lnTo>
                  <a:pt x="2573301" y="38100"/>
                </a:lnTo>
                <a:lnTo>
                  <a:pt x="2577147" y="57150"/>
                </a:lnTo>
                <a:lnTo>
                  <a:pt x="257330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2304821" y="4200281"/>
            <a:ext cx="3045460" cy="1487805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000" spc="-5" b="1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>
                <a:solidFill>
                  <a:srgbClr val="FF0000"/>
                </a:solidFill>
                <a:latin typeface="宋体"/>
                <a:cs typeface="宋体"/>
              </a:rPr>
              <a:t>合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70</a:t>
            </a:r>
            <a:r>
              <a:rPr dirty="0" sz="2000" spc="-10" b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2000" b="1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572135">
              <a:lnSpc>
                <a:spcPct val="100000"/>
              </a:lnSpc>
              <a:spcBef>
                <a:spcPts val="1090"/>
              </a:spcBef>
            </a:pPr>
            <a:r>
              <a:rPr dirty="0" sz="1900" spc="-5" b="1" i="1">
                <a:latin typeface="Times New Roman"/>
                <a:cs typeface="Times New Roman"/>
              </a:rPr>
              <a:t>F </a:t>
            </a:r>
            <a:r>
              <a:rPr dirty="0" baseline="-18518" sz="1800" spc="52">
                <a:latin typeface="宋体"/>
                <a:cs typeface="宋体"/>
              </a:rPr>
              <a:t>合</a:t>
            </a:r>
            <a:r>
              <a:rPr dirty="0" baseline="-18518" sz="1800" spc="-697">
                <a:latin typeface="宋体"/>
                <a:cs typeface="宋体"/>
              </a:rPr>
              <a:t> </a:t>
            </a:r>
            <a:r>
              <a:rPr dirty="0" sz="1900" spc="-5" b="1">
                <a:latin typeface="Times New Roman"/>
                <a:cs typeface="Times New Roman"/>
              </a:rPr>
              <a:t>= </a:t>
            </a:r>
            <a:r>
              <a:rPr dirty="0" sz="1900" spc="5" b="1" i="1">
                <a:latin typeface="Times New Roman"/>
                <a:cs typeface="Times New Roman"/>
              </a:rPr>
              <a:t>F</a:t>
            </a:r>
            <a:r>
              <a:rPr dirty="0" baseline="-18518" sz="1800" spc="7" b="1">
                <a:latin typeface="Times New Roman"/>
                <a:cs typeface="Times New Roman"/>
              </a:rPr>
              <a:t>1 </a:t>
            </a:r>
            <a:r>
              <a:rPr dirty="0" sz="1900" spc="-5" b="1">
                <a:latin typeface="Times New Roman"/>
                <a:cs typeface="Times New Roman"/>
              </a:rPr>
              <a:t>+ </a:t>
            </a:r>
            <a:r>
              <a:rPr dirty="0" sz="1900" spc="5" b="1" i="1">
                <a:latin typeface="Times New Roman"/>
                <a:cs typeface="Times New Roman"/>
              </a:rPr>
              <a:t>F</a:t>
            </a:r>
            <a:r>
              <a:rPr dirty="0" baseline="-18518" sz="1800" spc="7" b="1">
                <a:latin typeface="Times New Roman"/>
                <a:cs typeface="Times New Roman"/>
              </a:rPr>
              <a:t>2 </a:t>
            </a:r>
            <a:r>
              <a:rPr dirty="0" sz="1900" spc="-5" b="1">
                <a:latin typeface="Times New Roman"/>
                <a:cs typeface="Times New Roman"/>
              </a:rPr>
              <a:t>= 70 N</a:t>
            </a:r>
            <a:endParaRPr sz="1900">
              <a:latin typeface="Times New Roman"/>
              <a:cs typeface="Times New Roman"/>
            </a:endParaRPr>
          </a:p>
          <a:p>
            <a:pPr algn="ctr" marL="130175" marR="5080">
              <a:lnSpc>
                <a:spcPct val="100000"/>
              </a:lnSpc>
              <a:spcBef>
                <a:spcPts val="15"/>
              </a:spcBef>
            </a:pPr>
            <a:r>
              <a:rPr dirty="0" sz="1900" b="1">
                <a:latin typeface="华文楷体"/>
                <a:cs typeface="华文楷体"/>
              </a:rPr>
              <a:t>方向与两个力同向，水平</a:t>
            </a:r>
            <a:r>
              <a:rPr dirty="0" sz="1900" spc="-5" b="1">
                <a:latin typeface="华文楷体"/>
                <a:cs typeface="华文楷体"/>
              </a:rPr>
              <a:t>向 </a:t>
            </a:r>
            <a:r>
              <a:rPr dirty="0" sz="1900" spc="-10" b="1">
                <a:latin typeface="华文楷体"/>
                <a:cs typeface="华文楷体"/>
              </a:rPr>
              <a:t>左</a:t>
            </a:r>
            <a:endParaRPr sz="1900">
              <a:latin typeface="华文楷体"/>
              <a:cs typeface="华文楷体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223719" y="1766773"/>
            <a:ext cx="6927850" cy="1219835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algn="ctr" marR="2771775">
              <a:lnSpc>
                <a:spcPct val="100000"/>
              </a:lnSpc>
              <a:spcBef>
                <a:spcPts val="605"/>
              </a:spcBef>
            </a:pPr>
            <a:r>
              <a:rPr dirty="0" sz="2400" b="1">
                <a:latin typeface="Times New Roman"/>
                <a:cs typeface="Times New Roman"/>
              </a:rPr>
              <a:t>1</a:t>
            </a:r>
            <a:r>
              <a:rPr dirty="0" sz="2400" b="1">
                <a:latin typeface="华文楷体"/>
                <a:cs typeface="华文楷体"/>
              </a:rPr>
              <a:t>、同一条直线上的两个力合</a:t>
            </a:r>
            <a:r>
              <a:rPr dirty="0" sz="2400" spc="-5" b="1">
                <a:latin typeface="华文楷体"/>
                <a:cs typeface="华文楷体"/>
              </a:rPr>
              <a:t>成</a:t>
            </a:r>
            <a:endParaRPr sz="2400">
              <a:latin typeface="华文楷体"/>
              <a:cs typeface="华文楷体"/>
            </a:endParaRPr>
          </a:p>
          <a:p>
            <a:pPr marL="257810">
              <a:lnSpc>
                <a:spcPct val="100000"/>
              </a:lnSpc>
              <a:spcBef>
                <a:spcPts val="455"/>
              </a:spcBef>
            </a:pPr>
            <a:r>
              <a:rPr dirty="0" sz="2200" b="1">
                <a:latin typeface="华文楷体"/>
                <a:cs typeface="华文楷体"/>
              </a:rPr>
              <a:t>如图所示，假设两个力作用在同一物体上，</a:t>
            </a:r>
            <a:r>
              <a:rPr dirty="0" sz="2200" b="1" i="1">
                <a:latin typeface="Times New Roman"/>
                <a:cs typeface="Times New Roman"/>
              </a:rPr>
              <a:t>F</a:t>
            </a:r>
            <a:r>
              <a:rPr dirty="0" baseline="-17857" sz="2100" b="1">
                <a:latin typeface="Times New Roman"/>
                <a:cs typeface="Times New Roman"/>
              </a:rPr>
              <a:t>1</a:t>
            </a:r>
            <a:r>
              <a:rPr dirty="0" sz="2200" b="1">
                <a:latin typeface="Times New Roman"/>
                <a:cs typeface="Times New Roman"/>
              </a:rPr>
              <a:t>=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40</a:t>
            </a:r>
            <a:r>
              <a:rPr dirty="0" sz="2200" spc="-15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N</a:t>
            </a:r>
            <a:r>
              <a:rPr dirty="0" sz="2200" spc="-10" b="1">
                <a:latin typeface="华文楷体"/>
                <a:cs typeface="华文楷体"/>
              </a:rPr>
              <a:t>、</a:t>
            </a:r>
            <a:endParaRPr sz="2200">
              <a:latin typeface="华文楷体"/>
              <a:cs typeface="华文楷体"/>
            </a:endParaRPr>
          </a:p>
          <a:p>
            <a:pPr marL="257810">
              <a:lnSpc>
                <a:spcPct val="100000"/>
              </a:lnSpc>
              <a:spcBef>
                <a:spcPts val="280"/>
              </a:spcBef>
            </a:pPr>
            <a:r>
              <a:rPr dirty="0" sz="2200" spc="5" b="1" i="1">
                <a:latin typeface="Times New Roman"/>
                <a:cs typeface="Times New Roman"/>
              </a:rPr>
              <a:t>F</a:t>
            </a:r>
            <a:r>
              <a:rPr dirty="0" baseline="-17857" sz="2100" spc="7" b="1">
                <a:latin typeface="Times New Roman"/>
                <a:cs typeface="Times New Roman"/>
              </a:rPr>
              <a:t>2</a:t>
            </a:r>
            <a:r>
              <a:rPr dirty="0" baseline="-17857" sz="2100" spc="-6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=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30</a:t>
            </a:r>
            <a:r>
              <a:rPr dirty="0" sz="2200" b="1">
                <a:latin typeface="Times New Roman"/>
                <a:cs typeface="Times New Roman"/>
              </a:rPr>
              <a:t> </a:t>
            </a:r>
            <a:r>
              <a:rPr dirty="0" sz="2200" spc="-5" b="1">
                <a:latin typeface="Times New Roman"/>
                <a:cs typeface="Times New Roman"/>
              </a:rPr>
              <a:t>N</a:t>
            </a:r>
            <a:r>
              <a:rPr dirty="0" sz="2200" spc="-5" b="1">
                <a:latin typeface="华文楷体"/>
                <a:cs typeface="华文楷体"/>
              </a:rPr>
              <a:t>，</a:t>
            </a:r>
            <a:r>
              <a:rPr dirty="0" sz="2200" b="1">
                <a:latin typeface="华文楷体"/>
                <a:cs typeface="华文楷体"/>
              </a:rPr>
              <a:t>求两个力的合力</a:t>
            </a:r>
            <a:r>
              <a:rPr dirty="0" sz="2200" spc="-10" b="1">
                <a:latin typeface="华文楷体"/>
                <a:cs typeface="华文楷体"/>
              </a:rPr>
              <a:t>？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2025-04-17T09:26:21Z</dcterms:created>
  <dcterms:modified xsi:type="dcterms:W3CDTF">2025-04-17T09:26:21Z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