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7789" y="2301036"/>
            <a:ext cx="6316421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36244" y="3192805"/>
            <a:ext cx="2552700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9446" y="1527644"/>
            <a:ext cx="5570220" cy="3307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2.png"/><Relationship Id="rId4" Type="http://schemas.openxmlformats.org/officeDocument/2006/relationships/image" Target="../media/image10.jpg"/><Relationship Id="rId5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Relationship Id="rId3" Type="http://schemas.openxmlformats.org/officeDocument/2006/relationships/image" Target="../media/image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17.jpg"/><Relationship Id="rId7" Type="http://schemas.openxmlformats.org/officeDocument/2006/relationships/image" Target="../media/image3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jpg"/><Relationship Id="rId4" Type="http://schemas.openxmlformats.org/officeDocument/2006/relationships/image" Target="../media/image4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06182" y="1747456"/>
            <a:ext cx="9779000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557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匀变速直线运动的位移与时间的关系</a:t>
            </a:r>
            <a:endParaRPr sz="4800">
              <a:latin typeface="微软雅黑"/>
              <a:cs typeface="微软雅黑"/>
            </a:endParaRPr>
          </a:p>
          <a:p>
            <a:pPr algn="ctr">
              <a:lnSpc>
                <a:spcPts val="3650"/>
              </a:lnSpc>
            </a:pP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44423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3770629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主讲人：张立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燕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校：北京市第十三中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6584" y="1493519"/>
            <a:ext cx="3043427" cy="2567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14956" y="3660038"/>
            <a:ext cx="61341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5" i="1">
                <a:latin typeface="Times New Roman"/>
                <a:cs typeface="Times New Roman"/>
              </a:rPr>
              <a:t>t </a:t>
            </a: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-50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Symbol"/>
                <a:cs typeface="Symbol"/>
              </a:rPr>
              <a:t></a:t>
            </a:r>
            <a:r>
              <a:rPr dirty="0" sz="2050" spc="5" i="1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456" y="3296411"/>
            <a:ext cx="1943100" cy="396240"/>
          </a:xfrm>
          <a:custGeom>
            <a:avLst/>
            <a:gdLst/>
            <a:ahLst/>
            <a:cxnLst/>
            <a:rect l="l" t="t" r="r" b="b"/>
            <a:pathLst>
              <a:path w="1943100" h="396239">
                <a:moveTo>
                  <a:pt x="0" y="0"/>
                </a:moveTo>
                <a:lnTo>
                  <a:pt x="1943100" y="0"/>
                </a:lnTo>
                <a:lnTo>
                  <a:pt x="1943100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89661" y="3290074"/>
            <a:ext cx="1955800" cy="408940"/>
          </a:xfrm>
          <a:custGeom>
            <a:avLst/>
            <a:gdLst/>
            <a:ahLst/>
            <a:cxnLst/>
            <a:rect l="l" t="t" r="r" b="b"/>
            <a:pathLst>
              <a:path w="1955800" h="408939">
                <a:moveTo>
                  <a:pt x="1955800" y="408698"/>
                </a:moveTo>
                <a:lnTo>
                  <a:pt x="0" y="408698"/>
                </a:lnTo>
                <a:lnTo>
                  <a:pt x="0" y="0"/>
                </a:lnTo>
                <a:lnTo>
                  <a:pt x="1955800" y="0"/>
                </a:lnTo>
                <a:lnTo>
                  <a:pt x="19558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95998"/>
                </a:lnTo>
                <a:lnTo>
                  <a:pt x="6350" y="395998"/>
                </a:lnTo>
                <a:lnTo>
                  <a:pt x="12700" y="402348"/>
                </a:lnTo>
                <a:lnTo>
                  <a:pt x="1955800" y="402348"/>
                </a:lnTo>
                <a:lnTo>
                  <a:pt x="1955800" y="408698"/>
                </a:lnTo>
                <a:close/>
              </a:path>
              <a:path w="1955800" h="408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955800" h="408939">
                <a:moveTo>
                  <a:pt x="19431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943100" y="6350"/>
                </a:lnTo>
                <a:lnTo>
                  <a:pt x="1943100" y="12700"/>
                </a:lnTo>
                <a:close/>
              </a:path>
              <a:path w="1955800" h="408939">
                <a:moveTo>
                  <a:pt x="1943100" y="402348"/>
                </a:moveTo>
                <a:lnTo>
                  <a:pt x="1943100" y="6350"/>
                </a:lnTo>
                <a:lnTo>
                  <a:pt x="1949450" y="12700"/>
                </a:lnTo>
                <a:lnTo>
                  <a:pt x="1955800" y="12700"/>
                </a:lnTo>
                <a:lnTo>
                  <a:pt x="1955800" y="395998"/>
                </a:lnTo>
                <a:lnTo>
                  <a:pt x="1949450" y="395998"/>
                </a:lnTo>
                <a:lnTo>
                  <a:pt x="1943100" y="402348"/>
                </a:lnTo>
                <a:close/>
              </a:path>
              <a:path w="1955800" h="408939">
                <a:moveTo>
                  <a:pt x="1955800" y="12700"/>
                </a:moveTo>
                <a:lnTo>
                  <a:pt x="1949450" y="12700"/>
                </a:lnTo>
                <a:lnTo>
                  <a:pt x="1943100" y="6350"/>
                </a:lnTo>
                <a:lnTo>
                  <a:pt x="1955800" y="6350"/>
                </a:lnTo>
                <a:lnTo>
                  <a:pt x="1955800" y="12700"/>
                </a:lnTo>
                <a:close/>
              </a:path>
              <a:path w="1955800" h="408939">
                <a:moveTo>
                  <a:pt x="12700" y="402348"/>
                </a:moveTo>
                <a:lnTo>
                  <a:pt x="6350" y="395998"/>
                </a:lnTo>
                <a:lnTo>
                  <a:pt x="12700" y="395998"/>
                </a:lnTo>
                <a:lnTo>
                  <a:pt x="12700" y="402348"/>
                </a:lnTo>
                <a:close/>
              </a:path>
              <a:path w="1955800" h="408939">
                <a:moveTo>
                  <a:pt x="1943100" y="402348"/>
                </a:moveTo>
                <a:lnTo>
                  <a:pt x="12700" y="402348"/>
                </a:lnTo>
                <a:lnTo>
                  <a:pt x="12700" y="395998"/>
                </a:lnTo>
                <a:lnTo>
                  <a:pt x="1943100" y="395998"/>
                </a:lnTo>
                <a:lnTo>
                  <a:pt x="1943100" y="402348"/>
                </a:lnTo>
                <a:close/>
              </a:path>
              <a:path w="1955800" h="408939">
                <a:moveTo>
                  <a:pt x="1955800" y="402348"/>
                </a:moveTo>
                <a:lnTo>
                  <a:pt x="1943100" y="402348"/>
                </a:lnTo>
                <a:lnTo>
                  <a:pt x="1949450" y="395998"/>
                </a:lnTo>
                <a:lnTo>
                  <a:pt x="1955800" y="395998"/>
                </a:lnTo>
                <a:lnTo>
                  <a:pt x="1955800" y="40234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0004" y="4486655"/>
            <a:ext cx="6160008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79972" y="4598949"/>
            <a:ext cx="542290" cy="532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>
              <a:lnSpc>
                <a:spcPts val="1939"/>
              </a:lnSpc>
              <a:spcBef>
                <a:spcPts val="140"/>
              </a:spcBef>
            </a:pPr>
            <a:r>
              <a:rPr dirty="0" sz="1650" spc="15" i="1">
                <a:latin typeface="Times New Roman"/>
                <a:cs typeface="Times New Roman"/>
              </a:rPr>
              <a:t>x </a:t>
            </a:r>
            <a:r>
              <a:rPr dirty="0" sz="1650" spc="20">
                <a:latin typeface="Times New Roman"/>
                <a:cs typeface="Times New Roman"/>
              </a:rPr>
              <a:t>=</a:t>
            </a:r>
            <a:r>
              <a:rPr dirty="0" sz="1650" spc="-250">
                <a:latin typeface="Times New Roman"/>
                <a:cs typeface="Times New Roman"/>
              </a:rPr>
              <a:t> </a:t>
            </a:r>
            <a:r>
              <a:rPr dirty="0" sz="1650" spc="35">
                <a:latin typeface="宋体"/>
                <a:cs typeface="宋体"/>
              </a:rPr>
              <a:t>？</a:t>
            </a:r>
            <a:endParaRPr sz="1650">
              <a:latin typeface="宋体"/>
              <a:cs typeface="宋体"/>
            </a:endParaRPr>
          </a:p>
          <a:p>
            <a:pPr algn="ctr" marR="106680">
              <a:lnSpc>
                <a:spcPts val="2000"/>
              </a:lnSpc>
            </a:pPr>
            <a:r>
              <a:rPr dirty="0" sz="1700" spc="5" i="1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14470" y="4852415"/>
            <a:ext cx="4974590" cy="76200"/>
          </a:xfrm>
          <a:custGeom>
            <a:avLst/>
            <a:gdLst/>
            <a:ahLst/>
            <a:cxnLst/>
            <a:rect l="l" t="t" r="r" b="b"/>
            <a:pathLst>
              <a:path w="497459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4974590" h="76200">
                <a:moveTo>
                  <a:pt x="4897780" y="76200"/>
                </a:moveTo>
                <a:lnTo>
                  <a:pt x="4897780" y="0"/>
                </a:lnTo>
                <a:lnTo>
                  <a:pt x="4966360" y="34289"/>
                </a:lnTo>
                <a:lnTo>
                  <a:pt x="4916830" y="34289"/>
                </a:lnTo>
                <a:lnTo>
                  <a:pt x="4916830" y="41910"/>
                </a:lnTo>
                <a:lnTo>
                  <a:pt x="4966360" y="41910"/>
                </a:lnTo>
                <a:lnTo>
                  <a:pt x="4897780" y="76200"/>
                </a:lnTo>
                <a:close/>
              </a:path>
              <a:path w="4974590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4974590" h="76200">
                <a:moveTo>
                  <a:pt x="4897780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4897780" y="34289"/>
                </a:lnTo>
                <a:lnTo>
                  <a:pt x="4897780" y="41910"/>
                </a:lnTo>
                <a:close/>
              </a:path>
              <a:path w="4974590" h="76200">
                <a:moveTo>
                  <a:pt x="4966360" y="41910"/>
                </a:moveTo>
                <a:lnTo>
                  <a:pt x="4916830" y="41910"/>
                </a:lnTo>
                <a:lnTo>
                  <a:pt x="4916830" y="34289"/>
                </a:lnTo>
                <a:lnTo>
                  <a:pt x="4966360" y="34289"/>
                </a:lnTo>
                <a:lnTo>
                  <a:pt x="4973980" y="38100"/>
                </a:lnTo>
                <a:lnTo>
                  <a:pt x="4966360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74961" y="4795697"/>
            <a:ext cx="598170" cy="8674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890"/>
              </a:spcBef>
            </a:pPr>
            <a:r>
              <a:rPr dirty="0" sz="2100" spc="80" i="1">
                <a:latin typeface="Book Antiqua"/>
                <a:cs typeface="Book Antiqua"/>
              </a:rPr>
              <a:t>v</a:t>
            </a:r>
            <a:r>
              <a:rPr dirty="0" baseline="-25462" sz="1800" spc="120">
                <a:latin typeface="Times New Roman"/>
                <a:cs typeface="Times New Roman"/>
              </a:rPr>
              <a:t>0</a:t>
            </a:r>
            <a:endParaRPr baseline="-25462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100" spc="325">
                <a:latin typeface="宋体"/>
                <a:cs typeface="宋体"/>
              </a:rPr>
              <a:t>已</a:t>
            </a:r>
            <a:r>
              <a:rPr dirty="0" sz="2100" spc="-30">
                <a:latin typeface="宋体"/>
                <a:cs typeface="宋体"/>
              </a:rPr>
              <a:t>知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35908" y="2813304"/>
            <a:ext cx="850391" cy="1188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07576" y="1637106"/>
            <a:ext cx="3196361" cy="1103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33394" y="1889125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估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算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318292" y="1788401"/>
            <a:ext cx="993775" cy="481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">
                <a:solidFill>
                  <a:srgbClr val="FFFF00"/>
                </a:solidFill>
              </a:rPr>
              <a:t>x </a:t>
            </a:r>
            <a:r>
              <a:rPr dirty="0" sz="3000" spc="-5" i="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3000" spc="-165" i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000" spc="10">
                <a:solidFill>
                  <a:srgbClr val="FFFF00"/>
                </a:solidFill>
                <a:latin typeface="Book Antiqua"/>
                <a:cs typeface="Book Antiqua"/>
              </a:rPr>
              <a:t>v</a:t>
            </a:r>
            <a:r>
              <a:rPr dirty="0" baseline="-24509" sz="2550" spc="15" i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sz="3000" spc="10">
                <a:solidFill>
                  <a:srgbClr val="FFFF00"/>
                </a:solidFill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0651" y="1650492"/>
            <a:ext cx="3043428" cy="2567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69901" y="2076043"/>
            <a:ext cx="3776345" cy="1541780"/>
          </a:xfrm>
          <a:custGeom>
            <a:avLst/>
            <a:gdLst/>
            <a:ahLst/>
            <a:cxnLst/>
            <a:rect l="l" t="t" r="r" b="b"/>
            <a:pathLst>
              <a:path w="3776345" h="1541779">
                <a:moveTo>
                  <a:pt x="3296198" y="117360"/>
                </a:moveTo>
                <a:lnTo>
                  <a:pt x="1963343" y="117360"/>
                </a:lnTo>
                <a:lnTo>
                  <a:pt x="1994086" y="88950"/>
                </a:lnTo>
                <a:lnTo>
                  <a:pt x="2032180" y="63663"/>
                </a:lnTo>
                <a:lnTo>
                  <a:pt x="2076809" y="41956"/>
                </a:lnTo>
                <a:lnTo>
                  <a:pt x="2127157" y="24281"/>
                </a:lnTo>
                <a:lnTo>
                  <a:pt x="2182407" y="11094"/>
                </a:lnTo>
                <a:lnTo>
                  <a:pt x="2241744" y="2849"/>
                </a:lnTo>
                <a:lnTo>
                  <a:pt x="2304351" y="0"/>
                </a:lnTo>
                <a:lnTo>
                  <a:pt x="2364857" y="2659"/>
                </a:lnTo>
                <a:lnTo>
                  <a:pt x="2422340" y="10364"/>
                </a:lnTo>
                <a:lnTo>
                  <a:pt x="2476063" y="22706"/>
                </a:lnTo>
                <a:lnTo>
                  <a:pt x="2525291" y="39275"/>
                </a:lnTo>
                <a:lnTo>
                  <a:pt x="2569290" y="59665"/>
                </a:lnTo>
                <a:lnTo>
                  <a:pt x="2607322" y="83464"/>
                </a:lnTo>
                <a:lnTo>
                  <a:pt x="3253301" y="83464"/>
                </a:lnTo>
                <a:lnTo>
                  <a:pt x="3281621" y="103496"/>
                </a:lnTo>
                <a:lnTo>
                  <a:pt x="3296198" y="117360"/>
                </a:lnTo>
                <a:close/>
              </a:path>
              <a:path w="3776345" h="1541779">
                <a:moveTo>
                  <a:pt x="3253301" y="83464"/>
                </a:moveTo>
                <a:lnTo>
                  <a:pt x="2607322" y="83464"/>
                </a:lnTo>
                <a:lnTo>
                  <a:pt x="2642920" y="62843"/>
                </a:lnTo>
                <a:lnTo>
                  <a:pt x="2682771" y="44739"/>
                </a:lnTo>
                <a:lnTo>
                  <a:pt x="2726444" y="29390"/>
                </a:lnTo>
                <a:lnTo>
                  <a:pt x="2773509" y="17035"/>
                </a:lnTo>
                <a:lnTo>
                  <a:pt x="2823532" y="7914"/>
                </a:lnTo>
                <a:lnTo>
                  <a:pt x="2876082" y="2266"/>
                </a:lnTo>
                <a:lnTo>
                  <a:pt x="2930728" y="330"/>
                </a:lnTo>
                <a:lnTo>
                  <a:pt x="2992112" y="2777"/>
                </a:lnTo>
                <a:lnTo>
                  <a:pt x="3050770" y="9892"/>
                </a:lnTo>
                <a:lnTo>
                  <a:pt x="3106087" y="21332"/>
                </a:lnTo>
                <a:lnTo>
                  <a:pt x="3157447" y="36755"/>
                </a:lnTo>
                <a:lnTo>
                  <a:pt x="3204233" y="55818"/>
                </a:lnTo>
                <a:lnTo>
                  <a:pt x="3245830" y="78179"/>
                </a:lnTo>
                <a:lnTo>
                  <a:pt x="3253301" y="83464"/>
                </a:lnTo>
                <a:close/>
              </a:path>
              <a:path w="3776345" h="1541779">
                <a:moveTo>
                  <a:pt x="3341925" y="180467"/>
                </a:moveTo>
                <a:lnTo>
                  <a:pt x="1225638" y="180467"/>
                </a:lnTo>
                <a:lnTo>
                  <a:pt x="1254489" y="154187"/>
                </a:lnTo>
                <a:lnTo>
                  <a:pt x="1288568" y="130089"/>
                </a:lnTo>
                <a:lnTo>
                  <a:pt x="1327438" y="108414"/>
                </a:lnTo>
                <a:lnTo>
                  <a:pt x="1370663" y="89406"/>
                </a:lnTo>
                <a:lnTo>
                  <a:pt x="1417806" y="73308"/>
                </a:lnTo>
                <a:lnTo>
                  <a:pt x="1468428" y="60364"/>
                </a:lnTo>
                <a:lnTo>
                  <a:pt x="1522092" y="50817"/>
                </a:lnTo>
                <a:lnTo>
                  <a:pt x="1578363" y="44910"/>
                </a:lnTo>
                <a:lnTo>
                  <a:pt x="1636801" y="42887"/>
                </a:lnTo>
                <a:lnTo>
                  <a:pt x="1690536" y="44596"/>
                </a:lnTo>
                <a:lnTo>
                  <a:pt x="1742474" y="49596"/>
                </a:lnTo>
                <a:lnTo>
                  <a:pt x="1792276" y="57699"/>
                </a:lnTo>
                <a:lnTo>
                  <a:pt x="1839602" y="68716"/>
                </a:lnTo>
                <a:lnTo>
                  <a:pt x="1884115" y="82457"/>
                </a:lnTo>
                <a:lnTo>
                  <a:pt x="1925475" y="98735"/>
                </a:lnTo>
                <a:lnTo>
                  <a:pt x="1963343" y="117360"/>
                </a:lnTo>
                <a:lnTo>
                  <a:pt x="3296198" y="117360"/>
                </a:lnTo>
                <a:lnTo>
                  <a:pt x="3310990" y="131428"/>
                </a:lnTo>
                <a:lnTo>
                  <a:pt x="3333321" y="161631"/>
                </a:lnTo>
                <a:lnTo>
                  <a:pt x="3341925" y="180467"/>
                </a:lnTo>
                <a:close/>
              </a:path>
              <a:path w="3776345" h="1541779">
                <a:moveTo>
                  <a:pt x="465404" y="1261706"/>
                </a:moveTo>
                <a:lnTo>
                  <a:pt x="403673" y="1258943"/>
                </a:lnTo>
                <a:lnTo>
                  <a:pt x="345114" y="1250944"/>
                </a:lnTo>
                <a:lnTo>
                  <a:pt x="290509" y="1238144"/>
                </a:lnTo>
                <a:lnTo>
                  <a:pt x="240644" y="1220976"/>
                </a:lnTo>
                <a:lnTo>
                  <a:pt x="196300" y="1199876"/>
                </a:lnTo>
                <a:lnTo>
                  <a:pt x="158262" y="1175279"/>
                </a:lnTo>
                <a:lnTo>
                  <a:pt x="127313" y="1147619"/>
                </a:lnTo>
                <a:lnTo>
                  <a:pt x="89816" y="1084848"/>
                </a:lnTo>
                <a:lnTo>
                  <a:pt x="84835" y="1050607"/>
                </a:lnTo>
                <a:lnTo>
                  <a:pt x="91925" y="1009837"/>
                </a:lnTo>
                <a:lnTo>
                  <a:pt x="112301" y="971710"/>
                </a:lnTo>
                <a:lnTo>
                  <a:pt x="144623" y="936966"/>
                </a:lnTo>
                <a:lnTo>
                  <a:pt x="187553" y="906348"/>
                </a:lnTo>
                <a:lnTo>
                  <a:pt x="134692" y="885415"/>
                </a:lnTo>
                <a:lnTo>
                  <a:pt x="89048" y="859858"/>
                </a:lnTo>
                <a:lnTo>
                  <a:pt x="51690" y="830273"/>
                </a:lnTo>
                <a:lnTo>
                  <a:pt x="23685" y="797258"/>
                </a:lnTo>
                <a:lnTo>
                  <a:pt x="6099" y="761411"/>
                </a:lnTo>
                <a:lnTo>
                  <a:pt x="0" y="723328"/>
                </a:lnTo>
                <a:lnTo>
                  <a:pt x="5375" y="687538"/>
                </a:lnTo>
                <a:lnTo>
                  <a:pt x="45716" y="622241"/>
                </a:lnTo>
                <a:lnTo>
                  <a:pt x="78904" y="593709"/>
                </a:lnTo>
                <a:lnTo>
                  <a:pt x="119584" y="568570"/>
                </a:lnTo>
                <a:lnTo>
                  <a:pt x="166868" y="547314"/>
                </a:lnTo>
                <a:lnTo>
                  <a:pt x="219868" y="530426"/>
                </a:lnTo>
                <a:lnTo>
                  <a:pt x="277694" y="518395"/>
                </a:lnTo>
                <a:lnTo>
                  <a:pt x="339458" y="511708"/>
                </a:lnTo>
                <a:lnTo>
                  <a:pt x="344030" y="507136"/>
                </a:lnTo>
                <a:lnTo>
                  <a:pt x="341397" y="496490"/>
                </a:lnTo>
                <a:lnTo>
                  <a:pt x="339566" y="485614"/>
                </a:lnTo>
                <a:lnTo>
                  <a:pt x="338497" y="474555"/>
                </a:lnTo>
                <a:lnTo>
                  <a:pt x="338150" y="463359"/>
                </a:lnTo>
                <a:lnTo>
                  <a:pt x="341193" y="429841"/>
                </a:lnTo>
                <a:lnTo>
                  <a:pt x="364650" y="365874"/>
                </a:lnTo>
                <a:lnTo>
                  <a:pt x="409293" y="307099"/>
                </a:lnTo>
                <a:lnTo>
                  <a:pt x="438818" y="280070"/>
                </a:lnTo>
                <a:lnTo>
                  <a:pt x="472751" y="254832"/>
                </a:lnTo>
                <a:lnTo>
                  <a:pt x="510795" y="231552"/>
                </a:lnTo>
                <a:lnTo>
                  <a:pt x="552654" y="210394"/>
                </a:lnTo>
                <a:lnTo>
                  <a:pt x="598032" y="191522"/>
                </a:lnTo>
                <a:lnTo>
                  <a:pt x="646631" y="175101"/>
                </a:lnTo>
                <a:lnTo>
                  <a:pt x="698157" y="161296"/>
                </a:lnTo>
                <a:lnTo>
                  <a:pt x="752313" y="150272"/>
                </a:lnTo>
                <a:lnTo>
                  <a:pt x="808802" y="142194"/>
                </a:lnTo>
                <a:lnTo>
                  <a:pt x="867328" y="137226"/>
                </a:lnTo>
                <a:lnTo>
                  <a:pt x="927595" y="135534"/>
                </a:lnTo>
                <a:lnTo>
                  <a:pt x="981361" y="136880"/>
                </a:lnTo>
                <a:lnTo>
                  <a:pt x="1033771" y="140839"/>
                </a:lnTo>
                <a:lnTo>
                  <a:pt x="1084613" y="147294"/>
                </a:lnTo>
                <a:lnTo>
                  <a:pt x="1133678" y="156129"/>
                </a:lnTo>
                <a:lnTo>
                  <a:pt x="1180757" y="167225"/>
                </a:lnTo>
                <a:lnTo>
                  <a:pt x="1225638" y="180467"/>
                </a:lnTo>
                <a:lnTo>
                  <a:pt x="3341925" y="180467"/>
                </a:lnTo>
                <a:lnTo>
                  <a:pt x="3347999" y="193763"/>
                </a:lnTo>
                <a:lnTo>
                  <a:pt x="3405662" y="204830"/>
                </a:lnTo>
                <a:lnTo>
                  <a:pt x="3459622" y="219830"/>
                </a:lnTo>
                <a:lnTo>
                  <a:pt x="3509321" y="238453"/>
                </a:lnTo>
                <a:lnTo>
                  <a:pt x="3554201" y="260388"/>
                </a:lnTo>
                <a:lnTo>
                  <a:pt x="3593706" y="285324"/>
                </a:lnTo>
                <a:lnTo>
                  <a:pt x="3627278" y="312950"/>
                </a:lnTo>
                <a:lnTo>
                  <a:pt x="3654359" y="342955"/>
                </a:lnTo>
                <a:lnTo>
                  <a:pt x="3686823" y="408856"/>
                </a:lnTo>
                <a:lnTo>
                  <a:pt x="3691089" y="444131"/>
                </a:lnTo>
                <a:lnTo>
                  <a:pt x="3688618" y="471033"/>
                </a:lnTo>
                <a:lnTo>
                  <a:pt x="3681368" y="497143"/>
                </a:lnTo>
                <a:lnTo>
                  <a:pt x="3669583" y="522321"/>
                </a:lnTo>
                <a:lnTo>
                  <a:pt x="3653510" y="546430"/>
                </a:lnTo>
                <a:lnTo>
                  <a:pt x="3695700" y="581330"/>
                </a:lnTo>
                <a:lnTo>
                  <a:pt x="3729727" y="619204"/>
                </a:lnTo>
                <a:lnTo>
                  <a:pt x="3754893" y="659664"/>
                </a:lnTo>
                <a:lnTo>
                  <a:pt x="3770504" y="702320"/>
                </a:lnTo>
                <a:lnTo>
                  <a:pt x="3775862" y="746785"/>
                </a:lnTo>
                <a:lnTo>
                  <a:pt x="3772541" y="781848"/>
                </a:lnTo>
                <a:lnTo>
                  <a:pt x="3746987" y="848591"/>
                </a:lnTo>
                <a:lnTo>
                  <a:pt x="3698470" y="909569"/>
                </a:lnTo>
                <a:lnTo>
                  <a:pt x="3666446" y="937428"/>
                </a:lnTo>
                <a:lnTo>
                  <a:pt x="3629694" y="963282"/>
                </a:lnTo>
                <a:lnTo>
                  <a:pt x="3588554" y="986944"/>
                </a:lnTo>
                <a:lnTo>
                  <a:pt x="3543363" y="1008227"/>
                </a:lnTo>
                <a:lnTo>
                  <a:pt x="3494459" y="1026942"/>
                </a:lnTo>
                <a:lnTo>
                  <a:pt x="3442180" y="1042902"/>
                </a:lnTo>
                <a:lnTo>
                  <a:pt x="3386863" y="1055919"/>
                </a:lnTo>
                <a:lnTo>
                  <a:pt x="3328848" y="1065806"/>
                </a:lnTo>
                <a:lnTo>
                  <a:pt x="3268472" y="1072375"/>
                </a:lnTo>
                <a:lnTo>
                  <a:pt x="3264652" y="1104880"/>
                </a:lnTo>
                <a:lnTo>
                  <a:pt x="3238021" y="1166348"/>
                </a:lnTo>
                <a:lnTo>
                  <a:pt x="3188560" y="1221708"/>
                </a:lnTo>
                <a:lnTo>
                  <a:pt x="3156201" y="1246580"/>
                </a:lnTo>
                <a:lnTo>
                  <a:pt x="3133918" y="1260284"/>
                </a:lnTo>
                <a:lnTo>
                  <a:pt x="509917" y="1260284"/>
                </a:lnTo>
                <a:lnTo>
                  <a:pt x="498879" y="1260903"/>
                </a:lnTo>
                <a:lnTo>
                  <a:pt x="487784" y="1261348"/>
                </a:lnTo>
                <a:lnTo>
                  <a:pt x="476627" y="1261616"/>
                </a:lnTo>
                <a:lnTo>
                  <a:pt x="465404" y="1261706"/>
                </a:lnTo>
                <a:close/>
              </a:path>
              <a:path w="3776345" h="1541779">
                <a:moveTo>
                  <a:pt x="1094638" y="1449311"/>
                </a:moveTo>
                <a:lnTo>
                  <a:pt x="1037505" y="1447978"/>
                </a:lnTo>
                <a:lnTo>
                  <a:pt x="981694" y="1444051"/>
                </a:lnTo>
                <a:lnTo>
                  <a:pt x="927397" y="1437637"/>
                </a:lnTo>
                <a:lnTo>
                  <a:pt x="874806" y="1428843"/>
                </a:lnTo>
                <a:lnTo>
                  <a:pt x="824113" y="1417777"/>
                </a:lnTo>
                <a:lnTo>
                  <a:pt x="775510" y="1404545"/>
                </a:lnTo>
                <a:lnTo>
                  <a:pt x="729189" y="1389254"/>
                </a:lnTo>
                <a:lnTo>
                  <a:pt x="685340" y="1372013"/>
                </a:lnTo>
                <a:lnTo>
                  <a:pt x="644158" y="1352927"/>
                </a:lnTo>
                <a:lnTo>
                  <a:pt x="605832" y="1332104"/>
                </a:lnTo>
                <a:lnTo>
                  <a:pt x="570556" y="1309651"/>
                </a:lnTo>
                <a:lnTo>
                  <a:pt x="538520" y="1285675"/>
                </a:lnTo>
                <a:lnTo>
                  <a:pt x="509917" y="1260284"/>
                </a:lnTo>
                <a:lnTo>
                  <a:pt x="3133918" y="1260284"/>
                </a:lnTo>
                <a:lnTo>
                  <a:pt x="3078094" y="1289669"/>
                </a:lnTo>
                <a:lnTo>
                  <a:pt x="3033093" y="1307471"/>
                </a:lnTo>
                <a:lnTo>
                  <a:pt x="2496096" y="1308201"/>
                </a:lnTo>
                <a:lnTo>
                  <a:pt x="2476531" y="1338695"/>
                </a:lnTo>
                <a:lnTo>
                  <a:pt x="2451889" y="1367714"/>
                </a:lnTo>
                <a:lnTo>
                  <a:pt x="2422470" y="1395091"/>
                </a:lnTo>
                <a:lnTo>
                  <a:pt x="2421809" y="1395590"/>
                </a:lnTo>
                <a:lnTo>
                  <a:pt x="1441907" y="1395590"/>
                </a:lnTo>
                <a:lnTo>
                  <a:pt x="1397398" y="1409306"/>
                </a:lnTo>
                <a:lnTo>
                  <a:pt x="1350921" y="1421158"/>
                </a:lnTo>
                <a:lnTo>
                  <a:pt x="1302638" y="1431055"/>
                </a:lnTo>
                <a:lnTo>
                  <a:pt x="1252708" y="1438908"/>
                </a:lnTo>
                <a:lnTo>
                  <a:pt x="1201291" y="1444628"/>
                </a:lnTo>
                <a:lnTo>
                  <a:pt x="1148548" y="1448125"/>
                </a:lnTo>
                <a:lnTo>
                  <a:pt x="1094638" y="1449311"/>
                </a:lnTo>
                <a:close/>
              </a:path>
              <a:path w="3776345" h="1541779">
                <a:moveTo>
                  <a:pt x="2763545" y="1350759"/>
                </a:moveTo>
                <a:lnTo>
                  <a:pt x="2705451" y="1348921"/>
                </a:lnTo>
                <a:lnTo>
                  <a:pt x="2649295" y="1343544"/>
                </a:lnTo>
                <a:lnTo>
                  <a:pt x="2595441" y="1334829"/>
                </a:lnTo>
                <a:lnTo>
                  <a:pt x="2544253" y="1322981"/>
                </a:lnTo>
                <a:lnTo>
                  <a:pt x="2496096" y="1308201"/>
                </a:lnTo>
                <a:lnTo>
                  <a:pt x="3030737" y="1308201"/>
                </a:lnTo>
                <a:lnTo>
                  <a:pt x="2984624" y="1322501"/>
                </a:lnTo>
                <a:lnTo>
                  <a:pt x="2933061" y="1334553"/>
                </a:lnTo>
                <a:lnTo>
                  <a:pt x="2878778" y="1343418"/>
                </a:lnTo>
                <a:lnTo>
                  <a:pt x="2822148" y="1348889"/>
                </a:lnTo>
                <a:lnTo>
                  <a:pt x="2763545" y="1350759"/>
                </a:lnTo>
                <a:close/>
              </a:path>
              <a:path w="3776345" h="1541779">
                <a:moveTo>
                  <a:pt x="1931898" y="1541589"/>
                </a:moveTo>
                <a:lnTo>
                  <a:pt x="1871327" y="1539872"/>
                </a:lnTo>
                <a:lnTo>
                  <a:pt x="1812650" y="1534857"/>
                </a:lnTo>
                <a:lnTo>
                  <a:pt x="1755961" y="1526692"/>
                </a:lnTo>
                <a:lnTo>
                  <a:pt x="1701627" y="1515552"/>
                </a:lnTo>
                <a:lnTo>
                  <a:pt x="1649950" y="1501603"/>
                </a:lnTo>
                <a:lnTo>
                  <a:pt x="1601229" y="1485013"/>
                </a:lnTo>
                <a:lnTo>
                  <a:pt x="1555764" y="1465950"/>
                </a:lnTo>
                <a:lnTo>
                  <a:pt x="1513856" y="1444580"/>
                </a:lnTo>
                <a:lnTo>
                  <a:pt x="1475803" y="1421071"/>
                </a:lnTo>
                <a:lnTo>
                  <a:pt x="1441907" y="1395590"/>
                </a:lnTo>
                <a:lnTo>
                  <a:pt x="2421809" y="1395590"/>
                </a:lnTo>
                <a:lnTo>
                  <a:pt x="2388577" y="1420658"/>
                </a:lnTo>
                <a:lnTo>
                  <a:pt x="2350510" y="1444247"/>
                </a:lnTo>
                <a:lnTo>
                  <a:pt x="2308571" y="1465690"/>
                </a:lnTo>
                <a:lnTo>
                  <a:pt x="2263062" y="1484818"/>
                </a:lnTo>
                <a:lnTo>
                  <a:pt x="2214283" y="1501465"/>
                </a:lnTo>
                <a:lnTo>
                  <a:pt x="2162536" y="1515462"/>
                </a:lnTo>
                <a:lnTo>
                  <a:pt x="2108123" y="1526640"/>
                </a:lnTo>
                <a:lnTo>
                  <a:pt x="2051344" y="1534833"/>
                </a:lnTo>
                <a:lnTo>
                  <a:pt x="1992502" y="1539872"/>
                </a:lnTo>
                <a:lnTo>
                  <a:pt x="1931898" y="154158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62734" y="3804488"/>
            <a:ext cx="178701" cy="235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33651" y="3577082"/>
            <a:ext cx="257810" cy="257175"/>
          </a:xfrm>
          <a:custGeom>
            <a:avLst/>
            <a:gdLst/>
            <a:ahLst/>
            <a:cxnLst/>
            <a:rect l="l" t="t" r="r" b="b"/>
            <a:pathLst>
              <a:path w="257809" h="257175">
                <a:moveTo>
                  <a:pt x="128422" y="256832"/>
                </a:moveTo>
                <a:lnTo>
                  <a:pt x="78423" y="246730"/>
                </a:lnTo>
                <a:lnTo>
                  <a:pt x="37617" y="219221"/>
                </a:lnTo>
                <a:lnTo>
                  <a:pt x="10093" y="178404"/>
                </a:lnTo>
                <a:lnTo>
                  <a:pt x="0" y="128422"/>
                </a:lnTo>
                <a:lnTo>
                  <a:pt x="10093" y="78433"/>
                </a:lnTo>
                <a:lnTo>
                  <a:pt x="37617" y="37612"/>
                </a:lnTo>
                <a:lnTo>
                  <a:pt x="78438" y="10091"/>
                </a:lnTo>
                <a:lnTo>
                  <a:pt x="128422" y="0"/>
                </a:lnTo>
                <a:lnTo>
                  <a:pt x="178437" y="10091"/>
                </a:lnTo>
                <a:lnTo>
                  <a:pt x="219313" y="37530"/>
                </a:lnTo>
                <a:lnTo>
                  <a:pt x="247026" y="78154"/>
                </a:lnTo>
                <a:lnTo>
                  <a:pt x="257492" y="127762"/>
                </a:lnTo>
                <a:lnTo>
                  <a:pt x="247026" y="178125"/>
                </a:lnTo>
                <a:lnTo>
                  <a:pt x="219313" y="219138"/>
                </a:lnTo>
                <a:lnTo>
                  <a:pt x="178421" y="246730"/>
                </a:lnTo>
                <a:lnTo>
                  <a:pt x="128422" y="2568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63539" y="2069693"/>
            <a:ext cx="3789045" cy="1549400"/>
          </a:xfrm>
          <a:custGeom>
            <a:avLst/>
            <a:gdLst/>
            <a:ahLst/>
            <a:cxnLst/>
            <a:rect l="l" t="t" r="r" b="b"/>
            <a:pathLst>
              <a:path w="3789045" h="1549400">
                <a:moveTo>
                  <a:pt x="2443784" y="12700"/>
                </a:moveTo>
                <a:lnTo>
                  <a:pt x="2176792" y="12700"/>
                </a:lnTo>
                <a:lnTo>
                  <a:pt x="2189403" y="0"/>
                </a:lnTo>
                <a:lnTo>
                  <a:pt x="2433345" y="0"/>
                </a:lnTo>
                <a:lnTo>
                  <a:pt x="2443784" y="12700"/>
                </a:lnTo>
                <a:close/>
              </a:path>
              <a:path w="3789045" h="1549400">
                <a:moveTo>
                  <a:pt x="3086531" y="12700"/>
                </a:moveTo>
                <a:lnTo>
                  <a:pt x="2797111" y="12700"/>
                </a:lnTo>
                <a:lnTo>
                  <a:pt x="2808147" y="0"/>
                </a:lnTo>
                <a:lnTo>
                  <a:pt x="3068904" y="0"/>
                </a:lnTo>
                <a:lnTo>
                  <a:pt x="3086531" y="12700"/>
                </a:lnTo>
                <a:close/>
              </a:path>
              <a:path w="3789045" h="1549400">
                <a:moveTo>
                  <a:pt x="2179294" y="25400"/>
                </a:moveTo>
                <a:lnTo>
                  <a:pt x="2128392" y="25400"/>
                </a:lnTo>
                <a:lnTo>
                  <a:pt x="2140165" y="12700"/>
                </a:lnTo>
                <a:lnTo>
                  <a:pt x="2191778" y="12700"/>
                </a:lnTo>
                <a:lnTo>
                  <a:pt x="2179294" y="25400"/>
                </a:lnTo>
                <a:close/>
              </a:path>
              <a:path w="3789045" h="1549400">
                <a:moveTo>
                  <a:pt x="2493848" y="25400"/>
                </a:moveTo>
                <a:lnTo>
                  <a:pt x="2441295" y="25400"/>
                </a:lnTo>
                <a:lnTo>
                  <a:pt x="2430957" y="12700"/>
                </a:lnTo>
                <a:lnTo>
                  <a:pt x="2484145" y="12700"/>
                </a:lnTo>
                <a:lnTo>
                  <a:pt x="2493848" y="25400"/>
                </a:lnTo>
                <a:close/>
              </a:path>
              <a:path w="3789045" h="1549400">
                <a:moveTo>
                  <a:pt x="2799461" y="25400"/>
                </a:moveTo>
                <a:lnTo>
                  <a:pt x="2744000" y="25400"/>
                </a:lnTo>
                <a:lnTo>
                  <a:pt x="2754337" y="12700"/>
                </a:lnTo>
                <a:lnTo>
                  <a:pt x="2810395" y="12700"/>
                </a:lnTo>
                <a:lnTo>
                  <a:pt x="2799461" y="25400"/>
                </a:lnTo>
                <a:close/>
              </a:path>
              <a:path w="3789045" h="1549400">
                <a:moveTo>
                  <a:pt x="3137242" y="25400"/>
                </a:moveTo>
                <a:lnTo>
                  <a:pt x="3084042" y="25400"/>
                </a:lnTo>
                <a:lnTo>
                  <a:pt x="3066580" y="12700"/>
                </a:lnTo>
                <a:lnTo>
                  <a:pt x="3120720" y="12700"/>
                </a:lnTo>
                <a:lnTo>
                  <a:pt x="3137242" y="25400"/>
                </a:lnTo>
                <a:close/>
              </a:path>
              <a:path w="3789045" h="1549400">
                <a:moveTo>
                  <a:pt x="2120722" y="38100"/>
                </a:moveTo>
                <a:lnTo>
                  <a:pt x="2083765" y="38100"/>
                </a:lnTo>
                <a:lnTo>
                  <a:pt x="2094547" y="25400"/>
                </a:lnTo>
                <a:lnTo>
                  <a:pt x="2132114" y="25400"/>
                </a:lnTo>
                <a:lnTo>
                  <a:pt x="2120722" y="38100"/>
                </a:lnTo>
                <a:close/>
              </a:path>
              <a:path w="3789045" h="1549400">
                <a:moveTo>
                  <a:pt x="2531021" y="38100"/>
                </a:moveTo>
                <a:lnTo>
                  <a:pt x="2499563" y="38100"/>
                </a:lnTo>
                <a:lnTo>
                  <a:pt x="2490127" y="25400"/>
                </a:lnTo>
                <a:lnTo>
                  <a:pt x="2521991" y="25400"/>
                </a:lnTo>
                <a:lnTo>
                  <a:pt x="2531021" y="38100"/>
                </a:lnTo>
                <a:close/>
              </a:path>
              <a:path w="3789045" h="1549400">
                <a:moveTo>
                  <a:pt x="2737434" y="38100"/>
                </a:moveTo>
                <a:lnTo>
                  <a:pt x="2704287" y="38100"/>
                </a:lnTo>
                <a:lnTo>
                  <a:pt x="2713964" y="25400"/>
                </a:lnTo>
                <a:lnTo>
                  <a:pt x="2747492" y="25400"/>
                </a:lnTo>
                <a:lnTo>
                  <a:pt x="2737434" y="38100"/>
                </a:lnTo>
                <a:close/>
              </a:path>
              <a:path w="3789045" h="1549400">
                <a:moveTo>
                  <a:pt x="3169018" y="38100"/>
                </a:moveTo>
                <a:lnTo>
                  <a:pt x="3133737" y="38100"/>
                </a:lnTo>
                <a:lnTo>
                  <a:pt x="3117392" y="25400"/>
                </a:lnTo>
                <a:lnTo>
                  <a:pt x="3153346" y="25400"/>
                </a:lnTo>
                <a:lnTo>
                  <a:pt x="3169018" y="38100"/>
                </a:lnTo>
                <a:close/>
              </a:path>
              <a:path w="3789045" h="1549400">
                <a:moveTo>
                  <a:pt x="1759242" y="50800"/>
                </a:moveTo>
                <a:lnTo>
                  <a:pt x="1513776" y="50800"/>
                </a:lnTo>
                <a:lnTo>
                  <a:pt x="1529308" y="38100"/>
                </a:lnTo>
                <a:lnTo>
                  <a:pt x="1748053" y="38100"/>
                </a:lnTo>
                <a:lnTo>
                  <a:pt x="1759242" y="50800"/>
                </a:lnTo>
                <a:close/>
              </a:path>
              <a:path w="3789045" h="1549400">
                <a:moveTo>
                  <a:pt x="2088476" y="50800"/>
                </a:moveTo>
                <a:lnTo>
                  <a:pt x="2053082" y="50800"/>
                </a:lnTo>
                <a:lnTo>
                  <a:pt x="2063026" y="38100"/>
                </a:lnTo>
                <a:lnTo>
                  <a:pt x="2099106" y="38100"/>
                </a:lnTo>
                <a:lnTo>
                  <a:pt x="2088476" y="50800"/>
                </a:lnTo>
                <a:close/>
              </a:path>
              <a:path w="3789045" h="1549400">
                <a:moveTo>
                  <a:pt x="2565311" y="50800"/>
                </a:moveTo>
                <a:lnTo>
                  <a:pt x="2535097" y="50800"/>
                </a:lnTo>
                <a:lnTo>
                  <a:pt x="2526360" y="38100"/>
                </a:lnTo>
                <a:lnTo>
                  <a:pt x="2557017" y="38100"/>
                </a:lnTo>
                <a:lnTo>
                  <a:pt x="2565311" y="50800"/>
                </a:lnTo>
                <a:close/>
              </a:path>
              <a:path w="3789045" h="1549400">
                <a:moveTo>
                  <a:pt x="2699258" y="50800"/>
                </a:moveTo>
                <a:lnTo>
                  <a:pt x="2667342" y="50800"/>
                </a:lnTo>
                <a:lnTo>
                  <a:pt x="2676309" y="38100"/>
                </a:lnTo>
                <a:lnTo>
                  <a:pt x="2708656" y="38100"/>
                </a:lnTo>
                <a:lnTo>
                  <a:pt x="2699258" y="50800"/>
                </a:lnTo>
                <a:close/>
              </a:path>
              <a:path w="3789045" h="1549400">
                <a:moveTo>
                  <a:pt x="3213290" y="50800"/>
                </a:moveTo>
                <a:lnTo>
                  <a:pt x="3179699" y="50800"/>
                </a:lnTo>
                <a:lnTo>
                  <a:pt x="3164649" y="38100"/>
                </a:lnTo>
                <a:lnTo>
                  <a:pt x="3199015" y="38100"/>
                </a:lnTo>
                <a:lnTo>
                  <a:pt x="3213290" y="50800"/>
                </a:lnTo>
                <a:close/>
              </a:path>
              <a:path w="3789045" h="1549400">
                <a:moveTo>
                  <a:pt x="1515719" y="63500"/>
                </a:moveTo>
                <a:lnTo>
                  <a:pt x="1453908" y="63500"/>
                </a:lnTo>
                <a:lnTo>
                  <a:pt x="1468526" y="50800"/>
                </a:lnTo>
                <a:lnTo>
                  <a:pt x="1531112" y="50800"/>
                </a:lnTo>
                <a:lnTo>
                  <a:pt x="1515719" y="63500"/>
                </a:lnTo>
                <a:close/>
              </a:path>
              <a:path w="3789045" h="1549400">
                <a:moveTo>
                  <a:pt x="1834464" y="63500"/>
                </a:moveTo>
                <a:lnTo>
                  <a:pt x="1757502" y="63500"/>
                </a:lnTo>
                <a:lnTo>
                  <a:pt x="1746402" y="50800"/>
                </a:lnTo>
                <a:lnTo>
                  <a:pt x="1824075" y="50800"/>
                </a:lnTo>
                <a:lnTo>
                  <a:pt x="1834464" y="63500"/>
                </a:lnTo>
                <a:close/>
              </a:path>
              <a:path w="3789045" h="1549400">
                <a:moveTo>
                  <a:pt x="2058695" y="63500"/>
                </a:moveTo>
                <a:lnTo>
                  <a:pt x="2034095" y="63500"/>
                </a:lnTo>
                <a:lnTo>
                  <a:pt x="2043442" y="50800"/>
                </a:lnTo>
                <a:lnTo>
                  <a:pt x="2068487" y="50800"/>
                </a:lnTo>
                <a:lnTo>
                  <a:pt x="2058695" y="63500"/>
                </a:lnTo>
                <a:close/>
              </a:path>
              <a:path w="3789045" h="1549400">
                <a:moveTo>
                  <a:pt x="2588933" y="63500"/>
                </a:moveTo>
                <a:lnTo>
                  <a:pt x="2559773" y="63500"/>
                </a:lnTo>
                <a:lnTo>
                  <a:pt x="2551620" y="50800"/>
                </a:lnTo>
                <a:lnTo>
                  <a:pt x="2581262" y="50800"/>
                </a:lnTo>
                <a:lnTo>
                  <a:pt x="2588933" y="63500"/>
                </a:lnTo>
                <a:close/>
              </a:path>
              <a:path w="3789045" h="1549400">
                <a:moveTo>
                  <a:pt x="2672511" y="63500"/>
                </a:moveTo>
                <a:lnTo>
                  <a:pt x="2641625" y="63500"/>
                </a:lnTo>
                <a:lnTo>
                  <a:pt x="2649994" y="50800"/>
                </a:lnTo>
                <a:lnTo>
                  <a:pt x="2681351" y="50800"/>
                </a:lnTo>
                <a:lnTo>
                  <a:pt x="2672511" y="63500"/>
                </a:lnTo>
                <a:close/>
              </a:path>
              <a:path w="3789045" h="1549400">
                <a:moveTo>
                  <a:pt x="3253054" y="76200"/>
                </a:moveTo>
                <a:lnTo>
                  <a:pt x="3234258" y="76200"/>
                </a:lnTo>
                <a:lnTo>
                  <a:pt x="3221202" y="63500"/>
                </a:lnTo>
                <a:lnTo>
                  <a:pt x="3207994" y="63500"/>
                </a:lnTo>
                <a:lnTo>
                  <a:pt x="3193910" y="50800"/>
                </a:lnTo>
                <a:lnTo>
                  <a:pt x="3227069" y="50800"/>
                </a:lnTo>
                <a:lnTo>
                  <a:pt x="3240328" y="63500"/>
                </a:lnTo>
                <a:lnTo>
                  <a:pt x="3253054" y="76200"/>
                </a:lnTo>
                <a:close/>
              </a:path>
              <a:path w="3789045" h="1549400">
                <a:moveTo>
                  <a:pt x="1456880" y="76200"/>
                </a:moveTo>
                <a:lnTo>
                  <a:pt x="1411630" y="76200"/>
                </a:lnTo>
                <a:lnTo>
                  <a:pt x="1425460" y="63500"/>
                </a:lnTo>
                <a:lnTo>
                  <a:pt x="1471358" y="63500"/>
                </a:lnTo>
                <a:lnTo>
                  <a:pt x="1456880" y="76200"/>
                </a:lnTo>
                <a:close/>
              </a:path>
              <a:path w="3789045" h="1549400">
                <a:moveTo>
                  <a:pt x="1874672" y="76200"/>
                </a:moveTo>
                <a:lnTo>
                  <a:pt x="1831441" y="76200"/>
                </a:lnTo>
                <a:lnTo>
                  <a:pt x="1821154" y="63500"/>
                </a:lnTo>
                <a:lnTo>
                  <a:pt x="1864829" y="63500"/>
                </a:lnTo>
                <a:lnTo>
                  <a:pt x="1874672" y="76200"/>
                </a:lnTo>
                <a:close/>
              </a:path>
              <a:path w="3789045" h="1549400">
                <a:moveTo>
                  <a:pt x="2040331" y="76200"/>
                </a:moveTo>
                <a:lnTo>
                  <a:pt x="2007946" y="76200"/>
                </a:lnTo>
                <a:lnTo>
                  <a:pt x="2016340" y="63500"/>
                </a:lnTo>
                <a:lnTo>
                  <a:pt x="2049513" y="63500"/>
                </a:lnTo>
                <a:lnTo>
                  <a:pt x="2040331" y="76200"/>
                </a:lnTo>
                <a:close/>
              </a:path>
              <a:path w="3789045" h="1549400">
                <a:moveTo>
                  <a:pt x="2610637" y="76200"/>
                </a:moveTo>
                <a:lnTo>
                  <a:pt x="2582621" y="76200"/>
                </a:lnTo>
                <a:lnTo>
                  <a:pt x="2575090" y="63500"/>
                </a:lnTo>
                <a:lnTo>
                  <a:pt x="2603627" y="63500"/>
                </a:lnTo>
                <a:lnTo>
                  <a:pt x="2610637" y="76200"/>
                </a:lnTo>
                <a:close/>
              </a:path>
              <a:path w="3789045" h="1549400">
                <a:moveTo>
                  <a:pt x="2647505" y="76200"/>
                </a:moveTo>
                <a:lnTo>
                  <a:pt x="2617736" y="76200"/>
                </a:lnTo>
                <a:lnTo>
                  <a:pt x="2625496" y="63500"/>
                </a:lnTo>
                <a:lnTo>
                  <a:pt x="2655760" y="63500"/>
                </a:lnTo>
                <a:lnTo>
                  <a:pt x="2647505" y="76200"/>
                </a:lnTo>
                <a:close/>
              </a:path>
              <a:path w="3789045" h="1549400">
                <a:moveTo>
                  <a:pt x="1415389" y="88900"/>
                </a:moveTo>
                <a:lnTo>
                  <a:pt x="1371879" y="88900"/>
                </a:lnTo>
                <a:lnTo>
                  <a:pt x="1384833" y="76200"/>
                </a:lnTo>
                <a:lnTo>
                  <a:pt x="1429080" y="76200"/>
                </a:lnTo>
                <a:lnTo>
                  <a:pt x="1415389" y="88900"/>
                </a:lnTo>
                <a:close/>
              </a:path>
              <a:path w="3789045" h="1549400">
                <a:moveTo>
                  <a:pt x="1912594" y="88900"/>
                </a:moveTo>
                <a:lnTo>
                  <a:pt x="1870887" y="88900"/>
                </a:lnTo>
                <a:lnTo>
                  <a:pt x="1861146" y="76200"/>
                </a:lnTo>
                <a:lnTo>
                  <a:pt x="1903336" y="76200"/>
                </a:lnTo>
                <a:lnTo>
                  <a:pt x="1912594" y="88900"/>
                </a:lnTo>
                <a:close/>
              </a:path>
              <a:path w="3789045" h="1549400">
                <a:moveTo>
                  <a:pt x="2015172" y="88900"/>
                </a:moveTo>
                <a:lnTo>
                  <a:pt x="1992185" y="88900"/>
                </a:lnTo>
                <a:lnTo>
                  <a:pt x="1999894" y="76200"/>
                </a:lnTo>
                <a:lnTo>
                  <a:pt x="2023402" y="76200"/>
                </a:lnTo>
                <a:lnTo>
                  <a:pt x="2015172" y="88900"/>
                </a:lnTo>
                <a:close/>
              </a:path>
              <a:path w="3789045" h="1549400">
                <a:moveTo>
                  <a:pt x="2624366" y="88900"/>
                </a:moveTo>
                <a:lnTo>
                  <a:pt x="2603512" y="88900"/>
                </a:lnTo>
                <a:lnTo>
                  <a:pt x="2596641" y="76200"/>
                </a:lnTo>
                <a:lnTo>
                  <a:pt x="2631986" y="76200"/>
                </a:lnTo>
                <a:lnTo>
                  <a:pt x="2624366" y="88900"/>
                </a:lnTo>
                <a:close/>
              </a:path>
              <a:path w="3789045" h="1549400">
                <a:moveTo>
                  <a:pt x="3276790" y="88900"/>
                </a:moveTo>
                <a:lnTo>
                  <a:pt x="3258324" y="88900"/>
                </a:lnTo>
                <a:lnTo>
                  <a:pt x="3246361" y="76200"/>
                </a:lnTo>
                <a:lnTo>
                  <a:pt x="3265208" y="76200"/>
                </a:lnTo>
                <a:lnTo>
                  <a:pt x="3276790" y="88900"/>
                </a:lnTo>
                <a:close/>
              </a:path>
              <a:path w="3789045" h="1549400">
                <a:moveTo>
                  <a:pt x="1376464" y="101600"/>
                </a:moveTo>
                <a:lnTo>
                  <a:pt x="1334909" y="101600"/>
                </a:lnTo>
                <a:lnTo>
                  <a:pt x="1346898" y="88900"/>
                </a:lnTo>
                <a:lnTo>
                  <a:pt x="1389278" y="88900"/>
                </a:lnTo>
                <a:lnTo>
                  <a:pt x="1376464" y="101600"/>
                </a:lnTo>
                <a:close/>
              </a:path>
              <a:path w="3789045" h="1549400">
                <a:moveTo>
                  <a:pt x="1948002" y="101600"/>
                </a:moveTo>
                <a:lnTo>
                  <a:pt x="1908022" y="101600"/>
                </a:lnTo>
                <a:lnTo>
                  <a:pt x="1898865" y="88900"/>
                </a:lnTo>
                <a:lnTo>
                  <a:pt x="1939391" y="88900"/>
                </a:lnTo>
                <a:lnTo>
                  <a:pt x="1948002" y="101600"/>
                </a:lnTo>
                <a:close/>
              </a:path>
              <a:path w="3789045" h="1549400">
                <a:moveTo>
                  <a:pt x="2000110" y="101600"/>
                </a:moveTo>
                <a:lnTo>
                  <a:pt x="1977834" y="101600"/>
                </a:lnTo>
                <a:lnTo>
                  <a:pt x="1984832" y="88900"/>
                </a:lnTo>
                <a:lnTo>
                  <a:pt x="2007641" y="88900"/>
                </a:lnTo>
                <a:lnTo>
                  <a:pt x="2000110" y="101600"/>
                </a:lnTo>
                <a:close/>
              </a:path>
              <a:path w="3789045" h="1549400">
                <a:moveTo>
                  <a:pt x="3316973" y="127000"/>
                </a:moveTo>
                <a:lnTo>
                  <a:pt x="3299256" y="127000"/>
                </a:lnTo>
                <a:lnTo>
                  <a:pt x="3289744" y="114300"/>
                </a:lnTo>
                <a:lnTo>
                  <a:pt x="3289960" y="114300"/>
                </a:lnTo>
                <a:lnTo>
                  <a:pt x="3279813" y="101600"/>
                </a:lnTo>
                <a:lnTo>
                  <a:pt x="3269475" y="101600"/>
                </a:lnTo>
                <a:lnTo>
                  <a:pt x="3258108" y="88900"/>
                </a:lnTo>
                <a:lnTo>
                  <a:pt x="3287776" y="88900"/>
                </a:lnTo>
                <a:lnTo>
                  <a:pt x="3298151" y="101600"/>
                </a:lnTo>
                <a:lnTo>
                  <a:pt x="3307892" y="114300"/>
                </a:lnTo>
                <a:lnTo>
                  <a:pt x="3316973" y="127000"/>
                </a:lnTo>
                <a:close/>
              </a:path>
              <a:path w="3789045" h="1549400">
                <a:moveTo>
                  <a:pt x="1340370" y="114300"/>
                </a:moveTo>
                <a:lnTo>
                  <a:pt x="1311935" y="114300"/>
                </a:lnTo>
                <a:lnTo>
                  <a:pt x="1323251" y="101600"/>
                </a:lnTo>
                <a:lnTo>
                  <a:pt x="1352219" y="101600"/>
                </a:lnTo>
                <a:lnTo>
                  <a:pt x="1340370" y="114300"/>
                </a:lnTo>
                <a:close/>
              </a:path>
              <a:path w="3789045" h="1549400">
                <a:moveTo>
                  <a:pt x="1965070" y="114300"/>
                </a:moveTo>
                <a:lnTo>
                  <a:pt x="1942591" y="114300"/>
                </a:lnTo>
                <a:lnTo>
                  <a:pt x="1934095" y="101600"/>
                </a:lnTo>
                <a:lnTo>
                  <a:pt x="1964689" y="101600"/>
                </a:lnTo>
                <a:lnTo>
                  <a:pt x="1968384" y="107454"/>
                </a:lnTo>
                <a:lnTo>
                  <a:pt x="1965070" y="114300"/>
                </a:lnTo>
                <a:close/>
              </a:path>
              <a:path w="3789045" h="1549400">
                <a:moveTo>
                  <a:pt x="1986470" y="114300"/>
                </a:moveTo>
                <a:lnTo>
                  <a:pt x="1972703" y="114300"/>
                </a:lnTo>
                <a:lnTo>
                  <a:pt x="1968384" y="107454"/>
                </a:lnTo>
                <a:lnTo>
                  <a:pt x="1971217" y="101600"/>
                </a:lnTo>
                <a:lnTo>
                  <a:pt x="1993277" y="101600"/>
                </a:lnTo>
                <a:lnTo>
                  <a:pt x="1986470" y="114300"/>
                </a:lnTo>
                <a:close/>
              </a:path>
              <a:path w="3789045" h="1549400">
                <a:moveTo>
                  <a:pt x="1972703" y="114300"/>
                </a:moveTo>
                <a:lnTo>
                  <a:pt x="1965070" y="114300"/>
                </a:lnTo>
                <a:lnTo>
                  <a:pt x="1968384" y="107454"/>
                </a:lnTo>
                <a:lnTo>
                  <a:pt x="1972703" y="114300"/>
                </a:lnTo>
                <a:close/>
              </a:path>
              <a:path w="3789045" h="1549400">
                <a:moveTo>
                  <a:pt x="1318006" y="127000"/>
                </a:moveTo>
                <a:lnTo>
                  <a:pt x="1290396" y="127000"/>
                </a:lnTo>
                <a:lnTo>
                  <a:pt x="1300988" y="114300"/>
                </a:lnTo>
                <a:lnTo>
                  <a:pt x="1329169" y="114300"/>
                </a:lnTo>
                <a:lnTo>
                  <a:pt x="1318006" y="127000"/>
                </a:lnTo>
                <a:close/>
              </a:path>
              <a:path w="3789045" h="1549400">
                <a:moveTo>
                  <a:pt x="1971014" y="127000"/>
                </a:moveTo>
                <a:lnTo>
                  <a:pt x="1958746" y="114300"/>
                </a:lnTo>
                <a:lnTo>
                  <a:pt x="1980399" y="114300"/>
                </a:lnTo>
                <a:lnTo>
                  <a:pt x="1971014" y="127000"/>
                </a:lnTo>
                <a:close/>
              </a:path>
              <a:path w="3789045" h="1549400">
                <a:moveTo>
                  <a:pt x="1034262" y="139700"/>
                </a:moveTo>
                <a:lnTo>
                  <a:pt x="828992" y="139700"/>
                </a:lnTo>
                <a:lnTo>
                  <a:pt x="843648" y="127000"/>
                </a:lnTo>
                <a:lnTo>
                  <a:pt x="1014590" y="127000"/>
                </a:lnTo>
                <a:lnTo>
                  <a:pt x="1034262" y="139700"/>
                </a:lnTo>
                <a:close/>
              </a:path>
              <a:path w="3789045" h="1549400">
                <a:moveTo>
                  <a:pt x="1297101" y="139700"/>
                </a:moveTo>
                <a:lnTo>
                  <a:pt x="1270368" y="139700"/>
                </a:lnTo>
                <a:lnTo>
                  <a:pt x="1280185" y="127000"/>
                </a:lnTo>
                <a:lnTo>
                  <a:pt x="1307528" y="127000"/>
                </a:lnTo>
                <a:lnTo>
                  <a:pt x="1297101" y="139700"/>
                </a:lnTo>
                <a:close/>
              </a:path>
              <a:path w="3789045" h="1549400">
                <a:moveTo>
                  <a:pt x="3329317" y="139700"/>
                </a:moveTo>
                <a:lnTo>
                  <a:pt x="3315830" y="139700"/>
                </a:lnTo>
                <a:lnTo>
                  <a:pt x="3307651" y="127000"/>
                </a:lnTo>
                <a:lnTo>
                  <a:pt x="3325355" y="127000"/>
                </a:lnTo>
                <a:lnTo>
                  <a:pt x="3329317" y="139700"/>
                </a:lnTo>
                <a:close/>
              </a:path>
              <a:path w="3789045" h="1549400">
                <a:moveTo>
                  <a:pt x="830199" y="152400"/>
                </a:moveTo>
                <a:lnTo>
                  <a:pt x="743724" y="152400"/>
                </a:lnTo>
                <a:lnTo>
                  <a:pt x="757593" y="139700"/>
                </a:lnTo>
                <a:lnTo>
                  <a:pt x="844778" y="139700"/>
                </a:lnTo>
                <a:lnTo>
                  <a:pt x="830199" y="152400"/>
                </a:lnTo>
                <a:close/>
              </a:path>
              <a:path w="3789045" h="1549400">
                <a:moveTo>
                  <a:pt x="1129157" y="152400"/>
                </a:moveTo>
                <a:lnTo>
                  <a:pt x="1033119" y="152400"/>
                </a:lnTo>
                <a:lnTo>
                  <a:pt x="1013574" y="139700"/>
                </a:lnTo>
                <a:lnTo>
                  <a:pt x="1110678" y="139700"/>
                </a:lnTo>
                <a:lnTo>
                  <a:pt x="1129157" y="152400"/>
                </a:lnTo>
                <a:close/>
              </a:path>
              <a:path w="3789045" h="1549400">
                <a:moveTo>
                  <a:pt x="1259966" y="165100"/>
                </a:moveTo>
                <a:lnTo>
                  <a:pt x="1243317" y="165100"/>
                </a:lnTo>
                <a:lnTo>
                  <a:pt x="1251927" y="152400"/>
                </a:lnTo>
                <a:lnTo>
                  <a:pt x="1260944" y="139700"/>
                </a:lnTo>
                <a:lnTo>
                  <a:pt x="1287386" y="139700"/>
                </a:lnTo>
                <a:lnTo>
                  <a:pt x="1277721" y="152400"/>
                </a:lnTo>
                <a:lnTo>
                  <a:pt x="1268806" y="152400"/>
                </a:lnTo>
                <a:lnTo>
                  <a:pt x="1259966" y="165100"/>
                </a:lnTo>
                <a:close/>
              </a:path>
              <a:path w="3789045" h="1549400">
                <a:moveTo>
                  <a:pt x="3340074" y="152400"/>
                </a:moveTo>
                <a:lnTo>
                  <a:pt x="3323031" y="152400"/>
                </a:lnTo>
                <a:lnTo>
                  <a:pt x="3319373" y="139700"/>
                </a:lnTo>
                <a:lnTo>
                  <a:pt x="3336670" y="139700"/>
                </a:lnTo>
                <a:lnTo>
                  <a:pt x="3340074" y="152400"/>
                </a:lnTo>
                <a:close/>
              </a:path>
              <a:path w="3789045" h="1549400">
                <a:moveTo>
                  <a:pt x="746036" y="165100"/>
                </a:moveTo>
                <a:lnTo>
                  <a:pt x="676770" y="165100"/>
                </a:lnTo>
                <a:lnTo>
                  <a:pt x="689825" y="152400"/>
                </a:lnTo>
                <a:lnTo>
                  <a:pt x="759802" y="152400"/>
                </a:lnTo>
                <a:lnTo>
                  <a:pt x="746036" y="165100"/>
                </a:lnTo>
                <a:close/>
              </a:path>
              <a:path w="3789045" h="1549400">
                <a:moveTo>
                  <a:pt x="1182928" y="165100"/>
                </a:moveTo>
                <a:lnTo>
                  <a:pt x="1126807" y="165100"/>
                </a:lnTo>
                <a:lnTo>
                  <a:pt x="1108443" y="152400"/>
                </a:lnTo>
                <a:lnTo>
                  <a:pt x="1165301" y="152400"/>
                </a:lnTo>
                <a:lnTo>
                  <a:pt x="1182928" y="165100"/>
                </a:lnTo>
                <a:close/>
              </a:path>
              <a:path w="3789045" h="1549400">
                <a:moveTo>
                  <a:pt x="3346335" y="165100"/>
                </a:moveTo>
                <a:lnTo>
                  <a:pt x="3332568" y="165100"/>
                </a:lnTo>
                <a:lnTo>
                  <a:pt x="3329457" y="152400"/>
                </a:lnTo>
                <a:lnTo>
                  <a:pt x="3343300" y="152400"/>
                </a:lnTo>
                <a:lnTo>
                  <a:pt x="3346335" y="165100"/>
                </a:lnTo>
                <a:close/>
              </a:path>
              <a:path w="3789045" h="1549400">
                <a:moveTo>
                  <a:pt x="680008" y="177800"/>
                </a:moveTo>
                <a:lnTo>
                  <a:pt x="638619" y="177800"/>
                </a:lnTo>
                <a:lnTo>
                  <a:pt x="651154" y="165100"/>
                </a:lnTo>
                <a:lnTo>
                  <a:pt x="692975" y="165100"/>
                </a:lnTo>
                <a:lnTo>
                  <a:pt x="680008" y="177800"/>
                </a:lnTo>
                <a:close/>
              </a:path>
              <a:path w="3789045" h="1549400">
                <a:moveTo>
                  <a:pt x="1227493" y="177800"/>
                </a:moveTo>
                <a:lnTo>
                  <a:pt x="1179830" y="177800"/>
                </a:lnTo>
                <a:lnTo>
                  <a:pt x="1162316" y="165100"/>
                </a:lnTo>
                <a:lnTo>
                  <a:pt x="1217282" y="165100"/>
                </a:lnTo>
                <a:lnTo>
                  <a:pt x="1229515" y="174445"/>
                </a:lnTo>
                <a:lnTo>
                  <a:pt x="1227493" y="177800"/>
                </a:lnTo>
                <a:close/>
              </a:path>
              <a:path w="3789045" h="1549400">
                <a:moveTo>
                  <a:pt x="1243888" y="177800"/>
                </a:moveTo>
                <a:lnTo>
                  <a:pt x="1233906" y="177800"/>
                </a:lnTo>
                <a:lnTo>
                  <a:pt x="1229515" y="174445"/>
                </a:lnTo>
                <a:lnTo>
                  <a:pt x="1235151" y="165100"/>
                </a:lnTo>
                <a:lnTo>
                  <a:pt x="1251877" y="165100"/>
                </a:lnTo>
                <a:lnTo>
                  <a:pt x="1243888" y="177800"/>
                </a:lnTo>
                <a:close/>
              </a:path>
              <a:path w="3789045" h="1549400">
                <a:moveTo>
                  <a:pt x="3338029" y="177800"/>
                </a:moveTo>
                <a:lnTo>
                  <a:pt x="3335286" y="165100"/>
                </a:lnTo>
                <a:lnTo>
                  <a:pt x="3337928" y="165100"/>
                </a:lnTo>
                <a:lnTo>
                  <a:pt x="3338029" y="177800"/>
                </a:lnTo>
                <a:close/>
              </a:path>
              <a:path w="3789045" h="1549400">
                <a:moveTo>
                  <a:pt x="3354273" y="177800"/>
                </a:moveTo>
                <a:lnTo>
                  <a:pt x="3340468" y="177800"/>
                </a:lnTo>
                <a:lnTo>
                  <a:pt x="3337928" y="165100"/>
                </a:lnTo>
                <a:lnTo>
                  <a:pt x="3351822" y="165100"/>
                </a:lnTo>
                <a:lnTo>
                  <a:pt x="3354273" y="177800"/>
                </a:lnTo>
                <a:close/>
              </a:path>
              <a:path w="3789045" h="1549400">
                <a:moveTo>
                  <a:pt x="1233906" y="177800"/>
                </a:moveTo>
                <a:lnTo>
                  <a:pt x="1227493" y="177800"/>
                </a:lnTo>
                <a:lnTo>
                  <a:pt x="1229515" y="174445"/>
                </a:lnTo>
                <a:lnTo>
                  <a:pt x="1233906" y="177800"/>
                </a:lnTo>
                <a:close/>
              </a:path>
              <a:path w="3789045" h="1549400">
                <a:moveTo>
                  <a:pt x="642442" y="190500"/>
                </a:moveTo>
                <a:lnTo>
                  <a:pt x="602157" y="190500"/>
                </a:lnTo>
                <a:lnTo>
                  <a:pt x="614121" y="177800"/>
                </a:lnTo>
                <a:lnTo>
                  <a:pt x="654875" y="177800"/>
                </a:lnTo>
                <a:lnTo>
                  <a:pt x="642442" y="190500"/>
                </a:lnTo>
                <a:close/>
              </a:path>
              <a:path w="3789045" h="1549400">
                <a:moveTo>
                  <a:pt x="1233779" y="190500"/>
                </a:moveTo>
                <a:lnTo>
                  <a:pt x="1213535" y="177800"/>
                </a:lnTo>
                <a:lnTo>
                  <a:pt x="1244053" y="177800"/>
                </a:lnTo>
                <a:lnTo>
                  <a:pt x="1233779" y="190500"/>
                </a:lnTo>
                <a:close/>
              </a:path>
              <a:path w="3789045" h="1549400">
                <a:moveTo>
                  <a:pt x="3358565" y="190500"/>
                </a:moveTo>
                <a:lnTo>
                  <a:pt x="3344799" y="190500"/>
                </a:lnTo>
                <a:lnTo>
                  <a:pt x="3342640" y="177800"/>
                </a:lnTo>
                <a:lnTo>
                  <a:pt x="3356521" y="177800"/>
                </a:lnTo>
                <a:lnTo>
                  <a:pt x="3358565" y="190500"/>
                </a:lnTo>
                <a:close/>
              </a:path>
              <a:path w="3789045" h="1549400">
                <a:moveTo>
                  <a:pt x="606577" y="203200"/>
                </a:moveTo>
                <a:lnTo>
                  <a:pt x="567499" y="203200"/>
                </a:lnTo>
                <a:lnTo>
                  <a:pt x="578840" y="190500"/>
                </a:lnTo>
                <a:lnTo>
                  <a:pt x="618439" y="190500"/>
                </a:lnTo>
                <a:lnTo>
                  <a:pt x="606577" y="203200"/>
                </a:lnTo>
                <a:close/>
              </a:path>
              <a:path w="3789045" h="1549400">
                <a:moveTo>
                  <a:pt x="3409937" y="203200"/>
                </a:moveTo>
                <a:lnTo>
                  <a:pt x="3349586" y="203200"/>
                </a:lnTo>
                <a:lnTo>
                  <a:pt x="3346589" y="190500"/>
                </a:lnTo>
                <a:lnTo>
                  <a:pt x="3392068" y="190500"/>
                </a:lnTo>
                <a:lnTo>
                  <a:pt x="3409937" y="203200"/>
                </a:lnTo>
                <a:close/>
              </a:path>
              <a:path w="3789045" h="1549400">
                <a:moveTo>
                  <a:pt x="572528" y="215900"/>
                </a:moveTo>
                <a:lnTo>
                  <a:pt x="545452" y="215900"/>
                </a:lnTo>
                <a:lnTo>
                  <a:pt x="556361" y="203200"/>
                </a:lnTo>
                <a:lnTo>
                  <a:pt x="583768" y="203200"/>
                </a:lnTo>
                <a:lnTo>
                  <a:pt x="572528" y="215900"/>
                </a:lnTo>
                <a:close/>
              </a:path>
              <a:path w="3789045" h="1549400">
                <a:moveTo>
                  <a:pt x="3461359" y="215900"/>
                </a:moveTo>
                <a:lnTo>
                  <a:pt x="3407181" y="215900"/>
                </a:lnTo>
                <a:lnTo>
                  <a:pt x="3389464" y="203200"/>
                </a:lnTo>
                <a:lnTo>
                  <a:pt x="3444608" y="203200"/>
                </a:lnTo>
                <a:lnTo>
                  <a:pt x="3461359" y="215900"/>
                </a:lnTo>
                <a:close/>
              </a:path>
              <a:path w="3789045" h="1549400">
                <a:moveTo>
                  <a:pt x="540435" y="228600"/>
                </a:moveTo>
                <a:lnTo>
                  <a:pt x="514070" y="228600"/>
                </a:lnTo>
                <a:lnTo>
                  <a:pt x="524306" y="215900"/>
                </a:lnTo>
                <a:lnTo>
                  <a:pt x="551014" y="215900"/>
                </a:lnTo>
                <a:lnTo>
                  <a:pt x="540435" y="228600"/>
                </a:lnTo>
                <a:close/>
              </a:path>
              <a:path w="3789045" h="1549400">
                <a:moveTo>
                  <a:pt x="3493630" y="228600"/>
                </a:moveTo>
                <a:lnTo>
                  <a:pt x="3457651" y="228600"/>
                </a:lnTo>
                <a:lnTo>
                  <a:pt x="3441052" y="215900"/>
                </a:lnTo>
                <a:lnTo>
                  <a:pt x="3477704" y="215900"/>
                </a:lnTo>
                <a:lnTo>
                  <a:pt x="3493630" y="228600"/>
                </a:lnTo>
                <a:close/>
              </a:path>
              <a:path w="3789045" h="1549400">
                <a:moveTo>
                  <a:pt x="520191" y="241300"/>
                </a:moveTo>
                <a:lnTo>
                  <a:pt x="494322" y="241300"/>
                </a:lnTo>
                <a:lnTo>
                  <a:pt x="504075" y="228600"/>
                </a:lnTo>
                <a:lnTo>
                  <a:pt x="530301" y="228600"/>
                </a:lnTo>
                <a:lnTo>
                  <a:pt x="520191" y="241300"/>
                </a:lnTo>
                <a:close/>
              </a:path>
              <a:path w="3789045" h="1549400">
                <a:moveTo>
                  <a:pt x="3524148" y="241300"/>
                </a:moveTo>
                <a:lnTo>
                  <a:pt x="3504399" y="241300"/>
                </a:lnTo>
                <a:lnTo>
                  <a:pt x="3489083" y="228600"/>
                </a:lnTo>
                <a:lnTo>
                  <a:pt x="3509111" y="228600"/>
                </a:lnTo>
                <a:lnTo>
                  <a:pt x="3524148" y="241300"/>
                </a:lnTo>
                <a:close/>
              </a:path>
              <a:path w="3789045" h="1549400">
                <a:moveTo>
                  <a:pt x="500900" y="254000"/>
                </a:moveTo>
                <a:lnTo>
                  <a:pt x="475564" y="254000"/>
                </a:lnTo>
                <a:lnTo>
                  <a:pt x="484822" y="241300"/>
                </a:lnTo>
                <a:lnTo>
                  <a:pt x="510539" y="241300"/>
                </a:lnTo>
                <a:lnTo>
                  <a:pt x="500900" y="254000"/>
                </a:lnTo>
                <a:close/>
              </a:path>
              <a:path w="3789045" h="1549400">
                <a:moveTo>
                  <a:pt x="3552761" y="254000"/>
                </a:moveTo>
                <a:lnTo>
                  <a:pt x="3533279" y="254000"/>
                </a:lnTo>
                <a:lnTo>
                  <a:pt x="3518903" y="241300"/>
                </a:lnTo>
                <a:lnTo>
                  <a:pt x="3538702" y="241300"/>
                </a:lnTo>
                <a:lnTo>
                  <a:pt x="3552761" y="254000"/>
                </a:lnTo>
                <a:close/>
              </a:path>
              <a:path w="3789045" h="1549400">
                <a:moveTo>
                  <a:pt x="473837" y="266700"/>
                </a:moveTo>
                <a:lnTo>
                  <a:pt x="457822" y="266700"/>
                </a:lnTo>
                <a:lnTo>
                  <a:pt x="466559" y="254000"/>
                </a:lnTo>
                <a:lnTo>
                  <a:pt x="482726" y="254000"/>
                </a:lnTo>
                <a:lnTo>
                  <a:pt x="473837" y="266700"/>
                </a:lnTo>
                <a:close/>
              </a:path>
              <a:path w="3789045" h="1549400">
                <a:moveTo>
                  <a:pt x="3579355" y="266700"/>
                </a:moveTo>
                <a:lnTo>
                  <a:pt x="3560165" y="266700"/>
                </a:lnTo>
                <a:lnTo>
                  <a:pt x="3546805" y="254000"/>
                </a:lnTo>
                <a:lnTo>
                  <a:pt x="3566325" y="254000"/>
                </a:lnTo>
                <a:lnTo>
                  <a:pt x="3579355" y="266700"/>
                </a:lnTo>
                <a:close/>
              </a:path>
              <a:path w="3789045" h="1549400">
                <a:moveTo>
                  <a:pt x="457111" y="279400"/>
                </a:moveTo>
                <a:lnTo>
                  <a:pt x="441147" y="279400"/>
                </a:lnTo>
                <a:lnTo>
                  <a:pt x="449351" y="266700"/>
                </a:lnTo>
                <a:lnTo>
                  <a:pt x="465467" y="266700"/>
                </a:lnTo>
                <a:lnTo>
                  <a:pt x="457111" y="279400"/>
                </a:lnTo>
                <a:close/>
              </a:path>
              <a:path w="3789045" h="1549400">
                <a:moveTo>
                  <a:pt x="3615143" y="292100"/>
                </a:moveTo>
                <a:lnTo>
                  <a:pt x="3596462" y="292100"/>
                </a:lnTo>
                <a:lnTo>
                  <a:pt x="3584727" y="279400"/>
                </a:lnTo>
                <a:lnTo>
                  <a:pt x="3572827" y="279400"/>
                </a:lnTo>
                <a:lnTo>
                  <a:pt x="3559987" y="266700"/>
                </a:lnTo>
                <a:lnTo>
                  <a:pt x="3591839" y="266700"/>
                </a:lnTo>
                <a:lnTo>
                  <a:pt x="3603777" y="279400"/>
                </a:lnTo>
                <a:lnTo>
                  <a:pt x="3615143" y="292100"/>
                </a:lnTo>
                <a:close/>
              </a:path>
              <a:path w="3789045" h="1549400">
                <a:moveTo>
                  <a:pt x="441477" y="292100"/>
                </a:moveTo>
                <a:lnTo>
                  <a:pt x="425564" y="292100"/>
                </a:lnTo>
                <a:lnTo>
                  <a:pt x="433209" y="279400"/>
                </a:lnTo>
                <a:lnTo>
                  <a:pt x="449275" y="279400"/>
                </a:lnTo>
                <a:lnTo>
                  <a:pt x="441477" y="292100"/>
                </a:lnTo>
                <a:close/>
              </a:path>
              <a:path w="3789045" h="1549400">
                <a:moveTo>
                  <a:pt x="426961" y="304800"/>
                </a:moveTo>
                <a:lnTo>
                  <a:pt x="411111" y="304800"/>
                </a:lnTo>
                <a:lnTo>
                  <a:pt x="418198" y="292100"/>
                </a:lnTo>
                <a:lnTo>
                  <a:pt x="434200" y="292100"/>
                </a:lnTo>
                <a:lnTo>
                  <a:pt x="426961" y="304800"/>
                </a:lnTo>
                <a:close/>
              </a:path>
              <a:path w="3789045" h="1549400">
                <a:moveTo>
                  <a:pt x="3654463" y="330200"/>
                </a:moveTo>
                <a:lnTo>
                  <a:pt x="3636606" y="330200"/>
                </a:lnTo>
                <a:lnTo>
                  <a:pt x="3627297" y="317500"/>
                </a:lnTo>
                <a:lnTo>
                  <a:pt x="3627501" y="317500"/>
                </a:lnTo>
                <a:lnTo>
                  <a:pt x="3617556" y="304800"/>
                </a:lnTo>
                <a:lnTo>
                  <a:pt x="3607422" y="304800"/>
                </a:lnTo>
                <a:lnTo>
                  <a:pt x="3596259" y="292100"/>
                </a:lnTo>
                <a:lnTo>
                  <a:pt x="3625900" y="292100"/>
                </a:lnTo>
                <a:lnTo>
                  <a:pt x="3636060" y="304800"/>
                </a:lnTo>
                <a:lnTo>
                  <a:pt x="3645585" y="317500"/>
                </a:lnTo>
                <a:lnTo>
                  <a:pt x="3654463" y="330200"/>
                </a:lnTo>
                <a:close/>
              </a:path>
              <a:path w="3789045" h="1549400">
                <a:moveTo>
                  <a:pt x="407377" y="330200"/>
                </a:moveTo>
                <a:lnTo>
                  <a:pt x="391655" y="330200"/>
                </a:lnTo>
                <a:lnTo>
                  <a:pt x="397840" y="317500"/>
                </a:lnTo>
                <a:lnTo>
                  <a:pt x="404329" y="304800"/>
                </a:lnTo>
                <a:lnTo>
                  <a:pt x="427088" y="304800"/>
                </a:lnTo>
                <a:lnTo>
                  <a:pt x="420128" y="317500"/>
                </a:lnTo>
                <a:lnTo>
                  <a:pt x="413727" y="317500"/>
                </a:lnTo>
                <a:lnTo>
                  <a:pt x="407377" y="330200"/>
                </a:lnTo>
                <a:close/>
              </a:path>
              <a:path w="3789045" h="1549400">
                <a:moveTo>
                  <a:pt x="395820" y="342900"/>
                </a:moveTo>
                <a:lnTo>
                  <a:pt x="380212" y="342900"/>
                </a:lnTo>
                <a:lnTo>
                  <a:pt x="385775" y="330200"/>
                </a:lnTo>
                <a:lnTo>
                  <a:pt x="401574" y="330200"/>
                </a:lnTo>
                <a:lnTo>
                  <a:pt x="395820" y="342900"/>
                </a:lnTo>
                <a:close/>
              </a:path>
              <a:path w="3789045" h="1549400">
                <a:moveTo>
                  <a:pt x="3666540" y="342900"/>
                </a:moveTo>
                <a:lnTo>
                  <a:pt x="3652850" y="342900"/>
                </a:lnTo>
                <a:lnTo>
                  <a:pt x="3644849" y="330200"/>
                </a:lnTo>
                <a:lnTo>
                  <a:pt x="3662654" y="330200"/>
                </a:lnTo>
                <a:lnTo>
                  <a:pt x="3666540" y="342900"/>
                </a:lnTo>
                <a:close/>
              </a:path>
              <a:path w="3789045" h="1549400">
                <a:moveTo>
                  <a:pt x="376504" y="368300"/>
                </a:moveTo>
                <a:lnTo>
                  <a:pt x="365467" y="368300"/>
                </a:lnTo>
                <a:lnTo>
                  <a:pt x="370052" y="355600"/>
                </a:lnTo>
                <a:lnTo>
                  <a:pt x="374980" y="342900"/>
                </a:lnTo>
                <a:lnTo>
                  <a:pt x="390639" y="342900"/>
                </a:lnTo>
                <a:lnTo>
                  <a:pt x="385521" y="355600"/>
                </a:lnTo>
                <a:lnTo>
                  <a:pt x="380974" y="355600"/>
                </a:lnTo>
                <a:lnTo>
                  <a:pt x="376504" y="368300"/>
                </a:lnTo>
                <a:close/>
              </a:path>
              <a:path w="3789045" h="1549400">
                <a:moveTo>
                  <a:pt x="3673716" y="355600"/>
                </a:moveTo>
                <a:lnTo>
                  <a:pt x="3659911" y="355600"/>
                </a:lnTo>
                <a:lnTo>
                  <a:pt x="3656330" y="342900"/>
                </a:lnTo>
                <a:lnTo>
                  <a:pt x="3670211" y="342900"/>
                </a:lnTo>
                <a:lnTo>
                  <a:pt x="3673716" y="355600"/>
                </a:lnTo>
                <a:close/>
              </a:path>
              <a:path w="3789045" h="1549400">
                <a:moveTo>
                  <a:pt x="3683152" y="368300"/>
                </a:moveTo>
                <a:lnTo>
                  <a:pt x="3666324" y="368300"/>
                </a:lnTo>
                <a:lnTo>
                  <a:pt x="3663099" y="355600"/>
                </a:lnTo>
                <a:lnTo>
                  <a:pt x="3680180" y="355600"/>
                </a:lnTo>
                <a:lnTo>
                  <a:pt x="3683152" y="368300"/>
                </a:lnTo>
                <a:close/>
              </a:path>
              <a:path w="3789045" h="1549400">
                <a:moveTo>
                  <a:pt x="372478" y="381000"/>
                </a:moveTo>
                <a:lnTo>
                  <a:pt x="357301" y="381000"/>
                </a:lnTo>
                <a:lnTo>
                  <a:pt x="361213" y="368300"/>
                </a:lnTo>
                <a:lnTo>
                  <a:pt x="376618" y="368300"/>
                </a:lnTo>
                <a:lnTo>
                  <a:pt x="372478" y="381000"/>
                </a:lnTo>
                <a:close/>
              </a:path>
              <a:path w="3789045" h="1549400">
                <a:moveTo>
                  <a:pt x="3688499" y="381000"/>
                </a:moveTo>
                <a:lnTo>
                  <a:pt x="3674617" y="381000"/>
                </a:lnTo>
                <a:lnTo>
                  <a:pt x="3671938" y="368300"/>
                </a:lnTo>
                <a:lnTo>
                  <a:pt x="3685920" y="368300"/>
                </a:lnTo>
                <a:lnTo>
                  <a:pt x="3688499" y="381000"/>
                </a:lnTo>
                <a:close/>
              </a:path>
              <a:path w="3789045" h="1549400">
                <a:moveTo>
                  <a:pt x="359727" y="406400"/>
                </a:moveTo>
                <a:lnTo>
                  <a:pt x="347675" y="406400"/>
                </a:lnTo>
                <a:lnTo>
                  <a:pt x="350532" y="393700"/>
                </a:lnTo>
                <a:lnTo>
                  <a:pt x="353745" y="381000"/>
                </a:lnTo>
                <a:lnTo>
                  <a:pt x="368884" y="381000"/>
                </a:lnTo>
                <a:lnTo>
                  <a:pt x="365417" y="393700"/>
                </a:lnTo>
                <a:lnTo>
                  <a:pt x="362496" y="393700"/>
                </a:lnTo>
                <a:lnTo>
                  <a:pt x="359727" y="406400"/>
                </a:lnTo>
                <a:close/>
              </a:path>
              <a:path w="3789045" h="1549400">
                <a:moveTo>
                  <a:pt x="3693096" y="393700"/>
                </a:moveTo>
                <a:lnTo>
                  <a:pt x="3681272" y="393700"/>
                </a:lnTo>
                <a:lnTo>
                  <a:pt x="3679164" y="381000"/>
                </a:lnTo>
                <a:lnTo>
                  <a:pt x="3690899" y="381000"/>
                </a:lnTo>
                <a:lnTo>
                  <a:pt x="3693096" y="393700"/>
                </a:lnTo>
                <a:close/>
              </a:path>
              <a:path w="3789045" h="1549400">
                <a:moveTo>
                  <a:pt x="3698493" y="406400"/>
                </a:moveTo>
                <a:lnTo>
                  <a:pt x="3684790" y="406400"/>
                </a:lnTo>
                <a:lnTo>
                  <a:pt x="3683050" y="393700"/>
                </a:lnTo>
                <a:lnTo>
                  <a:pt x="3696893" y="393700"/>
                </a:lnTo>
                <a:lnTo>
                  <a:pt x="3698493" y="406400"/>
                </a:lnTo>
                <a:close/>
              </a:path>
              <a:path w="3789045" h="1549400">
                <a:moveTo>
                  <a:pt x="353771" y="431800"/>
                </a:moveTo>
                <a:lnTo>
                  <a:pt x="341312" y="431800"/>
                </a:lnTo>
                <a:lnTo>
                  <a:pt x="343052" y="419100"/>
                </a:lnTo>
                <a:lnTo>
                  <a:pt x="345186" y="406400"/>
                </a:lnTo>
                <a:lnTo>
                  <a:pt x="359803" y="406400"/>
                </a:lnTo>
                <a:lnTo>
                  <a:pt x="357390" y="419100"/>
                </a:lnTo>
                <a:lnTo>
                  <a:pt x="355473" y="419100"/>
                </a:lnTo>
                <a:lnTo>
                  <a:pt x="353771" y="431800"/>
                </a:lnTo>
                <a:close/>
              </a:path>
              <a:path w="3789045" h="1549400">
                <a:moveTo>
                  <a:pt x="3701072" y="419100"/>
                </a:moveTo>
                <a:lnTo>
                  <a:pt x="3688626" y="419100"/>
                </a:lnTo>
                <a:lnTo>
                  <a:pt x="3687483" y="406400"/>
                </a:lnTo>
                <a:lnTo>
                  <a:pt x="3699891" y="406400"/>
                </a:lnTo>
                <a:lnTo>
                  <a:pt x="3701072" y="419100"/>
                </a:lnTo>
                <a:close/>
              </a:path>
              <a:path w="3789045" h="1549400">
                <a:moveTo>
                  <a:pt x="3702812" y="431800"/>
                </a:moveTo>
                <a:lnTo>
                  <a:pt x="3690213" y="431800"/>
                </a:lnTo>
                <a:lnTo>
                  <a:pt x="3689477" y="419100"/>
                </a:lnTo>
                <a:lnTo>
                  <a:pt x="3702050" y="419100"/>
                </a:lnTo>
                <a:lnTo>
                  <a:pt x="3702812" y="431800"/>
                </a:lnTo>
                <a:close/>
              </a:path>
              <a:path w="3789045" h="1549400">
                <a:moveTo>
                  <a:pt x="351040" y="457200"/>
                </a:moveTo>
                <a:lnTo>
                  <a:pt x="338366" y="457200"/>
                </a:lnTo>
                <a:lnTo>
                  <a:pt x="338950" y="444500"/>
                </a:lnTo>
                <a:lnTo>
                  <a:pt x="339940" y="431800"/>
                </a:lnTo>
                <a:lnTo>
                  <a:pt x="353822" y="431800"/>
                </a:lnTo>
                <a:lnTo>
                  <a:pt x="352501" y="444500"/>
                </a:lnTo>
                <a:lnTo>
                  <a:pt x="351612" y="444500"/>
                </a:lnTo>
                <a:lnTo>
                  <a:pt x="351040" y="457200"/>
                </a:lnTo>
                <a:close/>
              </a:path>
              <a:path w="3789045" h="1549400">
                <a:moveTo>
                  <a:pt x="3703701" y="444500"/>
                </a:moveTo>
                <a:lnTo>
                  <a:pt x="3691013" y="444500"/>
                </a:lnTo>
                <a:lnTo>
                  <a:pt x="3690696" y="431800"/>
                </a:lnTo>
                <a:lnTo>
                  <a:pt x="3703370" y="431800"/>
                </a:lnTo>
                <a:lnTo>
                  <a:pt x="3703701" y="444500"/>
                </a:lnTo>
                <a:close/>
              </a:path>
              <a:path w="3789045" h="1549400">
                <a:moveTo>
                  <a:pt x="3703637" y="457200"/>
                </a:moveTo>
                <a:lnTo>
                  <a:pt x="3690492" y="457200"/>
                </a:lnTo>
                <a:lnTo>
                  <a:pt x="3690962" y="444500"/>
                </a:lnTo>
                <a:lnTo>
                  <a:pt x="3703802" y="444500"/>
                </a:lnTo>
                <a:lnTo>
                  <a:pt x="3703637" y="457200"/>
                </a:lnTo>
                <a:close/>
              </a:path>
              <a:path w="3789045" h="1549400">
                <a:moveTo>
                  <a:pt x="350951" y="469900"/>
                </a:moveTo>
                <a:lnTo>
                  <a:pt x="338251" y="469900"/>
                </a:lnTo>
                <a:lnTo>
                  <a:pt x="338162" y="457200"/>
                </a:lnTo>
                <a:lnTo>
                  <a:pt x="350862" y="457200"/>
                </a:lnTo>
                <a:lnTo>
                  <a:pt x="350951" y="469900"/>
                </a:lnTo>
                <a:close/>
              </a:path>
              <a:path w="3789045" h="1549400">
                <a:moveTo>
                  <a:pt x="3689756" y="469900"/>
                </a:moveTo>
                <a:lnTo>
                  <a:pt x="3688715" y="469900"/>
                </a:lnTo>
                <a:lnTo>
                  <a:pt x="3689794" y="457200"/>
                </a:lnTo>
                <a:lnTo>
                  <a:pt x="3689756" y="469900"/>
                </a:lnTo>
                <a:close/>
              </a:path>
              <a:path w="3789045" h="1549400">
                <a:moveTo>
                  <a:pt x="3702354" y="469900"/>
                </a:moveTo>
                <a:lnTo>
                  <a:pt x="3689756" y="469900"/>
                </a:lnTo>
                <a:lnTo>
                  <a:pt x="3690518" y="457200"/>
                </a:lnTo>
                <a:lnTo>
                  <a:pt x="3703154" y="457200"/>
                </a:lnTo>
                <a:lnTo>
                  <a:pt x="3702354" y="469900"/>
                </a:lnTo>
                <a:close/>
              </a:path>
              <a:path w="3789045" h="1549400">
                <a:moveTo>
                  <a:pt x="351599" y="482600"/>
                </a:moveTo>
                <a:lnTo>
                  <a:pt x="338950" y="482600"/>
                </a:lnTo>
                <a:lnTo>
                  <a:pt x="338518" y="469900"/>
                </a:lnTo>
                <a:lnTo>
                  <a:pt x="351180" y="469900"/>
                </a:lnTo>
                <a:lnTo>
                  <a:pt x="351599" y="482600"/>
                </a:lnTo>
                <a:close/>
              </a:path>
              <a:path w="3789045" h="1549400">
                <a:moveTo>
                  <a:pt x="3687394" y="482600"/>
                </a:moveTo>
                <a:lnTo>
                  <a:pt x="3685781" y="482600"/>
                </a:lnTo>
                <a:lnTo>
                  <a:pt x="3687457" y="469900"/>
                </a:lnTo>
                <a:lnTo>
                  <a:pt x="3687394" y="482600"/>
                </a:lnTo>
                <a:close/>
              </a:path>
              <a:path w="3789045" h="1549400">
                <a:moveTo>
                  <a:pt x="3699802" y="482600"/>
                </a:moveTo>
                <a:lnTo>
                  <a:pt x="3687394" y="482600"/>
                </a:lnTo>
                <a:lnTo>
                  <a:pt x="3688765" y="469900"/>
                </a:lnTo>
                <a:lnTo>
                  <a:pt x="3701224" y="469900"/>
                </a:lnTo>
                <a:lnTo>
                  <a:pt x="3699802" y="482600"/>
                </a:lnTo>
                <a:close/>
              </a:path>
              <a:path w="3789045" h="1549400">
                <a:moveTo>
                  <a:pt x="352907" y="495300"/>
                </a:moveTo>
                <a:lnTo>
                  <a:pt x="340334" y="495300"/>
                </a:lnTo>
                <a:lnTo>
                  <a:pt x="339559" y="482600"/>
                </a:lnTo>
                <a:lnTo>
                  <a:pt x="352158" y="482600"/>
                </a:lnTo>
                <a:lnTo>
                  <a:pt x="352907" y="495300"/>
                </a:lnTo>
                <a:close/>
              </a:path>
              <a:path w="3789045" h="1549400">
                <a:moveTo>
                  <a:pt x="3696017" y="495300"/>
                </a:moveTo>
                <a:lnTo>
                  <a:pt x="3681730" y="495300"/>
                </a:lnTo>
                <a:lnTo>
                  <a:pt x="3683977" y="482600"/>
                </a:lnTo>
                <a:lnTo>
                  <a:pt x="3698062" y="482600"/>
                </a:lnTo>
                <a:lnTo>
                  <a:pt x="3696017" y="495300"/>
                </a:lnTo>
                <a:close/>
              </a:path>
              <a:path w="3789045" h="1549400">
                <a:moveTo>
                  <a:pt x="350037" y="520700"/>
                </a:moveTo>
                <a:lnTo>
                  <a:pt x="259270" y="520700"/>
                </a:lnTo>
                <a:lnTo>
                  <a:pt x="276059" y="508000"/>
                </a:lnTo>
                <a:lnTo>
                  <a:pt x="342404" y="508000"/>
                </a:lnTo>
                <a:lnTo>
                  <a:pt x="341287" y="495300"/>
                </a:lnTo>
                <a:lnTo>
                  <a:pt x="354799" y="495300"/>
                </a:lnTo>
                <a:lnTo>
                  <a:pt x="356679" y="508000"/>
                </a:lnTo>
                <a:lnTo>
                  <a:pt x="350037" y="520700"/>
                </a:lnTo>
                <a:close/>
              </a:path>
              <a:path w="3789045" h="1549400">
                <a:moveTo>
                  <a:pt x="3691051" y="508000"/>
                </a:moveTo>
                <a:lnTo>
                  <a:pt x="3676586" y="508000"/>
                </a:lnTo>
                <a:lnTo>
                  <a:pt x="3679393" y="495300"/>
                </a:lnTo>
                <a:lnTo>
                  <a:pt x="3693680" y="495300"/>
                </a:lnTo>
                <a:lnTo>
                  <a:pt x="3691051" y="508000"/>
                </a:lnTo>
                <a:close/>
              </a:path>
              <a:path w="3789045" h="1549400">
                <a:moveTo>
                  <a:pt x="3684943" y="520700"/>
                </a:moveTo>
                <a:lnTo>
                  <a:pt x="3670363" y="520700"/>
                </a:lnTo>
                <a:lnTo>
                  <a:pt x="3673716" y="508000"/>
                </a:lnTo>
                <a:lnTo>
                  <a:pt x="3688143" y="508000"/>
                </a:lnTo>
                <a:lnTo>
                  <a:pt x="3684943" y="520700"/>
                </a:lnTo>
                <a:close/>
              </a:path>
              <a:path w="3789045" h="1549400">
                <a:moveTo>
                  <a:pt x="261620" y="533400"/>
                </a:moveTo>
                <a:lnTo>
                  <a:pt x="211061" y="533400"/>
                </a:lnTo>
                <a:lnTo>
                  <a:pt x="226758" y="520700"/>
                </a:lnTo>
                <a:lnTo>
                  <a:pt x="278231" y="520700"/>
                </a:lnTo>
                <a:lnTo>
                  <a:pt x="261620" y="533400"/>
                </a:lnTo>
                <a:close/>
              </a:path>
              <a:path w="3789045" h="1549400">
                <a:moveTo>
                  <a:pt x="3677729" y="533400"/>
                </a:moveTo>
                <a:lnTo>
                  <a:pt x="3663086" y="533400"/>
                </a:lnTo>
                <a:lnTo>
                  <a:pt x="3666972" y="520700"/>
                </a:lnTo>
                <a:lnTo>
                  <a:pt x="3681476" y="520700"/>
                </a:lnTo>
                <a:lnTo>
                  <a:pt x="3677729" y="533400"/>
                </a:lnTo>
                <a:close/>
              </a:path>
              <a:path w="3789045" h="1549400">
                <a:moveTo>
                  <a:pt x="214464" y="546100"/>
                </a:moveTo>
                <a:lnTo>
                  <a:pt x="166446" y="546100"/>
                </a:lnTo>
                <a:lnTo>
                  <a:pt x="180886" y="533400"/>
                </a:lnTo>
                <a:lnTo>
                  <a:pt x="229984" y="533400"/>
                </a:lnTo>
                <a:lnTo>
                  <a:pt x="214464" y="546100"/>
                </a:lnTo>
                <a:close/>
              </a:path>
              <a:path w="3789045" h="1549400">
                <a:moveTo>
                  <a:pt x="3684651" y="558800"/>
                </a:moveTo>
                <a:lnTo>
                  <a:pt x="3663200" y="558800"/>
                </a:lnTo>
                <a:lnTo>
                  <a:pt x="3650970" y="546100"/>
                </a:lnTo>
                <a:lnTo>
                  <a:pt x="3659187" y="533400"/>
                </a:lnTo>
                <a:lnTo>
                  <a:pt x="3673716" y="533400"/>
                </a:lnTo>
                <a:lnTo>
                  <a:pt x="3669436" y="546100"/>
                </a:lnTo>
                <a:lnTo>
                  <a:pt x="3677818" y="546100"/>
                </a:lnTo>
                <a:lnTo>
                  <a:pt x="3684651" y="558800"/>
                </a:lnTo>
                <a:close/>
              </a:path>
              <a:path w="3789045" h="1549400">
                <a:moveTo>
                  <a:pt x="170967" y="558800"/>
                </a:moveTo>
                <a:lnTo>
                  <a:pt x="138950" y="558800"/>
                </a:lnTo>
                <a:lnTo>
                  <a:pt x="152463" y="546100"/>
                </a:lnTo>
                <a:lnTo>
                  <a:pt x="185216" y="546100"/>
                </a:lnTo>
                <a:lnTo>
                  <a:pt x="170967" y="558800"/>
                </a:lnTo>
                <a:close/>
              </a:path>
              <a:path w="3789045" h="1549400">
                <a:moveTo>
                  <a:pt x="144259" y="571500"/>
                </a:moveTo>
                <a:lnTo>
                  <a:pt x="113449" y="571500"/>
                </a:lnTo>
                <a:lnTo>
                  <a:pt x="125945" y="558800"/>
                </a:lnTo>
                <a:lnTo>
                  <a:pt x="157568" y="558800"/>
                </a:lnTo>
                <a:lnTo>
                  <a:pt x="144259" y="571500"/>
                </a:lnTo>
                <a:close/>
              </a:path>
              <a:path w="3789045" h="1549400">
                <a:moveTo>
                  <a:pt x="3697744" y="571500"/>
                </a:moveTo>
                <a:lnTo>
                  <a:pt x="3676650" y="571500"/>
                </a:lnTo>
                <a:lnTo>
                  <a:pt x="3669918" y="558800"/>
                </a:lnTo>
                <a:lnTo>
                  <a:pt x="3691293" y="558800"/>
                </a:lnTo>
                <a:lnTo>
                  <a:pt x="3697744" y="571500"/>
                </a:lnTo>
                <a:close/>
              </a:path>
              <a:path w="3789045" h="1549400">
                <a:moveTo>
                  <a:pt x="119570" y="584200"/>
                </a:moveTo>
                <a:lnTo>
                  <a:pt x="90081" y="584200"/>
                </a:lnTo>
                <a:lnTo>
                  <a:pt x="101485" y="571500"/>
                </a:lnTo>
                <a:lnTo>
                  <a:pt x="131864" y="571500"/>
                </a:lnTo>
                <a:lnTo>
                  <a:pt x="119570" y="584200"/>
                </a:lnTo>
                <a:close/>
              </a:path>
              <a:path w="3789045" h="1549400">
                <a:moveTo>
                  <a:pt x="3710051" y="584200"/>
                </a:moveTo>
                <a:lnTo>
                  <a:pt x="3689324" y="584200"/>
                </a:lnTo>
                <a:lnTo>
                  <a:pt x="3682974" y="571500"/>
                </a:lnTo>
                <a:lnTo>
                  <a:pt x="3703993" y="571500"/>
                </a:lnTo>
                <a:lnTo>
                  <a:pt x="3710051" y="584200"/>
                </a:lnTo>
                <a:close/>
              </a:path>
              <a:path w="3789045" h="1549400">
                <a:moveTo>
                  <a:pt x="76911" y="609600"/>
                </a:moveTo>
                <a:lnTo>
                  <a:pt x="59385" y="609600"/>
                </a:lnTo>
                <a:lnTo>
                  <a:pt x="69011" y="596900"/>
                </a:lnTo>
                <a:lnTo>
                  <a:pt x="79248" y="584200"/>
                </a:lnTo>
                <a:lnTo>
                  <a:pt x="108254" y="584200"/>
                </a:lnTo>
                <a:lnTo>
                  <a:pt x="97066" y="596900"/>
                </a:lnTo>
                <a:lnTo>
                  <a:pt x="86918" y="596900"/>
                </a:lnTo>
                <a:lnTo>
                  <a:pt x="76911" y="609600"/>
                </a:lnTo>
                <a:close/>
              </a:path>
              <a:path w="3789045" h="1549400">
                <a:moveTo>
                  <a:pt x="3721569" y="596900"/>
                </a:moveTo>
                <a:lnTo>
                  <a:pt x="3706863" y="596900"/>
                </a:lnTo>
                <a:lnTo>
                  <a:pt x="3701110" y="584200"/>
                </a:lnTo>
                <a:lnTo>
                  <a:pt x="3715918" y="584200"/>
                </a:lnTo>
                <a:lnTo>
                  <a:pt x="3721569" y="596900"/>
                </a:lnTo>
                <a:close/>
              </a:path>
              <a:path w="3789045" h="1549400">
                <a:moveTo>
                  <a:pt x="3732250" y="609600"/>
                </a:moveTo>
                <a:lnTo>
                  <a:pt x="3717543" y="609600"/>
                </a:lnTo>
                <a:lnTo>
                  <a:pt x="3712197" y="596900"/>
                </a:lnTo>
                <a:lnTo>
                  <a:pt x="3727018" y="596900"/>
                </a:lnTo>
                <a:lnTo>
                  <a:pt x="3732250" y="609600"/>
                </a:lnTo>
                <a:close/>
              </a:path>
              <a:path w="3789045" h="1549400">
                <a:moveTo>
                  <a:pt x="51384" y="635000"/>
                </a:moveTo>
                <a:lnTo>
                  <a:pt x="34442" y="635000"/>
                </a:lnTo>
                <a:lnTo>
                  <a:pt x="42062" y="622300"/>
                </a:lnTo>
                <a:lnTo>
                  <a:pt x="50393" y="609600"/>
                </a:lnTo>
                <a:lnTo>
                  <a:pt x="67983" y="609600"/>
                </a:lnTo>
                <a:lnTo>
                  <a:pt x="59232" y="622300"/>
                </a:lnTo>
                <a:lnTo>
                  <a:pt x="59474" y="622300"/>
                </a:lnTo>
                <a:lnTo>
                  <a:pt x="51384" y="635000"/>
                </a:lnTo>
                <a:close/>
              </a:path>
              <a:path w="3789045" h="1549400">
                <a:moveTo>
                  <a:pt x="67741" y="622300"/>
                </a:moveTo>
                <a:lnTo>
                  <a:pt x="67983" y="609600"/>
                </a:lnTo>
                <a:lnTo>
                  <a:pt x="77139" y="609600"/>
                </a:lnTo>
                <a:lnTo>
                  <a:pt x="67741" y="622300"/>
                </a:lnTo>
                <a:close/>
              </a:path>
              <a:path w="3789045" h="1549400">
                <a:moveTo>
                  <a:pt x="3742093" y="622300"/>
                </a:moveTo>
                <a:lnTo>
                  <a:pt x="3727386" y="622300"/>
                </a:lnTo>
                <a:lnTo>
                  <a:pt x="3722458" y="609600"/>
                </a:lnTo>
                <a:lnTo>
                  <a:pt x="3737279" y="609600"/>
                </a:lnTo>
                <a:lnTo>
                  <a:pt x="3742093" y="622300"/>
                </a:lnTo>
                <a:close/>
              </a:path>
              <a:path w="3789045" h="1549400">
                <a:moveTo>
                  <a:pt x="3751059" y="635000"/>
                </a:moveTo>
                <a:lnTo>
                  <a:pt x="3736365" y="635000"/>
                </a:lnTo>
                <a:lnTo>
                  <a:pt x="3731882" y="622300"/>
                </a:lnTo>
                <a:lnTo>
                  <a:pt x="3746690" y="622300"/>
                </a:lnTo>
                <a:lnTo>
                  <a:pt x="3751059" y="635000"/>
                </a:lnTo>
                <a:close/>
              </a:path>
              <a:path w="3789045" h="1549400">
                <a:moveTo>
                  <a:pt x="40932" y="647700"/>
                </a:moveTo>
                <a:lnTo>
                  <a:pt x="27457" y="647700"/>
                </a:lnTo>
                <a:lnTo>
                  <a:pt x="30848" y="635000"/>
                </a:lnTo>
                <a:lnTo>
                  <a:pt x="44386" y="635000"/>
                </a:lnTo>
                <a:lnTo>
                  <a:pt x="40932" y="647700"/>
                </a:lnTo>
                <a:close/>
              </a:path>
              <a:path w="3789045" h="1549400">
                <a:moveTo>
                  <a:pt x="3759136" y="647700"/>
                </a:moveTo>
                <a:lnTo>
                  <a:pt x="3744480" y="647700"/>
                </a:lnTo>
                <a:lnTo>
                  <a:pt x="3740429" y="635000"/>
                </a:lnTo>
                <a:lnTo>
                  <a:pt x="3755212" y="635000"/>
                </a:lnTo>
                <a:lnTo>
                  <a:pt x="3759136" y="647700"/>
                </a:lnTo>
                <a:close/>
              </a:path>
              <a:path w="3789045" h="1549400">
                <a:moveTo>
                  <a:pt x="32003" y="660400"/>
                </a:moveTo>
                <a:lnTo>
                  <a:pt x="18389" y="660400"/>
                </a:lnTo>
                <a:lnTo>
                  <a:pt x="21234" y="647700"/>
                </a:lnTo>
                <a:lnTo>
                  <a:pt x="34925" y="647700"/>
                </a:lnTo>
                <a:lnTo>
                  <a:pt x="32003" y="660400"/>
                </a:lnTo>
                <a:close/>
              </a:path>
              <a:path w="3789045" h="1549400">
                <a:moveTo>
                  <a:pt x="3766286" y="660400"/>
                </a:moveTo>
                <a:lnTo>
                  <a:pt x="3751707" y="660400"/>
                </a:lnTo>
                <a:lnTo>
                  <a:pt x="3748112" y="647700"/>
                </a:lnTo>
                <a:lnTo>
                  <a:pt x="3762832" y="647700"/>
                </a:lnTo>
                <a:lnTo>
                  <a:pt x="3766286" y="660400"/>
                </a:lnTo>
                <a:close/>
              </a:path>
              <a:path w="3789045" h="1549400">
                <a:moveTo>
                  <a:pt x="26962" y="673100"/>
                </a:moveTo>
                <a:lnTo>
                  <a:pt x="11036" y="673100"/>
                </a:lnTo>
                <a:lnTo>
                  <a:pt x="13296" y="660400"/>
                </a:lnTo>
                <a:lnTo>
                  <a:pt x="29502" y="660400"/>
                </a:lnTo>
                <a:lnTo>
                  <a:pt x="26962" y="673100"/>
                </a:lnTo>
                <a:close/>
              </a:path>
              <a:path w="3789045" h="1549400">
                <a:moveTo>
                  <a:pt x="3772496" y="673100"/>
                </a:moveTo>
                <a:lnTo>
                  <a:pt x="3758018" y="673100"/>
                </a:lnTo>
                <a:lnTo>
                  <a:pt x="3754882" y="660400"/>
                </a:lnTo>
                <a:lnTo>
                  <a:pt x="3769512" y="660400"/>
                </a:lnTo>
                <a:lnTo>
                  <a:pt x="3772496" y="673100"/>
                </a:lnTo>
                <a:close/>
              </a:path>
              <a:path w="3789045" h="1549400">
                <a:moveTo>
                  <a:pt x="20789" y="685800"/>
                </a:moveTo>
                <a:lnTo>
                  <a:pt x="7137" y="685800"/>
                </a:lnTo>
                <a:lnTo>
                  <a:pt x="8978" y="673100"/>
                </a:lnTo>
                <a:lnTo>
                  <a:pt x="22758" y="673100"/>
                </a:lnTo>
                <a:lnTo>
                  <a:pt x="20789" y="685800"/>
                </a:lnTo>
                <a:close/>
              </a:path>
              <a:path w="3789045" h="1549400">
                <a:moveTo>
                  <a:pt x="3777729" y="685800"/>
                </a:moveTo>
                <a:lnTo>
                  <a:pt x="3763403" y="685800"/>
                </a:lnTo>
                <a:lnTo>
                  <a:pt x="3760749" y="673100"/>
                </a:lnTo>
                <a:lnTo>
                  <a:pt x="3775240" y="673100"/>
                </a:lnTo>
                <a:lnTo>
                  <a:pt x="3777729" y="685800"/>
                </a:lnTo>
                <a:close/>
              </a:path>
              <a:path w="3789045" h="1549400">
                <a:moveTo>
                  <a:pt x="16319" y="698500"/>
                </a:moveTo>
                <a:lnTo>
                  <a:pt x="2832" y="698500"/>
                </a:lnTo>
                <a:lnTo>
                  <a:pt x="4051" y="685800"/>
                </a:lnTo>
                <a:lnTo>
                  <a:pt x="17691" y="685800"/>
                </a:lnTo>
                <a:lnTo>
                  <a:pt x="16319" y="698500"/>
                </a:lnTo>
                <a:close/>
              </a:path>
              <a:path w="3789045" h="1549400">
                <a:moveTo>
                  <a:pt x="3781971" y="698500"/>
                </a:moveTo>
                <a:lnTo>
                  <a:pt x="3767861" y="698500"/>
                </a:lnTo>
                <a:lnTo>
                  <a:pt x="3765677" y="685800"/>
                </a:lnTo>
                <a:lnTo>
                  <a:pt x="3779977" y="685800"/>
                </a:lnTo>
                <a:lnTo>
                  <a:pt x="3781971" y="698500"/>
                </a:lnTo>
                <a:close/>
              </a:path>
              <a:path w="3789045" h="1549400">
                <a:moveTo>
                  <a:pt x="13614" y="711200"/>
                </a:moveTo>
                <a:lnTo>
                  <a:pt x="1028" y="711200"/>
                </a:lnTo>
                <a:lnTo>
                  <a:pt x="1816" y="698500"/>
                </a:lnTo>
                <a:lnTo>
                  <a:pt x="14363" y="698500"/>
                </a:lnTo>
                <a:lnTo>
                  <a:pt x="13614" y="711200"/>
                </a:lnTo>
                <a:close/>
              </a:path>
              <a:path w="3789045" h="1549400">
                <a:moveTo>
                  <a:pt x="3786390" y="723900"/>
                </a:moveTo>
                <a:lnTo>
                  <a:pt x="3773855" y="723900"/>
                </a:lnTo>
                <a:lnTo>
                  <a:pt x="3772674" y="711200"/>
                </a:lnTo>
                <a:lnTo>
                  <a:pt x="3771341" y="711200"/>
                </a:lnTo>
                <a:lnTo>
                  <a:pt x="3769664" y="698500"/>
                </a:lnTo>
                <a:lnTo>
                  <a:pt x="3783698" y="698500"/>
                </a:lnTo>
                <a:lnTo>
                  <a:pt x="3785184" y="711200"/>
                </a:lnTo>
                <a:lnTo>
                  <a:pt x="3786390" y="723900"/>
                </a:lnTo>
                <a:close/>
              </a:path>
              <a:path w="3789045" h="1549400">
                <a:moveTo>
                  <a:pt x="12801" y="723900"/>
                </a:moveTo>
                <a:lnTo>
                  <a:pt x="126" y="723900"/>
                </a:lnTo>
                <a:lnTo>
                  <a:pt x="457" y="711200"/>
                </a:lnTo>
                <a:lnTo>
                  <a:pt x="13131" y="711200"/>
                </a:lnTo>
                <a:lnTo>
                  <a:pt x="12801" y="723900"/>
                </a:lnTo>
                <a:close/>
              </a:path>
              <a:path w="3789045" h="1549400">
                <a:moveTo>
                  <a:pt x="12928" y="736600"/>
                </a:moveTo>
                <a:lnTo>
                  <a:pt x="241" y="736600"/>
                </a:lnTo>
                <a:lnTo>
                  <a:pt x="0" y="723900"/>
                </a:lnTo>
                <a:lnTo>
                  <a:pt x="12700" y="723900"/>
                </a:lnTo>
                <a:lnTo>
                  <a:pt x="12928" y="736600"/>
                </a:lnTo>
                <a:close/>
              </a:path>
              <a:path w="3789045" h="1549400">
                <a:moveTo>
                  <a:pt x="13550" y="736600"/>
                </a:moveTo>
                <a:lnTo>
                  <a:pt x="12928" y="736600"/>
                </a:lnTo>
                <a:lnTo>
                  <a:pt x="12903" y="723900"/>
                </a:lnTo>
                <a:lnTo>
                  <a:pt x="13550" y="736600"/>
                </a:lnTo>
                <a:close/>
              </a:path>
              <a:path w="3789045" h="1549400">
                <a:moveTo>
                  <a:pt x="3788029" y="736600"/>
                </a:moveTo>
                <a:lnTo>
                  <a:pt x="3775367" y="736600"/>
                </a:lnTo>
                <a:lnTo>
                  <a:pt x="3774706" y="723900"/>
                </a:lnTo>
                <a:lnTo>
                  <a:pt x="3787343" y="723900"/>
                </a:lnTo>
                <a:lnTo>
                  <a:pt x="3788029" y="736600"/>
                </a:lnTo>
                <a:close/>
              </a:path>
              <a:path w="3789045" h="1549400">
                <a:moveTo>
                  <a:pt x="14592" y="749300"/>
                </a:moveTo>
                <a:lnTo>
                  <a:pt x="2057" y="749300"/>
                </a:lnTo>
                <a:lnTo>
                  <a:pt x="927" y="736600"/>
                </a:lnTo>
                <a:lnTo>
                  <a:pt x="13512" y="736600"/>
                </a:lnTo>
                <a:lnTo>
                  <a:pt x="14592" y="749300"/>
                </a:lnTo>
                <a:close/>
              </a:path>
              <a:path w="3789045" h="1549400">
                <a:moveTo>
                  <a:pt x="3788575" y="749300"/>
                </a:moveTo>
                <a:lnTo>
                  <a:pt x="3775875" y="749300"/>
                </a:lnTo>
                <a:lnTo>
                  <a:pt x="3775748" y="736600"/>
                </a:lnTo>
                <a:lnTo>
                  <a:pt x="3788435" y="736600"/>
                </a:lnTo>
                <a:lnTo>
                  <a:pt x="3788575" y="749300"/>
                </a:lnTo>
                <a:close/>
              </a:path>
              <a:path w="3789045" h="1549400">
                <a:moveTo>
                  <a:pt x="17856" y="762000"/>
                </a:moveTo>
                <a:lnTo>
                  <a:pt x="5651" y="762000"/>
                </a:lnTo>
                <a:lnTo>
                  <a:pt x="3644" y="749300"/>
                </a:lnTo>
                <a:lnTo>
                  <a:pt x="15938" y="749300"/>
                </a:lnTo>
                <a:lnTo>
                  <a:pt x="17856" y="762000"/>
                </a:lnTo>
                <a:close/>
              </a:path>
              <a:path w="3789045" h="1549400">
                <a:moveTo>
                  <a:pt x="3787089" y="774700"/>
                </a:moveTo>
                <a:lnTo>
                  <a:pt x="3774465" y="774700"/>
                </a:lnTo>
                <a:lnTo>
                  <a:pt x="3775265" y="762000"/>
                </a:lnTo>
                <a:lnTo>
                  <a:pt x="3775722" y="749300"/>
                </a:lnTo>
                <a:lnTo>
                  <a:pt x="3788410" y="749300"/>
                </a:lnTo>
                <a:lnTo>
                  <a:pt x="3787914" y="762000"/>
                </a:lnTo>
                <a:lnTo>
                  <a:pt x="3787089" y="774700"/>
                </a:lnTo>
                <a:close/>
              </a:path>
              <a:path w="3789045" h="1549400">
                <a:moveTo>
                  <a:pt x="29006" y="787400"/>
                </a:moveTo>
                <a:lnTo>
                  <a:pt x="14185" y="787400"/>
                </a:lnTo>
                <a:lnTo>
                  <a:pt x="10934" y="774700"/>
                </a:lnTo>
                <a:lnTo>
                  <a:pt x="8077" y="762000"/>
                </a:lnTo>
                <a:lnTo>
                  <a:pt x="19951" y="762000"/>
                </a:lnTo>
                <a:lnTo>
                  <a:pt x="22669" y="774700"/>
                </a:lnTo>
                <a:lnTo>
                  <a:pt x="25514" y="774700"/>
                </a:lnTo>
                <a:lnTo>
                  <a:pt x="29006" y="787400"/>
                </a:lnTo>
                <a:close/>
              </a:path>
              <a:path w="3789045" h="1549400">
                <a:moveTo>
                  <a:pt x="3782694" y="800100"/>
                </a:moveTo>
                <a:lnTo>
                  <a:pt x="3768382" y="800100"/>
                </a:lnTo>
                <a:lnTo>
                  <a:pt x="3770401" y="787400"/>
                </a:lnTo>
                <a:lnTo>
                  <a:pt x="3772014" y="787400"/>
                </a:lnTo>
                <a:lnTo>
                  <a:pt x="3773436" y="774700"/>
                </a:lnTo>
                <a:lnTo>
                  <a:pt x="3785946" y="774700"/>
                </a:lnTo>
                <a:lnTo>
                  <a:pt x="3784472" y="787400"/>
                </a:lnTo>
                <a:lnTo>
                  <a:pt x="3782694" y="800100"/>
                </a:lnTo>
                <a:close/>
              </a:path>
              <a:path w="3789045" h="1549400">
                <a:moveTo>
                  <a:pt x="36817" y="800100"/>
                </a:moveTo>
                <a:lnTo>
                  <a:pt x="21856" y="800100"/>
                </a:lnTo>
                <a:lnTo>
                  <a:pt x="17830" y="787400"/>
                </a:lnTo>
                <a:lnTo>
                  <a:pt x="32562" y="787400"/>
                </a:lnTo>
                <a:lnTo>
                  <a:pt x="36817" y="800100"/>
                </a:lnTo>
                <a:close/>
              </a:path>
              <a:path w="3789045" h="1549400">
                <a:moveTo>
                  <a:pt x="46062" y="812800"/>
                </a:moveTo>
                <a:lnTo>
                  <a:pt x="31038" y="812800"/>
                </a:lnTo>
                <a:lnTo>
                  <a:pt x="26263" y="800100"/>
                </a:lnTo>
                <a:lnTo>
                  <a:pt x="41097" y="800100"/>
                </a:lnTo>
                <a:lnTo>
                  <a:pt x="46062" y="812800"/>
                </a:lnTo>
                <a:close/>
              </a:path>
              <a:path w="3789045" h="1549400">
                <a:moveTo>
                  <a:pt x="3778199" y="812800"/>
                </a:moveTo>
                <a:lnTo>
                  <a:pt x="3763581" y="812800"/>
                </a:lnTo>
                <a:lnTo>
                  <a:pt x="3766197" y="800100"/>
                </a:lnTo>
                <a:lnTo>
                  <a:pt x="3780599" y="800100"/>
                </a:lnTo>
                <a:lnTo>
                  <a:pt x="3778199" y="812800"/>
                </a:lnTo>
                <a:close/>
              </a:path>
              <a:path w="3789045" h="1549400">
                <a:moveTo>
                  <a:pt x="56692" y="825500"/>
                </a:moveTo>
                <a:lnTo>
                  <a:pt x="41668" y="825500"/>
                </a:lnTo>
                <a:lnTo>
                  <a:pt x="36182" y="812800"/>
                </a:lnTo>
                <a:lnTo>
                  <a:pt x="51041" y="812800"/>
                </a:lnTo>
                <a:lnTo>
                  <a:pt x="56692" y="825500"/>
                </a:lnTo>
                <a:close/>
              </a:path>
              <a:path w="3789045" h="1549400">
                <a:moveTo>
                  <a:pt x="3769220" y="838200"/>
                </a:moveTo>
                <a:lnTo>
                  <a:pt x="3754259" y="838200"/>
                </a:lnTo>
                <a:lnTo>
                  <a:pt x="3757739" y="825500"/>
                </a:lnTo>
                <a:lnTo>
                  <a:pt x="3760762" y="825500"/>
                </a:lnTo>
                <a:lnTo>
                  <a:pt x="3763670" y="812800"/>
                </a:lnTo>
                <a:lnTo>
                  <a:pt x="3775506" y="812800"/>
                </a:lnTo>
                <a:lnTo>
                  <a:pt x="3772509" y="825500"/>
                </a:lnTo>
                <a:lnTo>
                  <a:pt x="3769220" y="838200"/>
                </a:lnTo>
                <a:close/>
              </a:path>
              <a:path w="3789045" h="1549400">
                <a:moveTo>
                  <a:pt x="75158" y="838200"/>
                </a:moveTo>
                <a:lnTo>
                  <a:pt x="53670" y="838200"/>
                </a:lnTo>
                <a:lnTo>
                  <a:pt x="47498" y="825500"/>
                </a:lnTo>
                <a:lnTo>
                  <a:pt x="68516" y="825500"/>
                </a:lnTo>
                <a:lnTo>
                  <a:pt x="75158" y="838200"/>
                </a:lnTo>
                <a:close/>
              </a:path>
              <a:path w="3789045" h="1549400">
                <a:moveTo>
                  <a:pt x="89052" y="850900"/>
                </a:moveTo>
                <a:lnTo>
                  <a:pt x="66967" y="850900"/>
                </a:lnTo>
                <a:lnTo>
                  <a:pt x="60159" y="838200"/>
                </a:lnTo>
                <a:lnTo>
                  <a:pt x="81787" y="838200"/>
                </a:lnTo>
                <a:lnTo>
                  <a:pt x="89052" y="850900"/>
                </a:lnTo>
                <a:close/>
              </a:path>
              <a:path w="3789045" h="1549400">
                <a:moveTo>
                  <a:pt x="3761765" y="850900"/>
                </a:moveTo>
                <a:lnTo>
                  <a:pt x="3746665" y="850900"/>
                </a:lnTo>
                <a:lnTo>
                  <a:pt x="3750703" y="838200"/>
                </a:lnTo>
                <a:lnTo>
                  <a:pt x="3765638" y="838200"/>
                </a:lnTo>
                <a:lnTo>
                  <a:pt x="3761765" y="850900"/>
                </a:lnTo>
                <a:close/>
              </a:path>
              <a:path w="3789045" h="1549400">
                <a:moveTo>
                  <a:pt x="104178" y="863600"/>
                </a:moveTo>
                <a:lnTo>
                  <a:pt x="81534" y="863600"/>
                </a:lnTo>
                <a:lnTo>
                  <a:pt x="74091" y="850900"/>
                </a:lnTo>
                <a:lnTo>
                  <a:pt x="96304" y="850900"/>
                </a:lnTo>
                <a:lnTo>
                  <a:pt x="104178" y="863600"/>
                </a:lnTo>
                <a:close/>
              </a:path>
              <a:path w="3789045" h="1549400">
                <a:moveTo>
                  <a:pt x="3753192" y="863600"/>
                </a:moveTo>
                <a:lnTo>
                  <a:pt x="3737978" y="863600"/>
                </a:lnTo>
                <a:lnTo>
                  <a:pt x="3742563" y="850900"/>
                </a:lnTo>
                <a:lnTo>
                  <a:pt x="3757612" y="850900"/>
                </a:lnTo>
                <a:lnTo>
                  <a:pt x="3753192" y="863600"/>
                </a:lnTo>
                <a:close/>
              </a:path>
              <a:path w="3789045" h="1549400">
                <a:moveTo>
                  <a:pt x="128993" y="876300"/>
                </a:moveTo>
                <a:lnTo>
                  <a:pt x="105575" y="876300"/>
                </a:lnTo>
                <a:lnTo>
                  <a:pt x="97282" y="863600"/>
                </a:lnTo>
                <a:lnTo>
                  <a:pt x="120294" y="863600"/>
                </a:lnTo>
                <a:lnTo>
                  <a:pt x="128993" y="876300"/>
                </a:lnTo>
                <a:close/>
              </a:path>
              <a:path w="3789045" h="1549400">
                <a:moveTo>
                  <a:pt x="3743528" y="876300"/>
                </a:moveTo>
                <a:lnTo>
                  <a:pt x="3728237" y="876300"/>
                </a:lnTo>
                <a:lnTo>
                  <a:pt x="3733355" y="863600"/>
                </a:lnTo>
                <a:lnTo>
                  <a:pt x="3748493" y="863600"/>
                </a:lnTo>
                <a:lnTo>
                  <a:pt x="3743528" y="876300"/>
                </a:lnTo>
                <a:close/>
              </a:path>
              <a:path w="3789045" h="1549400">
                <a:moveTo>
                  <a:pt x="156222" y="889000"/>
                </a:moveTo>
                <a:lnTo>
                  <a:pt x="123012" y="889000"/>
                </a:lnTo>
                <a:lnTo>
                  <a:pt x="114160" y="876300"/>
                </a:lnTo>
                <a:lnTo>
                  <a:pt x="146748" y="876300"/>
                </a:lnTo>
                <a:lnTo>
                  <a:pt x="156222" y="889000"/>
                </a:lnTo>
                <a:close/>
              </a:path>
              <a:path w="3789045" h="1549400">
                <a:moveTo>
                  <a:pt x="3727068" y="901700"/>
                </a:moveTo>
                <a:lnTo>
                  <a:pt x="3705694" y="901700"/>
                </a:lnTo>
                <a:lnTo>
                  <a:pt x="3711829" y="889000"/>
                </a:lnTo>
                <a:lnTo>
                  <a:pt x="3717467" y="889000"/>
                </a:lnTo>
                <a:lnTo>
                  <a:pt x="3723106" y="876300"/>
                </a:lnTo>
                <a:lnTo>
                  <a:pt x="3738295" y="876300"/>
                </a:lnTo>
                <a:lnTo>
                  <a:pt x="3732809" y="889000"/>
                </a:lnTo>
                <a:lnTo>
                  <a:pt x="3727068" y="901700"/>
                </a:lnTo>
                <a:close/>
              </a:path>
              <a:path w="3789045" h="1549400">
                <a:moveTo>
                  <a:pt x="185686" y="901700"/>
                </a:moveTo>
                <a:lnTo>
                  <a:pt x="151117" y="901700"/>
                </a:lnTo>
                <a:lnTo>
                  <a:pt x="141490" y="889000"/>
                </a:lnTo>
                <a:lnTo>
                  <a:pt x="175501" y="889000"/>
                </a:lnTo>
                <a:lnTo>
                  <a:pt x="185686" y="901700"/>
                </a:lnTo>
                <a:close/>
              </a:path>
              <a:path w="3789045" h="1549400">
                <a:moveTo>
                  <a:pt x="180182" y="912910"/>
                </a:moveTo>
                <a:lnTo>
                  <a:pt x="171069" y="901700"/>
                </a:lnTo>
                <a:lnTo>
                  <a:pt x="190563" y="901700"/>
                </a:lnTo>
                <a:lnTo>
                  <a:pt x="180182" y="912910"/>
                </a:lnTo>
                <a:close/>
              </a:path>
              <a:path w="3789045" h="1549400">
                <a:moveTo>
                  <a:pt x="185610" y="914400"/>
                </a:moveTo>
                <a:lnTo>
                  <a:pt x="181394" y="914400"/>
                </a:lnTo>
                <a:lnTo>
                  <a:pt x="180182" y="912910"/>
                </a:lnTo>
                <a:lnTo>
                  <a:pt x="190563" y="901700"/>
                </a:lnTo>
                <a:lnTo>
                  <a:pt x="191535" y="911137"/>
                </a:lnTo>
                <a:lnTo>
                  <a:pt x="185610" y="914400"/>
                </a:lnTo>
                <a:close/>
              </a:path>
              <a:path w="3789045" h="1549400">
                <a:moveTo>
                  <a:pt x="191535" y="911137"/>
                </a:moveTo>
                <a:lnTo>
                  <a:pt x="190563" y="901700"/>
                </a:lnTo>
                <a:lnTo>
                  <a:pt x="208673" y="901700"/>
                </a:lnTo>
                <a:lnTo>
                  <a:pt x="191535" y="911137"/>
                </a:lnTo>
                <a:close/>
              </a:path>
              <a:path w="3789045" h="1549400">
                <a:moveTo>
                  <a:pt x="3714813" y="914400"/>
                </a:moveTo>
                <a:lnTo>
                  <a:pt x="3692931" y="914400"/>
                </a:lnTo>
                <a:lnTo>
                  <a:pt x="3699548" y="901700"/>
                </a:lnTo>
                <a:lnTo>
                  <a:pt x="3721061" y="901700"/>
                </a:lnTo>
                <a:lnTo>
                  <a:pt x="3714813" y="914400"/>
                </a:lnTo>
                <a:close/>
              </a:path>
              <a:path w="3789045" h="1549400">
                <a:moveTo>
                  <a:pt x="191871" y="914400"/>
                </a:moveTo>
                <a:lnTo>
                  <a:pt x="185610" y="914400"/>
                </a:lnTo>
                <a:lnTo>
                  <a:pt x="191535" y="911137"/>
                </a:lnTo>
                <a:lnTo>
                  <a:pt x="191871" y="914400"/>
                </a:lnTo>
                <a:close/>
              </a:path>
              <a:path w="3789045" h="1549400">
                <a:moveTo>
                  <a:pt x="181394" y="914400"/>
                </a:moveTo>
                <a:lnTo>
                  <a:pt x="178803" y="914400"/>
                </a:lnTo>
                <a:lnTo>
                  <a:pt x="180182" y="912910"/>
                </a:lnTo>
                <a:lnTo>
                  <a:pt x="181394" y="914400"/>
                </a:lnTo>
                <a:close/>
              </a:path>
              <a:path w="3789045" h="1549400">
                <a:moveTo>
                  <a:pt x="174777" y="927100"/>
                </a:moveTo>
                <a:lnTo>
                  <a:pt x="156857" y="927100"/>
                </a:lnTo>
                <a:lnTo>
                  <a:pt x="167525" y="914400"/>
                </a:lnTo>
                <a:lnTo>
                  <a:pt x="185839" y="914400"/>
                </a:lnTo>
                <a:lnTo>
                  <a:pt x="174777" y="927100"/>
                </a:lnTo>
                <a:close/>
              </a:path>
              <a:path w="3789045" h="1549400">
                <a:moveTo>
                  <a:pt x="3701592" y="927100"/>
                </a:moveTo>
                <a:lnTo>
                  <a:pt x="3679215" y="927100"/>
                </a:lnTo>
                <a:lnTo>
                  <a:pt x="3686302" y="914400"/>
                </a:lnTo>
                <a:lnTo>
                  <a:pt x="3708323" y="914400"/>
                </a:lnTo>
                <a:lnTo>
                  <a:pt x="3701592" y="927100"/>
                </a:lnTo>
                <a:close/>
              </a:path>
              <a:path w="3789045" h="1549400">
                <a:moveTo>
                  <a:pt x="146138" y="952500"/>
                </a:moveTo>
                <a:lnTo>
                  <a:pt x="128803" y="952500"/>
                </a:lnTo>
                <a:lnTo>
                  <a:pt x="137452" y="939800"/>
                </a:lnTo>
                <a:lnTo>
                  <a:pt x="146824" y="927100"/>
                </a:lnTo>
                <a:lnTo>
                  <a:pt x="175018" y="927100"/>
                </a:lnTo>
                <a:lnTo>
                  <a:pt x="164579" y="939800"/>
                </a:lnTo>
                <a:lnTo>
                  <a:pt x="155270" y="939800"/>
                </a:lnTo>
                <a:lnTo>
                  <a:pt x="146138" y="952500"/>
                </a:lnTo>
                <a:close/>
              </a:path>
              <a:path w="3789045" h="1549400">
                <a:moveTo>
                  <a:pt x="3687406" y="939800"/>
                </a:moveTo>
                <a:lnTo>
                  <a:pt x="3664559" y="939800"/>
                </a:lnTo>
                <a:lnTo>
                  <a:pt x="3672116" y="927100"/>
                </a:lnTo>
                <a:lnTo>
                  <a:pt x="3694620" y="927100"/>
                </a:lnTo>
                <a:lnTo>
                  <a:pt x="3687406" y="939800"/>
                </a:lnTo>
                <a:close/>
              </a:path>
              <a:path w="3789045" h="1549400">
                <a:moveTo>
                  <a:pt x="3664419" y="952500"/>
                </a:moveTo>
                <a:lnTo>
                  <a:pt x="3649014" y="952500"/>
                </a:lnTo>
                <a:lnTo>
                  <a:pt x="3657015" y="939800"/>
                </a:lnTo>
                <a:lnTo>
                  <a:pt x="3672306" y="939800"/>
                </a:lnTo>
                <a:lnTo>
                  <a:pt x="3664419" y="952500"/>
                </a:lnTo>
                <a:close/>
              </a:path>
              <a:path w="3789045" h="1549400">
                <a:moveTo>
                  <a:pt x="134162" y="965200"/>
                </a:moveTo>
                <a:lnTo>
                  <a:pt x="117055" y="965200"/>
                </a:lnTo>
                <a:lnTo>
                  <a:pt x="120776" y="952500"/>
                </a:lnTo>
                <a:lnTo>
                  <a:pt x="138125" y="952500"/>
                </a:lnTo>
                <a:lnTo>
                  <a:pt x="134162" y="965200"/>
                </a:lnTo>
                <a:close/>
              </a:path>
              <a:path w="3789045" h="1549400">
                <a:moveTo>
                  <a:pt x="3647998" y="965200"/>
                </a:moveTo>
                <a:lnTo>
                  <a:pt x="3624071" y="965200"/>
                </a:lnTo>
                <a:lnTo>
                  <a:pt x="3632708" y="952500"/>
                </a:lnTo>
                <a:lnTo>
                  <a:pt x="3656317" y="952500"/>
                </a:lnTo>
                <a:lnTo>
                  <a:pt x="3647998" y="965200"/>
                </a:lnTo>
                <a:close/>
              </a:path>
              <a:path w="3789045" h="1549400">
                <a:moveTo>
                  <a:pt x="123736" y="977900"/>
                </a:moveTo>
                <a:lnTo>
                  <a:pt x="110172" y="977900"/>
                </a:lnTo>
                <a:lnTo>
                  <a:pt x="113525" y="965200"/>
                </a:lnTo>
                <a:lnTo>
                  <a:pt x="127152" y="965200"/>
                </a:lnTo>
                <a:lnTo>
                  <a:pt x="123736" y="977900"/>
                </a:lnTo>
                <a:close/>
              </a:path>
              <a:path w="3789045" h="1549400">
                <a:moveTo>
                  <a:pt x="3630714" y="977900"/>
                </a:moveTo>
                <a:lnTo>
                  <a:pt x="3606393" y="977900"/>
                </a:lnTo>
                <a:lnTo>
                  <a:pt x="3615436" y="965200"/>
                </a:lnTo>
                <a:lnTo>
                  <a:pt x="3639464" y="965200"/>
                </a:lnTo>
                <a:lnTo>
                  <a:pt x="3630714" y="977900"/>
                </a:lnTo>
                <a:close/>
              </a:path>
              <a:path w="3789045" h="1549400">
                <a:moveTo>
                  <a:pt x="117716" y="990600"/>
                </a:moveTo>
                <a:lnTo>
                  <a:pt x="101295" y="990600"/>
                </a:lnTo>
                <a:lnTo>
                  <a:pt x="104063" y="977900"/>
                </a:lnTo>
                <a:lnTo>
                  <a:pt x="120751" y="977900"/>
                </a:lnTo>
                <a:lnTo>
                  <a:pt x="117716" y="990600"/>
                </a:lnTo>
                <a:close/>
              </a:path>
              <a:path w="3789045" h="1549400">
                <a:moveTo>
                  <a:pt x="3612629" y="990600"/>
                </a:moveTo>
                <a:lnTo>
                  <a:pt x="3578377" y="990600"/>
                </a:lnTo>
                <a:lnTo>
                  <a:pt x="3588004" y="977900"/>
                </a:lnTo>
                <a:lnTo>
                  <a:pt x="3621773" y="977900"/>
                </a:lnTo>
                <a:lnTo>
                  <a:pt x="3612629" y="990600"/>
                </a:lnTo>
                <a:close/>
              </a:path>
              <a:path w="3789045" h="1549400">
                <a:moveTo>
                  <a:pt x="110096" y="1003300"/>
                </a:moveTo>
                <a:lnTo>
                  <a:pt x="96380" y="1003300"/>
                </a:lnTo>
                <a:lnTo>
                  <a:pt x="98742" y="990600"/>
                </a:lnTo>
                <a:lnTo>
                  <a:pt x="112547" y="990600"/>
                </a:lnTo>
                <a:lnTo>
                  <a:pt x="110096" y="1003300"/>
                </a:lnTo>
                <a:close/>
              </a:path>
              <a:path w="3789045" h="1549400">
                <a:moveTo>
                  <a:pt x="3584003" y="1003300"/>
                </a:moveTo>
                <a:lnTo>
                  <a:pt x="3558743" y="1003300"/>
                </a:lnTo>
                <a:lnTo>
                  <a:pt x="3568750" y="990600"/>
                </a:lnTo>
                <a:lnTo>
                  <a:pt x="3593731" y="990600"/>
                </a:lnTo>
                <a:lnTo>
                  <a:pt x="3584003" y="1003300"/>
                </a:lnTo>
                <a:close/>
              </a:path>
              <a:path w="3789045" h="1549400">
                <a:moveTo>
                  <a:pt x="104228" y="1016000"/>
                </a:moveTo>
                <a:lnTo>
                  <a:pt x="90576" y="1016000"/>
                </a:lnTo>
                <a:lnTo>
                  <a:pt x="92290" y="1003300"/>
                </a:lnTo>
                <a:lnTo>
                  <a:pt x="106083" y="1003300"/>
                </a:lnTo>
                <a:lnTo>
                  <a:pt x="104228" y="1016000"/>
                </a:lnTo>
                <a:close/>
              </a:path>
              <a:path w="3789045" h="1549400">
                <a:moveTo>
                  <a:pt x="3553688" y="1016000"/>
                </a:moveTo>
                <a:lnTo>
                  <a:pt x="3527933" y="1016000"/>
                </a:lnTo>
                <a:lnTo>
                  <a:pt x="3538474" y="1003300"/>
                </a:lnTo>
                <a:lnTo>
                  <a:pt x="3563975" y="1003300"/>
                </a:lnTo>
                <a:lnTo>
                  <a:pt x="3553688" y="1016000"/>
                </a:lnTo>
                <a:close/>
              </a:path>
              <a:path w="3789045" h="1549400">
                <a:moveTo>
                  <a:pt x="100164" y="1028700"/>
                </a:moveTo>
                <a:lnTo>
                  <a:pt x="87795" y="1028700"/>
                </a:lnTo>
                <a:lnTo>
                  <a:pt x="89077" y="1016000"/>
                </a:lnTo>
                <a:lnTo>
                  <a:pt x="101384" y="1016000"/>
                </a:lnTo>
                <a:lnTo>
                  <a:pt x="100164" y="1028700"/>
                </a:lnTo>
                <a:close/>
              </a:path>
              <a:path w="3789045" h="1549400">
                <a:moveTo>
                  <a:pt x="3521786" y="1028700"/>
                </a:moveTo>
                <a:lnTo>
                  <a:pt x="3484460" y="1028700"/>
                </a:lnTo>
                <a:lnTo>
                  <a:pt x="3495662" y="1016000"/>
                </a:lnTo>
                <a:lnTo>
                  <a:pt x="3532593" y="1016000"/>
                </a:lnTo>
                <a:lnTo>
                  <a:pt x="3521786" y="1028700"/>
                </a:lnTo>
                <a:close/>
              </a:path>
              <a:path w="3789045" h="1549400">
                <a:moveTo>
                  <a:pt x="98488" y="1041400"/>
                </a:moveTo>
                <a:lnTo>
                  <a:pt x="85318" y="1041400"/>
                </a:lnTo>
                <a:lnTo>
                  <a:pt x="85915" y="1028700"/>
                </a:lnTo>
                <a:lnTo>
                  <a:pt x="99275" y="1028700"/>
                </a:lnTo>
                <a:lnTo>
                  <a:pt x="98488" y="1041400"/>
                </a:lnTo>
                <a:close/>
              </a:path>
              <a:path w="3789045" h="1549400">
                <a:moveTo>
                  <a:pt x="3488385" y="1041400"/>
                </a:moveTo>
                <a:lnTo>
                  <a:pt x="3450183" y="1041400"/>
                </a:lnTo>
                <a:lnTo>
                  <a:pt x="3461842" y="1028700"/>
                </a:lnTo>
                <a:lnTo>
                  <a:pt x="3499688" y="1028700"/>
                </a:lnTo>
                <a:lnTo>
                  <a:pt x="3488385" y="1041400"/>
                </a:lnTo>
                <a:close/>
              </a:path>
              <a:path w="3789045" h="1549400">
                <a:moveTo>
                  <a:pt x="97548" y="1054100"/>
                </a:moveTo>
                <a:lnTo>
                  <a:pt x="84848" y="1054100"/>
                </a:lnTo>
                <a:lnTo>
                  <a:pt x="84962" y="1041400"/>
                </a:lnTo>
                <a:lnTo>
                  <a:pt x="97662" y="1041400"/>
                </a:lnTo>
                <a:lnTo>
                  <a:pt x="97548" y="1054100"/>
                </a:lnTo>
                <a:close/>
              </a:path>
              <a:path w="3789045" h="1549400">
                <a:moveTo>
                  <a:pt x="3453574" y="1054100"/>
                </a:moveTo>
                <a:lnTo>
                  <a:pt x="3390163" y="1054100"/>
                </a:lnTo>
                <a:lnTo>
                  <a:pt x="3402520" y="1041400"/>
                </a:lnTo>
                <a:lnTo>
                  <a:pt x="3465334" y="1041400"/>
                </a:lnTo>
                <a:lnTo>
                  <a:pt x="3453574" y="1054100"/>
                </a:lnTo>
                <a:close/>
              </a:path>
              <a:path w="3789045" h="1549400">
                <a:moveTo>
                  <a:pt x="98031" y="1066800"/>
                </a:moveTo>
                <a:lnTo>
                  <a:pt x="85369" y="1066800"/>
                </a:lnTo>
                <a:lnTo>
                  <a:pt x="84975" y="1054100"/>
                </a:lnTo>
                <a:lnTo>
                  <a:pt x="97650" y="1054100"/>
                </a:lnTo>
                <a:lnTo>
                  <a:pt x="98031" y="1066800"/>
                </a:lnTo>
                <a:close/>
              </a:path>
              <a:path w="3789045" h="1549400">
                <a:moveTo>
                  <a:pt x="3392703" y="1066800"/>
                </a:moveTo>
                <a:lnTo>
                  <a:pt x="3326917" y="1066800"/>
                </a:lnTo>
                <a:lnTo>
                  <a:pt x="3339884" y="1054100"/>
                </a:lnTo>
                <a:lnTo>
                  <a:pt x="3405149" y="1054100"/>
                </a:lnTo>
                <a:lnTo>
                  <a:pt x="3392703" y="1066800"/>
                </a:lnTo>
                <a:close/>
              </a:path>
              <a:path w="3789045" h="1549400">
                <a:moveTo>
                  <a:pt x="100469" y="1079500"/>
                </a:moveTo>
                <a:lnTo>
                  <a:pt x="86906" y="1079500"/>
                </a:lnTo>
                <a:lnTo>
                  <a:pt x="86017" y="1066800"/>
                </a:lnTo>
                <a:lnTo>
                  <a:pt x="99377" y="1066800"/>
                </a:lnTo>
                <a:lnTo>
                  <a:pt x="100469" y="1079500"/>
                </a:lnTo>
                <a:close/>
              </a:path>
              <a:path w="3789045" h="1549400">
                <a:moveTo>
                  <a:pt x="3275380" y="1079500"/>
                </a:moveTo>
                <a:lnTo>
                  <a:pt x="3268230" y="1079500"/>
                </a:lnTo>
                <a:lnTo>
                  <a:pt x="3268700" y="1066800"/>
                </a:lnTo>
                <a:lnTo>
                  <a:pt x="3281184" y="1066800"/>
                </a:lnTo>
                <a:lnTo>
                  <a:pt x="3275380" y="1079500"/>
                </a:lnTo>
                <a:close/>
              </a:path>
              <a:path w="3789045" h="1549400">
                <a:moveTo>
                  <a:pt x="3280295" y="1092200"/>
                </a:moveTo>
                <a:lnTo>
                  <a:pt x="3267659" y="1092200"/>
                </a:lnTo>
                <a:lnTo>
                  <a:pt x="3268243" y="1079500"/>
                </a:lnTo>
                <a:lnTo>
                  <a:pt x="3275380" y="1079500"/>
                </a:lnTo>
                <a:lnTo>
                  <a:pt x="3281184" y="1066800"/>
                </a:lnTo>
                <a:lnTo>
                  <a:pt x="3280917" y="1079500"/>
                </a:lnTo>
                <a:lnTo>
                  <a:pt x="3280295" y="1092200"/>
                </a:lnTo>
                <a:close/>
              </a:path>
              <a:path w="3789045" h="1549400">
                <a:moveTo>
                  <a:pt x="3315449" y="1079500"/>
                </a:moveTo>
                <a:lnTo>
                  <a:pt x="3280917" y="1079500"/>
                </a:lnTo>
                <a:lnTo>
                  <a:pt x="3281184" y="1066800"/>
                </a:lnTo>
                <a:lnTo>
                  <a:pt x="3328619" y="1066800"/>
                </a:lnTo>
                <a:lnTo>
                  <a:pt x="3315449" y="1079500"/>
                </a:lnTo>
                <a:close/>
              </a:path>
              <a:path w="3789045" h="1549400">
                <a:moveTo>
                  <a:pt x="103225" y="1092200"/>
                </a:moveTo>
                <a:lnTo>
                  <a:pt x="91097" y="1092200"/>
                </a:lnTo>
                <a:lnTo>
                  <a:pt x="89458" y="1079500"/>
                </a:lnTo>
                <a:lnTo>
                  <a:pt x="101663" y="1079500"/>
                </a:lnTo>
                <a:lnTo>
                  <a:pt x="103225" y="1092200"/>
                </a:lnTo>
                <a:close/>
              </a:path>
              <a:path w="3789045" h="1549400">
                <a:moveTo>
                  <a:pt x="108991" y="1104900"/>
                </a:moveTo>
                <a:lnTo>
                  <a:pt x="95072" y="1104900"/>
                </a:lnTo>
                <a:lnTo>
                  <a:pt x="92963" y="1092200"/>
                </a:lnTo>
                <a:lnTo>
                  <a:pt x="106756" y="1092200"/>
                </a:lnTo>
                <a:lnTo>
                  <a:pt x="108991" y="1104900"/>
                </a:lnTo>
                <a:close/>
              </a:path>
              <a:path w="3789045" h="1549400">
                <a:moveTo>
                  <a:pt x="3278085" y="1104900"/>
                </a:moveTo>
                <a:lnTo>
                  <a:pt x="3265601" y="1104900"/>
                </a:lnTo>
                <a:lnTo>
                  <a:pt x="3266820" y="1092200"/>
                </a:lnTo>
                <a:lnTo>
                  <a:pt x="3279355" y="1092200"/>
                </a:lnTo>
                <a:lnTo>
                  <a:pt x="3278085" y="1104900"/>
                </a:lnTo>
                <a:close/>
              </a:path>
              <a:path w="3789045" h="1549400">
                <a:moveTo>
                  <a:pt x="116674" y="1117600"/>
                </a:moveTo>
                <a:lnTo>
                  <a:pt x="99974" y="1117600"/>
                </a:lnTo>
                <a:lnTo>
                  <a:pt x="97409" y="1104900"/>
                </a:lnTo>
                <a:lnTo>
                  <a:pt x="113779" y="1104900"/>
                </a:lnTo>
                <a:lnTo>
                  <a:pt x="116674" y="1117600"/>
                </a:lnTo>
                <a:close/>
              </a:path>
              <a:path w="3789045" h="1549400">
                <a:moveTo>
                  <a:pt x="3274580" y="1117600"/>
                </a:moveTo>
                <a:lnTo>
                  <a:pt x="3262350" y="1117600"/>
                </a:lnTo>
                <a:lnTo>
                  <a:pt x="3264179" y="1104900"/>
                </a:lnTo>
                <a:lnTo>
                  <a:pt x="3276498" y="1104900"/>
                </a:lnTo>
                <a:lnTo>
                  <a:pt x="3274580" y="1117600"/>
                </a:lnTo>
                <a:close/>
              </a:path>
              <a:path w="3789045" h="1549400">
                <a:moveTo>
                  <a:pt x="122834" y="1130300"/>
                </a:moveTo>
                <a:lnTo>
                  <a:pt x="108991" y="1130300"/>
                </a:lnTo>
                <a:lnTo>
                  <a:pt x="105765" y="1117600"/>
                </a:lnTo>
                <a:lnTo>
                  <a:pt x="119519" y="1117600"/>
                </a:lnTo>
                <a:lnTo>
                  <a:pt x="122834" y="1130300"/>
                </a:lnTo>
                <a:close/>
              </a:path>
              <a:path w="3789045" h="1549400">
                <a:moveTo>
                  <a:pt x="3266998" y="1143000"/>
                </a:moveTo>
                <a:lnTo>
                  <a:pt x="3252342" y="1143000"/>
                </a:lnTo>
                <a:lnTo>
                  <a:pt x="3255365" y="1130300"/>
                </a:lnTo>
                <a:lnTo>
                  <a:pt x="3257918" y="1130300"/>
                </a:lnTo>
                <a:lnTo>
                  <a:pt x="3260356" y="1117600"/>
                </a:lnTo>
                <a:lnTo>
                  <a:pt x="3272358" y="1117600"/>
                </a:lnTo>
                <a:lnTo>
                  <a:pt x="3269830" y="1130300"/>
                </a:lnTo>
                <a:lnTo>
                  <a:pt x="3266998" y="1143000"/>
                </a:lnTo>
                <a:close/>
              </a:path>
              <a:path w="3789045" h="1549400">
                <a:moveTo>
                  <a:pt x="133578" y="1143000"/>
                </a:moveTo>
                <a:lnTo>
                  <a:pt x="119887" y="1143000"/>
                </a:lnTo>
                <a:lnTo>
                  <a:pt x="116052" y="1130300"/>
                </a:lnTo>
                <a:lnTo>
                  <a:pt x="129666" y="1130300"/>
                </a:lnTo>
                <a:lnTo>
                  <a:pt x="133578" y="1143000"/>
                </a:lnTo>
                <a:close/>
              </a:path>
              <a:path w="3789045" h="1549400">
                <a:moveTo>
                  <a:pt x="146088" y="1155700"/>
                </a:moveTo>
                <a:lnTo>
                  <a:pt x="128168" y="1155700"/>
                </a:lnTo>
                <a:lnTo>
                  <a:pt x="123926" y="1143000"/>
                </a:lnTo>
                <a:lnTo>
                  <a:pt x="141605" y="1143000"/>
                </a:lnTo>
                <a:lnTo>
                  <a:pt x="146088" y="1155700"/>
                </a:lnTo>
                <a:close/>
              </a:path>
              <a:path w="3789045" h="1549400">
                <a:moveTo>
                  <a:pt x="3260432" y="1155700"/>
                </a:moveTo>
                <a:lnTo>
                  <a:pt x="3245637" y="1155700"/>
                </a:lnTo>
                <a:lnTo>
                  <a:pt x="3249244" y="1143000"/>
                </a:lnTo>
                <a:lnTo>
                  <a:pt x="3263861" y="1143000"/>
                </a:lnTo>
                <a:lnTo>
                  <a:pt x="3260432" y="1155700"/>
                </a:lnTo>
                <a:close/>
              </a:path>
              <a:path w="3789045" h="1549400">
                <a:moveTo>
                  <a:pt x="160286" y="1168400"/>
                </a:moveTo>
                <a:lnTo>
                  <a:pt x="142011" y="1168400"/>
                </a:lnTo>
                <a:lnTo>
                  <a:pt x="137210" y="1155700"/>
                </a:lnTo>
                <a:lnTo>
                  <a:pt x="155244" y="1155700"/>
                </a:lnTo>
                <a:lnTo>
                  <a:pt x="160286" y="1168400"/>
                </a:lnTo>
                <a:close/>
              </a:path>
              <a:path w="3789045" h="1549400">
                <a:moveTo>
                  <a:pt x="3252724" y="1168400"/>
                </a:moveTo>
                <a:lnTo>
                  <a:pt x="3237839" y="1168400"/>
                </a:lnTo>
                <a:lnTo>
                  <a:pt x="3241992" y="1155700"/>
                </a:lnTo>
                <a:lnTo>
                  <a:pt x="3256724" y="1155700"/>
                </a:lnTo>
                <a:lnTo>
                  <a:pt x="3252724" y="1168400"/>
                </a:lnTo>
                <a:close/>
              </a:path>
              <a:path w="3789045" h="1549400">
                <a:moveTo>
                  <a:pt x="205854" y="1193800"/>
                </a:moveTo>
                <a:lnTo>
                  <a:pt x="174548" y="1193800"/>
                </a:lnTo>
                <a:lnTo>
                  <a:pt x="163017" y="1181100"/>
                </a:lnTo>
                <a:lnTo>
                  <a:pt x="152184" y="1168400"/>
                </a:lnTo>
                <a:lnTo>
                  <a:pt x="170459" y="1168400"/>
                </a:lnTo>
                <a:lnTo>
                  <a:pt x="181762" y="1181100"/>
                </a:lnTo>
                <a:lnTo>
                  <a:pt x="193255" y="1181100"/>
                </a:lnTo>
                <a:lnTo>
                  <a:pt x="205854" y="1193800"/>
                </a:lnTo>
                <a:close/>
              </a:path>
              <a:path w="3789045" h="1549400">
                <a:moveTo>
                  <a:pt x="3243897" y="1181100"/>
                </a:moveTo>
                <a:lnTo>
                  <a:pt x="3228962" y="1181100"/>
                </a:lnTo>
                <a:lnTo>
                  <a:pt x="3233661" y="1168400"/>
                </a:lnTo>
                <a:lnTo>
                  <a:pt x="3248444" y="1168400"/>
                </a:lnTo>
                <a:lnTo>
                  <a:pt x="3243897" y="1181100"/>
                </a:lnTo>
                <a:close/>
              </a:path>
              <a:path w="3789045" h="1549400">
                <a:moveTo>
                  <a:pt x="3233978" y="1193800"/>
                </a:moveTo>
                <a:lnTo>
                  <a:pt x="3219030" y="1193800"/>
                </a:lnTo>
                <a:lnTo>
                  <a:pt x="3224250" y="1181100"/>
                </a:lnTo>
                <a:lnTo>
                  <a:pt x="3239071" y="1181100"/>
                </a:lnTo>
                <a:lnTo>
                  <a:pt x="3233978" y="1193800"/>
                </a:lnTo>
                <a:close/>
              </a:path>
              <a:path w="3789045" h="1549400">
                <a:moveTo>
                  <a:pt x="218846" y="1206500"/>
                </a:moveTo>
                <a:lnTo>
                  <a:pt x="199580" y="1206500"/>
                </a:lnTo>
                <a:lnTo>
                  <a:pt x="186753" y="1193800"/>
                </a:lnTo>
                <a:lnTo>
                  <a:pt x="205625" y="1193800"/>
                </a:lnTo>
                <a:lnTo>
                  <a:pt x="218846" y="1206500"/>
                </a:lnTo>
                <a:close/>
              </a:path>
              <a:path w="3789045" h="1549400">
                <a:moveTo>
                  <a:pt x="3223031" y="1206500"/>
                </a:moveTo>
                <a:lnTo>
                  <a:pt x="3208070" y="1206500"/>
                </a:lnTo>
                <a:lnTo>
                  <a:pt x="3213811" y="1193800"/>
                </a:lnTo>
                <a:lnTo>
                  <a:pt x="3228632" y="1193800"/>
                </a:lnTo>
                <a:lnTo>
                  <a:pt x="3223031" y="1206500"/>
                </a:lnTo>
                <a:close/>
              </a:path>
              <a:path w="3789045" h="1549400">
                <a:moveTo>
                  <a:pt x="292290" y="1231900"/>
                </a:moveTo>
                <a:lnTo>
                  <a:pt x="241630" y="1231900"/>
                </a:lnTo>
                <a:lnTo>
                  <a:pt x="227037" y="1219200"/>
                </a:lnTo>
                <a:lnTo>
                  <a:pt x="213017" y="1206500"/>
                </a:lnTo>
                <a:lnTo>
                  <a:pt x="232219" y="1206500"/>
                </a:lnTo>
                <a:lnTo>
                  <a:pt x="246595" y="1219200"/>
                </a:lnTo>
                <a:lnTo>
                  <a:pt x="276351" y="1219200"/>
                </a:lnTo>
                <a:lnTo>
                  <a:pt x="292290" y="1231900"/>
                </a:lnTo>
                <a:close/>
              </a:path>
              <a:path w="3789045" h="1549400">
                <a:moveTo>
                  <a:pt x="3211067" y="1219200"/>
                </a:moveTo>
                <a:lnTo>
                  <a:pt x="3189795" y="1219200"/>
                </a:lnTo>
                <a:lnTo>
                  <a:pt x="3196259" y="1206500"/>
                </a:lnTo>
                <a:lnTo>
                  <a:pt x="3217164" y="1206500"/>
                </a:lnTo>
                <a:lnTo>
                  <a:pt x="3211067" y="1219200"/>
                </a:lnTo>
                <a:close/>
              </a:path>
              <a:path w="3789045" h="1549400">
                <a:moveTo>
                  <a:pt x="3198126" y="1231900"/>
                </a:moveTo>
                <a:lnTo>
                  <a:pt x="3176409" y="1231900"/>
                </a:lnTo>
                <a:lnTo>
                  <a:pt x="3183343" y="1219200"/>
                </a:lnTo>
                <a:lnTo>
                  <a:pt x="3204717" y="1219200"/>
                </a:lnTo>
                <a:lnTo>
                  <a:pt x="3198126" y="1231900"/>
                </a:lnTo>
                <a:close/>
              </a:path>
              <a:path w="3789045" h="1549400">
                <a:moveTo>
                  <a:pt x="325170" y="1244600"/>
                </a:moveTo>
                <a:lnTo>
                  <a:pt x="288531" y="1244600"/>
                </a:lnTo>
                <a:lnTo>
                  <a:pt x="272389" y="1231900"/>
                </a:lnTo>
                <a:lnTo>
                  <a:pt x="308317" y="1231900"/>
                </a:lnTo>
                <a:lnTo>
                  <a:pt x="325170" y="1244600"/>
                </a:lnTo>
                <a:close/>
              </a:path>
              <a:path w="3789045" h="1549400">
                <a:moveTo>
                  <a:pt x="3184232" y="1244600"/>
                </a:moveTo>
                <a:lnTo>
                  <a:pt x="3162096" y="1244600"/>
                </a:lnTo>
                <a:lnTo>
                  <a:pt x="3169488" y="1231900"/>
                </a:lnTo>
                <a:lnTo>
                  <a:pt x="3191294" y="1231900"/>
                </a:lnTo>
                <a:lnTo>
                  <a:pt x="3184232" y="1244600"/>
                </a:lnTo>
                <a:close/>
              </a:path>
              <a:path w="3789045" h="1549400">
                <a:moveTo>
                  <a:pt x="395820" y="1257300"/>
                </a:moveTo>
                <a:lnTo>
                  <a:pt x="322173" y="1257300"/>
                </a:lnTo>
                <a:lnTo>
                  <a:pt x="305130" y="1244600"/>
                </a:lnTo>
                <a:lnTo>
                  <a:pt x="386575" y="1244600"/>
                </a:lnTo>
                <a:lnTo>
                  <a:pt x="395820" y="1257300"/>
                </a:lnTo>
                <a:close/>
              </a:path>
              <a:path w="3789045" h="1549400">
                <a:moveTo>
                  <a:pt x="3161715" y="1257300"/>
                </a:moveTo>
                <a:lnTo>
                  <a:pt x="3138970" y="1257300"/>
                </a:lnTo>
                <a:lnTo>
                  <a:pt x="3147009" y="1244600"/>
                </a:lnTo>
                <a:lnTo>
                  <a:pt x="3169450" y="1244600"/>
                </a:lnTo>
                <a:lnTo>
                  <a:pt x="3161715" y="1257300"/>
                </a:lnTo>
                <a:close/>
              </a:path>
              <a:path w="3789045" h="1549400">
                <a:moveTo>
                  <a:pt x="531812" y="1270000"/>
                </a:moveTo>
                <a:lnTo>
                  <a:pt x="394347" y="1270000"/>
                </a:lnTo>
                <a:lnTo>
                  <a:pt x="385013" y="1257300"/>
                </a:lnTo>
                <a:lnTo>
                  <a:pt x="518642" y="1257300"/>
                </a:lnTo>
                <a:lnTo>
                  <a:pt x="531812" y="1270000"/>
                </a:lnTo>
                <a:close/>
              </a:path>
              <a:path w="3789045" h="1549400">
                <a:moveTo>
                  <a:pt x="3145612" y="1270000"/>
                </a:moveTo>
                <a:lnTo>
                  <a:pt x="3122498" y="1270000"/>
                </a:lnTo>
                <a:lnTo>
                  <a:pt x="3130956" y="1257300"/>
                </a:lnTo>
                <a:lnTo>
                  <a:pt x="3153778" y="1257300"/>
                </a:lnTo>
                <a:lnTo>
                  <a:pt x="3145612" y="1270000"/>
                </a:lnTo>
                <a:close/>
              </a:path>
              <a:path w="3789045" h="1549400">
                <a:moveTo>
                  <a:pt x="609828" y="1320800"/>
                </a:moveTo>
                <a:lnTo>
                  <a:pt x="574382" y="1320800"/>
                </a:lnTo>
                <a:lnTo>
                  <a:pt x="560755" y="1308100"/>
                </a:lnTo>
                <a:lnTo>
                  <a:pt x="547687" y="1295400"/>
                </a:lnTo>
                <a:lnTo>
                  <a:pt x="535165" y="1282700"/>
                </a:lnTo>
                <a:lnTo>
                  <a:pt x="523214" y="1270000"/>
                </a:lnTo>
                <a:lnTo>
                  <a:pt x="543255" y="1270000"/>
                </a:lnTo>
                <a:lnTo>
                  <a:pt x="555612" y="1282700"/>
                </a:lnTo>
                <a:lnTo>
                  <a:pt x="555447" y="1282700"/>
                </a:lnTo>
                <a:lnTo>
                  <a:pt x="568350" y="1295400"/>
                </a:lnTo>
                <a:lnTo>
                  <a:pt x="568185" y="1295400"/>
                </a:lnTo>
                <a:lnTo>
                  <a:pt x="581647" y="1308100"/>
                </a:lnTo>
                <a:lnTo>
                  <a:pt x="595325" y="1308100"/>
                </a:lnTo>
                <a:lnTo>
                  <a:pt x="609828" y="1320800"/>
                </a:lnTo>
                <a:close/>
              </a:path>
              <a:path w="3789045" h="1549400">
                <a:moveTo>
                  <a:pt x="3119920" y="1282700"/>
                </a:moveTo>
                <a:lnTo>
                  <a:pt x="3096272" y="1282700"/>
                </a:lnTo>
                <a:lnTo>
                  <a:pt x="3105315" y="1270000"/>
                </a:lnTo>
                <a:lnTo>
                  <a:pt x="3128683" y="1270000"/>
                </a:lnTo>
                <a:lnTo>
                  <a:pt x="3119920" y="1282700"/>
                </a:lnTo>
                <a:close/>
              </a:path>
              <a:path w="3789045" h="1549400">
                <a:moveTo>
                  <a:pt x="3092450" y="1295400"/>
                </a:moveTo>
                <a:lnTo>
                  <a:pt x="3068319" y="1295400"/>
                </a:lnTo>
                <a:lnTo>
                  <a:pt x="3077921" y="1282700"/>
                </a:lnTo>
                <a:lnTo>
                  <a:pt x="3101797" y="1282700"/>
                </a:lnTo>
                <a:lnTo>
                  <a:pt x="3092450" y="1295400"/>
                </a:lnTo>
                <a:close/>
              </a:path>
              <a:path w="3789045" h="1549400">
                <a:moveTo>
                  <a:pt x="2519171" y="1308100"/>
                </a:moveTo>
                <a:lnTo>
                  <a:pt x="2493365" y="1308100"/>
                </a:lnTo>
                <a:lnTo>
                  <a:pt x="2499487" y="1295400"/>
                </a:lnTo>
                <a:lnTo>
                  <a:pt x="2519171" y="1308100"/>
                </a:lnTo>
                <a:close/>
              </a:path>
              <a:path w="3789045" h="1549400">
                <a:moveTo>
                  <a:pt x="3063328" y="1308100"/>
                </a:moveTo>
                <a:lnTo>
                  <a:pt x="3028556" y="1308100"/>
                </a:lnTo>
                <a:lnTo>
                  <a:pt x="3038843" y="1295400"/>
                </a:lnTo>
                <a:lnTo>
                  <a:pt x="3073209" y="1295400"/>
                </a:lnTo>
                <a:lnTo>
                  <a:pt x="3063328" y="1308100"/>
                </a:lnTo>
                <a:close/>
              </a:path>
              <a:path w="3789045" h="1549400">
                <a:moveTo>
                  <a:pt x="2504389" y="1320800"/>
                </a:moveTo>
                <a:lnTo>
                  <a:pt x="2489695" y="1320800"/>
                </a:lnTo>
                <a:lnTo>
                  <a:pt x="2493467" y="1308100"/>
                </a:lnTo>
                <a:lnTo>
                  <a:pt x="2500439" y="1308100"/>
                </a:lnTo>
                <a:lnTo>
                  <a:pt x="2506506" y="1313317"/>
                </a:lnTo>
                <a:lnTo>
                  <a:pt x="2504389" y="1320800"/>
                </a:lnTo>
                <a:close/>
              </a:path>
              <a:path w="3789045" h="1549400">
                <a:moveTo>
                  <a:pt x="2506506" y="1313317"/>
                </a:moveTo>
                <a:lnTo>
                  <a:pt x="2500439" y="1308100"/>
                </a:lnTo>
                <a:lnTo>
                  <a:pt x="2507983" y="1308100"/>
                </a:lnTo>
                <a:lnTo>
                  <a:pt x="2506506" y="1313317"/>
                </a:lnTo>
                <a:close/>
              </a:path>
              <a:path w="3789045" h="1549400">
                <a:moveTo>
                  <a:pt x="2549245" y="1320800"/>
                </a:moveTo>
                <a:lnTo>
                  <a:pt x="2515209" y="1320800"/>
                </a:lnTo>
                <a:lnTo>
                  <a:pt x="2506506" y="1313317"/>
                </a:lnTo>
                <a:lnTo>
                  <a:pt x="2507983" y="1308100"/>
                </a:lnTo>
                <a:lnTo>
                  <a:pt x="2533916" y="1308100"/>
                </a:lnTo>
                <a:lnTo>
                  <a:pt x="2549245" y="1320800"/>
                </a:lnTo>
                <a:close/>
              </a:path>
              <a:path w="3789045" h="1549400">
                <a:moveTo>
                  <a:pt x="3032645" y="1320800"/>
                </a:moveTo>
                <a:lnTo>
                  <a:pt x="2986176" y="1320800"/>
                </a:lnTo>
                <a:lnTo>
                  <a:pt x="2997098" y="1308100"/>
                </a:lnTo>
                <a:lnTo>
                  <a:pt x="3043034" y="1308100"/>
                </a:lnTo>
                <a:lnTo>
                  <a:pt x="3032645" y="1320800"/>
                </a:lnTo>
                <a:close/>
              </a:path>
              <a:path w="3789045" h="1549400">
                <a:moveTo>
                  <a:pt x="640067" y="1346200"/>
                </a:moveTo>
                <a:lnTo>
                  <a:pt x="618375" y="1346200"/>
                </a:lnTo>
                <a:lnTo>
                  <a:pt x="603199" y="1333500"/>
                </a:lnTo>
                <a:lnTo>
                  <a:pt x="588530" y="1320800"/>
                </a:lnTo>
                <a:lnTo>
                  <a:pt x="609676" y="1320800"/>
                </a:lnTo>
                <a:lnTo>
                  <a:pt x="624700" y="1333500"/>
                </a:lnTo>
                <a:lnTo>
                  <a:pt x="624547" y="1333500"/>
                </a:lnTo>
                <a:lnTo>
                  <a:pt x="640067" y="1346200"/>
                </a:lnTo>
                <a:close/>
              </a:path>
              <a:path w="3789045" h="1549400">
                <a:moveTo>
                  <a:pt x="2496439" y="1333500"/>
                </a:moveTo>
                <a:lnTo>
                  <a:pt x="2481707" y="1333500"/>
                </a:lnTo>
                <a:lnTo>
                  <a:pt x="2485910" y="1320800"/>
                </a:lnTo>
                <a:lnTo>
                  <a:pt x="2500528" y="1320800"/>
                </a:lnTo>
                <a:lnTo>
                  <a:pt x="2496439" y="1333500"/>
                </a:lnTo>
                <a:close/>
              </a:path>
              <a:path w="3789045" h="1549400">
                <a:moveTo>
                  <a:pt x="2596591" y="1333500"/>
                </a:moveTo>
                <a:lnTo>
                  <a:pt x="2545841" y="1333500"/>
                </a:lnTo>
                <a:lnTo>
                  <a:pt x="2530373" y="1320800"/>
                </a:lnTo>
                <a:lnTo>
                  <a:pt x="2580398" y="1320800"/>
                </a:lnTo>
                <a:lnTo>
                  <a:pt x="2596591" y="1333500"/>
                </a:lnTo>
                <a:close/>
              </a:path>
              <a:path w="3789045" h="1549400">
                <a:moveTo>
                  <a:pt x="2989491" y="1333500"/>
                </a:moveTo>
                <a:lnTo>
                  <a:pt x="2941421" y="1333500"/>
                </a:lnTo>
                <a:lnTo>
                  <a:pt x="2952915" y="1320800"/>
                </a:lnTo>
                <a:lnTo>
                  <a:pt x="3000502" y="1320800"/>
                </a:lnTo>
                <a:lnTo>
                  <a:pt x="2989491" y="1333500"/>
                </a:lnTo>
                <a:close/>
              </a:path>
              <a:path w="3789045" h="1549400">
                <a:moveTo>
                  <a:pt x="2487625" y="1346200"/>
                </a:moveTo>
                <a:lnTo>
                  <a:pt x="2472880" y="1346200"/>
                </a:lnTo>
                <a:lnTo>
                  <a:pt x="2477503" y="1333500"/>
                </a:lnTo>
                <a:lnTo>
                  <a:pt x="2492146" y="1333500"/>
                </a:lnTo>
                <a:lnTo>
                  <a:pt x="2487625" y="1346200"/>
                </a:lnTo>
                <a:close/>
              </a:path>
              <a:path w="3789045" h="1549400">
                <a:moveTo>
                  <a:pt x="2680652" y="1346200"/>
                </a:moveTo>
                <a:lnTo>
                  <a:pt x="2610561" y="1346200"/>
                </a:lnTo>
                <a:lnTo>
                  <a:pt x="2593975" y="1333500"/>
                </a:lnTo>
                <a:lnTo>
                  <a:pt x="2663253" y="1333500"/>
                </a:lnTo>
                <a:lnTo>
                  <a:pt x="2680652" y="1346200"/>
                </a:lnTo>
                <a:close/>
              </a:path>
              <a:path w="3789045" h="1549400">
                <a:moveTo>
                  <a:pt x="2943987" y="1346200"/>
                </a:moveTo>
                <a:lnTo>
                  <a:pt x="2858198" y="1346200"/>
                </a:lnTo>
                <a:lnTo>
                  <a:pt x="2870517" y="1333500"/>
                </a:lnTo>
                <a:lnTo>
                  <a:pt x="2955569" y="1333500"/>
                </a:lnTo>
                <a:lnTo>
                  <a:pt x="2943987" y="1346200"/>
                </a:lnTo>
                <a:close/>
              </a:path>
              <a:path w="3789045" h="1549400">
                <a:moveTo>
                  <a:pt x="706246" y="1371600"/>
                </a:moveTo>
                <a:lnTo>
                  <a:pt x="666800" y="1371600"/>
                </a:lnTo>
                <a:lnTo>
                  <a:pt x="650189" y="1358900"/>
                </a:lnTo>
                <a:lnTo>
                  <a:pt x="634034" y="1346200"/>
                </a:lnTo>
                <a:lnTo>
                  <a:pt x="655764" y="1346200"/>
                </a:lnTo>
                <a:lnTo>
                  <a:pt x="672236" y="1358900"/>
                </a:lnTo>
                <a:lnTo>
                  <a:pt x="688873" y="1358900"/>
                </a:lnTo>
                <a:lnTo>
                  <a:pt x="706246" y="1371600"/>
                </a:lnTo>
                <a:close/>
              </a:path>
              <a:path w="3789045" h="1549400">
                <a:moveTo>
                  <a:pt x="2477973" y="1358900"/>
                </a:moveTo>
                <a:lnTo>
                  <a:pt x="2463241" y="1358900"/>
                </a:lnTo>
                <a:lnTo>
                  <a:pt x="2468270" y="1346200"/>
                </a:lnTo>
                <a:lnTo>
                  <a:pt x="2482900" y="1346200"/>
                </a:lnTo>
                <a:lnTo>
                  <a:pt x="2477973" y="1358900"/>
                </a:lnTo>
                <a:close/>
              </a:path>
              <a:path w="3789045" h="1549400">
                <a:moveTo>
                  <a:pt x="2859493" y="1358900"/>
                </a:moveTo>
                <a:lnTo>
                  <a:pt x="2679331" y="1358900"/>
                </a:lnTo>
                <a:lnTo>
                  <a:pt x="2661792" y="1346200"/>
                </a:lnTo>
                <a:lnTo>
                  <a:pt x="2871901" y="1346200"/>
                </a:lnTo>
                <a:lnTo>
                  <a:pt x="2859493" y="1358900"/>
                </a:lnTo>
                <a:close/>
              </a:path>
              <a:path w="3789045" h="1549400">
                <a:moveTo>
                  <a:pt x="2467508" y="1371600"/>
                </a:moveTo>
                <a:lnTo>
                  <a:pt x="2447251" y="1371600"/>
                </a:lnTo>
                <a:lnTo>
                  <a:pt x="2452890" y="1358900"/>
                </a:lnTo>
                <a:lnTo>
                  <a:pt x="2472842" y="1358900"/>
                </a:lnTo>
                <a:lnTo>
                  <a:pt x="2467508" y="1371600"/>
                </a:lnTo>
                <a:close/>
              </a:path>
              <a:path w="3789045" h="1549400">
                <a:moveTo>
                  <a:pt x="723900" y="1384300"/>
                </a:moveTo>
                <a:lnTo>
                  <a:pt x="701382" y="1384300"/>
                </a:lnTo>
                <a:lnTo>
                  <a:pt x="683869" y="1371600"/>
                </a:lnTo>
                <a:lnTo>
                  <a:pt x="706107" y="1371600"/>
                </a:lnTo>
                <a:lnTo>
                  <a:pt x="723900" y="1384300"/>
                </a:lnTo>
                <a:close/>
              </a:path>
              <a:path w="3789045" h="1549400">
                <a:moveTo>
                  <a:pt x="2456230" y="1384300"/>
                </a:moveTo>
                <a:lnTo>
                  <a:pt x="2435631" y="1384300"/>
                </a:lnTo>
                <a:lnTo>
                  <a:pt x="2441638" y="1371600"/>
                </a:lnTo>
                <a:lnTo>
                  <a:pt x="2461971" y="1371600"/>
                </a:lnTo>
                <a:lnTo>
                  <a:pt x="2456230" y="1384300"/>
                </a:lnTo>
                <a:close/>
              </a:path>
              <a:path w="3789045" h="1549400">
                <a:moveTo>
                  <a:pt x="760476" y="1397000"/>
                </a:moveTo>
                <a:lnTo>
                  <a:pt x="737666" y="1397000"/>
                </a:lnTo>
                <a:lnTo>
                  <a:pt x="719315" y="1384300"/>
                </a:lnTo>
                <a:lnTo>
                  <a:pt x="741845" y="1384300"/>
                </a:lnTo>
                <a:lnTo>
                  <a:pt x="760476" y="1397000"/>
                </a:lnTo>
                <a:close/>
              </a:path>
              <a:path w="3789045" h="1549400">
                <a:moveTo>
                  <a:pt x="1462392" y="1397000"/>
                </a:moveTo>
                <a:lnTo>
                  <a:pt x="1427099" y="1397000"/>
                </a:lnTo>
                <a:lnTo>
                  <a:pt x="1449578" y="1384300"/>
                </a:lnTo>
                <a:lnTo>
                  <a:pt x="1462392" y="1397000"/>
                </a:lnTo>
                <a:close/>
              </a:path>
              <a:path w="3789045" h="1549400">
                <a:moveTo>
                  <a:pt x="2437879" y="1397000"/>
                </a:moveTo>
                <a:lnTo>
                  <a:pt x="2423236" y="1397000"/>
                </a:lnTo>
                <a:lnTo>
                  <a:pt x="2429624" y="1384300"/>
                </a:lnTo>
                <a:lnTo>
                  <a:pt x="2444191" y="1384300"/>
                </a:lnTo>
                <a:lnTo>
                  <a:pt x="2437879" y="1397000"/>
                </a:lnTo>
                <a:close/>
              </a:path>
              <a:path w="3789045" h="1549400">
                <a:moveTo>
                  <a:pt x="818248" y="1409700"/>
                </a:moveTo>
                <a:lnTo>
                  <a:pt x="775576" y="1409700"/>
                </a:lnTo>
                <a:lnTo>
                  <a:pt x="756424" y="1397000"/>
                </a:lnTo>
                <a:lnTo>
                  <a:pt x="798487" y="1397000"/>
                </a:lnTo>
                <a:lnTo>
                  <a:pt x="818248" y="1409700"/>
                </a:lnTo>
                <a:close/>
              </a:path>
              <a:path w="3789045" h="1549400">
                <a:moveTo>
                  <a:pt x="1430934" y="1409700"/>
                </a:moveTo>
                <a:lnTo>
                  <a:pt x="1387754" y="1409700"/>
                </a:lnTo>
                <a:lnTo>
                  <a:pt x="1407744" y="1397000"/>
                </a:lnTo>
                <a:lnTo>
                  <a:pt x="1444282" y="1397000"/>
                </a:lnTo>
                <a:lnTo>
                  <a:pt x="1446339" y="1399558"/>
                </a:lnTo>
                <a:lnTo>
                  <a:pt x="1430934" y="1409700"/>
                </a:lnTo>
                <a:close/>
              </a:path>
              <a:path w="3789045" h="1549400">
                <a:moveTo>
                  <a:pt x="1446339" y="1399558"/>
                </a:moveTo>
                <a:lnTo>
                  <a:pt x="1444282" y="1397000"/>
                </a:lnTo>
                <a:lnTo>
                  <a:pt x="1450225" y="1397000"/>
                </a:lnTo>
                <a:lnTo>
                  <a:pt x="1446339" y="1399558"/>
                </a:lnTo>
                <a:close/>
              </a:path>
              <a:path w="3789045" h="1549400">
                <a:moveTo>
                  <a:pt x="1494828" y="1422400"/>
                </a:moveTo>
                <a:lnTo>
                  <a:pt x="1465199" y="1422400"/>
                </a:lnTo>
                <a:lnTo>
                  <a:pt x="1454492" y="1409700"/>
                </a:lnTo>
                <a:lnTo>
                  <a:pt x="1446339" y="1399558"/>
                </a:lnTo>
                <a:lnTo>
                  <a:pt x="1450225" y="1397000"/>
                </a:lnTo>
                <a:lnTo>
                  <a:pt x="1462227" y="1397000"/>
                </a:lnTo>
                <a:lnTo>
                  <a:pt x="1472780" y="1409700"/>
                </a:lnTo>
                <a:lnTo>
                  <a:pt x="1483448" y="1409700"/>
                </a:lnTo>
                <a:lnTo>
                  <a:pt x="1494828" y="1422400"/>
                </a:lnTo>
                <a:close/>
              </a:path>
              <a:path w="3789045" h="1549400">
                <a:moveTo>
                  <a:pt x="2424709" y="1409700"/>
                </a:moveTo>
                <a:lnTo>
                  <a:pt x="2403271" y="1409700"/>
                </a:lnTo>
                <a:lnTo>
                  <a:pt x="2410206" y="1397000"/>
                </a:lnTo>
                <a:lnTo>
                  <a:pt x="2431389" y="1397000"/>
                </a:lnTo>
                <a:lnTo>
                  <a:pt x="2424709" y="1409700"/>
                </a:lnTo>
                <a:close/>
              </a:path>
              <a:path w="3789045" h="1549400">
                <a:moveTo>
                  <a:pt x="858570" y="1422400"/>
                </a:moveTo>
                <a:lnTo>
                  <a:pt x="814984" y="1422400"/>
                </a:lnTo>
                <a:lnTo>
                  <a:pt x="795096" y="1409700"/>
                </a:lnTo>
                <a:lnTo>
                  <a:pt x="838111" y="1409700"/>
                </a:lnTo>
                <a:lnTo>
                  <a:pt x="858570" y="1422400"/>
                </a:lnTo>
                <a:close/>
              </a:path>
              <a:path w="3789045" h="1549400">
                <a:moveTo>
                  <a:pt x="1391069" y="1422400"/>
                </a:moveTo>
                <a:lnTo>
                  <a:pt x="1346936" y="1422400"/>
                </a:lnTo>
                <a:lnTo>
                  <a:pt x="1367650" y="1409700"/>
                </a:lnTo>
                <a:lnTo>
                  <a:pt x="1411198" y="1409700"/>
                </a:lnTo>
                <a:lnTo>
                  <a:pt x="1391069" y="1422400"/>
                </a:lnTo>
                <a:close/>
              </a:path>
              <a:path w="3789045" h="1549400">
                <a:moveTo>
                  <a:pt x="2410815" y="1422400"/>
                </a:moveTo>
                <a:lnTo>
                  <a:pt x="2389073" y="1422400"/>
                </a:lnTo>
                <a:lnTo>
                  <a:pt x="2396363" y="1409700"/>
                </a:lnTo>
                <a:lnTo>
                  <a:pt x="2417851" y="1409700"/>
                </a:lnTo>
                <a:lnTo>
                  <a:pt x="2410815" y="1422400"/>
                </a:lnTo>
                <a:close/>
              </a:path>
              <a:path w="3789045" h="1549400">
                <a:moveTo>
                  <a:pt x="921473" y="1435100"/>
                </a:moveTo>
                <a:lnTo>
                  <a:pt x="855814" y="1435100"/>
                </a:lnTo>
                <a:lnTo>
                  <a:pt x="835228" y="1422400"/>
                </a:lnTo>
                <a:lnTo>
                  <a:pt x="900074" y="1422400"/>
                </a:lnTo>
                <a:lnTo>
                  <a:pt x="921473" y="1435100"/>
                </a:lnTo>
                <a:close/>
              </a:path>
              <a:path w="3789045" h="1549400">
                <a:moveTo>
                  <a:pt x="1349730" y="1435100"/>
                </a:moveTo>
                <a:lnTo>
                  <a:pt x="1283182" y="1435100"/>
                </a:lnTo>
                <a:lnTo>
                  <a:pt x="1304874" y="1422400"/>
                </a:lnTo>
                <a:lnTo>
                  <a:pt x="1370571" y="1422400"/>
                </a:lnTo>
                <a:lnTo>
                  <a:pt x="1349730" y="1435100"/>
                </a:lnTo>
                <a:close/>
              </a:path>
              <a:path w="3789045" h="1549400">
                <a:moveTo>
                  <a:pt x="1506461" y="1435100"/>
                </a:moveTo>
                <a:lnTo>
                  <a:pt x="1487843" y="1435100"/>
                </a:lnTo>
                <a:lnTo>
                  <a:pt x="1476324" y="1422400"/>
                </a:lnTo>
                <a:lnTo>
                  <a:pt x="1494688" y="1422400"/>
                </a:lnTo>
                <a:lnTo>
                  <a:pt x="1506461" y="1435100"/>
                </a:lnTo>
                <a:close/>
              </a:path>
              <a:path w="3789045" h="1549400">
                <a:moveTo>
                  <a:pt x="2348445" y="1460500"/>
                </a:moveTo>
                <a:lnTo>
                  <a:pt x="2308097" y="1460500"/>
                </a:lnTo>
                <a:lnTo>
                  <a:pt x="2325712" y="1447800"/>
                </a:lnTo>
                <a:lnTo>
                  <a:pt x="2342375" y="1447800"/>
                </a:lnTo>
                <a:lnTo>
                  <a:pt x="2358770" y="1435100"/>
                </a:lnTo>
                <a:lnTo>
                  <a:pt x="2358580" y="1435100"/>
                </a:lnTo>
                <a:lnTo>
                  <a:pt x="2374328" y="1422400"/>
                </a:lnTo>
                <a:lnTo>
                  <a:pt x="2396210" y="1422400"/>
                </a:lnTo>
                <a:lnTo>
                  <a:pt x="2380957" y="1435100"/>
                </a:lnTo>
                <a:lnTo>
                  <a:pt x="2365019" y="1447800"/>
                </a:lnTo>
                <a:lnTo>
                  <a:pt x="2348445" y="1460500"/>
                </a:lnTo>
                <a:close/>
              </a:path>
              <a:path w="3789045" h="1549400">
                <a:moveTo>
                  <a:pt x="1054785" y="1447800"/>
                </a:moveTo>
                <a:lnTo>
                  <a:pt x="919467" y="1447800"/>
                </a:lnTo>
                <a:lnTo>
                  <a:pt x="897953" y="1435100"/>
                </a:lnTo>
                <a:lnTo>
                  <a:pt x="1031836" y="1435100"/>
                </a:lnTo>
                <a:lnTo>
                  <a:pt x="1054785" y="1447800"/>
                </a:lnTo>
                <a:close/>
              </a:path>
              <a:path w="3789045" h="1549400">
                <a:moveTo>
                  <a:pt x="1285214" y="1447800"/>
                </a:moveTo>
                <a:lnTo>
                  <a:pt x="1147927" y="1447800"/>
                </a:lnTo>
                <a:lnTo>
                  <a:pt x="1171219" y="1435100"/>
                </a:lnTo>
                <a:lnTo>
                  <a:pt x="1307033" y="1435100"/>
                </a:lnTo>
                <a:lnTo>
                  <a:pt x="1285214" y="1447800"/>
                </a:lnTo>
                <a:close/>
              </a:path>
              <a:path w="3789045" h="1549400">
                <a:moveTo>
                  <a:pt x="1556804" y="1460500"/>
                </a:moveTo>
                <a:lnTo>
                  <a:pt x="1524774" y="1460500"/>
                </a:lnTo>
                <a:lnTo>
                  <a:pt x="1512087" y="1447800"/>
                </a:lnTo>
                <a:lnTo>
                  <a:pt x="1499768" y="1435100"/>
                </a:lnTo>
                <a:lnTo>
                  <a:pt x="1518348" y="1435100"/>
                </a:lnTo>
                <a:lnTo>
                  <a:pt x="1530883" y="1447800"/>
                </a:lnTo>
                <a:lnTo>
                  <a:pt x="1543532" y="1447800"/>
                </a:lnTo>
                <a:lnTo>
                  <a:pt x="1556804" y="1460500"/>
                </a:lnTo>
                <a:close/>
              </a:path>
              <a:path w="3789045" h="1549400">
                <a:moveTo>
                  <a:pt x="1148473" y="1460500"/>
                </a:moveTo>
                <a:lnTo>
                  <a:pt x="1054239" y="1460500"/>
                </a:lnTo>
                <a:lnTo>
                  <a:pt x="1031176" y="1447800"/>
                </a:lnTo>
                <a:lnTo>
                  <a:pt x="1171892" y="1447800"/>
                </a:lnTo>
                <a:lnTo>
                  <a:pt x="1148473" y="1460500"/>
                </a:lnTo>
                <a:close/>
              </a:path>
              <a:path w="3789045" h="1549400">
                <a:moveTo>
                  <a:pt x="1584147" y="1473200"/>
                </a:moveTo>
                <a:lnTo>
                  <a:pt x="1551241" y="1473200"/>
                </a:lnTo>
                <a:lnTo>
                  <a:pt x="1537830" y="1460500"/>
                </a:lnTo>
                <a:lnTo>
                  <a:pt x="1570177" y="1460500"/>
                </a:lnTo>
                <a:lnTo>
                  <a:pt x="1584147" y="1473200"/>
                </a:lnTo>
                <a:close/>
              </a:path>
              <a:path w="3789045" h="1549400">
                <a:moveTo>
                  <a:pt x="2295067" y="1485900"/>
                </a:moveTo>
                <a:lnTo>
                  <a:pt x="2252306" y="1485900"/>
                </a:lnTo>
                <a:lnTo>
                  <a:pt x="2271623" y="1473200"/>
                </a:lnTo>
                <a:lnTo>
                  <a:pt x="2290064" y="1473200"/>
                </a:lnTo>
                <a:lnTo>
                  <a:pt x="2308263" y="1460500"/>
                </a:lnTo>
                <a:lnTo>
                  <a:pt x="2331250" y="1460500"/>
                </a:lnTo>
                <a:lnTo>
                  <a:pt x="2313444" y="1473200"/>
                </a:lnTo>
                <a:lnTo>
                  <a:pt x="2295067" y="1485900"/>
                </a:lnTo>
                <a:close/>
              </a:path>
              <a:path w="3789045" h="1549400">
                <a:moveTo>
                  <a:pt x="1612836" y="1485900"/>
                </a:moveTo>
                <a:lnTo>
                  <a:pt x="1579117" y="1485900"/>
                </a:lnTo>
                <a:lnTo>
                  <a:pt x="1565008" y="1473200"/>
                </a:lnTo>
                <a:lnTo>
                  <a:pt x="1598206" y="1473200"/>
                </a:lnTo>
                <a:lnTo>
                  <a:pt x="1612836" y="1485900"/>
                </a:lnTo>
                <a:close/>
              </a:path>
              <a:path w="3789045" h="1549400">
                <a:moveTo>
                  <a:pt x="1658226" y="1498600"/>
                </a:moveTo>
                <a:lnTo>
                  <a:pt x="1623402" y="1498600"/>
                </a:lnTo>
                <a:lnTo>
                  <a:pt x="1608328" y="1485900"/>
                </a:lnTo>
                <a:lnTo>
                  <a:pt x="1642668" y="1485900"/>
                </a:lnTo>
                <a:lnTo>
                  <a:pt x="1658226" y="1498600"/>
                </a:lnTo>
                <a:close/>
              </a:path>
              <a:path w="3789045" h="1549400">
                <a:moveTo>
                  <a:pt x="2256650" y="1498600"/>
                </a:moveTo>
                <a:lnTo>
                  <a:pt x="2212454" y="1498600"/>
                </a:lnTo>
                <a:lnTo>
                  <a:pt x="2232799" y="1485900"/>
                </a:lnTo>
                <a:lnTo>
                  <a:pt x="2276132" y="1485900"/>
                </a:lnTo>
                <a:lnTo>
                  <a:pt x="2256650" y="1498600"/>
                </a:lnTo>
                <a:close/>
              </a:path>
              <a:path w="3789045" h="1549400">
                <a:moveTo>
                  <a:pt x="1706232" y="1511300"/>
                </a:moveTo>
                <a:lnTo>
                  <a:pt x="1654467" y="1511300"/>
                </a:lnTo>
                <a:lnTo>
                  <a:pt x="1638782" y="1498600"/>
                </a:lnTo>
                <a:lnTo>
                  <a:pt x="1689836" y="1498600"/>
                </a:lnTo>
                <a:lnTo>
                  <a:pt x="1706232" y="1511300"/>
                </a:lnTo>
                <a:close/>
              </a:path>
              <a:path w="3789045" h="1549400">
                <a:moveTo>
                  <a:pt x="2216137" y="1511300"/>
                </a:moveTo>
                <a:lnTo>
                  <a:pt x="2170645" y="1511300"/>
                </a:lnTo>
                <a:lnTo>
                  <a:pt x="2191943" y="1498600"/>
                </a:lnTo>
                <a:lnTo>
                  <a:pt x="2236647" y="1498600"/>
                </a:lnTo>
                <a:lnTo>
                  <a:pt x="2216137" y="1511300"/>
                </a:lnTo>
                <a:close/>
              </a:path>
              <a:path w="3789045" h="1549400">
                <a:moveTo>
                  <a:pt x="1756600" y="1524000"/>
                </a:moveTo>
                <a:lnTo>
                  <a:pt x="1703196" y="1524000"/>
                </a:lnTo>
                <a:lnTo>
                  <a:pt x="1686687" y="1511300"/>
                </a:lnTo>
                <a:lnTo>
                  <a:pt x="1739442" y="1511300"/>
                </a:lnTo>
                <a:lnTo>
                  <a:pt x="1756600" y="1524000"/>
                </a:lnTo>
                <a:close/>
              </a:path>
              <a:path w="3789045" h="1549400">
                <a:moveTo>
                  <a:pt x="2173706" y="1524000"/>
                </a:moveTo>
                <a:lnTo>
                  <a:pt x="2127059" y="1524000"/>
                </a:lnTo>
                <a:lnTo>
                  <a:pt x="2149220" y="1511300"/>
                </a:lnTo>
                <a:lnTo>
                  <a:pt x="2195156" y="1511300"/>
                </a:lnTo>
                <a:lnTo>
                  <a:pt x="2173706" y="1524000"/>
                </a:lnTo>
                <a:close/>
              </a:path>
              <a:path w="3789045" h="1549400">
                <a:moveTo>
                  <a:pt x="1845106" y="1536700"/>
                </a:moveTo>
                <a:lnTo>
                  <a:pt x="1754263" y="1536700"/>
                </a:lnTo>
                <a:lnTo>
                  <a:pt x="1736991" y="1524000"/>
                </a:lnTo>
                <a:lnTo>
                  <a:pt x="1826869" y="1524000"/>
                </a:lnTo>
                <a:lnTo>
                  <a:pt x="1845106" y="1536700"/>
                </a:lnTo>
                <a:close/>
              </a:path>
              <a:path w="3789045" h="1549400">
                <a:moveTo>
                  <a:pt x="2129536" y="1536700"/>
                </a:moveTo>
                <a:lnTo>
                  <a:pt x="2035251" y="1536700"/>
                </a:lnTo>
                <a:lnTo>
                  <a:pt x="2047113" y="1524000"/>
                </a:lnTo>
                <a:lnTo>
                  <a:pt x="2151824" y="1524000"/>
                </a:lnTo>
                <a:lnTo>
                  <a:pt x="2129536" y="1536700"/>
                </a:lnTo>
                <a:close/>
              </a:path>
              <a:path w="3789045" h="1549400">
                <a:moveTo>
                  <a:pt x="2036457" y="1549400"/>
                </a:moveTo>
                <a:lnTo>
                  <a:pt x="1843913" y="1549400"/>
                </a:lnTo>
                <a:lnTo>
                  <a:pt x="1825574" y="1536700"/>
                </a:lnTo>
                <a:lnTo>
                  <a:pt x="2048395" y="1536700"/>
                </a:lnTo>
                <a:lnTo>
                  <a:pt x="2036457" y="15494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27331" y="3570732"/>
            <a:ext cx="320184" cy="475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59423" y="2149398"/>
            <a:ext cx="3466896" cy="1320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71424" y="2232088"/>
            <a:ext cx="22948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误差大！这相当于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是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按照速度</a:t>
            </a:r>
            <a:r>
              <a:rPr dirty="0" sz="1800" spc="-5" b="1" i="1">
                <a:solidFill>
                  <a:srgbClr val="FFFF00"/>
                </a:solidFill>
                <a:latin typeface="Book Antiqua"/>
                <a:cs typeface="Book Antiqua"/>
              </a:rPr>
              <a:t>v</a:t>
            </a:r>
            <a:r>
              <a:rPr dirty="0" baseline="-16908" sz="1725" spc="7" b="1">
                <a:solidFill>
                  <a:srgbClr val="FFFF00"/>
                </a:solidFill>
                <a:latin typeface="楷体"/>
                <a:cs typeface="楷体"/>
              </a:rPr>
              <a:t>0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匀速直线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运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动估算的，但是速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度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明显在增大呀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9065" y="3657615"/>
            <a:ext cx="1661795" cy="118808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061085">
              <a:lnSpc>
                <a:spcPct val="100000"/>
              </a:lnSpc>
              <a:spcBef>
                <a:spcPts val="1380"/>
              </a:spcBef>
            </a:pPr>
            <a:r>
              <a:rPr dirty="0" sz="2050" spc="5" i="1">
                <a:latin typeface="Times New Roman"/>
                <a:cs typeface="Times New Roman"/>
              </a:rPr>
              <a:t>t </a:t>
            </a: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-50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Symbol"/>
                <a:cs typeface="Symbol"/>
              </a:rPr>
              <a:t></a:t>
            </a:r>
            <a:r>
              <a:rPr dirty="0" sz="2050" spc="5" i="1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dirty="0" sz="3000" spc="-5" i="1">
                <a:latin typeface="Times New Roman"/>
                <a:cs typeface="Times New Roman"/>
              </a:rPr>
              <a:t>x </a:t>
            </a:r>
            <a:r>
              <a:rPr dirty="0" sz="3000" spc="-5">
                <a:latin typeface="Symbol"/>
                <a:cs typeface="Symbol"/>
              </a:rPr>
              <a:t>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10" i="1">
                <a:latin typeface="Book Antiqua"/>
                <a:cs typeface="Book Antiqua"/>
              </a:rPr>
              <a:t>v</a:t>
            </a:r>
            <a:r>
              <a:rPr dirty="0" baseline="-24509" sz="2550" spc="15">
                <a:latin typeface="Times New Roman"/>
                <a:cs typeface="Times New Roman"/>
              </a:rPr>
              <a:t>0</a:t>
            </a:r>
            <a:r>
              <a:rPr dirty="0" sz="3000" spc="10" i="1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24407" y="4148328"/>
            <a:ext cx="1176527" cy="1403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271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7936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601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1266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7931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596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261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7926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4591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256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7921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4586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1251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7916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45814" y="219784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244176" y="1960296"/>
            <a:ext cx="17462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 i="1">
                <a:latin typeface="Book Antiqua"/>
                <a:cs typeface="Book Antiqua"/>
              </a:rPr>
              <a:t>v</a:t>
            </a:r>
            <a:endParaRPr sz="2350">
              <a:latin typeface="Book Antiqua"/>
              <a:cs typeface="Book Antiqu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29000" y="3453384"/>
            <a:ext cx="1943100" cy="396240"/>
          </a:xfrm>
          <a:custGeom>
            <a:avLst/>
            <a:gdLst/>
            <a:ahLst/>
            <a:cxnLst/>
            <a:rect l="l" t="t" r="r" b="b"/>
            <a:pathLst>
              <a:path w="1943100" h="396239">
                <a:moveTo>
                  <a:pt x="0" y="0"/>
                </a:moveTo>
                <a:lnTo>
                  <a:pt x="1943100" y="0"/>
                </a:lnTo>
                <a:lnTo>
                  <a:pt x="1943100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22827" y="3447173"/>
            <a:ext cx="1955800" cy="408940"/>
          </a:xfrm>
          <a:custGeom>
            <a:avLst/>
            <a:gdLst/>
            <a:ahLst/>
            <a:cxnLst/>
            <a:rect l="l" t="t" r="r" b="b"/>
            <a:pathLst>
              <a:path w="1955800" h="408939">
                <a:moveTo>
                  <a:pt x="1955800" y="408698"/>
                </a:moveTo>
                <a:lnTo>
                  <a:pt x="0" y="408698"/>
                </a:lnTo>
                <a:lnTo>
                  <a:pt x="0" y="0"/>
                </a:lnTo>
                <a:lnTo>
                  <a:pt x="1955800" y="0"/>
                </a:lnTo>
                <a:lnTo>
                  <a:pt x="19558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95998"/>
                </a:lnTo>
                <a:lnTo>
                  <a:pt x="6350" y="395998"/>
                </a:lnTo>
                <a:lnTo>
                  <a:pt x="12700" y="402348"/>
                </a:lnTo>
                <a:lnTo>
                  <a:pt x="1955800" y="402348"/>
                </a:lnTo>
                <a:lnTo>
                  <a:pt x="1955800" y="408698"/>
                </a:lnTo>
                <a:close/>
              </a:path>
              <a:path w="1955800" h="408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955800" h="408939">
                <a:moveTo>
                  <a:pt x="19431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943100" y="6350"/>
                </a:lnTo>
                <a:lnTo>
                  <a:pt x="1943100" y="12700"/>
                </a:lnTo>
                <a:close/>
              </a:path>
              <a:path w="1955800" h="408939">
                <a:moveTo>
                  <a:pt x="1943100" y="402348"/>
                </a:moveTo>
                <a:lnTo>
                  <a:pt x="1943100" y="6350"/>
                </a:lnTo>
                <a:lnTo>
                  <a:pt x="1949450" y="12700"/>
                </a:lnTo>
                <a:lnTo>
                  <a:pt x="1955800" y="12700"/>
                </a:lnTo>
                <a:lnTo>
                  <a:pt x="1955800" y="395998"/>
                </a:lnTo>
                <a:lnTo>
                  <a:pt x="1949450" y="395998"/>
                </a:lnTo>
                <a:lnTo>
                  <a:pt x="1943100" y="402348"/>
                </a:lnTo>
                <a:close/>
              </a:path>
              <a:path w="1955800" h="408939">
                <a:moveTo>
                  <a:pt x="1955800" y="12700"/>
                </a:moveTo>
                <a:lnTo>
                  <a:pt x="1949450" y="12700"/>
                </a:lnTo>
                <a:lnTo>
                  <a:pt x="1943100" y="6350"/>
                </a:lnTo>
                <a:lnTo>
                  <a:pt x="1955800" y="6350"/>
                </a:lnTo>
                <a:lnTo>
                  <a:pt x="1955800" y="12700"/>
                </a:lnTo>
                <a:close/>
              </a:path>
              <a:path w="1955800" h="408939">
                <a:moveTo>
                  <a:pt x="12700" y="402348"/>
                </a:moveTo>
                <a:lnTo>
                  <a:pt x="6350" y="395998"/>
                </a:lnTo>
                <a:lnTo>
                  <a:pt x="12700" y="395998"/>
                </a:lnTo>
                <a:lnTo>
                  <a:pt x="12700" y="402348"/>
                </a:lnTo>
                <a:close/>
              </a:path>
              <a:path w="1955800" h="408939">
                <a:moveTo>
                  <a:pt x="1943100" y="402348"/>
                </a:moveTo>
                <a:lnTo>
                  <a:pt x="12700" y="402348"/>
                </a:lnTo>
                <a:lnTo>
                  <a:pt x="12700" y="395998"/>
                </a:lnTo>
                <a:lnTo>
                  <a:pt x="1943100" y="395998"/>
                </a:lnTo>
                <a:lnTo>
                  <a:pt x="1943100" y="402348"/>
                </a:lnTo>
                <a:close/>
              </a:path>
              <a:path w="1955800" h="408939">
                <a:moveTo>
                  <a:pt x="1955800" y="402348"/>
                </a:moveTo>
                <a:lnTo>
                  <a:pt x="1943100" y="402348"/>
                </a:lnTo>
                <a:lnTo>
                  <a:pt x="1949450" y="395998"/>
                </a:lnTo>
                <a:lnTo>
                  <a:pt x="1955800" y="395998"/>
                </a:lnTo>
                <a:lnTo>
                  <a:pt x="1955800" y="40234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4620" y="2650235"/>
            <a:ext cx="998220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91628" y="1834197"/>
            <a:ext cx="2290493" cy="803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29156" y="2010689"/>
            <a:ext cx="1380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Times New Roman"/>
                <a:cs typeface="Times New Roman"/>
              </a:rPr>
              <a:t>Δ</a:t>
            </a:r>
            <a:r>
              <a:rPr dirty="0" sz="1800" spc="-5" b="1" i="1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要短一些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！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6788" y="1467611"/>
            <a:ext cx="2663952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34840" y="1467611"/>
            <a:ext cx="307975" cy="2533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ts val="1900"/>
              </a:lnSpc>
            </a:pPr>
            <a:r>
              <a:rPr dirty="0" sz="1650" spc="30">
                <a:latin typeface="Symbol"/>
                <a:cs typeface="Symbol"/>
              </a:rPr>
              <a:t></a:t>
            </a:r>
            <a:r>
              <a:rPr dirty="0" sz="1650" spc="30" i="1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1603" y="2415539"/>
            <a:ext cx="273050" cy="2533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900"/>
              </a:lnSpc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6788" y="2939795"/>
            <a:ext cx="2671572" cy="1312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13276" y="2958083"/>
            <a:ext cx="307975" cy="2533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ts val="1900"/>
              </a:lnSpc>
            </a:pPr>
            <a:r>
              <a:rPr dirty="0" sz="1650" spc="30">
                <a:latin typeface="Symbol"/>
                <a:cs typeface="Symbol"/>
              </a:rPr>
              <a:t></a:t>
            </a:r>
            <a:r>
              <a:rPr dirty="0" sz="1650" spc="30" i="1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1271" y="3977640"/>
            <a:ext cx="273050" cy="2533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ts val="1895"/>
              </a:lnSpc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6788" y="4466844"/>
            <a:ext cx="2671572" cy="1350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95700" y="4489703"/>
            <a:ext cx="307975" cy="2533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ts val="1900"/>
              </a:lnSpc>
            </a:pPr>
            <a:r>
              <a:rPr dirty="0" sz="1650" spc="30">
                <a:latin typeface="Symbol"/>
                <a:cs typeface="Symbol"/>
              </a:rPr>
              <a:t></a:t>
            </a:r>
            <a:r>
              <a:rPr dirty="0" sz="1650" spc="30" i="1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0792" y="5502757"/>
            <a:ext cx="21844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30">
                <a:latin typeface="Symbol"/>
                <a:cs typeface="Symbol"/>
              </a:rPr>
              <a:t></a:t>
            </a:r>
            <a:r>
              <a:rPr dirty="0" sz="1650" spc="1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76148" y="2085098"/>
            <a:ext cx="114300" cy="3533140"/>
          </a:xfrm>
          <a:custGeom>
            <a:avLst/>
            <a:gdLst/>
            <a:ahLst/>
            <a:cxnLst/>
            <a:rect l="l" t="t" r="r" b="b"/>
            <a:pathLst>
              <a:path w="114300" h="3533140">
                <a:moveTo>
                  <a:pt x="57150" y="3437826"/>
                </a:moveTo>
                <a:lnTo>
                  <a:pt x="38100" y="3406076"/>
                </a:lnTo>
                <a:lnTo>
                  <a:pt x="38100" y="0"/>
                </a:lnTo>
                <a:lnTo>
                  <a:pt x="76200" y="0"/>
                </a:lnTo>
                <a:lnTo>
                  <a:pt x="76200" y="3406076"/>
                </a:lnTo>
                <a:lnTo>
                  <a:pt x="57150" y="3437826"/>
                </a:lnTo>
                <a:close/>
              </a:path>
              <a:path w="114300" h="3533140">
                <a:moveTo>
                  <a:pt x="57150" y="3533076"/>
                </a:moveTo>
                <a:lnTo>
                  <a:pt x="0" y="3342576"/>
                </a:lnTo>
                <a:lnTo>
                  <a:pt x="38100" y="3406076"/>
                </a:lnTo>
                <a:lnTo>
                  <a:pt x="38100" y="3461638"/>
                </a:lnTo>
                <a:lnTo>
                  <a:pt x="78581" y="3461638"/>
                </a:lnTo>
                <a:lnTo>
                  <a:pt x="57150" y="3533076"/>
                </a:lnTo>
                <a:close/>
              </a:path>
              <a:path w="114300" h="3533140">
                <a:moveTo>
                  <a:pt x="78581" y="3461638"/>
                </a:moveTo>
                <a:lnTo>
                  <a:pt x="76200" y="3461638"/>
                </a:lnTo>
                <a:lnTo>
                  <a:pt x="76200" y="3406076"/>
                </a:lnTo>
                <a:lnTo>
                  <a:pt x="114300" y="3342576"/>
                </a:lnTo>
                <a:lnTo>
                  <a:pt x="78581" y="3461638"/>
                </a:lnTo>
                <a:close/>
              </a:path>
              <a:path w="114300" h="3533140">
                <a:moveTo>
                  <a:pt x="76200" y="3461638"/>
                </a:moveTo>
                <a:lnTo>
                  <a:pt x="38100" y="3461638"/>
                </a:lnTo>
                <a:lnTo>
                  <a:pt x="38100" y="3406076"/>
                </a:lnTo>
                <a:lnTo>
                  <a:pt x="57150" y="3437826"/>
                </a:lnTo>
                <a:lnTo>
                  <a:pt x="76200" y="3437826"/>
                </a:lnTo>
                <a:lnTo>
                  <a:pt x="76200" y="3461638"/>
                </a:lnTo>
                <a:close/>
              </a:path>
              <a:path w="114300" h="3533140">
                <a:moveTo>
                  <a:pt x="76200" y="3437826"/>
                </a:moveTo>
                <a:lnTo>
                  <a:pt x="57150" y="3437826"/>
                </a:lnTo>
                <a:lnTo>
                  <a:pt x="76200" y="3406076"/>
                </a:lnTo>
                <a:lnTo>
                  <a:pt x="76200" y="343782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81381" y="2988208"/>
            <a:ext cx="3302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更 加 精 确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53451" y="3734079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 h="0">
                <a:moveTo>
                  <a:pt x="0" y="0"/>
                </a:moveTo>
                <a:lnTo>
                  <a:pt x="309283" y="0"/>
                </a:lnTo>
              </a:path>
            </a:pathLst>
          </a:custGeom>
          <a:ln w="13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28357" y="3704005"/>
            <a:ext cx="13589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430427" y="3358260"/>
            <a:ext cx="53022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5230" sz="3075" spc="15">
                <a:latin typeface="Symbol"/>
                <a:cs typeface="Symbol"/>
              </a:rPr>
              <a:t></a:t>
            </a:r>
            <a:r>
              <a:rPr dirty="0" baseline="-35230" sz="3075" spc="7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Symbol"/>
                <a:cs typeface="Symbol"/>
              </a:rPr>
              <a:t></a:t>
            </a:r>
            <a:r>
              <a:rPr dirty="0" sz="2050" spc="10" i="1">
                <a:latin typeface="Times New Roman"/>
                <a:cs typeface="Times New Roman"/>
              </a:rPr>
              <a:t>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73733" y="3731221"/>
            <a:ext cx="25971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5">
                <a:latin typeface="Symbol"/>
                <a:cs typeface="Symbol"/>
              </a:rPr>
              <a:t></a:t>
            </a:r>
            <a:r>
              <a:rPr dirty="0" sz="2050" spc="5" i="1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0206" y="3524783"/>
            <a:ext cx="15748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0" i="1">
                <a:latin typeface="Book Antiqua"/>
                <a:cs typeface="Book Antiqua"/>
              </a:rPr>
              <a:t>v</a:t>
            </a:r>
            <a:endParaRPr sz="20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511" y="4364735"/>
            <a:ext cx="1190243" cy="147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27550" y="2174113"/>
            <a:ext cx="2948940" cy="1668145"/>
          </a:xfrm>
          <a:custGeom>
            <a:avLst/>
            <a:gdLst/>
            <a:ahLst/>
            <a:cxnLst/>
            <a:rect l="l" t="t" r="r" b="b"/>
            <a:pathLst>
              <a:path w="2948940" h="1668145">
                <a:moveTo>
                  <a:pt x="2574359" y="127000"/>
                </a:moveTo>
                <a:lnTo>
                  <a:pt x="1533347" y="127000"/>
                </a:lnTo>
                <a:lnTo>
                  <a:pt x="1561930" y="91447"/>
                </a:lnTo>
                <a:lnTo>
                  <a:pt x="1598184" y="60608"/>
                </a:lnTo>
                <a:lnTo>
                  <a:pt x="1641097" y="35263"/>
                </a:lnTo>
                <a:lnTo>
                  <a:pt x="1689655" y="16192"/>
                </a:lnTo>
                <a:lnTo>
                  <a:pt x="1742844" y="4178"/>
                </a:lnTo>
                <a:lnTo>
                  <a:pt x="1799653" y="0"/>
                </a:lnTo>
                <a:lnTo>
                  <a:pt x="1856097" y="4122"/>
                </a:lnTo>
                <a:lnTo>
                  <a:pt x="1908973" y="15980"/>
                </a:lnTo>
                <a:lnTo>
                  <a:pt x="1957290" y="34808"/>
                </a:lnTo>
                <a:lnTo>
                  <a:pt x="2000056" y="59839"/>
                </a:lnTo>
                <a:lnTo>
                  <a:pt x="2036279" y="90309"/>
                </a:lnTo>
                <a:lnTo>
                  <a:pt x="2540233" y="90309"/>
                </a:lnTo>
                <a:lnTo>
                  <a:pt x="2554116" y="102523"/>
                </a:lnTo>
                <a:lnTo>
                  <a:pt x="2574359" y="127000"/>
                </a:lnTo>
                <a:close/>
              </a:path>
              <a:path w="2948940" h="1668145">
                <a:moveTo>
                  <a:pt x="2540233" y="90309"/>
                </a:moveTo>
                <a:lnTo>
                  <a:pt x="2036279" y="90309"/>
                </a:lnTo>
                <a:lnTo>
                  <a:pt x="2069046" y="64539"/>
                </a:lnTo>
                <a:lnTo>
                  <a:pt x="2106258" y="42530"/>
                </a:lnTo>
                <a:lnTo>
                  <a:pt x="2147381" y="24696"/>
                </a:lnTo>
                <a:lnTo>
                  <a:pt x="2191878" y="11448"/>
                </a:lnTo>
                <a:lnTo>
                  <a:pt x="2239215" y="3197"/>
                </a:lnTo>
                <a:lnTo>
                  <a:pt x="2288857" y="355"/>
                </a:lnTo>
                <a:lnTo>
                  <a:pt x="2342001" y="3617"/>
                </a:lnTo>
                <a:lnTo>
                  <a:pt x="2392452" y="13062"/>
                </a:lnTo>
                <a:lnTo>
                  <a:pt x="2439549" y="28184"/>
                </a:lnTo>
                <a:lnTo>
                  <a:pt x="2482631" y="48474"/>
                </a:lnTo>
                <a:lnTo>
                  <a:pt x="2521041" y="73423"/>
                </a:lnTo>
                <a:lnTo>
                  <a:pt x="2540233" y="90309"/>
                </a:lnTo>
                <a:close/>
              </a:path>
              <a:path w="2948940" h="1668145">
                <a:moveTo>
                  <a:pt x="2609843" y="195275"/>
                </a:moveTo>
                <a:lnTo>
                  <a:pt x="957199" y="195275"/>
                </a:lnTo>
                <a:lnTo>
                  <a:pt x="982844" y="163445"/>
                </a:lnTo>
                <a:lnTo>
                  <a:pt x="1013603" y="134643"/>
                </a:lnTo>
                <a:lnTo>
                  <a:pt x="1048989" y="109244"/>
                </a:lnTo>
                <a:lnTo>
                  <a:pt x="1088516" y="87622"/>
                </a:lnTo>
                <a:lnTo>
                  <a:pt x="1131699" y="70152"/>
                </a:lnTo>
                <a:lnTo>
                  <a:pt x="1178051" y="57209"/>
                </a:lnTo>
                <a:lnTo>
                  <a:pt x="1227086" y="49169"/>
                </a:lnTo>
                <a:lnTo>
                  <a:pt x="1278318" y="46405"/>
                </a:lnTo>
                <a:lnTo>
                  <a:pt x="1336693" y="50002"/>
                </a:lnTo>
                <a:lnTo>
                  <a:pt x="1392109" y="60418"/>
                </a:lnTo>
                <a:lnTo>
                  <a:pt x="1443842" y="77096"/>
                </a:lnTo>
                <a:lnTo>
                  <a:pt x="1491163" y="99476"/>
                </a:lnTo>
                <a:lnTo>
                  <a:pt x="1533347" y="127000"/>
                </a:lnTo>
                <a:lnTo>
                  <a:pt x="2574359" y="127000"/>
                </a:lnTo>
                <a:lnTo>
                  <a:pt x="2581197" y="135267"/>
                </a:lnTo>
                <a:lnTo>
                  <a:pt x="2601625" y="171146"/>
                </a:lnTo>
                <a:lnTo>
                  <a:pt x="2609843" y="195275"/>
                </a:lnTo>
                <a:close/>
              </a:path>
              <a:path w="2948940" h="1668145">
                <a:moveTo>
                  <a:pt x="363474" y="1365173"/>
                </a:moveTo>
                <a:lnTo>
                  <a:pt x="310049" y="1361493"/>
                </a:lnTo>
                <a:lnTo>
                  <a:pt x="259765" y="1350882"/>
                </a:lnTo>
                <a:lnTo>
                  <a:pt x="213463" y="1333986"/>
                </a:lnTo>
                <a:lnTo>
                  <a:pt x="171980" y="1311450"/>
                </a:lnTo>
                <a:lnTo>
                  <a:pt x="136158" y="1283919"/>
                </a:lnTo>
                <a:lnTo>
                  <a:pt x="106835" y="1252038"/>
                </a:lnTo>
                <a:lnTo>
                  <a:pt x="84850" y="1216453"/>
                </a:lnTo>
                <a:lnTo>
                  <a:pt x="71044" y="1177809"/>
                </a:lnTo>
                <a:lnTo>
                  <a:pt x="66255" y="1136751"/>
                </a:lnTo>
                <a:lnTo>
                  <a:pt x="71793" y="1092639"/>
                </a:lnTo>
                <a:lnTo>
                  <a:pt x="87707" y="1051385"/>
                </a:lnTo>
                <a:lnTo>
                  <a:pt x="112949" y="1013793"/>
                </a:lnTo>
                <a:lnTo>
                  <a:pt x="146469" y="980668"/>
                </a:lnTo>
                <a:lnTo>
                  <a:pt x="97581" y="952867"/>
                </a:lnTo>
                <a:lnTo>
                  <a:pt x="57050" y="918048"/>
                </a:lnTo>
                <a:lnTo>
                  <a:pt x="26316" y="877325"/>
                </a:lnTo>
                <a:lnTo>
                  <a:pt x="6819" y="831816"/>
                </a:lnTo>
                <a:lnTo>
                  <a:pt x="0" y="782637"/>
                </a:lnTo>
                <a:lnTo>
                  <a:pt x="5296" y="739211"/>
                </a:lnTo>
                <a:lnTo>
                  <a:pt x="20533" y="698515"/>
                </a:lnTo>
                <a:lnTo>
                  <a:pt x="44729" y="661300"/>
                </a:lnTo>
                <a:lnTo>
                  <a:pt x="76904" y="628322"/>
                </a:lnTo>
                <a:lnTo>
                  <a:pt x="116078" y="600334"/>
                </a:lnTo>
                <a:lnTo>
                  <a:pt x="161270" y="578090"/>
                </a:lnTo>
                <a:lnTo>
                  <a:pt x="211499" y="562343"/>
                </a:lnTo>
                <a:lnTo>
                  <a:pt x="265785" y="553847"/>
                </a:lnTo>
                <a:lnTo>
                  <a:pt x="268833" y="549275"/>
                </a:lnTo>
                <a:lnTo>
                  <a:pt x="266687" y="537435"/>
                </a:lnTo>
                <a:lnTo>
                  <a:pt x="265210" y="525502"/>
                </a:lnTo>
                <a:lnTo>
                  <a:pt x="264358" y="513475"/>
                </a:lnTo>
                <a:lnTo>
                  <a:pt x="264083" y="501357"/>
                </a:lnTo>
                <a:lnTo>
                  <a:pt x="267180" y="459991"/>
                </a:lnTo>
                <a:lnTo>
                  <a:pt x="276242" y="420027"/>
                </a:lnTo>
                <a:lnTo>
                  <a:pt x="290921" y="381730"/>
                </a:lnTo>
                <a:lnTo>
                  <a:pt x="310874" y="345366"/>
                </a:lnTo>
                <a:lnTo>
                  <a:pt x="335755" y="311203"/>
                </a:lnTo>
                <a:lnTo>
                  <a:pt x="365218" y="279505"/>
                </a:lnTo>
                <a:lnTo>
                  <a:pt x="398918" y="250540"/>
                </a:lnTo>
                <a:lnTo>
                  <a:pt x="436509" y="224574"/>
                </a:lnTo>
                <a:lnTo>
                  <a:pt x="477646" y="201872"/>
                </a:lnTo>
                <a:lnTo>
                  <a:pt x="521984" y="182700"/>
                </a:lnTo>
                <a:lnTo>
                  <a:pt x="569177" y="167326"/>
                </a:lnTo>
                <a:lnTo>
                  <a:pt x="618880" y="156015"/>
                </a:lnTo>
                <a:lnTo>
                  <a:pt x="670747" y="149033"/>
                </a:lnTo>
                <a:lnTo>
                  <a:pt x="724433" y="146646"/>
                </a:lnTo>
                <a:lnTo>
                  <a:pt x="774702" y="148737"/>
                </a:lnTo>
                <a:lnTo>
                  <a:pt x="823396" y="154865"/>
                </a:lnTo>
                <a:lnTo>
                  <a:pt x="870232" y="164809"/>
                </a:lnTo>
                <a:lnTo>
                  <a:pt x="914927" y="178352"/>
                </a:lnTo>
                <a:lnTo>
                  <a:pt x="957199" y="195275"/>
                </a:lnTo>
                <a:lnTo>
                  <a:pt x="2609843" y="195275"/>
                </a:lnTo>
                <a:lnTo>
                  <a:pt x="2614739" y="209651"/>
                </a:lnTo>
                <a:lnTo>
                  <a:pt x="2664605" y="223225"/>
                </a:lnTo>
                <a:lnTo>
                  <a:pt x="2710840" y="242008"/>
                </a:lnTo>
                <a:lnTo>
                  <a:pt x="2752848" y="265537"/>
                </a:lnTo>
                <a:lnTo>
                  <a:pt x="2790032" y="293352"/>
                </a:lnTo>
                <a:lnTo>
                  <a:pt x="2821794" y="324991"/>
                </a:lnTo>
                <a:lnTo>
                  <a:pt x="2847538" y="359992"/>
                </a:lnTo>
                <a:lnTo>
                  <a:pt x="2866665" y="397894"/>
                </a:lnTo>
                <a:lnTo>
                  <a:pt x="2878579" y="438235"/>
                </a:lnTo>
                <a:lnTo>
                  <a:pt x="2882684" y="480555"/>
                </a:lnTo>
                <a:lnTo>
                  <a:pt x="2880753" y="509664"/>
                </a:lnTo>
                <a:lnTo>
                  <a:pt x="2875091" y="537914"/>
                </a:lnTo>
                <a:lnTo>
                  <a:pt x="2865887" y="565155"/>
                </a:lnTo>
                <a:lnTo>
                  <a:pt x="2853334" y="591235"/>
                </a:lnTo>
                <a:lnTo>
                  <a:pt x="2886285" y="629002"/>
                </a:lnTo>
                <a:lnTo>
                  <a:pt x="2912860" y="669982"/>
                </a:lnTo>
                <a:lnTo>
                  <a:pt x="2932514" y="713757"/>
                </a:lnTo>
                <a:lnTo>
                  <a:pt x="2944704" y="759906"/>
                </a:lnTo>
                <a:lnTo>
                  <a:pt x="2948889" y="808012"/>
                </a:lnTo>
                <a:lnTo>
                  <a:pt x="2945368" y="852168"/>
                </a:lnTo>
                <a:lnTo>
                  <a:pt x="2935087" y="894709"/>
                </a:lnTo>
                <a:lnTo>
                  <a:pt x="2918464" y="935312"/>
                </a:lnTo>
                <a:lnTo>
                  <a:pt x="2895917" y="973654"/>
                </a:lnTo>
                <a:lnTo>
                  <a:pt x="2867868" y="1009414"/>
                </a:lnTo>
                <a:lnTo>
                  <a:pt x="2834733" y="1042268"/>
                </a:lnTo>
                <a:lnTo>
                  <a:pt x="2796933" y="1071894"/>
                </a:lnTo>
                <a:lnTo>
                  <a:pt x="2754887" y="1097969"/>
                </a:lnTo>
                <a:lnTo>
                  <a:pt x="2709014" y="1120170"/>
                </a:lnTo>
                <a:lnTo>
                  <a:pt x="2659733" y="1138176"/>
                </a:lnTo>
                <a:lnTo>
                  <a:pt x="2607463" y="1151663"/>
                </a:lnTo>
                <a:lnTo>
                  <a:pt x="2552623" y="1160310"/>
                </a:lnTo>
                <a:lnTo>
                  <a:pt x="2548646" y="1201231"/>
                </a:lnTo>
                <a:lnTo>
                  <a:pt x="2537873" y="1240463"/>
                </a:lnTo>
                <a:lnTo>
                  <a:pt x="2520768" y="1277651"/>
                </a:lnTo>
                <a:lnTo>
                  <a:pt x="2497793" y="1312438"/>
                </a:lnTo>
                <a:lnTo>
                  <a:pt x="2469413" y="1344467"/>
                </a:lnTo>
                <a:lnTo>
                  <a:pt x="2447336" y="1363624"/>
                </a:lnTo>
                <a:lnTo>
                  <a:pt x="398233" y="1363624"/>
                </a:lnTo>
                <a:lnTo>
                  <a:pt x="389612" y="1364295"/>
                </a:lnTo>
                <a:lnTo>
                  <a:pt x="380949" y="1364780"/>
                </a:lnTo>
                <a:lnTo>
                  <a:pt x="372237" y="1365074"/>
                </a:lnTo>
                <a:lnTo>
                  <a:pt x="363474" y="1365173"/>
                </a:lnTo>
                <a:close/>
              </a:path>
              <a:path w="2948940" h="1668145">
                <a:moveTo>
                  <a:pt x="854900" y="1568145"/>
                </a:moveTo>
                <a:lnTo>
                  <a:pt x="802273" y="1566136"/>
                </a:lnTo>
                <a:lnTo>
                  <a:pt x="751127" y="1560236"/>
                </a:lnTo>
                <a:lnTo>
                  <a:pt x="701708" y="1550636"/>
                </a:lnTo>
                <a:lnTo>
                  <a:pt x="654264" y="1537529"/>
                </a:lnTo>
                <a:lnTo>
                  <a:pt x="609043" y="1521105"/>
                </a:lnTo>
                <a:lnTo>
                  <a:pt x="566291" y="1501556"/>
                </a:lnTo>
                <a:lnTo>
                  <a:pt x="526256" y="1479072"/>
                </a:lnTo>
                <a:lnTo>
                  <a:pt x="489186" y="1453846"/>
                </a:lnTo>
                <a:lnTo>
                  <a:pt x="455327" y="1426068"/>
                </a:lnTo>
                <a:lnTo>
                  <a:pt x="424927" y="1395930"/>
                </a:lnTo>
                <a:lnTo>
                  <a:pt x="398233" y="1363624"/>
                </a:lnTo>
                <a:lnTo>
                  <a:pt x="2447336" y="1363624"/>
                </a:lnTo>
                <a:lnTo>
                  <a:pt x="2436090" y="1373382"/>
                </a:lnTo>
                <a:lnTo>
                  <a:pt x="2398287" y="1398827"/>
                </a:lnTo>
                <a:lnTo>
                  <a:pt x="2366075" y="1415478"/>
                </a:lnTo>
                <a:lnTo>
                  <a:pt x="1949411" y="1415478"/>
                </a:lnTo>
                <a:lnTo>
                  <a:pt x="1930919" y="1454304"/>
                </a:lnTo>
                <a:lnTo>
                  <a:pt x="1906948" y="1490856"/>
                </a:lnTo>
                <a:lnTo>
                  <a:pt x="1890560" y="1510017"/>
                </a:lnTo>
                <a:lnTo>
                  <a:pt x="1126109" y="1510017"/>
                </a:lnTo>
                <a:lnTo>
                  <a:pt x="1085400" y="1527137"/>
                </a:lnTo>
                <a:lnTo>
                  <a:pt x="1042630" y="1541490"/>
                </a:lnTo>
                <a:lnTo>
                  <a:pt x="997996" y="1552921"/>
                </a:lnTo>
                <a:lnTo>
                  <a:pt x="951697" y="1561276"/>
                </a:lnTo>
                <a:lnTo>
                  <a:pt x="903932" y="1566402"/>
                </a:lnTo>
                <a:lnTo>
                  <a:pt x="854900" y="1568145"/>
                </a:lnTo>
                <a:close/>
              </a:path>
              <a:path w="2948940" h="1668145">
                <a:moveTo>
                  <a:pt x="2158288" y="1461515"/>
                </a:moveTo>
                <a:lnTo>
                  <a:pt x="2101800" y="1458424"/>
                </a:lnTo>
                <a:lnTo>
                  <a:pt x="2047787" y="1449436"/>
                </a:lnTo>
                <a:lnTo>
                  <a:pt x="1996806" y="1434978"/>
                </a:lnTo>
                <a:lnTo>
                  <a:pt x="1949411" y="1415478"/>
                </a:lnTo>
                <a:lnTo>
                  <a:pt x="2366075" y="1415478"/>
                </a:lnTo>
                <a:lnTo>
                  <a:pt x="2311095" y="1437878"/>
                </a:lnTo>
                <a:lnTo>
                  <a:pt x="2262632" y="1450772"/>
                </a:lnTo>
                <a:lnTo>
                  <a:pt x="2211542" y="1458770"/>
                </a:lnTo>
                <a:lnTo>
                  <a:pt x="2158288" y="1461515"/>
                </a:lnTo>
                <a:close/>
              </a:path>
              <a:path w="2948940" h="1668145">
                <a:moveTo>
                  <a:pt x="1508785" y="1667992"/>
                </a:moveTo>
                <a:lnTo>
                  <a:pt x="1456365" y="1665711"/>
                </a:lnTo>
                <a:lnTo>
                  <a:pt x="1405671" y="1659032"/>
                </a:lnTo>
                <a:lnTo>
                  <a:pt x="1357023" y="1648205"/>
                </a:lnTo>
                <a:lnTo>
                  <a:pt x="1310742" y="1633477"/>
                </a:lnTo>
                <a:lnTo>
                  <a:pt x="1267151" y="1615097"/>
                </a:lnTo>
                <a:lnTo>
                  <a:pt x="1226571" y="1593312"/>
                </a:lnTo>
                <a:lnTo>
                  <a:pt x="1189323" y="1568372"/>
                </a:lnTo>
                <a:lnTo>
                  <a:pt x="1155728" y="1540524"/>
                </a:lnTo>
                <a:lnTo>
                  <a:pt x="1126109" y="1510017"/>
                </a:lnTo>
                <a:lnTo>
                  <a:pt x="1890560" y="1510017"/>
                </a:lnTo>
                <a:lnTo>
                  <a:pt x="1844127" y="1555936"/>
                </a:lnTo>
                <a:lnTo>
                  <a:pt x="1806052" y="1583866"/>
                </a:lnTo>
                <a:lnTo>
                  <a:pt x="1764054" y="1608321"/>
                </a:lnTo>
                <a:lnTo>
                  <a:pt x="1718519" y="1629003"/>
                </a:lnTo>
                <a:lnTo>
                  <a:pt x="1669837" y="1645611"/>
                </a:lnTo>
                <a:lnTo>
                  <a:pt x="1618394" y="1657845"/>
                </a:lnTo>
                <a:lnTo>
                  <a:pt x="1564581" y="1665405"/>
                </a:lnTo>
                <a:lnTo>
                  <a:pt x="1508785" y="16679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70385" y="4037660"/>
            <a:ext cx="185178" cy="243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65533" y="3795991"/>
            <a:ext cx="278765" cy="278130"/>
          </a:xfrm>
          <a:custGeom>
            <a:avLst/>
            <a:gdLst/>
            <a:ahLst/>
            <a:cxnLst/>
            <a:rect l="l" t="t" r="r" b="b"/>
            <a:pathLst>
              <a:path w="278764" h="278129">
                <a:moveTo>
                  <a:pt x="138950" y="277901"/>
                </a:moveTo>
                <a:lnTo>
                  <a:pt x="95029" y="270816"/>
                </a:lnTo>
                <a:lnTo>
                  <a:pt x="56885" y="251089"/>
                </a:lnTo>
                <a:lnTo>
                  <a:pt x="26807" y="221010"/>
                </a:lnTo>
                <a:lnTo>
                  <a:pt x="7083" y="182867"/>
                </a:lnTo>
                <a:lnTo>
                  <a:pt x="0" y="138950"/>
                </a:lnTo>
                <a:lnTo>
                  <a:pt x="7083" y="95029"/>
                </a:lnTo>
                <a:lnTo>
                  <a:pt x="26807" y="56885"/>
                </a:lnTo>
                <a:lnTo>
                  <a:pt x="56885" y="26807"/>
                </a:lnTo>
                <a:lnTo>
                  <a:pt x="95029" y="7083"/>
                </a:lnTo>
                <a:lnTo>
                  <a:pt x="138950" y="0"/>
                </a:lnTo>
                <a:lnTo>
                  <a:pt x="182870" y="7083"/>
                </a:lnTo>
                <a:lnTo>
                  <a:pt x="221039" y="26809"/>
                </a:lnTo>
                <a:lnTo>
                  <a:pt x="251196" y="56891"/>
                </a:lnTo>
                <a:lnTo>
                  <a:pt x="271078" y="95042"/>
                </a:lnTo>
                <a:lnTo>
                  <a:pt x="278422" y="138976"/>
                </a:lnTo>
                <a:lnTo>
                  <a:pt x="271078" y="182880"/>
                </a:lnTo>
                <a:lnTo>
                  <a:pt x="251196" y="221015"/>
                </a:lnTo>
                <a:lnTo>
                  <a:pt x="221039" y="251091"/>
                </a:lnTo>
                <a:lnTo>
                  <a:pt x="182870" y="270817"/>
                </a:lnTo>
                <a:lnTo>
                  <a:pt x="138950" y="27790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21200" y="2167763"/>
            <a:ext cx="2961640" cy="1676400"/>
          </a:xfrm>
          <a:custGeom>
            <a:avLst/>
            <a:gdLst/>
            <a:ahLst/>
            <a:cxnLst/>
            <a:rect l="l" t="t" r="r" b="b"/>
            <a:pathLst>
              <a:path w="2961640" h="1676400">
                <a:moveTo>
                  <a:pt x="1910676" y="12700"/>
                </a:moveTo>
                <a:lnTo>
                  <a:pt x="1700669" y="12700"/>
                </a:lnTo>
                <a:lnTo>
                  <a:pt x="1710601" y="0"/>
                </a:lnTo>
                <a:lnTo>
                  <a:pt x="1902472" y="0"/>
                </a:lnTo>
                <a:lnTo>
                  <a:pt x="1910676" y="12700"/>
                </a:lnTo>
                <a:close/>
              </a:path>
              <a:path w="2961640" h="1676400">
                <a:moveTo>
                  <a:pt x="2398801" y="12700"/>
                </a:moveTo>
                <a:lnTo>
                  <a:pt x="2185187" y="12700"/>
                </a:lnTo>
                <a:lnTo>
                  <a:pt x="2193861" y="0"/>
                </a:lnTo>
                <a:lnTo>
                  <a:pt x="2384679" y="0"/>
                </a:lnTo>
                <a:lnTo>
                  <a:pt x="2398801" y="12700"/>
                </a:lnTo>
                <a:close/>
              </a:path>
              <a:path w="2961640" h="1676400">
                <a:moveTo>
                  <a:pt x="1704086" y="25400"/>
                </a:moveTo>
                <a:lnTo>
                  <a:pt x="1662607" y="25400"/>
                </a:lnTo>
                <a:lnTo>
                  <a:pt x="1671866" y="12700"/>
                </a:lnTo>
                <a:lnTo>
                  <a:pt x="1713839" y="12700"/>
                </a:lnTo>
                <a:lnTo>
                  <a:pt x="1704086" y="25400"/>
                </a:lnTo>
                <a:close/>
              </a:path>
              <a:path w="2961640" h="1676400">
                <a:moveTo>
                  <a:pt x="1950059" y="25400"/>
                </a:moveTo>
                <a:lnTo>
                  <a:pt x="1907286" y="25400"/>
                </a:lnTo>
                <a:lnTo>
                  <a:pt x="1899208" y="12700"/>
                </a:lnTo>
                <a:lnTo>
                  <a:pt x="1942426" y="12700"/>
                </a:lnTo>
                <a:lnTo>
                  <a:pt x="1950059" y="25400"/>
                </a:lnTo>
                <a:close/>
              </a:path>
              <a:path w="2961640" h="1676400">
                <a:moveTo>
                  <a:pt x="2188387" y="25400"/>
                </a:moveTo>
                <a:lnTo>
                  <a:pt x="2143442" y="25400"/>
                </a:lnTo>
                <a:lnTo>
                  <a:pt x="2151557" y="12700"/>
                </a:lnTo>
                <a:lnTo>
                  <a:pt x="2196922" y="12700"/>
                </a:lnTo>
                <a:lnTo>
                  <a:pt x="2188387" y="25400"/>
                </a:lnTo>
                <a:close/>
              </a:path>
              <a:path w="2961640" h="1676400">
                <a:moveTo>
                  <a:pt x="2452509" y="25400"/>
                </a:moveTo>
                <a:lnTo>
                  <a:pt x="2409266" y="25400"/>
                </a:lnTo>
                <a:lnTo>
                  <a:pt x="2395626" y="12700"/>
                </a:lnTo>
                <a:lnTo>
                  <a:pt x="2439530" y="12700"/>
                </a:lnTo>
                <a:lnTo>
                  <a:pt x="2452509" y="25400"/>
                </a:lnTo>
                <a:close/>
              </a:path>
              <a:path w="2961640" h="1676400">
                <a:moveTo>
                  <a:pt x="1667395" y="38100"/>
                </a:moveTo>
                <a:lnTo>
                  <a:pt x="1635988" y="38100"/>
                </a:lnTo>
                <a:lnTo>
                  <a:pt x="1644662" y="25400"/>
                </a:lnTo>
                <a:lnTo>
                  <a:pt x="1676476" y="25400"/>
                </a:lnTo>
                <a:lnTo>
                  <a:pt x="1667395" y="38100"/>
                </a:lnTo>
                <a:close/>
              </a:path>
              <a:path w="2961640" h="1676400">
                <a:moveTo>
                  <a:pt x="1972182" y="38100"/>
                </a:moveTo>
                <a:lnTo>
                  <a:pt x="1945233" y="38100"/>
                </a:lnTo>
                <a:lnTo>
                  <a:pt x="1937740" y="25400"/>
                </a:lnTo>
                <a:lnTo>
                  <a:pt x="1964943" y="25400"/>
                </a:lnTo>
                <a:lnTo>
                  <a:pt x="1972182" y="38100"/>
                </a:lnTo>
                <a:close/>
              </a:path>
              <a:path w="2961640" h="1676400">
                <a:moveTo>
                  <a:pt x="2147989" y="38100"/>
                </a:moveTo>
                <a:lnTo>
                  <a:pt x="2119845" y="38100"/>
                </a:lnTo>
                <a:lnTo>
                  <a:pt x="2127580" y="25400"/>
                </a:lnTo>
                <a:lnTo>
                  <a:pt x="2155977" y="25400"/>
                </a:lnTo>
                <a:lnTo>
                  <a:pt x="2147989" y="38100"/>
                </a:lnTo>
                <a:close/>
              </a:path>
              <a:path w="2961640" h="1676400">
                <a:moveTo>
                  <a:pt x="2477490" y="38100"/>
                </a:moveTo>
                <a:lnTo>
                  <a:pt x="2447823" y="38100"/>
                </a:lnTo>
                <a:lnTo>
                  <a:pt x="2435059" y="25400"/>
                </a:lnTo>
                <a:lnTo>
                  <a:pt x="2465171" y="25400"/>
                </a:lnTo>
                <a:lnTo>
                  <a:pt x="2477490" y="38100"/>
                </a:lnTo>
                <a:close/>
              </a:path>
              <a:path w="2961640" h="1676400">
                <a:moveTo>
                  <a:pt x="1358188" y="50800"/>
                </a:moveTo>
                <a:lnTo>
                  <a:pt x="1207579" y="50800"/>
                </a:lnTo>
                <a:lnTo>
                  <a:pt x="1220089" y="38100"/>
                </a:lnTo>
                <a:lnTo>
                  <a:pt x="1349235" y="38100"/>
                </a:lnTo>
                <a:lnTo>
                  <a:pt x="1358188" y="50800"/>
                </a:lnTo>
                <a:close/>
              </a:path>
              <a:path w="2961640" h="1676400">
                <a:moveTo>
                  <a:pt x="1641805" y="50800"/>
                </a:moveTo>
                <a:lnTo>
                  <a:pt x="1611223" y="50800"/>
                </a:lnTo>
                <a:lnTo>
                  <a:pt x="1619262" y="38100"/>
                </a:lnTo>
                <a:lnTo>
                  <a:pt x="1650314" y="38100"/>
                </a:lnTo>
                <a:lnTo>
                  <a:pt x="1641805" y="50800"/>
                </a:lnTo>
                <a:close/>
              </a:path>
              <a:path w="2961640" h="1676400">
                <a:moveTo>
                  <a:pt x="1999716" y="50800"/>
                </a:moveTo>
                <a:lnTo>
                  <a:pt x="1973326" y="50800"/>
                </a:lnTo>
                <a:lnTo>
                  <a:pt x="1966366" y="38100"/>
                </a:lnTo>
                <a:lnTo>
                  <a:pt x="1993061" y="38100"/>
                </a:lnTo>
                <a:lnTo>
                  <a:pt x="1999716" y="50800"/>
                </a:lnTo>
                <a:close/>
              </a:path>
              <a:path w="2961640" h="1676400">
                <a:moveTo>
                  <a:pt x="2117839" y="50800"/>
                </a:moveTo>
                <a:lnTo>
                  <a:pt x="2090254" y="50800"/>
                </a:lnTo>
                <a:lnTo>
                  <a:pt x="2097430" y="38100"/>
                </a:lnTo>
                <a:lnTo>
                  <a:pt x="2125319" y="38100"/>
                </a:lnTo>
                <a:lnTo>
                  <a:pt x="2117839" y="50800"/>
                </a:lnTo>
                <a:close/>
              </a:path>
              <a:path w="2961640" h="1676400">
                <a:moveTo>
                  <a:pt x="2501049" y="50800"/>
                </a:moveTo>
                <a:lnTo>
                  <a:pt x="2471940" y="50800"/>
                </a:lnTo>
                <a:lnTo>
                  <a:pt x="2459837" y="38100"/>
                </a:lnTo>
                <a:lnTo>
                  <a:pt x="2489454" y="38100"/>
                </a:lnTo>
                <a:lnTo>
                  <a:pt x="2501049" y="50800"/>
                </a:lnTo>
                <a:close/>
              </a:path>
              <a:path w="2961640" h="1676400">
                <a:moveTo>
                  <a:pt x="1209560" y="63500"/>
                </a:moveTo>
                <a:lnTo>
                  <a:pt x="1147483" y="63500"/>
                </a:lnTo>
                <a:lnTo>
                  <a:pt x="1159154" y="50800"/>
                </a:lnTo>
                <a:lnTo>
                  <a:pt x="1221892" y="50800"/>
                </a:lnTo>
                <a:lnTo>
                  <a:pt x="1209560" y="63500"/>
                </a:lnTo>
                <a:close/>
              </a:path>
              <a:path w="2961640" h="1676400">
                <a:moveTo>
                  <a:pt x="1418526" y="63500"/>
                </a:moveTo>
                <a:lnTo>
                  <a:pt x="1356283" y="63500"/>
                </a:lnTo>
                <a:lnTo>
                  <a:pt x="1347457" y="50800"/>
                </a:lnTo>
                <a:lnTo>
                  <a:pt x="1410169" y="50800"/>
                </a:lnTo>
                <a:lnTo>
                  <a:pt x="1418526" y="63500"/>
                </a:lnTo>
                <a:close/>
              </a:path>
              <a:path w="2961640" h="1676400">
                <a:moveTo>
                  <a:pt x="1618043" y="63500"/>
                </a:moveTo>
                <a:lnTo>
                  <a:pt x="1595831" y="63500"/>
                </a:lnTo>
                <a:lnTo>
                  <a:pt x="1603413" y="50800"/>
                </a:lnTo>
                <a:lnTo>
                  <a:pt x="1625917" y="50800"/>
                </a:lnTo>
                <a:lnTo>
                  <a:pt x="1618043" y="63500"/>
                </a:lnTo>
                <a:close/>
              </a:path>
              <a:path w="2961640" h="1676400">
                <a:moveTo>
                  <a:pt x="2018766" y="63500"/>
                </a:moveTo>
                <a:lnTo>
                  <a:pt x="1992934" y="63500"/>
                </a:lnTo>
                <a:lnTo>
                  <a:pt x="1986406" y="50800"/>
                </a:lnTo>
                <a:lnTo>
                  <a:pt x="2012581" y="50800"/>
                </a:lnTo>
                <a:lnTo>
                  <a:pt x="2018766" y="63500"/>
                </a:lnTo>
                <a:close/>
              </a:path>
              <a:path w="2961640" h="1676400">
                <a:moveTo>
                  <a:pt x="2096642" y="63500"/>
                </a:moveTo>
                <a:lnTo>
                  <a:pt x="2069591" y="63500"/>
                </a:lnTo>
                <a:lnTo>
                  <a:pt x="2076323" y="50800"/>
                </a:lnTo>
                <a:lnTo>
                  <a:pt x="2103704" y="50800"/>
                </a:lnTo>
                <a:lnTo>
                  <a:pt x="2096642" y="63500"/>
                </a:lnTo>
                <a:close/>
              </a:path>
              <a:path w="2961640" h="1676400">
                <a:moveTo>
                  <a:pt x="2533497" y="76200"/>
                </a:moveTo>
                <a:lnTo>
                  <a:pt x="2515857" y="76200"/>
                </a:lnTo>
                <a:lnTo>
                  <a:pt x="2505240" y="63500"/>
                </a:lnTo>
                <a:lnTo>
                  <a:pt x="2494661" y="63500"/>
                </a:lnTo>
                <a:lnTo>
                  <a:pt x="2483269" y="50800"/>
                </a:lnTo>
                <a:lnTo>
                  <a:pt x="2512263" y="50800"/>
                </a:lnTo>
                <a:lnTo>
                  <a:pt x="2523083" y="63500"/>
                </a:lnTo>
                <a:lnTo>
                  <a:pt x="2533497" y="76200"/>
                </a:lnTo>
                <a:close/>
              </a:path>
              <a:path w="2961640" h="1676400">
                <a:moveTo>
                  <a:pt x="1151153" y="76200"/>
                </a:moveTo>
                <a:lnTo>
                  <a:pt x="1113650" y="76200"/>
                </a:lnTo>
                <a:lnTo>
                  <a:pt x="1124724" y="63500"/>
                </a:lnTo>
                <a:lnTo>
                  <a:pt x="1162646" y="63500"/>
                </a:lnTo>
                <a:lnTo>
                  <a:pt x="1151153" y="76200"/>
                </a:lnTo>
                <a:close/>
              </a:path>
              <a:path w="2961640" h="1676400">
                <a:moveTo>
                  <a:pt x="1450949" y="76200"/>
                </a:moveTo>
                <a:lnTo>
                  <a:pt x="1414919" y="76200"/>
                </a:lnTo>
                <a:lnTo>
                  <a:pt x="1406690" y="63500"/>
                </a:lnTo>
                <a:lnTo>
                  <a:pt x="1442999" y="63500"/>
                </a:lnTo>
                <a:lnTo>
                  <a:pt x="1450949" y="76200"/>
                </a:lnTo>
                <a:close/>
              </a:path>
              <a:path w="2961640" h="1676400">
                <a:moveTo>
                  <a:pt x="1596313" y="76200"/>
                </a:moveTo>
                <a:lnTo>
                  <a:pt x="1581391" y="76200"/>
                </a:lnTo>
                <a:lnTo>
                  <a:pt x="1588490" y="63500"/>
                </a:lnTo>
                <a:lnTo>
                  <a:pt x="1603489" y="63500"/>
                </a:lnTo>
                <a:lnTo>
                  <a:pt x="1596313" y="76200"/>
                </a:lnTo>
                <a:close/>
              </a:path>
              <a:path w="2961640" h="1676400">
                <a:moveTo>
                  <a:pt x="2030641" y="76200"/>
                </a:moveTo>
                <a:lnTo>
                  <a:pt x="2011146" y="76200"/>
                </a:lnTo>
                <a:lnTo>
                  <a:pt x="2005101" y="63500"/>
                </a:lnTo>
                <a:lnTo>
                  <a:pt x="2024786" y="63500"/>
                </a:lnTo>
                <a:lnTo>
                  <a:pt x="2030641" y="76200"/>
                </a:lnTo>
                <a:close/>
              </a:path>
              <a:path w="2961640" h="1676400">
                <a:moveTo>
                  <a:pt x="2076767" y="76200"/>
                </a:moveTo>
                <a:lnTo>
                  <a:pt x="2056599" y="76200"/>
                </a:lnTo>
                <a:lnTo>
                  <a:pt x="2063013" y="63500"/>
                </a:lnTo>
                <a:lnTo>
                  <a:pt x="2083371" y="63500"/>
                </a:lnTo>
                <a:lnTo>
                  <a:pt x="2076767" y="76200"/>
                </a:lnTo>
                <a:close/>
              </a:path>
              <a:path w="2961640" h="1676400">
                <a:moveTo>
                  <a:pt x="1118323" y="88900"/>
                </a:moveTo>
                <a:lnTo>
                  <a:pt x="1081735" y="88900"/>
                </a:lnTo>
                <a:lnTo>
                  <a:pt x="1092149" y="76200"/>
                </a:lnTo>
                <a:lnTo>
                  <a:pt x="1129233" y="76200"/>
                </a:lnTo>
                <a:lnTo>
                  <a:pt x="1118323" y="88900"/>
                </a:lnTo>
                <a:close/>
              </a:path>
              <a:path w="2961640" h="1676400">
                <a:moveTo>
                  <a:pt x="1481658" y="88900"/>
                </a:moveTo>
                <a:lnTo>
                  <a:pt x="1453997" y="88900"/>
                </a:lnTo>
                <a:lnTo>
                  <a:pt x="1446263" y="76200"/>
                </a:lnTo>
                <a:lnTo>
                  <a:pt x="1474152" y="76200"/>
                </a:lnTo>
                <a:lnTo>
                  <a:pt x="1481658" y="88900"/>
                </a:lnTo>
                <a:close/>
              </a:path>
              <a:path w="2961640" h="1676400">
                <a:moveTo>
                  <a:pt x="1583029" y="88900"/>
                </a:moveTo>
                <a:lnTo>
                  <a:pt x="1567980" y="88900"/>
                </a:lnTo>
                <a:lnTo>
                  <a:pt x="1574558" y="76200"/>
                </a:lnTo>
                <a:lnTo>
                  <a:pt x="1589709" y="76200"/>
                </a:lnTo>
                <a:lnTo>
                  <a:pt x="1583029" y="88900"/>
                </a:lnTo>
                <a:close/>
              </a:path>
              <a:path w="2961640" h="1676400">
                <a:moveTo>
                  <a:pt x="2038426" y="88900"/>
                </a:moveTo>
                <a:lnTo>
                  <a:pt x="2027885" y="88900"/>
                </a:lnTo>
                <a:lnTo>
                  <a:pt x="2022348" y="76200"/>
                </a:lnTo>
                <a:lnTo>
                  <a:pt x="2041817" y="76200"/>
                </a:lnTo>
                <a:lnTo>
                  <a:pt x="2042978" y="79004"/>
                </a:lnTo>
                <a:lnTo>
                  <a:pt x="2038426" y="88900"/>
                </a:lnTo>
                <a:close/>
              </a:path>
              <a:path w="2961640" h="1676400">
                <a:moveTo>
                  <a:pt x="2058314" y="88900"/>
                </a:moveTo>
                <a:lnTo>
                  <a:pt x="2047074" y="88900"/>
                </a:lnTo>
                <a:lnTo>
                  <a:pt x="2042978" y="79004"/>
                </a:lnTo>
                <a:lnTo>
                  <a:pt x="2044268" y="76200"/>
                </a:lnTo>
                <a:lnTo>
                  <a:pt x="2064435" y="76200"/>
                </a:lnTo>
                <a:lnTo>
                  <a:pt x="2058314" y="88900"/>
                </a:lnTo>
                <a:close/>
              </a:path>
              <a:path w="2961640" h="1676400">
                <a:moveTo>
                  <a:pt x="2553017" y="88900"/>
                </a:moveTo>
                <a:lnTo>
                  <a:pt x="2535415" y="88900"/>
                </a:lnTo>
                <a:lnTo>
                  <a:pt x="2525636" y="76200"/>
                </a:lnTo>
                <a:lnTo>
                  <a:pt x="2543479" y="76200"/>
                </a:lnTo>
                <a:lnTo>
                  <a:pt x="2553017" y="88900"/>
                </a:lnTo>
                <a:close/>
              </a:path>
              <a:path w="2961640" h="1676400">
                <a:moveTo>
                  <a:pt x="2047074" y="88900"/>
                </a:moveTo>
                <a:lnTo>
                  <a:pt x="2038426" y="88900"/>
                </a:lnTo>
                <a:lnTo>
                  <a:pt x="2042978" y="79004"/>
                </a:lnTo>
                <a:lnTo>
                  <a:pt x="2047074" y="88900"/>
                </a:lnTo>
                <a:close/>
              </a:path>
              <a:path w="2961640" h="1676400">
                <a:moveTo>
                  <a:pt x="1087424" y="101600"/>
                </a:moveTo>
                <a:lnTo>
                  <a:pt x="1061643" y="101600"/>
                </a:lnTo>
                <a:lnTo>
                  <a:pt x="1071562" y="88900"/>
                </a:lnTo>
                <a:lnTo>
                  <a:pt x="1097661" y="88900"/>
                </a:lnTo>
                <a:lnTo>
                  <a:pt x="1087424" y="101600"/>
                </a:lnTo>
                <a:close/>
              </a:path>
              <a:path w="2961640" h="1676400">
                <a:moveTo>
                  <a:pt x="1503451" y="101600"/>
                </a:moveTo>
                <a:lnTo>
                  <a:pt x="1476133" y="101600"/>
                </a:lnTo>
                <a:lnTo>
                  <a:pt x="1468754" y="88900"/>
                </a:lnTo>
                <a:lnTo>
                  <a:pt x="1496301" y="88900"/>
                </a:lnTo>
                <a:lnTo>
                  <a:pt x="1503451" y="101600"/>
                </a:lnTo>
                <a:close/>
              </a:path>
              <a:path w="2961640" h="1676400">
                <a:moveTo>
                  <a:pt x="1570774" y="101600"/>
                </a:moveTo>
                <a:lnTo>
                  <a:pt x="1555623" y="101600"/>
                </a:lnTo>
                <a:lnTo>
                  <a:pt x="1561668" y="88900"/>
                </a:lnTo>
                <a:lnTo>
                  <a:pt x="1576920" y="88900"/>
                </a:lnTo>
                <a:lnTo>
                  <a:pt x="1570774" y="101600"/>
                </a:lnTo>
                <a:close/>
              </a:path>
              <a:path w="2961640" h="1676400">
                <a:moveTo>
                  <a:pt x="2042401" y="101600"/>
                </a:moveTo>
                <a:lnTo>
                  <a:pt x="2032990" y="88900"/>
                </a:lnTo>
                <a:lnTo>
                  <a:pt x="2052612" y="88900"/>
                </a:lnTo>
                <a:lnTo>
                  <a:pt x="2042401" y="101600"/>
                </a:lnTo>
                <a:close/>
              </a:path>
              <a:path w="2961640" h="1676400">
                <a:moveTo>
                  <a:pt x="2586431" y="127000"/>
                </a:moveTo>
                <a:lnTo>
                  <a:pt x="2569171" y="127000"/>
                </a:lnTo>
                <a:lnTo>
                  <a:pt x="2561247" y="114300"/>
                </a:lnTo>
                <a:lnTo>
                  <a:pt x="2561437" y="114300"/>
                </a:lnTo>
                <a:lnTo>
                  <a:pt x="2553030" y="101600"/>
                </a:lnTo>
                <a:lnTo>
                  <a:pt x="2544546" y="101600"/>
                </a:lnTo>
                <a:lnTo>
                  <a:pt x="2535212" y="88900"/>
                </a:lnTo>
                <a:lnTo>
                  <a:pt x="2562097" y="88900"/>
                </a:lnTo>
                <a:lnTo>
                  <a:pt x="2570695" y="101600"/>
                </a:lnTo>
                <a:lnTo>
                  <a:pt x="2578823" y="114300"/>
                </a:lnTo>
                <a:lnTo>
                  <a:pt x="2586431" y="127000"/>
                </a:lnTo>
                <a:close/>
              </a:path>
              <a:path w="2961640" h="1676400">
                <a:moveTo>
                  <a:pt x="1067981" y="114300"/>
                </a:moveTo>
                <a:lnTo>
                  <a:pt x="1042542" y="114300"/>
                </a:lnTo>
                <a:lnTo>
                  <a:pt x="1051966" y="101600"/>
                </a:lnTo>
                <a:lnTo>
                  <a:pt x="1077747" y="101600"/>
                </a:lnTo>
                <a:lnTo>
                  <a:pt x="1067981" y="114300"/>
                </a:lnTo>
                <a:close/>
              </a:path>
              <a:path w="2961640" h="1676400">
                <a:moveTo>
                  <a:pt x="1524101" y="114300"/>
                </a:moveTo>
                <a:lnTo>
                  <a:pt x="1503997" y="114300"/>
                </a:lnTo>
                <a:lnTo>
                  <a:pt x="1497101" y="101600"/>
                </a:lnTo>
                <a:lnTo>
                  <a:pt x="1517345" y="101600"/>
                </a:lnTo>
                <a:lnTo>
                  <a:pt x="1524101" y="114300"/>
                </a:lnTo>
                <a:close/>
              </a:path>
              <a:path w="2961640" h="1676400">
                <a:moveTo>
                  <a:pt x="1559598" y="114300"/>
                </a:moveTo>
                <a:lnTo>
                  <a:pt x="1544408" y="114300"/>
                </a:lnTo>
                <a:lnTo>
                  <a:pt x="1549869" y="101600"/>
                </a:lnTo>
                <a:lnTo>
                  <a:pt x="1565198" y="101600"/>
                </a:lnTo>
                <a:lnTo>
                  <a:pt x="1559598" y="114300"/>
                </a:lnTo>
                <a:close/>
              </a:path>
              <a:path w="2961640" h="1676400">
                <a:moveTo>
                  <a:pt x="1040714" y="127000"/>
                </a:moveTo>
                <a:lnTo>
                  <a:pt x="1024521" y="127000"/>
                </a:lnTo>
                <a:lnTo>
                  <a:pt x="1033399" y="114300"/>
                </a:lnTo>
                <a:lnTo>
                  <a:pt x="1049705" y="114300"/>
                </a:lnTo>
                <a:lnTo>
                  <a:pt x="1040714" y="127000"/>
                </a:lnTo>
                <a:close/>
              </a:path>
              <a:path w="2961640" h="1676400">
                <a:moveTo>
                  <a:pt x="1534439" y="127000"/>
                </a:moveTo>
                <a:lnTo>
                  <a:pt x="1523555" y="127000"/>
                </a:lnTo>
                <a:lnTo>
                  <a:pt x="1517053" y="114300"/>
                </a:lnTo>
                <a:lnTo>
                  <a:pt x="1537195" y="114300"/>
                </a:lnTo>
                <a:lnTo>
                  <a:pt x="1538348" y="116630"/>
                </a:lnTo>
                <a:lnTo>
                  <a:pt x="1534439" y="127000"/>
                </a:lnTo>
                <a:close/>
              </a:path>
              <a:path w="2961640" h="1676400">
                <a:moveTo>
                  <a:pt x="1549539" y="127000"/>
                </a:moveTo>
                <a:lnTo>
                  <a:pt x="1543481" y="127000"/>
                </a:lnTo>
                <a:lnTo>
                  <a:pt x="1538348" y="116630"/>
                </a:lnTo>
                <a:lnTo>
                  <a:pt x="1539227" y="114300"/>
                </a:lnTo>
                <a:lnTo>
                  <a:pt x="1554568" y="114300"/>
                </a:lnTo>
                <a:lnTo>
                  <a:pt x="1549539" y="127000"/>
                </a:lnTo>
                <a:close/>
              </a:path>
              <a:path w="2961640" h="1676400">
                <a:moveTo>
                  <a:pt x="1543481" y="127000"/>
                </a:moveTo>
                <a:lnTo>
                  <a:pt x="1534439" y="127000"/>
                </a:lnTo>
                <a:lnTo>
                  <a:pt x="1538348" y="116630"/>
                </a:lnTo>
                <a:lnTo>
                  <a:pt x="1543481" y="127000"/>
                </a:lnTo>
                <a:close/>
              </a:path>
              <a:path w="2961640" h="1676400">
                <a:moveTo>
                  <a:pt x="1023899" y="139700"/>
                </a:moveTo>
                <a:lnTo>
                  <a:pt x="1007630" y="139700"/>
                </a:lnTo>
                <a:lnTo>
                  <a:pt x="1015923" y="127000"/>
                </a:lnTo>
                <a:lnTo>
                  <a:pt x="1032332" y="127000"/>
                </a:lnTo>
                <a:lnTo>
                  <a:pt x="1023899" y="139700"/>
                </a:lnTo>
                <a:close/>
              </a:path>
              <a:path w="2961640" h="1676400">
                <a:moveTo>
                  <a:pt x="1541233" y="139700"/>
                </a:moveTo>
                <a:lnTo>
                  <a:pt x="1529689" y="127000"/>
                </a:lnTo>
                <a:lnTo>
                  <a:pt x="1549679" y="127000"/>
                </a:lnTo>
                <a:lnTo>
                  <a:pt x="1541233" y="139700"/>
                </a:lnTo>
                <a:close/>
              </a:path>
              <a:path w="2961640" h="1676400">
                <a:moveTo>
                  <a:pt x="2616365" y="177800"/>
                </a:moveTo>
                <a:lnTo>
                  <a:pt x="2604731" y="177800"/>
                </a:lnTo>
                <a:lnTo>
                  <a:pt x="2600020" y="165100"/>
                </a:lnTo>
                <a:lnTo>
                  <a:pt x="2595029" y="165100"/>
                </a:lnTo>
                <a:lnTo>
                  <a:pt x="2589187" y="152400"/>
                </a:lnTo>
                <a:lnTo>
                  <a:pt x="2589352" y="152400"/>
                </a:lnTo>
                <a:lnTo>
                  <a:pt x="2582964" y="139700"/>
                </a:lnTo>
                <a:lnTo>
                  <a:pt x="2583141" y="139700"/>
                </a:lnTo>
                <a:lnTo>
                  <a:pt x="2576220" y="127000"/>
                </a:lnTo>
                <a:lnTo>
                  <a:pt x="2593530" y="127000"/>
                </a:lnTo>
                <a:lnTo>
                  <a:pt x="2600083" y="139700"/>
                </a:lnTo>
                <a:lnTo>
                  <a:pt x="2606090" y="152400"/>
                </a:lnTo>
                <a:lnTo>
                  <a:pt x="2611526" y="165100"/>
                </a:lnTo>
                <a:lnTo>
                  <a:pt x="2616365" y="177800"/>
                </a:lnTo>
                <a:close/>
              </a:path>
              <a:path w="2961640" h="1676400">
                <a:moveTo>
                  <a:pt x="824750" y="152400"/>
                </a:moveTo>
                <a:lnTo>
                  <a:pt x="637019" y="152400"/>
                </a:lnTo>
                <a:lnTo>
                  <a:pt x="648436" y="139700"/>
                </a:lnTo>
                <a:lnTo>
                  <a:pt x="809485" y="139700"/>
                </a:lnTo>
                <a:lnTo>
                  <a:pt x="824750" y="152400"/>
                </a:lnTo>
                <a:close/>
              </a:path>
              <a:path w="2961640" h="1676400">
                <a:moveTo>
                  <a:pt x="1000848" y="165100"/>
                </a:moveTo>
                <a:lnTo>
                  <a:pt x="984542" y="165100"/>
                </a:lnTo>
                <a:lnTo>
                  <a:pt x="991933" y="152400"/>
                </a:lnTo>
                <a:lnTo>
                  <a:pt x="999629" y="139700"/>
                </a:lnTo>
                <a:lnTo>
                  <a:pt x="1024051" y="139700"/>
                </a:lnTo>
                <a:lnTo>
                  <a:pt x="1015911" y="152400"/>
                </a:lnTo>
                <a:lnTo>
                  <a:pt x="1008379" y="152400"/>
                </a:lnTo>
                <a:lnTo>
                  <a:pt x="1000848" y="165100"/>
                </a:lnTo>
                <a:close/>
              </a:path>
              <a:path w="2961640" h="1676400">
                <a:moveTo>
                  <a:pt x="638937" y="165100"/>
                </a:moveTo>
                <a:lnTo>
                  <a:pt x="581532" y="165100"/>
                </a:lnTo>
                <a:lnTo>
                  <a:pt x="592416" y="152400"/>
                </a:lnTo>
                <a:lnTo>
                  <a:pt x="650227" y="152400"/>
                </a:lnTo>
                <a:lnTo>
                  <a:pt x="638937" y="165100"/>
                </a:lnTo>
                <a:close/>
              </a:path>
              <a:path w="2961640" h="1676400">
                <a:moveTo>
                  <a:pt x="883945" y="165100"/>
                </a:moveTo>
                <a:lnTo>
                  <a:pt x="822845" y="165100"/>
                </a:lnTo>
                <a:lnTo>
                  <a:pt x="807745" y="152400"/>
                </a:lnTo>
                <a:lnTo>
                  <a:pt x="869441" y="152400"/>
                </a:lnTo>
                <a:lnTo>
                  <a:pt x="883945" y="165100"/>
                </a:lnTo>
                <a:close/>
              </a:path>
              <a:path w="2961640" h="1676400">
                <a:moveTo>
                  <a:pt x="574166" y="177800"/>
                </a:moveTo>
                <a:lnTo>
                  <a:pt x="539241" y="177800"/>
                </a:lnTo>
                <a:lnTo>
                  <a:pt x="549630" y="165100"/>
                </a:lnTo>
                <a:lnTo>
                  <a:pt x="584796" y="165100"/>
                </a:lnTo>
                <a:lnTo>
                  <a:pt x="574166" y="177800"/>
                </a:lnTo>
                <a:close/>
              </a:path>
              <a:path w="2961640" h="1676400">
                <a:moveTo>
                  <a:pt x="584682" y="177800"/>
                </a:moveTo>
                <a:lnTo>
                  <a:pt x="584796" y="165100"/>
                </a:lnTo>
                <a:lnTo>
                  <a:pt x="595439" y="165100"/>
                </a:lnTo>
                <a:lnTo>
                  <a:pt x="584682" y="177800"/>
                </a:lnTo>
                <a:close/>
              </a:path>
              <a:path w="2961640" h="1676400">
                <a:moveTo>
                  <a:pt x="926134" y="177800"/>
                </a:moveTo>
                <a:lnTo>
                  <a:pt x="880732" y="177800"/>
                </a:lnTo>
                <a:lnTo>
                  <a:pt x="866393" y="165100"/>
                </a:lnTo>
                <a:lnTo>
                  <a:pt x="912291" y="165100"/>
                </a:lnTo>
                <a:lnTo>
                  <a:pt x="926134" y="177800"/>
                </a:lnTo>
                <a:close/>
              </a:path>
              <a:path w="2961640" h="1676400">
                <a:moveTo>
                  <a:pt x="987005" y="177800"/>
                </a:moveTo>
                <a:lnTo>
                  <a:pt x="970762" y="177800"/>
                </a:lnTo>
                <a:lnTo>
                  <a:pt x="977493" y="165100"/>
                </a:lnTo>
                <a:lnTo>
                  <a:pt x="993914" y="165100"/>
                </a:lnTo>
                <a:lnTo>
                  <a:pt x="987005" y="177800"/>
                </a:lnTo>
                <a:close/>
              </a:path>
              <a:path w="2961640" h="1676400">
                <a:moveTo>
                  <a:pt x="533361" y="190500"/>
                </a:moveTo>
                <a:lnTo>
                  <a:pt x="499071" y="190500"/>
                </a:lnTo>
                <a:lnTo>
                  <a:pt x="508901" y="177800"/>
                </a:lnTo>
                <a:lnTo>
                  <a:pt x="543483" y="177800"/>
                </a:lnTo>
                <a:lnTo>
                  <a:pt x="533361" y="190500"/>
                </a:lnTo>
                <a:close/>
              </a:path>
              <a:path w="2961640" h="1676400">
                <a:moveTo>
                  <a:pt x="958392" y="190500"/>
                </a:moveTo>
                <a:lnTo>
                  <a:pt x="921943" y="190500"/>
                </a:lnTo>
                <a:lnTo>
                  <a:pt x="908265" y="177800"/>
                </a:lnTo>
                <a:lnTo>
                  <a:pt x="953071" y="177800"/>
                </a:lnTo>
                <a:lnTo>
                  <a:pt x="960815" y="185355"/>
                </a:lnTo>
                <a:lnTo>
                  <a:pt x="958392" y="190500"/>
                </a:lnTo>
                <a:close/>
              </a:path>
              <a:path w="2961640" h="1676400">
                <a:moveTo>
                  <a:pt x="974471" y="190500"/>
                </a:moveTo>
                <a:lnTo>
                  <a:pt x="966088" y="190500"/>
                </a:lnTo>
                <a:lnTo>
                  <a:pt x="960815" y="185355"/>
                </a:lnTo>
                <a:lnTo>
                  <a:pt x="964374" y="177800"/>
                </a:lnTo>
                <a:lnTo>
                  <a:pt x="980719" y="177800"/>
                </a:lnTo>
                <a:lnTo>
                  <a:pt x="974471" y="190500"/>
                </a:lnTo>
                <a:close/>
              </a:path>
              <a:path w="2961640" h="1676400">
                <a:moveTo>
                  <a:pt x="2620632" y="190500"/>
                </a:moveTo>
                <a:lnTo>
                  <a:pt x="2606763" y="190500"/>
                </a:lnTo>
                <a:lnTo>
                  <a:pt x="2604630" y="177800"/>
                </a:lnTo>
                <a:lnTo>
                  <a:pt x="2618587" y="177800"/>
                </a:lnTo>
                <a:lnTo>
                  <a:pt x="2620632" y="190500"/>
                </a:lnTo>
                <a:close/>
              </a:path>
              <a:path w="2961640" h="1676400">
                <a:moveTo>
                  <a:pt x="966088" y="190500"/>
                </a:moveTo>
                <a:lnTo>
                  <a:pt x="958392" y="190500"/>
                </a:lnTo>
                <a:lnTo>
                  <a:pt x="960815" y="185355"/>
                </a:lnTo>
                <a:lnTo>
                  <a:pt x="966088" y="190500"/>
                </a:lnTo>
                <a:close/>
              </a:path>
              <a:path w="2961640" h="1676400">
                <a:moveTo>
                  <a:pt x="504151" y="203200"/>
                </a:moveTo>
                <a:lnTo>
                  <a:pt x="470471" y="203200"/>
                </a:lnTo>
                <a:lnTo>
                  <a:pt x="479856" y="190500"/>
                </a:lnTo>
                <a:lnTo>
                  <a:pt x="513867" y="190500"/>
                </a:lnTo>
                <a:lnTo>
                  <a:pt x="504151" y="203200"/>
                </a:lnTo>
                <a:close/>
              </a:path>
              <a:path w="2961640" h="1676400">
                <a:moveTo>
                  <a:pt x="965720" y="203200"/>
                </a:moveTo>
                <a:lnTo>
                  <a:pt x="948080" y="190500"/>
                </a:lnTo>
                <a:lnTo>
                  <a:pt x="974610" y="190500"/>
                </a:lnTo>
                <a:lnTo>
                  <a:pt x="965720" y="203200"/>
                </a:lnTo>
                <a:close/>
              </a:path>
              <a:path w="2961640" h="1676400">
                <a:moveTo>
                  <a:pt x="2625851" y="203200"/>
                </a:moveTo>
                <a:lnTo>
                  <a:pt x="2612110" y="203200"/>
                </a:lnTo>
                <a:lnTo>
                  <a:pt x="2610421" y="190500"/>
                </a:lnTo>
                <a:lnTo>
                  <a:pt x="2624277" y="190500"/>
                </a:lnTo>
                <a:lnTo>
                  <a:pt x="2625851" y="203200"/>
                </a:lnTo>
                <a:close/>
              </a:path>
              <a:path w="2961640" h="1676400">
                <a:moveTo>
                  <a:pt x="476275" y="215900"/>
                </a:moveTo>
                <a:lnTo>
                  <a:pt x="452183" y="215900"/>
                </a:lnTo>
                <a:lnTo>
                  <a:pt x="461251" y="203200"/>
                </a:lnTo>
                <a:lnTo>
                  <a:pt x="485533" y="203200"/>
                </a:lnTo>
                <a:lnTo>
                  <a:pt x="476275" y="215900"/>
                </a:lnTo>
                <a:close/>
              </a:path>
              <a:path w="2961640" h="1676400">
                <a:moveTo>
                  <a:pt x="2651264" y="215900"/>
                </a:moveTo>
                <a:lnTo>
                  <a:pt x="2615869" y="215900"/>
                </a:lnTo>
                <a:lnTo>
                  <a:pt x="2613545" y="203200"/>
                </a:lnTo>
                <a:lnTo>
                  <a:pt x="2636951" y="203200"/>
                </a:lnTo>
                <a:lnTo>
                  <a:pt x="2651264" y="215900"/>
                </a:lnTo>
                <a:close/>
              </a:path>
              <a:path w="2961640" h="1676400">
                <a:moveTo>
                  <a:pt x="458469" y="228600"/>
                </a:moveTo>
                <a:lnTo>
                  <a:pt x="434555" y="228600"/>
                </a:lnTo>
                <a:lnTo>
                  <a:pt x="443280" y="215900"/>
                </a:lnTo>
                <a:lnTo>
                  <a:pt x="467410" y="215900"/>
                </a:lnTo>
                <a:lnTo>
                  <a:pt x="458469" y="228600"/>
                </a:lnTo>
                <a:close/>
              </a:path>
              <a:path w="2961640" h="1676400">
                <a:moveTo>
                  <a:pt x="2692539" y="228600"/>
                </a:moveTo>
                <a:lnTo>
                  <a:pt x="2647937" y="228600"/>
                </a:lnTo>
                <a:lnTo>
                  <a:pt x="2633827" y="215900"/>
                </a:lnTo>
                <a:lnTo>
                  <a:pt x="2679065" y="215900"/>
                </a:lnTo>
                <a:lnTo>
                  <a:pt x="2692539" y="228600"/>
                </a:lnTo>
                <a:close/>
              </a:path>
              <a:path w="2961640" h="1676400">
                <a:moveTo>
                  <a:pt x="432993" y="241300"/>
                </a:moveTo>
                <a:lnTo>
                  <a:pt x="409409" y="241300"/>
                </a:lnTo>
                <a:lnTo>
                  <a:pt x="417614" y="228600"/>
                </a:lnTo>
                <a:lnTo>
                  <a:pt x="441426" y="228600"/>
                </a:lnTo>
                <a:lnTo>
                  <a:pt x="432993" y="241300"/>
                </a:lnTo>
                <a:close/>
              </a:path>
              <a:path w="2961640" h="1676400">
                <a:moveTo>
                  <a:pt x="2718536" y="241300"/>
                </a:moveTo>
                <a:lnTo>
                  <a:pt x="2687993" y="241300"/>
                </a:lnTo>
                <a:lnTo>
                  <a:pt x="2674721" y="228600"/>
                </a:lnTo>
                <a:lnTo>
                  <a:pt x="2705696" y="228600"/>
                </a:lnTo>
                <a:lnTo>
                  <a:pt x="2718536" y="241300"/>
                </a:lnTo>
                <a:close/>
              </a:path>
              <a:path w="2961640" h="1676400">
                <a:moveTo>
                  <a:pt x="416877" y="254000"/>
                </a:moveTo>
                <a:lnTo>
                  <a:pt x="393560" y="254000"/>
                </a:lnTo>
                <a:lnTo>
                  <a:pt x="401396" y="241300"/>
                </a:lnTo>
                <a:lnTo>
                  <a:pt x="424954" y="241300"/>
                </a:lnTo>
                <a:lnTo>
                  <a:pt x="416877" y="254000"/>
                </a:lnTo>
                <a:close/>
              </a:path>
              <a:path w="2961640" h="1676400">
                <a:moveTo>
                  <a:pt x="2743199" y="254000"/>
                </a:moveTo>
                <a:lnTo>
                  <a:pt x="2725292" y="254000"/>
                </a:lnTo>
                <a:lnTo>
                  <a:pt x="2712986" y="241300"/>
                </a:lnTo>
                <a:lnTo>
                  <a:pt x="2731046" y="241300"/>
                </a:lnTo>
                <a:lnTo>
                  <a:pt x="2743199" y="254000"/>
                </a:lnTo>
                <a:close/>
              </a:path>
              <a:path w="2961640" h="1676400">
                <a:moveTo>
                  <a:pt x="401485" y="266700"/>
                </a:moveTo>
                <a:lnTo>
                  <a:pt x="378472" y="266700"/>
                </a:lnTo>
                <a:lnTo>
                  <a:pt x="385927" y="254000"/>
                </a:lnTo>
                <a:lnTo>
                  <a:pt x="409206" y="254000"/>
                </a:lnTo>
                <a:lnTo>
                  <a:pt x="401485" y="266700"/>
                </a:lnTo>
                <a:close/>
              </a:path>
              <a:path w="2961640" h="1676400">
                <a:moveTo>
                  <a:pt x="2766428" y="266700"/>
                </a:moveTo>
                <a:lnTo>
                  <a:pt x="2748445" y="266700"/>
                </a:lnTo>
                <a:lnTo>
                  <a:pt x="2736849" y="254000"/>
                </a:lnTo>
                <a:lnTo>
                  <a:pt x="2754998" y="254000"/>
                </a:lnTo>
                <a:lnTo>
                  <a:pt x="2766428" y="266700"/>
                </a:lnTo>
                <a:close/>
              </a:path>
              <a:path w="2961640" h="1676400">
                <a:moveTo>
                  <a:pt x="386854" y="279400"/>
                </a:moveTo>
                <a:lnTo>
                  <a:pt x="364185" y="279400"/>
                </a:lnTo>
                <a:lnTo>
                  <a:pt x="371221" y="266700"/>
                </a:lnTo>
                <a:lnTo>
                  <a:pt x="394195" y="266700"/>
                </a:lnTo>
                <a:lnTo>
                  <a:pt x="386854" y="279400"/>
                </a:lnTo>
                <a:close/>
              </a:path>
              <a:path w="2961640" h="1676400">
                <a:moveTo>
                  <a:pt x="2798317" y="292100"/>
                </a:moveTo>
                <a:lnTo>
                  <a:pt x="2780372" y="292100"/>
                </a:lnTo>
                <a:lnTo>
                  <a:pt x="2769933" y="279400"/>
                </a:lnTo>
                <a:lnTo>
                  <a:pt x="2759481" y="279400"/>
                </a:lnTo>
                <a:lnTo>
                  <a:pt x="2748254" y="266700"/>
                </a:lnTo>
                <a:lnTo>
                  <a:pt x="2777464" y="266700"/>
                </a:lnTo>
                <a:lnTo>
                  <a:pt x="2788094" y="279400"/>
                </a:lnTo>
                <a:lnTo>
                  <a:pt x="2798317" y="292100"/>
                </a:lnTo>
                <a:close/>
              </a:path>
              <a:path w="2961640" h="1676400">
                <a:moveTo>
                  <a:pt x="359981" y="304800"/>
                </a:moveTo>
                <a:lnTo>
                  <a:pt x="344284" y="304800"/>
                </a:lnTo>
                <a:lnTo>
                  <a:pt x="350710" y="292100"/>
                </a:lnTo>
                <a:lnTo>
                  <a:pt x="357339" y="279400"/>
                </a:lnTo>
                <a:lnTo>
                  <a:pt x="379945" y="279400"/>
                </a:lnTo>
                <a:lnTo>
                  <a:pt x="373011" y="292100"/>
                </a:lnTo>
                <a:lnTo>
                  <a:pt x="366509" y="292100"/>
                </a:lnTo>
                <a:lnTo>
                  <a:pt x="359981" y="304800"/>
                </a:lnTo>
                <a:close/>
              </a:path>
              <a:path w="2961640" h="1676400">
                <a:moveTo>
                  <a:pt x="2826359" y="317500"/>
                </a:moveTo>
                <a:lnTo>
                  <a:pt x="2808592" y="317500"/>
                </a:lnTo>
                <a:lnTo>
                  <a:pt x="2799435" y="304800"/>
                </a:lnTo>
                <a:lnTo>
                  <a:pt x="2799613" y="304800"/>
                </a:lnTo>
                <a:lnTo>
                  <a:pt x="2790012" y="292100"/>
                </a:lnTo>
                <a:lnTo>
                  <a:pt x="2808109" y="292100"/>
                </a:lnTo>
                <a:lnTo>
                  <a:pt x="2817469" y="304800"/>
                </a:lnTo>
                <a:lnTo>
                  <a:pt x="2826359" y="317500"/>
                </a:lnTo>
                <a:close/>
              </a:path>
              <a:path w="2961640" h="1676400">
                <a:moveTo>
                  <a:pt x="347789" y="317500"/>
                </a:moveTo>
                <a:lnTo>
                  <a:pt x="332104" y="317500"/>
                </a:lnTo>
                <a:lnTo>
                  <a:pt x="338086" y="304800"/>
                </a:lnTo>
                <a:lnTo>
                  <a:pt x="353885" y="304800"/>
                </a:lnTo>
                <a:lnTo>
                  <a:pt x="347789" y="317500"/>
                </a:lnTo>
                <a:close/>
              </a:path>
              <a:path w="2961640" h="1676400">
                <a:moveTo>
                  <a:pt x="336473" y="330200"/>
                </a:moveTo>
                <a:lnTo>
                  <a:pt x="320814" y="330200"/>
                </a:lnTo>
                <a:lnTo>
                  <a:pt x="326339" y="317500"/>
                </a:lnTo>
                <a:lnTo>
                  <a:pt x="342125" y="317500"/>
                </a:lnTo>
                <a:lnTo>
                  <a:pt x="336473" y="330200"/>
                </a:lnTo>
                <a:close/>
              </a:path>
              <a:path w="2961640" h="1676400">
                <a:moveTo>
                  <a:pt x="2863507" y="368300"/>
                </a:moveTo>
                <a:lnTo>
                  <a:pt x="2852572" y="368300"/>
                </a:lnTo>
                <a:lnTo>
                  <a:pt x="2846323" y="355600"/>
                </a:lnTo>
                <a:lnTo>
                  <a:pt x="2839872" y="355600"/>
                </a:lnTo>
                <a:lnTo>
                  <a:pt x="2832595" y="342900"/>
                </a:lnTo>
                <a:lnTo>
                  <a:pt x="2832773" y="342900"/>
                </a:lnTo>
                <a:lnTo>
                  <a:pt x="2825000" y="330200"/>
                </a:lnTo>
                <a:lnTo>
                  <a:pt x="2825178" y="330200"/>
                </a:lnTo>
                <a:lnTo>
                  <a:pt x="2816936" y="317500"/>
                </a:lnTo>
                <a:lnTo>
                  <a:pt x="2834779" y="317500"/>
                </a:lnTo>
                <a:lnTo>
                  <a:pt x="2842729" y="330200"/>
                </a:lnTo>
                <a:lnTo>
                  <a:pt x="2850172" y="342900"/>
                </a:lnTo>
                <a:lnTo>
                  <a:pt x="2857106" y="355600"/>
                </a:lnTo>
                <a:lnTo>
                  <a:pt x="2863507" y="368300"/>
                </a:lnTo>
                <a:close/>
              </a:path>
              <a:path w="2961640" h="1676400">
                <a:moveTo>
                  <a:pt x="321170" y="355600"/>
                </a:moveTo>
                <a:lnTo>
                  <a:pt x="305625" y="355600"/>
                </a:lnTo>
                <a:lnTo>
                  <a:pt x="310451" y="342900"/>
                </a:lnTo>
                <a:lnTo>
                  <a:pt x="315518" y="330200"/>
                </a:lnTo>
                <a:lnTo>
                  <a:pt x="331241" y="330200"/>
                </a:lnTo>
                <a:lnTo>
                  <a:pt x="326034" y="342900"/>
                </a:lnTo>
                <a:lnTo>
                  <a:pt x="321170" y="355600"/>
                </a:lnTo>
                <a:close/>
              </a:path>
              <a:path w="2961640" h="1676400">
                <a:moveTo>
                  <a:pt x="304063" y="381000"/>
                </a:moveTo>
                <a:lnTo>
                  <a:pt x="292633" y="381000"/>
                </a:lnTo>
                <a:lnTo>
                  <a:pt x="296722" y="368300"/>
                </a:lnTo>
                <a:lnTo>
                  <a:pt x="301053" y="355600"/>
                </a:lnTo>
                <a:lnTo>
                  <a:pt x="316623" y="355600"/>
                </a:lnTo>
                <a:lnTo>
                  <a:pt x="312140" y="368300"/>
                </a:lnTo>
                <a:lnTo>
                  <a:pt x="308063" y="368300"/>
                </a:lnTo>
                <a:lnTo>
                  <a:pt x="304063" y="381000"/>
                </a:lnTo>
                <a:close/>
              </a:path>
              <a:path w="2961640" h="1676400">
                <a:moveTo>
                  <a:pt x="2885427" y="419100"/>
                </a:moveTo>
                <a:lnTo>
                  <a:pt x="2873298" y="419100"/>
                </a:lnTo>
                <a:lnTo>
                  <a:pt x="2871495" y="406400"/>
                </a:lnTo>
                <a:lnTo>
                  <a:pt x="2867647" y="406400"/>
                </a:lnTo>
                <a:lnTo>
                  <a:pt x="2863037" y="393700"/>
                </a:lnTo>
                <a:lnTo>
                  <a:pt x="2857995" y="381000"/>
                </a:lnTo>
                <a:lnTo>
                  <a:pt x="2858135" y="381000"/>
                </a:lnTo>
                <a:lnTo>
                  <a:pt x="2852419" y="368300"/>
                </a:lnTo>
                <a:lnTo>
                  <a:pt x="2869374" y="368300"/>
                </a:lnTo>
                <a:lnTo>
                  <a:pt x="2874683" y="381000"/>
                </a:lnTo>
                <a:lnTo>
                  <a:pt x="2879420" y="393700"/>
                </a:lnTo>
                <a:lnTo>
                  <a:pt x="2883560" y="406400"/>
                </a:lnTo>
                <a:lnTo>
                  <a:pt x="2885427" y="419100"/>
                </a:lnTo>
                <a:close/>
              </a:path>
              <a:path w="2961640" h="1676400">
                <a:moveTo>
                  <a:pt x="293827" y="406400"/>
                </a:moveTo>
                <a:lnTo>
                  <a:pt x="281939" y="406400"/>
                </a:lnTo>
                <a:lnTo>
                  <a:pt x="285241" y="393700"/>
                </a:lnTo>
                <a:lnTo>
                  <a:pt x="288810" y="381000"/>
                </a:lnTo>
                <a:lnTo>
                  <a:pt x="304152" y="381000"/>
                </a:lnTo>
                <a:lnTo>
                  <a:pt x="300405" y="393700"/>
                </a:lnTo>
                <a:lnTo>
                  <a:pt x="297065" y="393700"/>
                </a:lnTo>
                <a:lnTo>
                  <a:pt x="293827" y="406400"/>
                </a:lnTo>
                <a:close/>
              </a:path>
              <a:path w="2961640" h="1676400">
                <a:moveTo>
                  <a:pt x="285902" y="431800"/>
                </a:moveTo>
                <a:lnTo>
                  <a:pt x="273659" y="431800"/>
                </a:lnTo>
                <a:lnTo>
                  <a:pt x="276148" y="419100"/>
                </a:lnTo>
                <a:lnTo>
                  <a:pt x="278904" y="406400"/>
                </a:lnTo>
                <a:lnTo>
                  <a:pt x="293890" y="406400"/>
                </a:lnTo>
                <a:lnTo>
                  <a:pt x="290918" y="419100"/>
                </a:lnTo>
                <a:lnTo>
                  <a:pt x="288340" y="419100"/>
                </a:lnTo>
                <a:lnTo>
                  <a:pt x="285902" y="431800"/>
                </a:lnTo>
                <a:close/>
              </a:path>
              <a:path w="2961640" h="1676400">
                <a:moveTo>
                  <a:pt x="2888665" y="431800"/>
                </a:moveTo>
                <a:lnTo>
                  <a:pt x="2876359" y="431800"/>
                </a:lnTo>
                <a:lnTo>
                  <a:pt x="2874860" y="419100"/>
                </a:lnTo>
                <a:lnTo>
                  <a:pt x="2887116" y="419100"/>
                </a:lnTo>
                <a:lnTo>
                  <a:pt x="2888665" y="431800"/>
                </a:lnTo>
                <a:close/>
              </a:path>
              <a:path w="2961640" h="1676400">
                <a:moveTo>
                  <a:pt x="279095" y="469900"/>
                </a:moveTo>
                <a:lnTo>
                  <a:pt x="266522" y="469900"/>
                </a:lnTo>
                <a:lnTo>
                  <a:pt x="267868" y="457200"/>
                </a:lnTo>
                <a:lnTo>
                  <a:pt x="269519" y="444500"/>
                </a:lnTo>
                <a:lnTo>
                  <a:pt x="271437" y="431800"/>
                </a:lnTo>
                <a:lnTo>
                  <a:pt x="285953" y="431800"/>
                </a:lnTo>
                <a:lnTo>
                  <a:pt x="283794" y="444500"/>
                </a:lnTo>
                <a:lnTo>
                  <a:pt x="281990" y="444500"/>
                </a:lnTo>
                <a:lnTo>
                  <a:pt x="280390" y="457200"/>
                </a:lnTo>
                <a:lnTo>
                  <a:pt x="279095" y="469900"/>
                </a:lnTo>
                <a:close/>
              </a:path>
              <a:path w="2961640" h="1676400">
                <a:moveTo>
                  <a:pt x="2892374" y="444500"/>
                </a:moveTo>
                <a:lnTo>
                  <a:pt x="2878836" y="444500"/>
                </a:lnTo>
                <a:lnTo>
                  <a:pt x="2877642" y="431800"/>
                </a:lnTo>
                <a:lnTo>
                  <a:pt x="2891294" y="431800"/>
                </a:lnTo>
                <a:lnTo>
                  <a:pt x="2892374" y="444500"/>
                </a:lnTo>
                <a:close/>
              </a:path>
              <a:path w="2961640" h="1676400">
                <a:moveTo>
                  <a:pt x="2894037" y="457200"/>
                </a:moveTo>
                <a:lnTo>
                  <a:pt x="2880715" y="457200"/>
                </a:lnTo>
                <a:lnTo>
                  <a:pt x="2879826" y="444500"/>
                </a:lnTo>
                <a:lnTo>
                  <a:pt x="2893288" y="444500"/>
                </a:lnTo>
                <a:lnTo>
                  <a:pt x="2894037" y="457200"/>
                </a:lnTo>
                <a:close/>
              </a:path>
              <a:path w="2961640" h="1676400">
                <a:moveTo>
                  <a:pt x="2895053" y="469900"/>
                </a:moveTo>
                <a:lnTo>
                  <a:pt x="2882366" y="469900"/>
                </a:lnTo>
                <a:lnTo>
                  <a:pt x="2881960" y="457200"/>
                </a:lnTo>
                <a:lnTo>
                  <a:pt x="2894622" y="457200"/>
                </a:lnTo>
                <a:lnTo>
                  <a:pt x="2895053" y="469900"/>
                </a:lnTo>
                <a:close/>
              </a:path>
              <a:path w="2961640" h="1676400">
                <a:moveTo>
                  <a:pt x="276936" y="495300"/>
                </a:moveTo>
                <a:lnTo>
                  <a:pt x="264248" y="495300"/>
                </a:lnTo>
                <a:lnTo>
                  <a:pt x="264706" y="482600"/>
                </a:lnTo>
                <a:lnTo>
                  <a:pt x="265468" y="469900"/>
                </a:lnTo>
                <a:lnTo>
                  <a:pt x="278104" y="469900"/>
                </a:lnTo>
                <a:lnTo>
                  <a:pt x="277367" y="482600"/>
                </a:lnTo>
                <a:lnTo>
                  <a:pt x="276936" y="495300"/>
                </a:lnTo>
                <a:close/>
              </a:path>
              <a:path w="2961640" h="1676400">
                <a:moveTo>
                  <a:pt x="2895384" y="482600"/>
                </a:moveTo>
                <a:lnTo>
                  <a:pt x="2882684" y="482600"/>
                </a:lnTo>
                <a:lnTo>
                  <a:pt x="2882607" y="469900"/>
                </a:lnTo>
                <a:lnTo>
                  <a:pt x="2895307" y="469900"/>
                </a:lnTo>
                <a:lnTo>
                  <a:pt x="2895384" y="482600"/>
                </a:lnTo>
                <a:close/>
              </a:path>
              <a:path w="2961640" h="1676400">
                <a:moveTo>
                  <a:pt x="2894266" y="508000"/>
                </a:moveTo>
                <a:lnTo>
                  <a:pt x="2881617" y="508000"/>
                </a:lnTo>
                <a:lnTo>
                  <a:pt x="2882226" y="495300"/>
                </a:lnTo>
                <a:lnTo>
                  <a:pt x="2882569" y="482600"/>
                </a:lnTo>
                <a:lnTo>
                  <a:pt x="2895257" y="482600"/>
                </a:lnTo>
                <a:lnTo>
                  <a:pt x="2894888" y="495300"/>
                </a:lnTo>
                <a:lnTo>
                  <a:pt x="2894266" y="508000"/>
                </a:lnTo>
                <a:close/>
              </a:path>
              <a:path w="2961640" h="1676400">
                <a:moveTo>
                  <a:pt x="276860" y="508000"/>
                </a:moveTo>
                <a:lnTo>
                  <a:pt x="264160" y="508000"/>
                </a:lnTo>
                <a:lnTo>
                  <a:pt x="264083" y="495300"/>
                </a:lnTo>
                <a:lnTo>
                  <a:pt x="276783" y="495300"/>
                </a:lnTo>
                <a:lnTo>
                  <a:pt x="276860" y="508000"/>
                </a:lnTo>
                <a:close/>
              </a:path>
              <a:path w="2961640" h="1676400">
                <a:moveTo>
                  <a:pt x="277367" y="520700"/>
                </a:moveTo>
                <a:lnTo>
                  <a:pt x="264693" y="520700"/>
                </a:lnTo>
                <a:lnTo>
                  <a:pt x="264363" y="508000"/>
                </a:lnTo>
                <a:lnTo>
                  <a:pt x="277050" y="508000"/>
                </a:lnTo>
                <a:lnTo>
                  <a:pt x="277367" y="520700"/>
                </a:lnTo>
                <a:close/>
              </a:path>
              <a:path w="2961640" h="1676400">
                <a:moveTo>
                  <a:pt x="2892297" y="520700"/>
                </a:moveTo>
                <a:lnTo>
                  <a:pt x="2879750" y="520700"/>
                </a:lnTo>
                <a:lnTo>
                  <a:pt x="2880829" y="508000"/>
                </a:lnTo>
                <a:lnTo>
                  <a:pt x="2893402" y="508000"/>
                </a:lnTo>
                <a:lnTo>
                  <a:pt x="2892297" y="520700"/>
                </a:lnTo>
                <a:close/>
              </a:path>
              <a:path w="2961640" h="1676400">
                <a:moveTo>
                  <a:pt x="276136" y="558800"/>
                </a:moveTo>
                <a:lnTo>
                  <a:pt x="229819" y="558800"/>
                </a:lnTo>
                <a:lnTo>
                  <a:pt x="243509" y="546100"/>
                </a:lnTo>
                <a:lnTo>
                  <a:pt x="268338" y="546100"/>
                </a:lnTo>
                <a:lnTo>
                  <a:pt x="266496" y="533400"/>
                </a:lnTo>
                <a:lnTo>
                  <a:pt x="265163" y="520700"/>
                </a:lnTo>
                <a:lnTo>
                  <a:pt x="277799" y="520700"/>
                </a:lnTo>
                <a:lnTo>
                  <a:pt x="279107" y="533400"/>
                </a:lnTo>
                <a:lnTo>
                  <a:pt x="281203" y="546100"/>
                </a:lnTo>
                <a:lnTo>
                  <a:pt x="276136" y="558800"/>
                </a:lnTo>
                <a:close/>
              </a:path>
              <a:path w="2961640" h="1676400">
                <a:moveTo>
                  <a:pt x="2889376" y="533400"/>
                </a:moveTo>
                <a:lnTo>
                  <a:pt x="2876994" y="533400"/>
                </a:lnTo>
                <a:lnTo>
                  <a:pt x="2878518" y="520700"/>
                </a:lnTo>
                <a:lnTo>
                  <a:pt x="2890951" y="520700"/>
                </a:lnTo>
                <a:lnTo>
                  <a:pt x="2889376" y="533400"/>
                </a:lnTo>
                <a:close/>
              </a:path>
              <a:path w="2961640" h="1676400">
                <a:moveTo>
                  <a:pt x="2883281" y="558800"/>
                </a:moveTo>
                <a:lnTo>
                  <a:pt x="2868879" y="558800"/>
                </a:lnTo>
                <a:lnTo>
                  <a:pt x="2871292" y="546100"/>
                </a:lnTo>
                <a:lnTo>
                  <a:pt x="2873362" y="546100"/>
                </a:lnTo>
                <a:lnTo>
                  <a:pt x="2875330" y="533400"/>
                </a:lnTo>
                <a:lnTo>
                  <a:pt x="2887573" y="533400"/>
                </a:lnTo>
                <a:lnTo>
                  <a:pt x="2885541" y="546100"/>
                </a:lnTo>
                <a:lnTo>
                  <a:pt x="2883281" y="558800"/>
                </a:lnTo>
                <a:close/>
              </a:path>
              <a:path w="2961640" h="1676400">
                <a:moveTo>
                  <a:pt x="232092" y="571500"/>
                </a:moveTo>
                <a:lnTo>
                  <a:pt x="177584" y="571500"/>
                </a:lnTo>
                <a:lnTo>
                  <a:pt x="190233" y="558800"/>
                </a:lnTo>
                <a:lnTo>
                  <a:pt x="245554" y="558800"/>
                </a:lnTo>
                <a:lnTo>
                  <a:pt x="232092" y="571500"/>
                </a:lnTo>
                <a:close/>
              </a:path>
              <a:path w="2961640" h="1676400">
                <a:moveTo>
                  <a:pt x="2878112" y="571500"/>
                </a:moveTo>
                <a:lnTo>
                  <a:pt x="2863570" y="571500"/>
                </a:lnTo>
                <a:lnTo>
                  <a:pt x="2866402" y="558800"/>
                </a:lnTo>
                <a:lnTo>
                  <a:pt x="2880804" y="558800"/>
                </a:lnTo>
                <a:lnTo>
                  <a:pt x="2878112" y="571500"/>
                </a:lnTo>
                <a:close/>
              </a:path>
              <a:path w="2961640" h="1676400">
                <a:moveTo>
                  <a:pt x="181698" y="584200"/>
                </a:moveTo>
                <a:lnTo>
                  <a:pt x="141503" y="584200"/>
                </a:lnTo>
                <a:lnTo>
                  <a:pt x="153200" y="571500"/>
                </a:lnTo>
                <a:lnTo>
                  <a:pt x="194119" y="571500"/>
                </a:lnTo>
                <a:lnTo>
                  <a:pt x="181698" y="584200"/>
                </a:lnTo>
                <a:close/>
              </a:path>
              <a:path w="2961640" h="1676400">
                <a:moveTo>
                  <a:pt x="2872092" y="584200"/>
                </a:moveTo>
                <a:lnTo>
                  <a:pt x="2857449" y="584200"/>
                </a:lnTo>
                <a:lnTo>
                  <a:pt x="2860687" y="571500"/>
                </a:lnTo>
                <a:lnTo>
                  <a:pt x="2875203" y="571500"/>
                </a:lnTo>
                <a:lnTo>
                  <a:pt x="2872092" y="584200"/>
                </a:lnTo>
                <a:close/>
              </a:path>
              <a:path w="2961640" h="1676400">
                <a:moveTo>
                  <a:pt x="146989" y="596900"/>
                </a:moveTo>
                <a:lnTo>
                  <a:pt x="119164" y="596900"/>
                </a:lnTo>
                <a:lnTo>
                  <a:pt x="130149" y="584200"/>
                </a:lnTo>
                <a:lnTo>
                  <a:pt x="158457" y="584200"/>
                </a:lnTo>
                <a:lnTo>
                  <a:pt x="146989" y="596900"/>
                </a:lnTo>
                <a:close/>
              </a:path>
              <a:path w="2961640" h="1676400">
                <a:moveTo>
                  <a:pt x="2890900" y="622300"/>
                </a:moveTo>
                <a:lnTo>
                  <a:pt x="2876232" y="622300"/>
                </a:lnTo>
                <a:lnTo>
                  <a:pt x="2865869" y="609600"/>
                </a:lnTo>
                <a:lnTo>
                  <a:pt x="2866047" y="609600"/>
                </a:lnTo>
                <a:lnTo>
                  <a:pt x="2851912" y="596900"/>
                </a:lnTo>
                <a:lnTo>
                  <a:pt x="2857538" y="584200"/>
                </a:lnTo>
                <a:lnTo>
                  <a:pt x="2864269" y="584200"/>
                </a:lnTo>
                <a:lnTo>
                  <a:pt x="2865285" y="596900"/>
                </a:lnTo>
                <a:lnTo>
                  <a:pt x="2875318" y="596900"/>
                </a:lnTo>
                <a:lnTo>
                  <a:pt x="2885833" y="609600"/>
                </a:lnTo>
                <a:lnTo>
                  <a:pt x="2890900" y="622300"/>
                </a:lnTo>
                <a:close/>
              </a:path>
              <a:path w="2961640" h="1676400">
                <a:moveTo>
                  <a:pt x="2865285" y="596900"/>
                </a:moveTo>
                <a:lnTo>
                  <a:pt x="2864269" y="584200"/>
                </a:lnTo>
                <a:lnTo>
                  <a:pt x="2867688" y="588129"/>
                </a:lnTo>
                <a:lnTo>
                  <a:pt x="2865285" y="596900"/>
                </a:lnTo>
                <a:close/>
              </a:path>
              <a:path w="2961640" h="1676400">
                <a:moveTo>
                  <a:pt x="2867688" y="588129"/>
                </a:moveTo>
                <a:lnTo>
                  <a:pt x="2864269" y="584200"/>
                </a:lnTo>
                <a:lnTo>
                  <a:pt x="2868764" y="584200"/>
                </a:lnTo>
                <a:lnTo>
                  <a:pt x="2867688" y="588129"/>
                </a:lnTo>
                <a:close/>
              </a:path>
              <a:path w="2961640" h="1676400">
                <a:moveTo>
                  <a:pt x="2875318" y="596900"/>
                </a:moveTo>
                <a:lnTo>
                  <a:pt x="2865285" y="596900"/>
                </a:lnTo>
                <a:lnTo>
                  <a:pt x="2867688" y="588129"/>
                </a:lnTo>
                <a:lnTo>
                  <a:pt x="2875318" y="596900"/>
                </a:lnTo>
                <a:close/>
              </a:path>
              <a:path w="2961640" h="1676400">
                <a:moveTo>
                  <a:pt x="125539" y="609600"/>
                </a:moveTo>
                <a:lnTo>
                  <a:pt x="98323" y="609600"/>
                </a:lnTo>
                <a:lnTo>
                  <a:pt x="108546" y="596900"/>
                </a:lnTo>
                <a:lnTo>
                  <a:pt x="136309" y="596900"/>
                </a:lnTo>
                <a:lnTo>
                  <a:pt x="125539" y="609600"/>
                </a:lnTo>
                <a:close/>
              </a:path>
              <a:path w="2961640" h="1676400">
                <a:moveTo>
                  <a:pt x="87249" y="635000"/>
                </a:moveTo>
                <a:lnTo>
                  <a:pt x="70167" y="635000"/>
                </a:lnTo>
                <a:lnTo>
                  <a:pt x="79121" y="622300"/>
                </a:lnTo>
                <a:lnTo>
                  <a:pt x="88506" y="609600"/>
                </a:lnTo>
                <a:lnTo>
                  <a:pt x="115595" y="609600"/>
                </a:lnTo>
                <a:lnTo>
                  <a:pt x="105587" y="622300"/>
                </a:lnTo>
                <a:lnTo>
                  <a:pt x="96431" y="622300"/>
                </a:lnTo>
                <a:lnTo>
                  <a:pt x="87249" y="635000"/>
                </a:lnTo>
                <a:close/>
              </a:path>
              <a:path w="2961640" h="1676400">
                <a:moveTo>
                  <a:pt x="2900514" y="635000"/>
                </a:moveTo>
                <a:lnTo>
                  <a:pt x="2885770" y="635000"/>
                </a:lnTo>
                <a:lnTo>
                  <a:pt x="2880969" y="622300"/>
                </a:lnTo>
                <a:lnTo>
                  <a:pt x="2895790" y="622300"/>
                </a:lnTo>
                <a:lnTo>
                  <a:pt x="2900514" y="635000"/>
                </a:lnTo>
                <a:close/>
              </a:path>
              <a:path w="2961640" h="1676400">
                <a:moveTo>
                  <a:pt x="63055" y="660400"/>
                </a:moveTo>
                <a:lnTo>
                  <a:pt x="46126" y="660400"/>
                </a:lnTo>
                <a:lnTo>
                  <a:pt x="53657" y="647700"/>
                </a:lnTo>
                <a:lnTo>
                  <a:pt x="61671" y="635000"/>
                </a:lnTo>
                <a:lnTo>
                  <a:pt x="78943" y="635000"/>
                </a:lnTo>
                <a:lnTo>
                  <a:pt x="70662" y="647700"/>
                </a:lnTo>
                <a:lnTo>
                  <a:pt x="70865" y="647700"/>
                </a:lnTo>
                <a:lnTo>
                  <a:pt x="63055" y="660400"/>
                </a:lnTo>
                <a:close/>
              </a:path>
              <a:path w="2961640" h="1676400">
                <a:moveTo>
                  <a:pt x="2909506" y="647700"/>
                </a:moveTo>
                <a:lnTo>
                  <a:pt x="2894736" y="647700"/>
                </a:lnTo>
                <a:lnTo>
                  <a:pt x="2890253" y="635000"/>
                </a:lnTo>
                <a:lnTo>
                  <a:pt x="2905099" y="635000"/>
                </a:lnTo>
                <a:lnTo>
                  <a:pt x="2909506" y="647700"/>
                </a:lnTo>
                <a:close/>
              </a:path>
              <a:path w="2961640" h="1676400">
                <a:moveTo>
                  <a:pt x="2917850" y="660400"/>
                </a:moveTo>
                <a:lnTo>
                  <a:pt x="2903080" y="660400"/>
                </a:lnTo>
                <a:lnTo>
                  <a:pt x="2898914" y="647700"/>
                </a:lnTo>
                <a:lnTo>
                  <a:pt x="2913761" y="647700"/>
                </a:lnTo>
                <a:lnTo>
                  <a:pt x="2917850" y="660400"/>
                </a:lnTo>
                <a:close/>
              </a:path>
              <a:path w="2961640" h="1676400">
                <a:moveTo>
                  <a:pt x="27927" y="711200"/>
                </a:moveTo>
                <a:lnTo>
                  <a:pt x="16382" y="711200"/>
                </a:lnTo>
                <a:lnTo>
                  <a:pt x="21221" y="698500"/>
                </a:lnTo>
                <a:lnTo>
                  <a:pt x="26631" y="685800"/>
                </a:lnTo>
                <a:lnTo>
                  <a:pt x="32588" y="673100"/>
                </a:lnTo>
                <a:lnTo>
                  <a:pt x="39103" y="660400"/>
                </a:lnTo>
                <a:lnTo>
                  <a:pt x="56108" y="660400"/>
                </a:lnTo>
                <a:lnTo>
                  <a:pt x="49275" y="673100"/>
                </a:lnTo>
                <a:lnTo>
                  <a:pt x="49466" y="673100"/>
                </a:lnTo>
                <a:lnTo>
                  <a:pt x="43141" y="685800"/>
                </a:lnTo>
                <a:lnTo>
                  <a:pt x="37706" y="685800"/>
                </a:lnTo>
                <a:lnTo>
                  <a:pt x="32461" y="698500"/>
                </a:lnTo>
                <a:lnTo>
                  <a:pt x="32613" y="698500"/>
                </a:lnTo>
                <a:lnTo>
                  <a:pt x="27927" y="711200"/>
                </a:lnTo>
                <a:close/>
              </a:path>
              <a:path w="2961640" h="1676400">
                <a:moveTo>
                  <a:pt x="2925521" y="673100"/>
                </a:moveTo>
                <a:lnTo>
                  <a:pt x="2910776" y="673100"/>
                </a:lnTo>
                <a:lnTo>
                  <a:pt x="2906941" y="660400"/>
                </a:lnTo>
                <a:lnTo>
                  <a:pt x="2921762" y="660400"/>
                </a:lnTo>
                <a:lnTo>
                  <a:pt x="2925521" y="673100"/>
                </a:lnTo>
                <a:close/>
              </a:path>
              <a:path w="2961640" h="1676400">
                <a:moveTo>
                  <a:pt x="2932506" y="685800"/>
                </a:moveTo>
                <a:lnTo>
                  <a:pt x="2917812" y="685800"/>
                </a:lnTo>
                <a:lnTo>
                  <a:pt x="2914307" y="673100"/>
                </a:lnTo>
                <a:lnTo>
                  <a:pt x="2929089" y="673100"/>
                </a:lnTo>
                <a:lnTo>
                  <a:pt x="2932506" y="685800"/>
                </a:lnTo>
                <a:close/>
              </a:path>
              <a:path w="2961640" h="1676400">
                <a:moveTo>
                  <a:pt x="37541" y="698500"/>
                </a:moveTo>
                <a:lnTo>
                  <a:pt x="37706" y="685800"/>
                </a:lnTo>
                <a:lnTo>
                  <a:pt x="43332" y="685800"/>
                </a:lnTo>
                <a:lnTo>
                  <a:pt x="37541" y="698500"/>
                </a:lnTo>
                <a:close/>
              </a:path>
              <a:path w="2961640" h="1676400">
                <a:moveTo>
                  <a:pt x="2938780" y="698500"/>
                </a:moveTo>
                <a:lnTo>
                  <a:pt x="2924174" y="698500"/>
                </a:lnTo>
                <a:lnTo>
                  <a:pt x="2921012" y="685800"/>
                </a:lnTo>
                <a:lnTo>
                  <a:pt x="2935732" y="685800"/>
                </a:lnTo>
                <a:lnTo>
                  <a:pt x="2938780" y="698500"/>
                </a:lnTo>
                <a:close/>
              </a:path>
              <a:path w="2961640" h="1676400">
                <a:moveTo>
                  <a:pt x="2944329" y="711200"/>
                </a:moveTo>
                <a:lnTo>
                  <a:pt x="2929839" y="711200"/>
                </a:lnTo>
                <a:lnTo>
                  <a:pt x="2927032" y="698500"/>
                </a:lnTo>
                <a:lnTo>
                  <a:pt x="2941650" y="698500"/>
                </a:lnTo>
                <a:lnTo>
                  <a:pt x="2944329" y="711200"/>
                </a:lnTo>
                <a:close/>
              </a:path>
              <a:path w="2961640" h="1676400">
                <a:moveTo>
                  <a:pt x="23964" y="723900"/>
                </a:moveTo>
                <a:lnTo>
                  <a:pt x="10236" y="723900"/>
                </a:lnTo>
                <a:lnTo>
                  <a:pt x="12153" y="711200"/>
                </a:lnTo>
                <a:lnTo>
                  <a:pt x="28066" y="711200"/>
                </a:lnTo>
                <a:lnTo>
                  <a:pt x="23964" y="723900"/>
                </a:lnTo>
                <a:close/>
              </a:path>
              <a:path w="2961640" h="1676400">
                <a:moveTo>
                  <a:pt x="2951264" y="736600"/>
                </a:moveTo>
                <a:lnTo>
                  <a:pt x="2939046" y="736600"/>
                </a:lnTo>
                <a:lnTo>
                  <a:pt x="2936976" y="723900"/>
                </a:lnTo>
                <a:lnTo>
                  <a:pt x="2934804" y="723900"/>
                </a:lnTo>
                <a:lnTo>
                  <a:pt x="2932366" y="711200"/>
                </a:lnTo>
                <a:lnTo>
                  <a:pt x="2946831" y="711200"/>
                </a:lnTo>
                <a:lnTo>
                  <a:pt x="2949143" y="723900"/>
                </a:lnTo>
                <a:lnTo>
                  <a:pt x="2951264" y="736600"/>
                </a:lnTo>
                <a:close/>
              </a:path>
              <a:path w="2961640" h="1676400">
                <a:moveTo>
                  <a:pt x="20599" y="736600"/>
                </a:moveTo>
                <a:lnTo>
                  <a:pt x="6908" y="736600"/>
                </a:lnTo>
                <a:lnTo>
                  <a:pt x="8496" y="723900"/>
                </a:lnTo>
                <a:lnTo>
                  <a:pt x="22275" y="723900"/>
                </a:lnTo>
                <a:lnTo>
                  <a:pt x="20599" y="736600"/>
                </a:lnTo>
                <a:close/>
              </a:path>
              <a:path w="2961640" h="1676400">
                <a:moveTo>
                  <a:pt x="16598" y="749300"/>
                </a:moveTo>
                <a:lnTo>
                  <a:pt x="4203" y="749300"/>
                </a:lnTo>
                <a:lnTo>
                  <a:pt x="5473" y="736600"/>
                </a:lnTo>
                <a:lnTo>
                  <a:pt x="17830" y="736600"/>
                </a:lnTo>
                <a:lnTo>
                  <a:pt x="16598" y="749300"/>
                </a:lnTo>
                <a:close/>
              </a:path>
              <a:path w="2961640" h="1676400">
                <a:moveTo>
                  <a:pt x="2954934" y="749300"/>
                </a:moveTo>
                <a:lnTo>
                  <a:pt x="2942551" y="749300"/>
                </a:lnTo>
                <a:lnTo>
                  <a:pt x="2940850" y="736600"/>
                </a:lnTo>
                <a:lnTo>
                  <a:pt x="2953207" y="736600"/>
                </a:lnTo>
                <a:lnTo>
                  <a:pt x="2954934" y="749300"/>
                </a:lnTo>
                <a:close/>
              </a:path>
              <a:path w="2961640" h="1676400">
                <a:moveTo>
                  <a:pt x="14693" y="762000"/>
                </a:moveTo>
                <a:lnTo>
                  <a:pt x="1384" y="762000"/>
                </a:lnTo>
                <a:lnTo>
                  <a:pt x="2159" y="749300"/>
                </a:lnTo>
                <a:lnTo>
                  <a:pt x="15608" y="749300"/>
                </a:lnTo>
                <a:lnTo>
                  <a:pt x="14693" y="762000"/>
                </a:lnTo>
                <a:close/>
              </a:path>
              <a:path w="2961640" h="1676400">
                <a:moveTo>
                  <a:pt x="2958960" y="774700"/>
                </a:moveTo>
                <a:lnTo>
                  <a:pt x="2946399" y="774700"/>
                </a:lnTo>
                <a:lnTo>
                  <a:pt x="2945282" y="762000"/>
                </a:lnTo>
                <a:lnTo>
                  <a:pt x="2944025" y="762000"/>
                </a:lnTo>
                <a:lnTo>
                  <a:pt x="2942513" y="749300"/>
                </a:lnTo>
                <a:lnTo>
                  <a:pt x="2956483" y="749300"/>
                </a:lnTo>
                <a:lnTo>
                  <a:pt x="2957830" y="762000"/>
                </a:lnTo>
                <a:lnTo>
                  <a:pt x="2958960" y="774700"/>
                </a:lnTo>
                <a:close/>
              </a:path>
              <a:path w="2961640" h="1676400">
                <a:moveTo>
                  <a:pt x="13017" y="774700"/>
                </a:moveTo>
                <a:lnTo>
                  <a:pt x="342" y="774700"/>
                </a:lnTo>
                <a:lnTo>
                  <a:pt x="774" y="762000"/>
                </a:lnTo>
                <a:lnTo>
                  <a:pt x="13436" y="762000"/>
                </a:lnTo>
                <a:lnTo>
                  <a:pt x="13017" y="774700"/>
                </a:lnTo>
                <a:close/>
              </a:path>
              <a:path w="2961640" h="1676400">
                <a:moveTo>
                  <a:pt x="12700" y="787400"/>
                </a:moveTo>
                <a:lnTo>
                  <a:pt x="0" y="787400"/>
                </a:lnTo>
                <a:lnTo>
                  <a:pt x="88" y="774700"/>
                </a:lnTo>
                <a:lnTo>
                  <a:pt x="12776" y="774700"/>
                </a:lnTo>
                <a:lnTo>
                  <a:pt x="12700" y="787400"/>
                </a:lnTo>
                <a:close/>
              </a:path>
              <a:path w="2961640" h="1676400">
                <a:moveTo>
                  <a:pt x="2960636" y="787400"/>
                </a:moveTo>
                <a:lnTo>
                  <a:pt x="2947987" y="787400"/>
                </a:lnTo>
                <a:lnTo>
                  <a:pt x="2947276" y="774700"/>
                </a:lnTo>
                <a:lnTo>
                  <a:pt x="2959900" y="774700"/>
                </a:lnTo>
                <a:lnTo>
                  <a:pt x="2960636" y="787400"/>
                </a:lnTo>
                <a:close/>
              </a:path>
              <a:path w="2961640" h="1676400">
                <a:moveTo>
                  <a:pt x="15316" y="812800"/>
                </a:moveTo>
                <a:lnTo>
                  <a:pt x="1574" y="812800"/>
                </a:lnTo>
                <a:lnTo>
                  <a:pt x="698" y="800100"/>
                </a:lnTo>
                <a:lnTo>
                  <a:pt x="165" y="787400"/>
                </a:lnTo>
                <a:lnTo>
                  <a:pt x="12852" y="787400"/>
                </a:lnTo>
                <a:lnTo>
                  <a:pt x="13360" y="800100"/>
                </a:lnTo>
                <a:lnTo>
                  <a:pt x="14147" y="800100"/>
                </a:lnTo>
                <a:lnTo>
                  <a:pt x="15316" y="812800"/>
                </a:lnTo>
                <a:close/>
              </a:path>
              <a:path w="2961640" h="1676400">
                <a:moveTo>
                  <a:pt x="2961589" y="812800"/>
                </a:moveTo>
                <a:lnTo>
                  <a:pt x="2948889" y="812800"/>
                </a:lnTo>
                <a:lnTo>
                  <a:pt x="2948787" y="800100"/>
                </a:lnTo>
                <a:lnTo>
                  <a:pt x="2948482" y="787400"/>
                </a:lnTo>
                <a:lnTo>
                  <a:pt x="2961170" y="787400"/>
                </a:lnTo>
                <a:lnTo>
                  <a:pt x="2961487" y="800100"/>
                </a:lnTo>
                <a:lnTo>
                  <a:pt x="2961589" y="812800"/>
                </a:lnTo>
                <a:close/>
              </a:path>
              <a:path w="2961640" h="1676400">
                <a:moveTo>
                  <a:pt x="16763" y="825500"/>
                </a:moveTo>
                <a:lnTo>
                  <a:pt x="4330" y="825500"/>
                </a:lnTo>
                <a:lnTo>
                  <a:pt x="2793" y="812800"/>
                </a:lnTo>
                <a:lnTo>
                  <a:pt x="15278" y="812800"/>
                </a:lnTo>
                <a:lnTo>
                  <a:pt x="16763" y="825500"/>
                </a:lnTo>
                <a:close/>
              </a:path>
              <a:path w="2961640" h="1676400">
                <a:moveTo>
                  <a:pt x="2960446" y="838200"/>
                </a:moveTo>
                <a:lnTo>
                  <a:pt x="2947784" y="838200"/>
                </a:lnTo>
                <a:lnTo>
                  <a:pt x="2948406" y="825500"/>
                </a:lnTo>
                <a:lnTo>
                  <a:pt x="2948774" y="812800"/>
                </a:lnTo>
                <a:lnTo>
                  <a:pt x="2961462" y="812800"/>
                </a:lnTo>
                <a:lnTo>
                  <a:pt x="2961081" y="825500"/>
                </a:lnTo>
                <a:lnTo>
                  <a:pt x="2960446" y="838200"/>
                </a:lnTo>
                <a:close/>
              </a:path>
              <a:path w="2961640" h="1676400">
                <a:moveTo>
                  <a:pt x="25577" y="850900"/>
                </a:moveTo>
                <a:lnTo>
                  <a:pt x="10922" y="850900"/>
                </a:lnTo>
                <a:lnTo>
                  <a:pt x="8407" y="838200"/>
                </a:lnTo>
                <a:lnTo>
                  <a:pt x="6210" y="825500"/>
                </a:lnTo>
                <a:lnTo>
                  <a:pt x="18453" y="825500"/>
                </a:lnTo>
                <a:lnTo>
                  <a:pt x="20586" y="838200"/>
                </a:lnTo>
                <a:lnTo>
                  <a:pt x="22847" y="838200"/>
                </a:lnTo>
                <a:lnTo>
                  <a:pt x="25577" y="850900"/>
                </a:lnTo>
                <a:close/>
              </a:path>
              <a:path w="2961640" h="1676400">
                <a:moveTo>
                  <a:pt x="2957042" y="863600"/>
                </a:moveTo>
                <a:lnTo>
                  <a:pt x="2942983" y="863600"/>
                </a:lnTo>
                <a:lnTo>
                  <a:pt x="2944571" y="850900"/>
                </a:lnTo>
                <a:lnTo>
                  <a:pt x="2945853" y="850900"/>
                </a:lnTo>
                <a:lnTo>
                  <a:pt x="2946958" y="838200"/>
                </a:lnTo>
                <a:lnTo>
                  <a:pt x="2959557" y="838200"/>
                </a:lnTo>
                <a:lnTo>
                  <a:pt x="2958426" y="850900"/>
                </a:lnTo>
                <a:lnTo>
                  <a:pt x="2957042" y="863600"/>
                </a:lnTo>
                <a:close/>
              </a:path>
              <a:path w="2961640" h="1676400">
                <a:moveTo>
                  <a:pt x="31724" y="863600"/>
                </a:moveTo>
                <a:lnTo>
                  <a:pt x="16865" y="863600"/>
                </a:lnTo>
                <a:lnTo>
                  <a:pt x="13741" y="850900"/>
                </a:lnTo>
                <a:lnTo>
                  <a:pt x="28409" y="850900"/>
                </a:lnTo>
                <a:lnTo>
                  <a:pt x="31724" y="863600"/>
                </a:lnTo>
                <a:close/>
              </a:path>
              <a:path w="2961640" h="1676400">
                <a:moveTo>
                  <a:pt x="38976" y="876300"/>
                </a:moveTo>
                <a:lnTo>
                  <a:pt x="24002" y="876300"/>
                </a:lnTo>
                <a:lnTo>
                  <a:pt x="20294" y="863600"/>
                </a:lnTo>
                <a:lnTo>
                  <a:pt x="35102" y="863600"/>
                </a:lnTo>
                <a:lnTo>
                  <a:pt x="38976" y="876300"/>
                </a:lnTo>
                <a:close/>
              </a:path>
              <a:path w="2961640" h="1676400">
                <a:moveTo>
                  <a:pt x="2951480" y="889000"/>
                </a:moveTo>
                <a:lnTo>
                  <a:pt x="2936976" y="889000"/>
                </a:lnTo>
                <a:lnTo>
                  <a:pt x="2939249" y="876300"/>
                </a:lnTo>
                <a:lnTo>
                  <a:pt x="2941205" y="876300"/>
                </a:lnTo>
                <a:lnTo>
                  <a:pt x="2943021" y="863600"/>
                </a:lnTo>
                <a:lnTo>
                  <a:pt x="2955429" y="863600"/>
                </a:lnTo>
                <a:lnTo>
                  <a:pt x="2953575" y="876300"/>
                </a:lnTo>
                <a:lnTo>
                  <a:pt x="2951480" y="889000"/>
                </a:lnTo>
                <a:close/>
              </a:path>
              <a:path w="2961640" h="1676400">
                <a:moveTo>
                  <a:pt x="56654" y="901700"/>
                </a:moveTo>
                <a:lnTo>
                  <a:pt x="36829" y="901700"/>
                </a:lnTo>
                <a:lnTo>
                  <a:pt x="32283" y="889000"/>
                </a:lnTo>
                <a:lnTo>
                  <a:pt x="28003" y="876300"/>
                </a:lnTo>
                <a:lnTo>
                  <a:pt x="42875" y="876300"/>
                </a:lnTo>
                <a:lnTo>
                  <a:pt x="47307" y="889000"/>
                </a:lnTo>
                <a:lnTo>
                  <a:pt x="51714" y="889000"/>
                </a:lnTo>
                <a:lnTo>
                  <a:pt x="56654" y="901700"/>
                </a:lnTo>
                <a:close/>
              </a:path>
              <a:path w="2961640" h="1676400">
                <a:moveTo>
                  <a:pt x="2934538" y="901700"/>
                </a:moveTo>
                <a:lnTo>
                  <a:pt x="2931871" y="901700"/>
                </a:lnTo>
                <a:lnTo>
                  <a:pt x="2934589" y="889000"/>
                </a:lnTo>
                <a:lnTo>
                  <a:pt x="2934538" y="901700"/>
                </a:lnTo>
                <a:close/>
              </a:path>
              <a:path w="2961640" h="1676400">
                <a:moveTo>
                  <a:pt x="2946603" y="901700"/>
                </a:moveTo>
                <a:lnTo>
                  <a:pt x="2934538" y="901700"/>
                </a:lnTo>
                <a:lnTo>
                  <a:pt x="2937027" y="889000"/>
                </a:lnTo>
                <a:lnTo>
                  <a:pt x="2949155" y="889000"/>
                </a:lnTo>
                <a:lnTo>
                  <a:pt x="2946603" y="901700"/>
                </a:lnTo>
                <a:close/>
              </a:path>
              <a:path w="2961640" h="1676400">
                <a:moveTo>
                  <a:pt x="67005" y="914400"/>
                </a:moveTo>
                <a:lnTo>
                  <a:pt x="46723" y="914400"/>
                </a:lnTo>
                <a:lnTo>
                  <a:pt x="41643" y="901700"/>
                </a:lnTo>
                <a:lnTo>
                  <a:pt x="61569" y="901700"/>
                </a:lnTo>
                <a:lnTo>
                  <a:pt x="67005" y="914400"/>
                </a:lnTo>
                <a:close/>
              </a:path>
              <a:path w="2961640" h="1676400">
                <a:moveTo>
                  <a:pt x="2937598" y="927100"/>
                </a:moveTo>
                <a:lnTo>
                  <a:pt x="2922600" y="927100"/>
                </a:lnTo>
                <a:lnTo>
                  <a:pt x="2925965" y="914400"/>
                </a:lnTo>
                <a:lnTo>
                  <a:pt x="2928988" y="914400"/>
                </a:lnTo>
                <a:lnTo>
                  <a:pt x="2931934" y="901700"/>
                </a:lnTo>
                <a:lnTo>
                  <a:pt x="2943821" y="901700"/>
                </a:lnTo>
                <a:lnTo>
                  <a:pt x="2940824" y="914400"/>
                </a:lnTo>
                <a:lnTo>
                  <a:pt x="2937598" y="927100"/>
                </a:lnTo>
                <a:close/>
              </a:path>
              <a:path w="2961640" h="1676400">
                <a:moveTo>
                  <a:pt x="78295" y="927100"/>
                </a:moveTo>
                <a:lnTo>
                  <a:pt x="57645" y="927100"/>
                </a:lnTo>
                <a:lnTo>
                  <a:pt x="52057" y="914400"/>
                </a:lnTo>
                <a:lnTo>
                  <a:pt x="72389" y="914400"/>
                </a:lnTo>
                <a:lnTo>
                  <a:pt x="78295" y="927100"/>
                </a:lnTo>
                <a:close/>
              </a:path>
              <a:path w="2961640" h="1676400">
                <a:moveTo>
                  <a:pt x="90500" y="939800"/>
                </a:moveTo>
                <a:lnTo>
                  <a:pt x="75818" y="939800"/>
                </a:lnTo>
                <a:lnTo>
                  <a:pt x="69519" y="927100"/>
                </a:lnTo>
                <a:lnTo>
                  <a:pt x="84137" y="927100"/>
                </a:lnTo>
                <a:lnTo>
                  <a:pt x="90500" y="939800"/>
                </a:lnTo>
                <a:close/>
              </a:path>
              <a:path w="2961640" h="1676400">
                <a:moveTo>
                  <a:pt x="2930499" y="939800"/>
                </a:moveTo>
                <a:lnTo>
                  <a:pt x="2915373" y="939800"/>
                </a:lnTo>
                <a:lnTo>
                  <a:pt x="2919171" y="927100"/>
                </a:lnTo>
                <a:lnTo>
                  <a:pt x="2934157" y="927100"/>
                </a:lnTo>
                <a:lnTo>
                  <a:pt x="2930499" y="939800"/>
                </a:lnTo>
                <a:close/>
              </a:path>
              <a:path w="2961640" h="1676400">
                <a:moveTo>
                  <a:pt x="110413" y="952500"/>
                </a:moveTo>
                <a:lnTo>
                  <a:pt x="89065" y="952500"/>
                </a:lnTo>
                <a:lnTo>
                  <a:pt x="82334" y="939800"/>
                </a:lnTo>
                <a:lnTo>
                  <a:pt x="103416" y="939800"/>
                </a:lnTo>
                <a:lnTo>
                  <a:pt x="110413" y="952500"/>
                </a:lnTo>
                <a:close/>
              </a:path>
              <a:path w="2961640" h="1676400">
                <a:moveTo>
                  <a:pt x="2918282" y="965200"/>
                </a:moveTo>
                <a:lnTo>
                  <a:pt x="2903029" y="965200"/>
                </a:lnTo>
                <a:lnTo>
                  <a:pt x="2907436" y="952500"/>
                </a:lnTo>
                <a:lnTo>
                  <a:pt x="2911462" y="952500"/>
                </a:lnTo>
                <a:lnTo>
                  <a:pt x="2915462" y="939800"/>
                </a:lnTo>
                <a:lnTo>
                  <a:pt x="2926638" y="939800"/>
                </a:lnTo>
                <a:lnTo>
                  <a:pt x="2922562" y="952500"/>
                </a:lnTo>
                <a:lnTo>
                  <a:pt x="2918282" y="965200"/>
                </a:lnTo>
                <a:close/>
              </a:path>
              <a:path w="2961640" h="1676400">
                <a:moveTo>
                  <a:pt x="132143" y="965200"/>
                </a:moveTo>
                <a:lnTo>
                  <a:pt x="103174" y="965200"/>
                </a:lnTo>
                <a:lnTo>
                  <a:pt x="96024" y="952500"/>
                </a:lnTo>
                <a:lnTo>
                  <a:pt x="124548" y="952500"/>
                </a:lnTo>
                <a:lnTo>
                  <a:pt x="132143" y="965200"/>
                </a:lnTo>
                <a:close/>
              </a:path>
              <a:path w="2961640" h="1676400">
                <a:moveTo>
                  <a:pt x="149935" y="989009"/>
                </a:moveTo>
                <a:lnTo>
                  <a:pt x="148691" y="977900"/>
                </a:lnTo>
                <a:lnTo>
                  <a:pt x="125844" y="977900"/>
                </a:lnTo>
                <a:lnTo>
                  <a:pt x="118097" y="965200"/>
                </a:lnTo>
                <a:lnTo>
                  <a:pt x="147396" y="965200"/>
                </a:lnTo>
                <a:lnTo>
                  <a:pt x="164388" y="977900"/>
                </a:lnTo>
                <a:lnTo>
                  <a:pt x="149935" y="989009"/>
                </a:lnTo>
                <a:close/>
              </a:path>
              <a:path w="2961640" h="1676400">
                <a:moveTo>
                  <a:pt x="2909112" y="977900"/>
                </a:moveTo>
                <a:lnTo>
                  <a:pt x="2893834" y="977900"/>
                </a:lnTo>
                <a:lnTo>
                  <a:pt x="2898622" y="965200"/>
                </a:lnTo>
                <a:lnTo>
                  <a:pt x="2913799" y="965200"/>
                </a:lnTo>
                <a:lnTo>
                  <a:pt x="2909112" y="977900"/>
                </a:lnTo>
                <a:close/>
              </a:path>
              <a:path w="2961640" h="1676400">
                <a:moveTo>
                  <a:pt x="124078" y="1016000"/>
                </a:moveTo>
                <a:lnTo>
                  <a:pt x="114414" y="1016000"/>
                </a:lnTo>
                <a:lnTo>
                  <a:pt x="122262" y="1003300"/>
                </a:lnTo>
                <a:lnTo>
                  <a:pt x="130632" y="990600"/>
                </a:lnTo>
                <a:lnTo>
                  <a:pt x="139471" y="977900"/>
                </a:lnTo>
                <a:lnTo>
                  <a:pt x="141909" y="977900"/>
                </a:lnTo>
                <a:lnTo>
                  <a:pt x="149368" y="989445"/>
                </a:lnTo>
                <a:lnTo>
                  <a:pt x="147866" y="990600"/>
                </a:lnTo>
                <a:lnTo>
                  <a:pt x="148081" y="990600"/>
                </a:lnTo>
                <a:lnTo>
                  <a:pt x="139446" y="1003300"/>
                </a:lnTo>
                <a:lnTo>
                  <a:pt x="131724" y="1003300"/>
                </a:lnTo>
                <a:lnTo>
                  <a:pt x="124078" y="1016000"/>
                </a:lnTo>
                <a:close/>
              </a:path>
              <a:path w="2961640" h="1676400">
                <a:moveTo>
                  <a:pt x="149368" y="989445"/>
                </a:moveTo>
                <a:lnTo>
                  <a:pt x="141909" y="977900"/>
                </a:lnTo>
                <a:lnTo>
                  <a:pt x="148691" y="977900"/>
                </a:lnTo>
                <a:lnTo>
                  <a:pt x="149935" y="989009"/>
                </a:lnTo>
                <a:lnTo>
                  <a:pt x="149368" y="989445"/>
                </a:lnTo>
                <a:close/>
              </a:path>
              <a:path w="2961640" h="1676400">
                <a:moveTo>
                  <a:pt x="2899168" y="990600"/>
                </a:moveTo>
                <a:lnTo>
                  <a:pt x="2883865" y="990600"/>
                </a:lnTo>
                <a:lnTo>
                  <a:pt x="2889034" y="977900"/>
                </a:lnTo>
                <a:lnTo>
                  <a:pt x="2904236" y="977900"/>
                </a:lnTo>
                <a:lnTo>
                  <a:pt x="2899168" y="990600"/>
                </a:lnTo>
                <a:close/>
              </a:path>
              <a:path w="2961640" h="1676400">
                <a:moveTo>
                  <a:pt x="150113" y="990600"/>
                </a:moveTo>
                <a:lnTo>
                  <a:pt x="149368" y="989445"/>
                </a:lnTo>
                <a:lnTo>
                  <a:pt x="149935" y="989009"/>
                </a:lnTo>
                <a:lnTo>
                  <a:pt x="150113" y="990600"/>
                </a:lnTo>
                <a:close/>
              </a:path>
              <a:path w="2961640" h="1676400">
                <a:moveTo>
                  <a:pt x="2888449" y="1003300"/>
                </a:moveTo>
                <a:lnTo>
                  <a:pt x="2873159" y="1003300"/>
                </a:lnTo>
                <a:lnTo>
                  <a:pt x="2878696" y="990600"/>
                </a:lnTo>
                <a:lnTo>
                  <a:pt x="2893898" y="990600"/>
                </a:lnTo>
                <a:lnTo>
                  <a:pt x="2888449" y="1003300"/>
                </a:lnTo>
                <a:close/>
              </a:path>
              <a:path w="2961640" h="1676400">
                <a:moveTo>
                  <a:pt x="2876994" y="1016000"/>
                </a:moveTo>
                <a:lnTo>
                  <a:pt x="2861741" y="1016000"/>
                </a:lnTo>
                <a:lnTo>
                  <a:pt x="2867634" y="1003300"/>
                </a:lnTo>
                <a:lnTo>
                  <a:pt x="2882811" y="1003300"/>
                </a:lnTo>
                <a:lnTo>
                  <a:pt x="2876994" y="1016000"/>
                </a:lnTo>
                <a:close/>
              </a:path>
              <a:path w="2961640" h="1676400">
                <a:moveTo>
                  <a:pt x="99593" y="1054100"/>
                </a:moveTo>
                <a:lnTo>
                  <a:pt x="88430" y="1054100"/>
                </a:lnTo>
                <a:lnTo>
                  <a:pt x="94081" y="1041400"/>
                </a:lnTo>
                <a:lnTo>
                  <a:pt x="100304" y="1028700"/>
                </a:lnTo>
                <a:lnTo>
                  <a:pt x="107086" y="1016000"/>
                </a:lnTo>
                <a:lnTo>
                  <a:pt x="124282" y="1016000"/>
                </a:lnTo>
                <a:lnTo>
                  <a:pt x="117144" y="1028700"/>
                </a:lnTo>
                <a:lnTo>
                  <a:pt x="117348" y="1028700"/>
                </a:lnTo>
                <a:lnTo>
                  <a:pt x="110756" y="1041400"/>
                </a:lnTo>
                <a:lnTo>
                  <a:pt x="105067" y="1041400"/>
                </a:lnTo>
                <a:lnTo>
                  <a:pt x="99593" y="1054100"/>
                </a:lnTo>
                <a:close/>
              </a:path>
              <a:path w="2961640" h="1676400">
                <a:moveTo>
                  <a:pt x="2864827" y="1028700"/>
                </a:moveTo>
                <a:lnTo>
                  <a:pt x="2849625" y="1028700"/>
                </a:lnTo>
                <a:lnTo>
                  <a:pt x="2855874" y="1016000"/>
                </a:lnTo>
                <a:lnTo>
                  <a:pt x="2871000" y="1016000"/>
                </a:lnTo>
                <a:lnTo>
                  <a:pt x="2864827" y="1028700"/>
                </a:lnTo>
                <a:close/>
              </a:path>
              <a:path w="2961640" h="1676400">
                <a:moveTo>
                  <a:pt x="2851962" y="1041400"/>
                </a:moveTo>
                <a:lnTo>
                  <a:pt x="2836837" y="1041400"/>
                </a:lnTo>
                <a:lnTo>
                  <a:pt x="2843415" y="1028700"/>
                </a:lnTo>
                <a:lnTo>
                  <a:pt x="2858477" y="1028700"/>
                </a:lnTo>
                <a:lnTo>
                  <a:pt x="2851962" y="1041400"/>
                </a:lnTo>
                <a:close/>
              </a:path>
              <a:path w="2961640" h="1676400">
                <a:moveTo>
                  <a:pt x="2838437" y="1054100"/>
                </a:moveTo>
                <a:lnTo>
                  <a:pt x="2823400" y="1054100"/>
                </a:lnTo>
                <a:lnTo>
                  <a:pt x="2830296" y="1041400"/>
                </a:lnTo>
                <a:lnTo>
                  <a:pt x="2845282" y="1041400"/>
                </a:lnTo>
                <a:lnTo>
                  <a:pt x="2838437" y="1054100"/>
                </a:lnTo>
                <a:close/>
              </a:path>
              <a:path w="2961640" h="1676400">
                <a:moveTo>
                  <a:pt x="94868" y="1066800"/>
                </a:moveTo>
                <a:lnTo>
                  <a:pt x="81076" y="1066800"/>
                </a:lnTo>
                <a:lnTo>
                  <a:pt x="83400" y="1054100"/>
                </a:lnTo>
                <a:lnTo>
                  <a:pt x="99758" y="1054100"/>
                </a:lnTo>
                <a:lnTo>
                  <a:pt x="94868" y="1066800"/>
                </a:lnTo>
                <a:close/>
              </a:path>
              <a:path w="2961640" h="1676400">
                <a:moveTo>
                  <a:pt x="2824251" y="1066800"/>
                </a:moveTo>
                <a:lnTo>
                  <a:pt x="2802051" y="1066800"/>
                </a:lnTo>
                <a:lnTo>
                  <a:pt x="2809430" y="1054100"/>
                </a:lnTo>
                <a:lnTo>
                  <a:pt x="2831426" y="1054100"/>
                </a:lnTo>
                <a:lnTo>
                  <a:pt x="2824251" y="1066800"/>
                </a:lnTo>
                <a:close/>
              </a:path>
              <a:path w="2961640" h="1676400">
                <a:moveTo>
                  <a:pt x="90754" y="1079500"/>
                </a:moveTo>
                <a:lnTo>
                  <a:pt x="76962" y="1079500"/>
                </a:lnTo>
                <a:lnTo>
                  <a:pt x="78943" y="1066800"/>
                </a:lnTo>
                <a:lnTo>
                  <a:pt x="92824" y="1066800"/>
                </a:lnTo>
                <a:lnTo>
                  <a:pt x="90754" y="1079500"/>
                </a:lnTo>
                <a:close/>
              </a:path>
              <a:path w="2961640" h="1676400">
                <a:moveTo>
                  <a:pt x="2809443" y="1079500"/>
                </a:moveTo>
                <a:lnTo>
                  <a:pt x="2787078" y="1079500"/>
                </a:lnTo>
                <a:lnTo>
                  <a:pt x="2794749" y="1066800"/>
                </a:lnTo>
                <a:lnTo>
                  <a:pt x="2816923" y="1066800"/>
                </a:lnTo>
                <a:lnTo>
                  <a:pt x="2809443" y="1079500"/>
                </a:lnTo>
                <a:close/>
              </a:path>
              <a:path w="2961640" h="1676400">
                <a:moveTo>
                  <a:pt x="85661" y="1092200"/>
                </a:moveTo>
                <a:lnTo>
                  <a:pt x="71983" y="1092200"/>
                </a:lnTo>
                <a:lnTo>
                  <a:pt x="73482" y="1079500"/>
                </a:lnTo>
                <a:lnTo>
                  <a:pt x="87261" y="1079500"/>
                </a:lnTo>
                <a:lnTo>
                  <a:pt x="85661" y="1092200"/>
                </a:lnTo>
                <a:close/>
              </a:path>
              <a:path w="2961640" h="1676400">
                <a:moveTo>
                  <a:pt x="2786113" y="1092200"/>
                </a:moveTo>
                <a:lnTo>
                  <a:pt x="2763532" y="1092200"/>
                </a:lnTo>
                <a:lnTo>
                  <a:pt x="2771622" y="1079500"/>
                </a:lnTo>
                <a:lnTo>
                  <a:pt x="2794038" y="1079500"/>
                </a:lnTo>
                <a:lnTo>
                  <a:pt x="2786113" y="1092200"/>
                </a:lnTo>
                <a:close/>
              </a:path>
              <a:path w="2961640" h="1676400">
                <a:moveTo>
                  <a:pt x="83032" y="1104900"/>
                </a:moveTo>
                <a:lnTo>
                  <a:pt x="69507" y="1104900"/>
                </a:lnTo>
                <a:lnTo>
                  <a:pt x="70662" y="1092200"/>
                </a:lnTo>
                <a:lnTo>
                  <a:pt x="84315" y="1092200"/>
                </a:lnTo>
                <a:lnTo>
                  <a:pt x="83032" y="1104900"/>
                </a:lnTo>
                <a:close/>
              </a:path>
              <a:path w="2961640" h="1676400">
                <a:moveTo>
                  <a:pt x="2769844" y="1104900"/>
                </a:moveTo>
                <a:lnTo>
                  <a:pt x="2738755" y="1104900"/>
                </a:lnTo>
                <a:lnTo>
                  <a:pt x="2747251" y="1092200"/>
                </a:lnTo>
                <a:lnTo>
                  <a:pt x="2778048" y="1092200"/>
                </a:lnTo>
                <a:lnTo>
                  <a:pt x="2769844" y="1104900"/>
                </a:lnTo>
                <a:close/>
              </a:path>
              <a:path w="2961640" h="1676400">
                <a:moveTo>
                  <a:pt x="80289" y="1117600"/>
                </a:moveTo>
                <a:lnTo>
                  <a:pt x="67703" y="1117600"/>
                </a:lnTo>
                <a:lnTo>
                  <a:pt x="68516" y="1104900"/>
                </a:lnTo>
                <a:lnTo>
                  <a:pt x="81076" y="1104900"/>
                </a:lnTo>
                <a:lnTo>
                  <a:pt x="80289" y="1117600"/>
                </a:lnTo>
                <a:close/>
              </a:path>
              <a:path w="2961640" h="1676400">
                <a:moveTo>
                  <a:pt x="2744419" y="1117600"/>
                </a:moveTo>
                <a:lnTo>
                  <a:pt x="2712834" y="1117600"/>
                </a:lnTo>
                <a:lnTo>
                  <a:pt x="2721711" y="1104900"/>
                </a:lnTo>
                <a:lnTo>
                  <a:pt x="2753029" y="1104900"/>
                </a:lnTo>
                <a:lnTo>
                  <a:pt x="2744419" y="1117600"/>
                </a:lnTo>
                <a:close/>
              </a:path>
              <a:path w="2961640" h="1676400">
                <a:moveTo>
                  <a:pt x="79286" y="1130300"/>
                </a:moveTo>
                <a:lnTo>
                  <a:pt x="66611" y="1130300"/>
                </a:lnTo>
                <a:lnTo>
                  <a:pt x="67068" y="1117600"/>
                </a:lnTo>
                <a:lnTo>
                  <a:pt x="79730" y="1117600"/>
                </a:lnTo>
                <a:lnTo>
                  <a:pt x="79286" y="1130300"/>
                </a:lnTo>
                <a:close/>
              </a:path>
              <a:path w="2961640" h="1676400">
                <a:moveTo>
                  <a:pt x="2717838" y="1130300"/>
                </a:moveTo>
                <a:lnTo>
                  <a:pt x="2685846" y="1130300"/>
                </a:lnTo>
                <a:lnTo>
                  <a:pt x="2695066" y="1117600"/>
                </a:lnTo>
                <a:lnTo>
                  <a:pt x="2726829" y="1117600"/>
                </a:lnTo>
                <a:lnTo>
                  <a:pt x="2717838" y="1130300"/>
                </a:lnTo>
                <a:close/>
              </a:path>
              <a:path w="2961640" h="1676400">
                <a:moveTo>
                  <a:pt x="78955" y="1143000"/>
                </a:moveTo>
                <a:lnTo>
                  <a:pt x="66255" y="1143000"/>
                </a:lnTo>
                <a:lnTo>
                  <a:pt x="66344" y="1130300"/>
                </a:lnTo>
                <a:lnTo>
                  <a:pt x="79044" y="1130300"/>
                </a:lnTo>
                <a:lnTo>
                  <a:pt x="78955" y="1143000"/>
                </a:lnTo>
                <a:close/>
              </a:path>
              <a:path w="2961640" h="1676400">
                <a:moveTo>
                  <a:pt x="2690177" y="1143000"/>
                </a:moveTo>
                <a:lnTo>
                  <a:pt x="2648305" y="1143000"/>
                </a:lnTo>
                <a:lnTo>
                  <a:pt x="2657957" y="1130300"/>
                </a:lnTo>
                <a:lnTo>
                  <a:pt x="2699512" y="1130300"/>
                </a:lnTo>
                <a:lnTo>
                  <a:pt x="2690177" y="1143000"/>
                </a:lnTo>
                <a:close/>
              </a:path>
              <a:path w="2961640" h="1676400">
                <a:moveTo>
                  <a:pt x="79794" y="1155700"/>
                </a:moveTo>
                <a:lnTo>
                  <a:pt x="67144" y="1155700"/>
                </a:lnTo>
                <a:lnTo>
                  <a:pt x="66649" y="1143000"/>
                </a:lnTo>
                <a:lnTo>
                  <a:pt x="79311" y="1143000"/>
                </a:lnTo>
                <a:lnTo>
                  <a:pt x="79794" y="1155700"/>
                </a:lnTo>
                <a:close/>
              </a:path>
              <a:path w="2961640" h="1676400">
                <a:moveTo>
                  <a:pt x="2641892" y="1155700"/>
                </a:moveTo>
                <a:lnTo>
                  <a:pt x="2589034" y="1155700"/>
                </a:lnTo>
                <a:lnTo>
                  <a:pt x="2599245" y="1143000"/>
                </a:lnTo>
                <a:lnTo>
                  <a:pt x="2651747" y="1143000"/>
                </a:lnTo>
                <a:lnTo>
                  <a:pt x="2641892" y="1155700"/>
                </a:lnTo>
                <a:close/>
              </a:path>
              <a:path w="2961640" h="1676400">
                <a:moveTo>
                  <a:pt x="81267" y="1168400"/>
                </a:moveTo>
                <a:lnTo>
                  <a:pt x="68719" y="1168400"/>
                </a:lnTo>
                <a:lnTo>
                  <a:pt x="67843" y="1155700"/>
                </a:lnTo>
                <a:lnTo>
                  <a:pt x="80416" y="1155700"/>
                </a:lnTo>
                <a:lnTo>
                  <a:pt x="81267" y="1168400"/>
                </a:lnTo>
                <a:close/>
              </a:path>
              <a:path w="2961640" h="1676400">
                <a:moveTo>
                  <a:pt x="2559723" y="1168400"/>
                </a:moveTo>
                <a:lnTo>
                  <a:pt x="2552420" y="1168400"/>
                </a:lnTo>
                <a:lnTo>
                  <a:pt x="2552776" y="1155700"/>
                </a:lnTo>
                <a:lnTo>
                  <a:pt x="2565323" y="1155700"/>
                </a:lnTo>
                <a:lnTo>
                  <a:pt x="2559723" y="1168400"/>
                </a:lnTo>
                <a:close/>
              </a:path>
              <a:path w="2961640" h="1676400">
                <a:moveTo>
                  <a:pt x="2564650" y="1181100"/>
                </a:moveTo>
                <a:lnTo>
                  <a:pt x="2551976" y="1181100"/>
                </a:lnTo>
                <a:lnTo>
                  <a:pt x="2552433" y="1168400"/>
                </a:lnTo>
                <a:lnTo>
                  <a:pt x="2559723" y="1168400"/>
                </a:lnTo>
                <a:lnTo>
                  <a:pt x="2565323" y="1155700"/>
                </a:lnTo>
                <a:lnTo>
                  <a:pt x="2565120" y="1168400"/>
                </a:lnTo>
                <a:lnTo>
                  <a:pt x="2564650" y="1181100"/>
                </a:lnTo>
                <a:close/>
              </a:path>
              <a:path w="2961640" h="1676400">
                <a:moveTo>
                  <a:pt x="2591142" y="1168400"/>
                </a:moveTo>
                <a:lnTo>
                  <a:pt x="2565120" y="1168400"/>
                </a:lnTo>
                <a:lnTo>
                  <a:pt x="2565323" y="1155700"/>
                </a:lnTo>
                <a:lnTo>
                  <a:pt x="2601467" y="1155700"/>
                </a:lnTo>
                <a:lnTo>
                  <a:pt x="2591142" y="1168400"/>
                </a:lnTo>
                <a:close/>
              </a:path>
              <a:path w="2961640" h="1676400">
                <a:moveTo>
                  <a:pt x="83451" y="1181100"/>
                </a:moveTo>
                <a:lnTo>
                  <a:pt x="71056" y="1181100"/>
                </a:lnTo>
                <a:lnTo>
                  <a:pt x="69799" y="1168400"/>
                </a:lnTo>
                <a:lnTo>
                  <a:pt x="82232" y="1168400"/>
                </a:lnTo>
                <a:lnTo>
                  <a:pt x="83451" y="1181100"/>
                </a:lnTo>
                <a:close/>
              </a:path>
              <a:path w="2961640" h="1676400">
                <a:moveTo>
                  <a:pt x="88011" y="1193800"/>
                </a:moveTo>
                <a:lnTo>
                  <a:pt x="74129" y="1193800"/>
                </a:lnTo>
                <a:lnTo>
                  <a:pt x="72504" y="1181100"/>
                </a:lnTo>
                <a:lnTo>
                  <a:pt x="86258" y="1181100"/>
                </a:lnTo>
                <a:lnTo>
                  <a:pt x="88011" y="1193800"/>
                </a:lnTo>
                <a:close/>
              </a:path>
              <a:path w="2961640" h="1676400">
                <a:moveTo>
                  <a:pt x="2562936" y="1193800"/>
                </a:moveTo>
                <a:lnTo>
                  <a:pt x="2550350" y="1193800"/>
                </a:lnTo>
                <a:lnTo>
                  <a:pt x="2551303" y="1181100"/>
                </a:lnTo>
                <a:lnTo>
                  <a:pt x="2563914" y="1181100"/>
                </a:lnTo>
                <a:lnTo>
                  <a:pt x="2562936" y="1193800"/>
                </a:lnTo>
                <a:close/>
              </a:path>
              <a:path w="2961640" h="1676400">
                <a:moveTo>
                  <a:pt x="91884" y="1206500"/>
                </a:moveTo>
                <a:lnTo>
                  <a:pt x="77914" y="1206500"/>
                </a:lnTo>
                <a:lnTo>
                  <a:pt x="75933" y="1193800"/>
                </a:lnTo>
                <a:lnTo>
                  <a:pt x="89801" y="1193800"/>
                </a:lnTo>
                <a:lnTo>
                  <a:pt x="91884" y="1206500"/>
                </a:lnTo>
                <a:close/>
              </a:path>
              <a:path w="2961640" h="1676400">
                <a:moveTo>
                  <a:pt x="2558516" y="1219200"/>
                </a:moveTo>
                <a:lnTo>
                  <a:pt x="2544279" y="1219200"/>
                </a:lnTo>
                <a:lnTo>
                  <a:pt x="2546197" y="1206500"/>
                </a:lnTo>
                <a:lnTo>
                  <a:pt x="2547785" y="1206500"/>
                </a:lnTo>
                <a:lnTo>
                  <a:pt x="2549220" y="1193800"/>
                </a:lnTo>
                <a:lnTo>
                  <a:pt x="2561704" y="1193800"/>
                </a:lnTo>
                <a:lnTo>
                  <a:pt x="2560231" y="1206500"/>
                </a:lnTo>
                <a:lnTo>
                  <a:pt x="2558516" y="1219200"/>
                </a:lnTo>
                <a:close/>
              </a:path>
              <a:path w="2961640" h="1676400">
                <a:moveTo>
                  <a:pt x="98907" y="1219200"/>
                </a:moveTo>
                <a:lnTo>
                  <a:pt x="84899" y="1219200"/>
                </a:lnTo>
                <a:lnTo>
                  <a:pt x="82410" y="1206500"/>
                </a:lnTo>
                <a:lnTo>
                  <a:pt x="96329" y="1206500"/>
                </a:lnTo>
                <a:lnTo>
                  <a:pt x="98907" y="1219200"/>
                </a:lnTo>
                <a:close/>
              </a:path>
              <a:path w="2961640" h="1676400">
                <a:moveTo>
                  <a:pt x="104381" y="1231900"/>
                </a:moveTo>
                <a:lnTo>
                  <a:pt x="90398" y="1231900"/>
                </a:lnTo>
                <a:lnTo>
                  <a:pt x="87566" y="1219200"/>
                </a:lnTo>
                <a:lnTo>
                  <a:pt x="101473" y="1219200"/>
                </a:lnTo>
                <a:lnTo>
                  <a:pt x="104381" y="1231900"/>
                </a:lnTo>
                <a:close/>
              </a:path>
              <a:path w="2961640" h="1676400">
                <a:moveTo>
                  <a:pt x="2554363" y="1231900"/>
                </a:moveTo>
                <a:lnTo>
                  <a:pt x="2542197" y="1231900"/>
                </a:lnTo>
                <a:lnTo>
                  <a:pt x="2544343" y="1219200"/>
                </a:lnTo>
                <a:lnTo>
                  <a:pt x="2556560" y="1219200"/>
                </a:lnTo>
                <a:lnTo>
                  <a:pt x="2554363" y="1231900"/>
                </a:lnTo>
                <a:close/>
              </a:path>
              <a:path w="2961640" h="1676400">
                <a:moveTo>
                  <a:pt x="113753" y="1244600"/>
                </a:moveTo>
                <a:lnTo>
                  <a:pt x="96558" y="1244600"/>
                </a:lnTo>
                <a:lnTo>
                  <a:pt x="93383" y="1231900"/>
                </a:lnTo>
                <a:lnTo>
                  <a:pt x="107200" y="1231900"/>
                </a:lnTo>
                <a:lnTo>
                  <a:pt x="113753" y="1244600"/>
                </a:lnTo>
                <a:close/>
              </a:path>
              <a:path w="2961640" h="1676400">
                <a:moveTo>
                  <a:pt x="2546400" y="1257300"/>
                </a:moveTo>
                <a:lnTo>
                  <a:pt x="2531656" y="1257300"/>
                </a:lnTo>
                <a:lnTo>
                  <a:pt x="2534691" y="1244600"/>
                </a:lnTo>
                <a:lnTo>
                  <a:pt x="2537358" y="1244600"/>
                </a:lnTo>
                <a:lnTo>
                  <a:pt x="2539949" y="1231900"/>
                </a:lnTo>
                <a:lnTo>
                  <a:pt x="2551938" y="1231900"/>
                </a:lnTo>
                <a:lnTo>
                  <a:pt x="2549283" y="1244600"/>
                </a:lnTo>
                <a:lnTo>
                  <a:pt x="2546400" y="1257300"/>
                </a:lnTo>
                <a:close/>
              </a:path>
              <a:path w="2961640" h="1676400">
                <a:moveTo>
                  <a:pt x="144906" y="1282700"/>
                </a:moveTo>
                <a:lnTo>
                  <a:pt x="127088" y="1282700"/>
                </a:lnTo>
                <a:lnTo>
                  <a:pt x="118592" y="1270000"/>
                </a:lnTo>
                <a:lnTo>
                  <a:pt x="110642" y="1257300"/>
                </a:lnTo>
                <a:lnTo>
                  <a:pt x="103289" y="1244600"/>
                </a:lnTo>
                <a:lnTo>
                  <a:pt x="113563" y="1244600"/>
                </a:lnTo>
                <a:lnTo>
                  <a:pt x="120713" y="1257300"/>
                </a:lnTo>
                <a:lnTo>
                  <a:pt x="128028" y="1257300"/>
                </a:lnTo>
                <a:lnTo>
                  <a:pt x="136309" y="1270000"/>
                </a:lnTo>
                <a:lnTo>
                  <a:pt x="136093" y="1270000"/>
                </a:lnTo>
                <a:lnTo>
                  <a:pt x="144906" y="1282700"/>
                </a:lnTo>
                <a:close/>
              </a:path>
              <a:path w="2961640" h="1676400">
                <a:moveTo>
                  <a:pt x="2539961" y="1270000"/>
                </a:moveTo>
                <a:lnTo>
                  <a:pt x="2525115" y="1270000"/>
                </a:lnTo>
                <a:lnTo>
                  <a:pt x="2528569" y="1257300"/>
                </a:lnTo>
                <a:lnTo>
                  <a:pt x="2543289" y="1257300"/>
                </a:lnTo>
                <a:lnTo>
                  <a:pt x="2539961" y="1270000"/>
                </a:lnTo>
                <a:close/>
              </a:path>
              <a:path w="2961640" h="1676400">
                <a:moveTo>
                  <a:pt x="2532672" y="1282700"/>
                </a:moveTo>
                <a:lnTo>
                  <a:pt x="2517749" y="1282700"/>
                </a:lnTo>
                <a:lnTo>
                  <a:pt x="2521623" y="1270000"/>
                </a:lnTo>
                <a:lnTo>
                  <a:pt x="2536418" y="1270000"/>
                </a:lnTo>
                <a:lnTo>
                  <a:pt x="2532672" y="1282700"/>
                </a:lnTo>
                <a:close/>
              </a:path>
              <a:path w="2961640" h="1676400">
                <a:moveTo>
                  <a:pt x="184276" y="1308100"/>
                </a:moveTo>
                <a:lnTo>
                  <a:pt x="155778" y="1308100"/>
                </a:lnTo>
                <a:lnTo>
                  <a:pt x="145707" y="1295400"/>
                </a:lnTo>
                <a:lnTo>
                  <a:pt x="136143" y="1282700"/>
                </a:lnTo>
                <a:lnTo>
                  <a:pt x="153797" y="1282700"/>
                </a:lnTo>
                <a:lnTo>
                  <a:pt x="163639" y="1295400"/>
                </a:lnTo>
                <a:lnTo>
                  <a:pt x="173494" y="1295400"/>
                </a:lnTo>
                <a:lnTo>
                  <a:pt x="184276" y="1308100"/>
                </a:lnTo>
                <a:close/>
              </a:path>
              <a:path w="2961640" h="1676400">
                <a:moveTo>
                  <a:pt x="2524531" y="1295400"/>
                </a:moveTo>
                <a:lnTo>
                  <a:pt x="2509570" y="1295400"/>
                </a:lnTo>
                <a:lnTo>
                  <a:pt x="2513850" y="1282700"/>
                </a:lnTo>
                <a:lnTo>
                  <a:pt x="2528696" y="1282700"/>
                </a:lnTo>
                <a:lnTo>
                  <a:pt x="2524531" y="1295400"/>
                </a:lnTo>
                <a:close/>
              </a:path>
              <a:path w="2961640" h="1676400">
                <a:moveTo>
                  <a:pt x="2515577" y="1308100"/>
                </a:moveTo>
                <a:lnTo>
                  <a:pt x="2500630" y="1308100"/>
                </a:lnTo>
                <a:lnTo>
                  <a:pt x="2505303" y="1295400"/>
                </a:lnTo>
                <a:lnTo>
                  <a:pt x="2520162" y="1295400"/>
                </a:lnTo>
                <a:lnTo>
                  <a:pt x="2515577" y="1308100"/>
                </a:lnTo>
                <a:close/>
              </a:path>
              <a:path w="2961640" h="1676400">
                <a:moveTo>
                  <a:pt x="206692" y="1320800"/>
                </a:moveTo>
                <a:lnTo>
                  <a:pt x="177355" y="1320800"/>
                </a:lnTo>
                <a:lnTo>
                  <a:pt x="166344" y="1308100"/>
                </a:lnTo>
                <a:lnTo>
                  <a:pt x="195033" y="1308100"/>
                </a:lnTo>
                <a:lnTo>
                  <a:pt x="206692" y="1320800"/>
                </a:lnTo>
                <a:close/>
              </a:path>
              <a:path w="2961640" h="1676400">
                <a:moveTo>
                  <a:pt x="2505849" y="1320800"/>
                </a:moveTo>
                <a:lnTo>
                  <a:pt x="2490927" y="1320800"/>
                </a:lnTo>
                <a:lnTo>
                  <a:pt x="2495969" y="1308100"/>
                </a:lnTo>
                <a:lnTo>
                  <a:pt x="2510815" y="1308100"/>
                </a:lnTo>
                <a:lnTo>
                  <a:pt x="2505849" y="1320800"/>
                </a:lnTo>
                <a:close/>
              </a:path>
              <a:path w="2961640" h="1676400">
                <a:moveTo>
                  <a:pt x="230708" y="1333500"/>
                </a:moveTo>
                <a:lnTo>
                  <a:pt x="200710" y="1333500"/>
                </a:lnTo>
                <a:lnTo>
                  <a:pt x="188823" y="1320800"/>
                </a:lnTo>
                <a:lnTo>
                  <a:pt x="218262" y="1320800"/>
                </a:lnTo>
                <a:lnTo>
                  <a:pt x="230708" y="1333500"/>
                </a:lnTo>
                <a:close/>
              </a:path>
              <a:path w="2961640" h="1676400">
                <a:moveTo>
                  <a:pt x="2495359" y="1333500"/>
                </a:moveTo>
                <a:lnTo>
                  <a:pt x="2480487" y="1333500"/>
                </a:lnTo>
                <a:lnTo>
                  <a:pt x="2485897" y="1320800"/>
                </a:lnTo>
                <a:lnTo>
                  <a:pt x="2500693" y="1320800"/>
                </a:lnTo>
                <a:lnTo>
                  <a:pt x="2495359" y="1333500"/>
                </a:lnTo>
                <a:close/>
              </a:path>
              <a:path w="2961640" h="1676400">
                <a:moveTo>
                  <a:pt x="256209" y="1346200"/>
                </a:moveTo>
                <a:lnTo>
                  <a:pt x="225704" y="1346200"/>
                </a:lnTo>
                <a:lnTo>
                  <a:pt x="213017" y="1333500"/>
                </a:lnTo>
                <a:lnTo>
                  <a:pt x="243052" y="1333500"/>
                </a:lnTo>
                <a:lnTo>
                  <a:pt x="256209" y="1346200"/>
                </a:lnTo>
                <a:close/>
              </a:path>
              <a:path w="2961640" h="1676400">
                <a:moveTo>
                  <a:pt x="2484132" y="1346200"/>
                </a:moveTo>
                <a:lnTo>
                  <a:pt x="2469337" y="1346200"/>
                </a:lnTo>
                <a:lnTo>
                  <a:pt x="2475115" y="1333500"/>
                </a:lnTo>
                <a:lnTo>
                  <a:pt x="2489835" y="1333500"/>
                </a:lnTo>
                <a:lnTo>
                  <a:pt x="2484132" y="1346200"/>
                </a:lnTo>
                <a:close/>
              </a:path>
              <a:path w="2961640" h="1676400">
                <a:moveTo>
                  <a:pt x="303872" y="1358900"/>
                </a:moveTo>
                <a:lnTo>
                  <a:pt x="252171" y="1358900"/>
                </a:lnTo>
                <a:lnTo>
                  <a:pt x="238760" y="1346200"/>
                </a:lnTo>
                <a:lnTo>
                  <a:pt x="296710" y="1346200"/>
                </a:lnTo>
                <a:lnTo>
                  <a:pt x="303872" y="1358900"/>
                </a:lnTo>
                <a:close/>
              </a:path>
              <a:path w="2961640" h="1676400">
                <a:moveTo>
                  <a:pt x="2472194" y="1358900"/>
                </a:moveTo>
                <a:lnTo>
                  <a:pt x="2457513" y="1358900"/>
                </a:lnTo>
                <a:lnTo>
                  <a:pt x="2463622" y="1346200"/>
                </a:lnTo>
                <a:lnTo>
                  <a:pt x="2478252" y="1346200"/>
                </a:lnTo>
                <a:lnTo>
                  <a:pt x="2472194" y="1358900"/>
                </a:lnTo>
                <a:close/>
              </a:path>
              <a:path w="2961640" h="1676400">
                <a:moveTo>
                  <a:pt x="418363" y="1371600"/>
                </a:moveTo>
                <a:lnTo>
                  <a:pt x="301586" y="1371600"/>
                </a:lnTo>
                <a:lnTo>
                  <a:pt x="294309" y="1358900"/>
                </a:lnTo>
                <a:lnTo>
                  <a:pt x="407517" y="1358900"/>
                </a:lnTo>
                <a:lnTo>
                  <a:pt x="418363" y="1371600"/>
                </a:lnTo>
                <a:close/>
              </a:path>
              <a:path w="2961640" h="1676400">
                <a:moveTo>
                  <a:pt x="2459570" y="1371600"/>
                </a:moveTo>
                <a:lnTo>
                  <a:pt x="2438526" y="1371600"/>
                </a:lnTo>
                <a:lnTo>
                  <a:pt x="2445131" y="1358900"/>
                </a:lnTo>
                <a:lnTo>
                  <a:pt x="2465971" y="1358900"/>
                </a:lnTo>
                <a:lnTo>
                  <a:pt x="2459570" y="1371600"/>
                </a:lnTo>
                <a:close/>
              </a:path>
              <a:path w="2961640" h="1676400">
                <a:moveTo>
                  <a:pt x="427418" y="1384300"/>
                </a:moveTo>
                <a:lnTo>
                  <a:pt x="408368" y="1384300"/>
                </a:lnTo>
                <a:lnTo>
                  <a:pt x="399554" y="1371600"/>
                </a:lnTo>
                <a:lnTo>
                  <a:pt x="418223" y="1371600"/>
                </a:lnTo>
                <a:lnTo>
                  <a:pt x="427418" y="1384300"/>
                </a:lnTo>
                <a:close/>
              </a:path>
              <a:path w="2961640" h="1676400">
                <a:moveTo>
                  <a:pt x="2446299" y="1384300"/>
                </a:moveTo>
                <a:lnTo>
                  <a:pt x="2425077" y="1384300"/>
                </a:lnTo>
                <a:lnTo>
                  <a:pt x="2431999" y="1371600"/>
                </a:lnTo>
                <a:lnTo>
                  <a:pt x="2453017" y="1371600"/>
                </a:lnTo>
                <a:lnTo>
                  <a:pt x="2446299" y="1384300"/>
                </a:lnTo>
                <a:close/>
              </a:path>
              <a:path w="2961640" h="1676400">
                <a:moveTo>
                  <a:pt x="490753" y="1447800"/>
                </a:moveTo>
                <a:lnTo>
                  <a:pt x="470954" y="1447800"/>
                </a:lnTo>
                <a:lnTo>
                  <a:pt x="459473" y="1435100"/>
                </a:lnTo>
                <a:lnTo>
                  <a:pt x="448398" y="1422400"/>
                </a:lnTo>
                <a:lnTo>
                  <a:pt x="437730" y="1409700"/>
                </a:lnTo>
                <a:lnTo>
                  <a:pt x="427507" y="1397000"/>
                </a:lnTo>
                <a:lnTo>
                  <a:pt x="417715" y="1384300"/>
                </a:lnTo>
                <a:lnTo>
                  <a:pt x="427278" y="1384300"/>
                </a:lnTo>
                <a:lnTo>
                  <a:pt x="436918" y="1397000"/>
                </a:lnTo>
                <a:lnTo>
                  <a:pt x="446709" y="1397000"/>
                </a:lnTo>
                <a:lnTo>
                  <a:pt x="457225" y="1409700"/>
                </a:lnTo>
                <a:lnTo>
                  <a:pt x="457073" y="1409700"/>
                </a:lnTo>
                <a:lnTo>
                  <a:pt x="467994" y="1422400"/>
                </a:lnTo>
                <a:lnTo>
                  <a:pt x="467842" y="1422400"/>
                </a:lnTo>
                <a:lnTo>
                  <a:pt x="479171" y="1435100"/>
                </a:lnTo>
                <a:lnTo>
                  <a:pt x="479018" y="1435100"/>
                </a:lnTo>
                <a:lnTo>
                  <a:pt x="490753" y="1447800"/>
                </a:lnTo>
                <a:close/>
              </a:path>
              <a:path w="2961640" h="1676400">
                <a:moveTo>
                  <a:pt x="2425204" y="1397000"/>
                </a:moveTo>
                <a:lnTo>
                  <a:pt x="2403792" y="1397000"/>
                </a:lnTo>
                <a:lnTo>
                  <a:pt x="2411158" y="1384300"/>
                </a:lnTo>
                <a:lnTo>
                  <a:pt x="2432392" y="1384300"/>
                </a:lnTo>
                <a:lnTo>
                  <a:pt x="2425204" y="1397000"/>
                </a:lnTo>
                <a:close/>
              </a:path>
              <a:path w="2961640" h="1676400">
                <a:moveTo>
                  <a:pt x="2402776" y="1409700"/>
                </a:moveTo>
                <a:lnTo>
                  <a:pt x="2381224" y="1409700"/>
                </a:lnTo>
                <a:lnTo>
                  <a:pt x="2389009" y="1397000"/>
                </a:lnTo>
                <a:lnTo>
                  <a:pt x="2410396" y="1397000"/>
                </a:lnTo>
                <a:lnTo>
                  <a:pt x="2402776" y="1409700"/>
                </a:lnTo>
                <a:close/>
              </a:path>
              <a:path w="2961640" h="1676400">
                <a:moveTo>
                  <a:pt x="1981479" y="1422400"/>
                </a:moveTo>
                <a:lnTo>
                  <a:pt x="1947100" y="1422400"/>
                </a:lnTo>
                <a:lnTo>
                  <a:pt x="1952383" y="1409700"/>
                </a:lnTo>
                <a:lnTo>
                  <a:pt x="1969744" y="1409700"/>
                </a:lnTo>
                <a:lnTo>
                  <a:pt x="1981479" y="1422400"/>
                </a:lnTo>
                <a:close/>
              </a:path>
              <a:path w="2961640" h="1676400">
                <a:moveTo>
                  <a:pt x="2379091" y="1422400"/>
                </a:moveTo>
                <a:lnTo>
                  <a:pt x="2349296" y="1422400"/>
                </a:lnTo>
                <a:lnTo>
                  <a:pt x="2357589" y="1409700"/>
                </a:lnTo>
                <a:lnTo>
                  <a:pt x="2387117" y="1409700"/>
                </a:lnTo>
                <a:lnTo>
                  <a:pt x="2379091" y="1422400"/>
                </a:lnTo>
                <a:close/>
              </a:path>
              <a:path w="2961640" h="1676400">
                <a:moveTo>
                  <a:pt x="1955838" y="1435100"/>
                </a:moveTo>
                <a:lnTo>
                  <a:pt x="1941169" y="1435100"/>
                </a:lnTo>
                <a:lnTo>
                  <a:pt x="1944281" y="1422400"/>
                </a:lnTo>
                <a:lnTo>
                  <a:pt x="1958835" y="1422400"/>
                </a:lnTo>
                <a:lnTo>
                  <a:pt x="1955838" y="1435100"/>
                </a:lnTo>
                <a:close/>
              </a:path>
              <a:path w="2961640" h="1676400">
                <a:moveTo>
                  <a:pt x="2005317" y="1435100"/>
                </a:moveTo>
                <a:lnTo>
                  <a:pt x="1976551" y="1435100"/>
                </a:lnTo>
                <a:lnTo>
                  <a:pt x="1964651" y="1422400"/>
                </a:lnTo>
                <a:lnTo>
                  <a:pt x="1993112" y="1422400"/>
                </a:lnTo>
                <a:lnTo>
                  <a:pt x="2005317" y="1435100"/>
                </a:lnTo>
                <a:close/>
              </a:path>
              <a:path w="2961640" h="1676400">
                <a:moveTo>
                  <a:pt x="2354224" y="1435100"/>
                </a:moveTo>
                <a:lnTo>
                  <a:pt x="2324061" y="1435100"/>
                </a:lnTo>
                <a:lnTo>
                  <a:pt x="2332710" y="1422400"/>
                </a:lnTo>
                <a:lnTo>
                  <a:pt x="2362644" y="1422400"/>
                </a:lnTo>
                <a:lnTo>
                  <a:pt x="2354224" y="1435100"/>
                </a:lnTo>
                <a:close/>
              </a:path>
              <a:path w="2961640" h="1676400">
                <a:moveTo>
                  <a:pt x="1949310" y="1447800"/>
                </a:moveTo>
                <a:lnTo>
                  <a:pt x="1934578" y="1447800"/>
                </a:lnTo>
                <a:lnTo>
                  <a:pt x="1938032" y="1435100"/>
                </a:lnTo>
                <a:lnTo>
                  <a:pt x="1952663" y="1435100"/>
                </a:lnTo>
                <a:lnTo>
                  <a:pt x="1949310" y="1447800"/>
                </a:lnTo>
                <a:close/>
              </a:path>
              <a:path w="2961640" h="1676400">
                <a:moveTo>
                  <a:pt x="2055609" y="1447800"/>
                </a:moveTo>
                <a:lnTo>
                  <a:pt x="2013673" y="1447800"/>
                </a:lnTo>
                <a:lnTo>
                  <a:pt x="2001075" y="1435100"/>
                </a:lnTo>
                <a:lnTo>
                  <a:pt x="2042553" y="1435100"/>
                </a:lnTo>
                <a:lnTo>
                  <a:pt x="2055609" y="1447800"/>
                </a:lnTo>
                <a:close/>
              </a:path>
              <a:path w="2961640" h="1676400">
                <a:moveTo>
                  <a:pt x="2319400" y="1447800"/>
                </a:moveTo>
                <a:lnTo>
                  <a:pt x="2279827" y="1447800"/>
                </a:lnTo>
                <a:lnTo>
                  <a:pt x="2288997" y="1435100"/>
                </a:lnTo>
                <a:lnTo>
                  <a:pt x="2328278" y="1435100"/>
                </a:lnTo>
                <a:lnTo>
                  <a:pt x="2319400" y="1447800"/>
                </a:lnTo>
                <a:close/>
              </a:path>
              <a:path w="2961640" h="1676400">
                <a:moveTo>
                  <a:pt x="527761" y="1473200"/>
                </a:moveTo>
                <a:lnTo>
                  <a:pt x="507771" y="1473200"/>
                </a:lnTo>
                <a:lnTo>
                  <a:pt x="495122" y="1460500"/>
                </a:lnTo>
                <a:lnTo>
                  <a:pt x="482841" y="1447800"/>
                </a:lnTo>
                <a:lnTo>
                  <a:pt x="502564" y="1447800"/>
                </a:lnTo>
                <a:lnTo>
                  <a:pt x="515048" y="1460500"/>
                </a:lnTo>
                <a:lnTo>
                  <a:pt x="514896" y="1460500"/>
                </a:lnTo>
                <a:lnTo>
                  <a:pt x="527761" y="1473200"/>
                </a:lnTo>
                <a:close/>
              </a:path>
              <a:path w="2961640" h="1676400">
                <a:moveTo>
                  <a:pt x="1942122" y="1460500"/>
                </a:moveTo>
                <a:lnTo>
                  <a:pt x="1927352" y="1460500"/>
                </a:lnTo>
                <a:lnTo>
                  <a:pt x="1931123" y="1447800"/>
                </a:lnTo>
                <a:lnTo>
                  <a:pt x="1945792" y="1447800"/>
                </a:lnTo>
                <a:lnTo>
                  <a:pt x="1942122" y="1460500"/>
                </a:lnTo>
                <a:close/>
              </a:path>
              <a:path w="2961640" h="1676400">
                <a:moveTo>
                  <a:pt x="2136546" y="1460500"/>
                </a:moveTo>
                <a:lnTo>
                  <a:pt x="2052739" y="1460500"/>
                </a:lnTo>
                <a:lnTo>
                  <a:pt x="2039518" y="1447800"/>
                </a:lnTo>
                <a:lnTo>
                  <a:pt x="2122500" y="1447800"/>
                </a:lnTo>
                <a:lnTo>
                  <a:pt x="2136546" y="1460500"/>
                </a:lnTo>
                <a:close/>
              </a:path>
              <a:path w="2961640" h="1676400">
                <a:moveTo>
                  <a:pt x="2282837" y="1460500"/>
                </a:moveTo>
                <a:lnTo>
                  <a:pt x="2194394" y="1460500"/>
                </a:lnTo>
                <a:lnTo>
                  <a:pt x="2204326" y="1447800"/>
                </a:lnTo>
                <a:lnTo>
                  <a:pt x="2292134" y="1447800"/>
                </a:lnTo>
                <a:lnTo>
                  <a:pt x="2282837" y="1460500"/>
                </a:lnTo>
                <a:close/>
              </a:path>
              <a:path w="2961640" h="1676400">
                <a:moveTo>
                  <a:pt x="1934273" y="1473200"/>
                </a:moveTo>
                <a:lnTo>
                  <a:pt x="1919490" y="1473200"/>
                </a:lnTo>
                <a:lnTo>
                  <a:pt x="1923567" y="1460500"/>
                </a:lnTo>
                <a:lnTo>
                  <a:pt x="1938274" y="1460500"/>
                </a:lnTo>
                <a:lnTo>
                  <a:pt x="1934273" y="1473200"/>
                </a:lnTo>
                <a:close/>
              </a:path>
              <a:path w="2961640" h="1676400">
                <a:moveTo>
                  <a:pt x="2195194" y="1473200"/>
                </a:moveTo>
                <a:lnTo>
                  <a:pt x="2135771" y="1473200"/>
                </a:lnTo>
                <a:lnTo>
                  <a:pt x="2121535" y="1460500"/>
                </a:lnTo>
                <a:lnTo>
                  <a:pt x="2205253" y="1460500"/>
                </a:lnTo>
                <a:lnTo>
                  <a:pt x="2195194" y="1473200"/>
                </a:lnTo>
                <a:close/>
              </a:path>
              <a:path w="2961640" h="1676400">
                <a:moveTo>
                  <a:pt x="582028" y="1498600"/>
                </a:moveTo>
                <a:lnTo>
                  <a:pt x="547890" y="1498600"/>
                </a:lnTo>
                <a:lnTo>
                  <a:pt x="534174" y="1485900"/>
                </a:lnTo>
                <a:lnTo>
                  <a:pt x="520788" y="1473200"/>
                </a:lnTo>
                <a:lnTo>
                  <a:pt x="540651" y="1473200"/>
                </a:lnTo>
                <a:lnTo>
                  <a:pt x="554227" y="1485900"/>
                </a:lnTo>
                <a:lnTo>
                  <a:pt x="567804" y="1485900"/>
                </a:lnTo>
                <a:lnTo>
                  <a:pt x="582028" y="1498600"/>
                </a:lnTo>
                <a:close/>
              </a:path>
              <a:path w="2961640" h="1676400">
                <a:moveTo>
                  <a:pt x="1925777" y="1485900"/>
                </a:moveTo>
                <a:lnTo>
                  <a:pt x="1911007" y="1485900"/>
                </a:lnTo>
                <a:lnTo>
                  <a:pt x="1915401" y="1473200"/>
                </a:lnTo>
                <a:lnTo>
                  <a:pt x="1930107" y="1473200"/>
                </a:lnTo>
                <a:lnTo>
                  <a:pt x="1925777" y="1485900"/>
                </a:lnTo>
                <a:close/>
              </a:path>
              <a:path w="2961640" h="1676400">
                <a:moveTo>
                  <a:pt x="1874367" y="1549400"/>
                </a:moveTo>
                <a:lnTo>
                  <a:pt x="1853996" y="1549400"/>
                </a:lnTo>
                <a:lnTo>
                  <a:pt x="1865782" y="1536700"/>
                </a:lnTo>
                <a:lnTo>
                  <a:pt x="1865591" y="1536700"/>
                </a:lnTo>
                <a:lnTo>
                  <a:pt x="1876844" y="1524000"/>
                </a:lnTo>
                <a:lnTo>
                  <a:pt x="1876653" y="1524000"/>
                </a:lnTo>
                <a:lnTo>
                  <a:pt x="1887347" y="1511300"/>
                </a:lnTo>
                <a:lnTo>
                  <a:pt x="1887169" y="1511300"/>
                </a:lnTo>
                <a:lnTo>
                  <a:pt x="1897303" y="1498600"/>
                </a:lnTo>
                <a:lnTo>
                  <a:pt x="1897126" y="1498600"/>
                </a:lnTo>
                <a:lnTo>
                  <a:pt x="1906663" y="1485900"/>
                </a:lnTo>
                <a:lnTo>
                  <a:pt x="1921306" y="1485900"/>
                </a:lnTo>
                <a:lnTo>
                  <a:pt x="1916645" y="1498600"/>
                </a:lnTo>
                <a:lnTo>
                  <a:pt x="1906955" y="1511300"/>
                </a:lnTo>
                <a:lnTo>
                  <a:pt x="1896656" y="1524000"/>
                </a:lnTo>
                <a:lnTo>
                  <a:pt x="1885784" y="1536700"/>
                </a:lnTo>
                <a:lnTo>
                  <a:pt x="1874367" y="1549400"/>
                </a:lnTo>
                <a:close/>
              </a:path>
              <a:path w="2961640" h="1676400">
                <a:moveTo>
                  <a:pt x="596417" y="1511300"/>
                </a:moveTo>
                <a:lnTo>
                  <a:pt x="576338" y="1511300"/>
                </a:lnTo>
                <a:lnTo>
                  <a:pt x="561949" y="1498600"/>
                </a:lnTo>
                <a:lnTo>
                  <a:pt x="581863" y="1498600"/>
                </a:lnTo>
                <a:lnTo>
                  <a:pt x="596417" y="1511300"/>
                </a:lnTo>
                <a:close/>
              </a:path>
              <a:path w="2961640" h="1676400">
                <a:moveTo>
                  <a:pt x="1145095" y="1511300"/>
                </a:moveTo>
                <a:lnTo>
                  <a:pt x="1114844" y="1511300"/>
                </a:lnTo>
                <a:lnTo>
                  <a:pt x="1134097" y="1498600"/>
                </a:lnTo>
                <a:lnTo>
                  <a:pt x="1145095" y="1511300"/>
                </a:lnTo>
                <a:close/>
              </a:path>
              <a:path w="2961640" h="1676400">
                <a:moveTo>
                  <a:pt x="672718" y="1536700"/>
                </a:moveTo>
                <a:lnTo>
                  <a:pt x="621372" y="1536700"/>
                </a:lnTo>
                <a:lnTo>
                  <a:pt x="606056" y="1524000"/>
                </a:lnTo>
                <a:lnTo>
                  <a:pt x="591045" y="1511300"/>
                </a:lnTo>
                <a:lnTo>
                  <a:pt x="610946" y="1511300"/>
                </a:lnTo>
                <a:lnTo>
                  <a:pt x="626084" y="1524000"/>
                </a:lnTo>
                <a:lnTo>
                  <a:pt x="656742" y="1524000"/>
                </a:lnTo>
                <a:lnTo>
                  <a:pt x="672718" y="1536700"/>
                </a:lnTo>
                <a:close/>
              </a:path>
              <a:path w="2961640" h="1676400">
                <a:moveTo>
                  <a:pt x="1119962" y="1524000"/>
                </a:moveTo>
                <a:lnTo>
                  <a:pt x="1084237" y="1524000"/>
                </a:lnTo>
                <a:lnTo>
                  <a:pt x="1099858" y="1511300"/>
                </a:lnTo>
                <a:lnTo>
                  <a:pt x="1127721" y="1511300"/>
                </a:lnTo>
                <a:lnTo>
                  <a:pt x="1130261" y="1515337"/>
                </a:lnTo>
                <a:lnTo>
                  <a:pt x="1119962" y="1524000"/>
                </a:lnTo>
                <a:close/>
              </a:path>
              <a:path w="2961640" h="1676400">
                <a:moveTo>
                  <a:pt x="1130261" y="1515337"/>
                </a:moveTo>
                <a:lnTo>
                  <a:pt x="1127721" y="1511300"/>
                </a:lnTo>
                <a:lnTo>
                  <a:pt x="1135062" y="1511300"/>
                </a:lnTo>
                <a:lnTo>
                  <a:pt x="1130261" y="1515337"/>
                </a:lnTo>
                <a:close/>
              </a:path>
              <a:path w="2961640" h="1676400">
                <a:moveTo>
                  <a:pt x="1161630" y="1536700"/>
                </a:moveTo>
                <a:lnTo>
                  <a:pt x="1144092" y="1536700"/>
                </a:lnTo>
                <a:lnTo>
                  <a:pt x="1135710" y="1524000"/>
                </a:lnTo>
                <a:lnTo>
                  <a:pt x="1130261" y="1515337"/>
                </a:lnTo>
                <a:lnTo>
                  <a:pt x="1135062" y="1511300"/>
                </a:lnTo>
                <a:lnTo>
                  <a:pt x="1144968" y="1511300"/>
                </a:lnTo>
                <a:lnTo>
                  <a:pt x="1153210" y="1524000"/>
                </a:lnTo>
                <a:lnTo>
                  <a:pt x="1153071" y="1524000"/>
                </a:lnTo>
                <a:lnTo>
                  <a:pt x="1161630" y="1536700"/>
                </a:lnTo>
                <a:close/>
              </a:path>
              <a:path w="2961640" h="1676400">
                <a:moveTo>
                  <a:pt x="1088694" y="1536700"/>
                </a:moveTo>
                <a:lnTo>
                  <a:pt x="1052487" y="1536700"/>
                </a:lnTo>
                <a:lnTo>
                  <a:pt x="1068666" y="1524000"/>
                </a:lnTo>
                <a:lnTo>
                  <a:pt x="1104480" y="1524000"/>
                </a:lnTo>
                <a:lnTo>
                  <a:pt x="1088694" y="1536700"/>
                </a:lnTo>
                <a:close/>
              </a:path>
              <a:path w="2961640" h="1676400">
                <a:moveTo>
                  <a:pt x="705103" y="1549400"/>
                </a:moveTo>
                <a:lnTo>
                  <a:pt x="668985" y="1549400"/>
                </a:lnTo>
                <a:lnTo>
                  <a:pt x="652843" y="1536700"/>
                </a:lnTo>
                <a:lnTo>
                  <a:pt x="688619" y="1536700"/>
                </a:lnTo>
                <a:lnTo>
                  <a:pt x="705103" y="1549400"/>
                </a:lnTo>
                <a:close/>
              </a:path>
              <a:path w="2961640" h="1676400">
                <a:moveTo>
                  <a:pt x="1056284" y="1549400"/>
                </a:moveTo>
                <a:lnTo>
                  <a:pt x="1002906" y="1549400"/>
                </a:lnTo>
                <a:lnTo>
                  <a:pt x="1019848" y="1536700"/>
                </a:lnTo>
                <a:lnTo>
                  <a:pt x="1072629" y="1536700"/>
                </a:lnTo>
                <a:lnTo>
                  <a:pt x="1056284" y="1549400"/>
                </a:lnTo>
                <a:close/>
              </a:path>
              <a:path w="2961640" h="1676400">
                <a:moveTo>
                  <a:pt x="1198448" y="1562100"/>
                </a:moveTo>
                <a:lnTo>
                  <a:pt x="1171168" y="1562100"/>
                </a:lnTo>
                <a:lnTo>
                  <a:pt x="1161821" y="1549400"/>
                </a:lnTo>
                <a:lnTo>
                  <a:pt x="1152791" y="1536700"/>
                </a:lnTo>
                <a:lnTo>
                  <a:pt x="1170241" y="1536700"/>
                </a:lnTo>
                <a:lnTo>
                  <a:pt x="1179436" y="1549400"/>
                </a:lnTo>
                <a:lnTo>
                  <a:pt x="1188643" y="1549400"/>
                </a:lnTo>
                <a:lnTo>
                  <a:pt x="1198448" y="1562100"/>
                </a:lnTo>
                <a:close/>
              </a:path>
              <a:path w="2961640" h="1676400">
                <a:moveTo>
                  <a:pt x="772617" y="1562100"/>
                </a:moveTo>
                <a:lnTo>
                  <a:pt x="718896" y="1562100"/>
                </a:lnTo>
                <a:lnTo>
                  <a:pt x="702017" y="1549400"/>
                </a:lnTo>
                <a:lnTo>
                  <a:pt x="755243" y="1549400"/>
                </a:lnTo>
                <a:lnTo>
                  <a:pt x="772617" y="1562100"/>
                </a:lnTo>
                <a:close/>
              </a:path>
              <a:path w="2961640" h="1676400">
                <a:moveTo>
                  <a:pt x="1005700" y="1562100"/>
                </a:moveTo>
                <a:lnTo>
                  <a:pt x="951217" y="1562100"/>
                </a:lnTo>
                <a:lnTo>
                  <a:pt x="968832" y="1549400"/>
                </a:lnTo>
                <a:lnTo>
                  <a:pt x="1022807" y="1549400"/>
                </a:lnTo>
                <a:lnTo>
                  <a:pt x="1005700" y="1562100"/>
                </a:lnTo>
                <a:close/>
              </a:path>
              <a:path w="2961640" h="1676400">
                <a:moveTo>
                  <a:pt x="1823440" y="1587500"/>
                </a:moveTo>
                <a:lnTo>
                  <a:pt x="1802599" y="1587500"/>
                </a:lnTo>
                <a:lnTo>
                  <a:pt x="1816366" y="1574800"/>
                </a:lnTo>
                <a:lnTo>
                  <a:pt x="1816176" y="1574800"/>
                </a:lnTo>
                <a:lnTo>
                  <a:pt x="1829473" y="1562100"/>
                </a:lnTo>
                <a:lnTo>
                  <a:pt x="1829269" y="1562100"/>
                </a:lnTo>
                <a:lnTo>
                  <a:pt x="1842084" y="1549400"/>
                </a:lnTo>
                <a:lnTo>
                  <a:pt x="1862391" y="1549400"/>
                </a:lnTo>
                <a:lnTo>
                  <a:pt x="1849907" y="1562100"/>
                </a:lnTo>
                <a:lnTo>
                  <a:pt x="1836915" y="1574800"/>
                </a:lnTo>
                <a:lnTo>
                  <a:pt x="1823440" y="1587500"/>
                </a:lnTo>
                <a:close/>
              </a:path>
              <a:path w="2961640" h="1676400">
                <a:moveTo>
                  <a:pt x="935012" y="1574800"/>
                </a:moveTo>
                <a:lnTo>
                  <a:pt x="770864" y="1574800"/>
                </a:lnTo>
                <a:lnTo>
                  <a:pt x="753325" y="1562100"/>
                </a:lnTo>
                <a:lnTo>
                  <a:pt x="952995" y="1562100"/>
                </a:lnTo>
                <a:lnTo>
                  <a:pt x="935012" y="1574800"/>
                </a:lnTo>
                <a:close/>
              </a:path>
              <a:path w="2961640" h="1676400">
                <a:moveTo>
                  <a:pt x="1208392" y="1574800"/>
                </a:moveTo>
                <a:lnTo>
                  <a:pt x="1190752" y="1574800"/>
                </a:lnTo>
                <a:lnTo>
                  <a:pt x="1180807" y="1562100"/>
                </a:lnTo>
                <a:lnTo>
                  <a:pt x="1198308" y="1562100"/>
                </a:lnTo>
                <a:lnTo>
                  <a:pt x="1208392" y="1574800"/>
                </a:lnTo>
                <a:close/>
              </a:path>
              <a:path w="2961640" h="1676400">
                <a:moveTo>
                  <a:pt x="1250911" y="1600200"/>
                </a:moveTo>
                <a:lnTo>
                  <a:pt x="1222298" y="1600200"/>
                </a:lnTo>
                <a:lnTo>
                  <a:pt x="1211503" y="1587500"/>
                </a:lnTo>
                <a:lnTo>
                  <a:pt x="1200988" y="1574800"/>
                </a:lnTo>
                <a:lnTo>
                  <a:pt x="1218463" y="1574800"/>
                </a:lnTo>
                <a:lnTo>
                  <a:pt x="1229118" y="1587500"/>
                </a:lnTo>
                <a:lnTo>
                  <a:pt x="1239735" y="1587500"/>
                </a:lnTo>
                <a:lnTo>
                  <a:pt x="1250911" y="1600200"/>
                </a:lnTo>
                <a:close/>
              </a:path>
              <a:path w="2961640" h="1676400">
                <a:moveTo>
                  <a:pt x="1780209" y="1612900"/>
                </a:moveTo>
                <a:lnTo>
                  <a:pt x="1759216" y="1612900"/>
                </a:lnTo>
                <a:lnTo>
                  <a:pt x="1774304" y="1600200"/>
                </a:lnTo>
                <a:lnTo>
                  <a:pt x="1774113" y="1600200"/>
                </a:lnTo>
                <a:lnTo>
                  <a:pt x="1788769" y="1587500"/>
                </a:lnTo>
                <a:lnTo>
                  <a:pt x="1809483" y="1587500"/>
                </a:lnTo>
                <a:lnTo>
                  <a:pt x="1795068" y="1600200"/>
                </a:lnTo>
                <a:lnTo>
                  <a:pt x="1780209" y="1612900"/>
                </a:lnTo>
                <a:close/>
              </a:path>
              <a:path w="2961640" h="1676400">
                <a:moveTo>
                  <a:pt x="1273721" y="1612900"/>
                </a:moveTo>
                <a:lnTo>
                  <a:pt x="1244688" y="1612900"/>
                </a:lnTo>
                <a:lnTo>
                  <a:pt x="1233360" y="1600200"/>
                </a:lnTo>
                <a:lnTo>
                  <a:pt x="1262037" y="1600200"/>
                </a:lnTo>
                <a:lnTo>
                  <a:pt x="1273721" y="1612900"/>
                </a:lnTo>
                <a:close/>
              </a:path>
              <a:path w="2961640" h="1676400">
                <a:moveTo>
                  <a:pt x="1309700" y="1625600"/>
                </a:moveTo>
                <a:lnTo>
                  <a:pt x="1268094" y="1625600"/>
                </a:lnTo>
                <a:lnTo>
                  <a:pt x="1256271" y="1612900"/>
                </a:lnTo>
                <a:lnTo>
                  <a:pt x="1297330" y="1612900"/>
                </a:lnTo>
                <a:lnTo>
                  <a:pt x="1309700" y="1625600"/>
                </a:lnTo>
                <a:close/>
              </a:path>
              <a:path w="2961640" h="1676400">
                <a:moveTo>
                  <a:pt x="1733156" y="1638300"/>
                </a:moveTo>
                <a:lnTo>
                  <a:pt x="1695729" y="1638300"/>
                </a:lnTo>
                <a:lnTo>
                  <a:pt x="1712366" y="1625600"/>
                </a:lnTo>
                <a:lnTo>
                  <a:pt x="1728228" y="1625600"/>
                </a:lnTo>
                <a:lnTo>
                  <a:pt x="1744116" y="1612900"/>
                </a:lnTo>
                <a:lnTo>
                  <a:pt x="1764931" y="1612900"/>
                </a:lnTo>
                <a:lnTo>
                  <a:pt x="1749234" y="1625600"/>
                </a:lnTo>
                <a:lnTo>
                  <a:pt x="1733156" y="1638300"/>
                </a:lnTo>
                <a:close/>
              </a:path>
              <a:path w="2961640" h="1676400">
                <a:moveTo>
                  <a:pt x="1334795" y="1638300"/>
                </a:moveTo>
                <a:lnTo>
                  <a:pt x="1305001" y="1638300"/>
                </a:lnTo>
                <a:lnTo>
                  <a:pt x="1292466" y="1625600"/>
                </a:lnTo>
                <a:lnTo>
                  <a:pt x="1321993" y="1625600"/>
                </a:lnTo>
                <a:lnTo>
                  <a:pt x="1334795" y="1638300"/>
                </a:lnTo>
                <a:close/>
              </a:path>
              <a:path w="2961640" h="1676400">
                <a:moveTo>
                  <a:pt x="1387373" y="1651000"/>
                </a:moveTo>
                <a:lnTo>
                  <a:pt x="1330705" y="1651000"/>
                </a:lnTo>
                <a:lnTo>
                  <a:pt x="1317739" y="1638300"/>
                </a:lnTo>
                <a:lnTo>
                  <a:pt x="1373797" y="1638300"/>
                </a:lnTo>
                <a:lnTo>
                  <a:pt x="1387373" y="1651000"/>
                </a:lnTo>
                <a:close/>
              </a:path>
              <a:path w="2961640" h="1676400">
                <a:moveTo>
                  <a:pt x="1699869" y="1651000"/>
                </a:moveTo>
                <a:lnTo>
                  <a:pt x="1653235" y="1651000"/>
                </a:lnTo>
                <a:lnTo>
                  <a:pt x="1662010" y="1638300"/>
                </a:lnTo>
                <a:lnTo>
                  <a:pt x="1716684" y="1638300"/>
                </a:lnTo>
                <a:lnTo>
                  <a:pt x="1699869" y="1651000"/>
                </a:lnTo>
                <a:close/>
              </a:path>
              <a:path w="2961640" h="1676400">
                <a:moveTo>
                  <a:pt x="1456982" y="1663700"/>
                </a:moveTo>
                <a:lnTo>
                  <a:pt x="1384503" y="1663700"/>
                </a:lnTo>
                <a:lnTo>
                  <a:pt x="1370774" y="1651000"/>
                </a:lnTo>
                <a:lnTo>
                  <a:pt x="1442592" y="1651000"/>
                </a:lnTo>
                <a:lnTo>
                  <a:pt x="1456982" y="1663700"/>
                </a:lnTo>
                <a:close/>
              </a:path>
              <a:path w="2961640" h="1676400">
                <a:moveTo>
                  <a:pt x="1656321" y="1663700"/>
                </a:moveTo>
                <a:lnTo>
                  <a:pt x="1581277" y="1663700"/>
                </a:lnTo>
                <a:lnTo>
                  <a:pt x="1590598" y="1651000"/>
                </a:lnTo>
                <a:lnTo>
                  <a:pt x="1665185" y="1651000"/>
                </a:lnTo>
                <a:lnTo>
                  <a:pt x="1656321" y="1663700"/>
                </a:lnTo>
                <a:close/>
              </a:path>
              <a:path w="2961640" h="1676400">
                <a:moveTo>
                  <a:pt x="1582750" y="1676400"/>
                </a:moveTo>
                <a:lnTo>
                  <a:pt x="1455648" y="1676400"/>
                </a:lnTo>
                <a:lnTo>
                  <a:pt x="1441119" y="1663700"/>
                </a:lnTo>
                <a:lnTo>
                  <a:pt x="1592173" y="1663700"/>
                </a:lnTo>
                <a:lnTo>
                  <a:pt x="1582750" y="16764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59183" y="3789641"/>
            <a:ext cx="290588" cy="498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74514" y="2254554"/>
            <a:ext cx="2710268" cy="1427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14570" y="2566657"/>
            <a:ext cx="18300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0">
                <a:solidFill>
                  <a:srgbClr val="FFFF00"/>
                </a:solidFill>
                <a:latin typeface="楷体"/>
                <a:cs typeface="楷体"/>
              </a:rPr>
              <a:t>我明白啦</a:t>
            </a:r>
            <a:r>
              <a:rPr dirty="0" sz="2400" spc="-10" b="1" i="0">
                <a:solidFill>
                  <a:srgbClr val="FFFF00"/>
                </a:solidFill>
                <a:latin typeface="楷体"/>
                <a:cs typeface="楷体"/>
              </a:rPr>
              <a:t>，</a:t>
            </a:r>
            <a:endParaRPr sz="2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</a:pPr>
            <a:r>
              <a:rPr dirty="0" sz="2400" b="1" i="0">
                <a:solidFill>
                  <a:srgbClr val="FFFF00"/>
                </a:solidFill>
                <a:latin typeface="Times New Roman"/>
                <a:cs typeface="Times New Roman"/>
              </a:rPr>
              <a:t>Δ</a:t>
            </a:r>
            <a:r>
              <a:rPr dirty="0" sz="2400" spc="-5" b="1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dirty="0" sz="2400" b="1" i="0">
                <a:solidFill>
                  <a:srgbClr val="FFFF00"/>
                </a:solidFill>
                <a:latin typeface="楷体"/>
                <a:cs typeface="楷体"/>
              </a:rPr>
              <a:t>要取短些</a:t>
            </a:r>
            <a:r>
              <a:rPr dirty="0" sz="2400" spc="-10" b="1" i="0">
                <a:solidFill>
                  <a:srgbClr val="FFFF00"/>
                </a:solidFill>
                <a:latin typeface="楷体"/>
                <a:cs typeface="楷体"/>
              </a:rPr>
              <a:t>！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8260" y="4009644"/>
            <a:ext cx="1110996" cy="1551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15858" y="1404251"/>
            <a:ext cx="2817279" cy="2564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6187" y="1593316"/>
            <a:ext cx="155448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 i="0">
                <a:solidFill>
                  <a:srgbClr val="FFFF00"/>
                </a:solidFill>
                <a:latin typeface="楷体"/>
                <a:cs typeface="楷体"/>
              </a:rPr>
              <a:t>我把这</a:t>
            </a:r>
            <a:r>
              <a:rPr dirty="0" sz="2400" spc="-10" b="1" i="0">
                <a:solidFill>
                  <a:srgbClr val="FFFF00"/>
                </a:solidFill>
                <a:latin typeface="楷体"/>
                <a:cs typeface="楷体"/>
              </a:rPr>
              <a:t>个 </a:t>
            </a:r>
            <a:r>
              <a:rPr dirty="0" sz="2400" b="1" i="0">
                <a:solidFill>
                  <a:srgbClr val="FFFF00"/>
                </a:solidFill>
                <a:latin typeface="楷体"/>
                <a:cs typeface="楷体"/>
              </a:rPr>
              <a:t>过程分</a:t>
            </a:r>
            <a:r>
              <a:rPr dirty="0" sz="2400" spc="-10" b="1" i="0">
                <a:solidFill>
                  <a:srgbClr val="FFFF00"/>
                </a:solidFill>
                <a:latin typeface="楷体"/>
                <a:cs typeface="楷体"/>
              </a:rPr>
              <a:t>成 </a:t>
            </a:r>
            <a:r>
              <a:rPr dirty="0" sz="2400" b="1" i="0">
                <a:solidFill>
                  <a:srgbClr val="FFFF00"/>
                </a:solidFill>
                <a:latin typeface="楷体"/>
                <a:cs typeface="楷体"/>
              </a:rPr>
              <a:t>两段试</a:t>
            </a:r>
            <a:r>
              <a:rPr dirty="0" sz="2400" spc="-10" b="1" i="0">
                <a:solidFill>
                  <a:srgbClr val="FFFF00"/>
                </a:solidFill>
                <a:latin typeface="楷体"/>
                <a:cs typeface="楷体"/>
              </a:rPr>
              <a:t>试 </a:t>
            </a:r>
            <a:r>
              <a:rPr dirty="0" sz="2400" b="1" i="0">
                <a:solidFill>
                  <a:srgbClr val="FFFF00"/>
                </a:solidFill>
                <a:latin typeface="楷体"/>
                <a:cs typeface="楷体"/>
              </a:rPr>
              <a:t>看试试看</a:t>
            </a:r>
            <a:r>
              <a:rPr dirty="0" sz="2400" spc="-10" b="1" i="0">
                <a:solidFill>
                  <a:srgbClr val="FFFF00"/>
                </a:solidFill>
                <a:latin typeface="楷体"/>
                <a:cs typeface="楷体"/>
              </a:rPr>
              <a:t>！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4064" y="2069592"/>
            <a:ext cx="4629912" cy="1761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75665" y="2178202"/>
            <a:ext cx="572770" cy="550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700" spc="10" i="1">
                <a:latin typeface="Times New Roman"/>
                <a:cs typeface="Times New Roman"/>
              </a:rPr>
              <a:t>x 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-160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</a:t>
            </a:r>
            <a:r>
              <a:rPr dirty="0" sz="1700" i="1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  <a:p>
            <a:pPr algn="ctr" marR="6985">
              <a:lnSpc>
                <a:spcPct val="100000"/>
              </a:lnSpc>
              <a:spcBef>
                <a:spcPts val="80"/>
              </a:spcBef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4380" y="2435529"/>
            <a:ext cx="3737610" cy="76200"/>
          </a:xfrm>
          <a:custGeom>
            <a:avLst/>
            <a:gdLst/>
            <a:ahLst/>
            <a:cxnLst/>
            <a:rect l="l" t="t" r="r" b="b"/>
            <a:pathLst>
              <a:path w="373760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3737609" h="76200">
                <a:moveTo>
                  <a:pt x="3661409" y="76200"/>
                </a:moveTo>
                <a:lnTo>
                  <a:pt x="3661409" y="0"/>
                </a:lnTo>
                <a:lnTo>
                  <a:pt x="3729989" y="34289"/>
                </a:lnTo>
                <a:lnTo>
                  <a:pt x="3680459" y="34289"/>
                </a:lnTo>
                <a:lnTo>
                  <a:pt x="3680459" y="41910"/>
                </a:lnTo>
                <a:lnTo>
                  <a:pt x="3729989" y="41910"/>
                </a:lnTo>
                <a:lnTo>
                  <a:pt x="3661409" y="76200"/>
                </a:lnTo>
                <a:close/>
              </a:path>
              <a:path w="3737609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3737609" h="76200">
                <a:moveTo>
                  <a:pt x="3661409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3661409" y="34289"/>
                </a:lnTo>
                <a:lnTo>
                  <a:pt x="3661409" y="41910"/>
                </a:lnTo>
                <a:close/>
              </a:path>
              <a:path w="3737609" h="76200">
                <a:moveTo>
                  <a:pt x="3729989" y="41910"/>
                </a:moveTo>
                <a:lnTo>
                  <a:pt x="3680459" y="41910"/>
                </a:lnTo>
                <a:lnTo>
                  <a:pt x="3680459" y="34289"/>
                </a:lnTo>
                <a:lnTo>
                  <a:pt x="3729989" y="34289"/>
                </a:lnTo>
                <a:lnTo>
                  <a:pt x="3737609" y="38100"/>
                </a:lnTo>
                <a:lnTo>
                  <a:pt x="3729989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50698" y="3070453"/>
            <a:ext cx="300990" cy="5886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700" spc="-10">
                <a:latin typeface="Symbol"/>
                <a:cs typeface="Symbol"/>
              </a:rPr>
              <a:t></a:t>
            </a:r>
            <a:r>
              <a:rPr dirty="0" sz="1700" spc="-125" i="1">
                <a:latin typeface="Times New Roman"/>
                <a:cs typeface="Times New Roman"/>
              </a:rPr>
              <a:t>x</a:t>
            </a:r>
            <a:r>
              <a:rPr dirty="0" baseline="-25000" sz="1500">
                <a:latin typeface="Times New Roman"/>
                <a:cs typeface="Times New Roman"/>
              </a:rPr>
              <a:t>1</a:t>
            </a:r>
            <a:endParaRPr baseline="-25000" sz="15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75"/>
              </a:spcBef>
            </a:pPr>
            <a:r>
              <a:rPr dirty="0" sz="1700">
                <a:latin typeface="Symbol"/>
                <a:cs typeface="Symbol"/>
              </a:rPr>
              <a:t></a:t>
            </a:r>
            <a:r>
              <a:rPr dirty="0" sz="1700" i="1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5523" y="3068231"/>
            <a:ext cx="316230" cy="58483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700">
                <a:latin typeface="Symbol"/>
                <a:cs typeface="Symbol"/>
              </a:rPr>
              <a:t>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25000" sz="1500">
                <a:latin typeface="Times New Roman"/>
                <a:cs typeface="Times New Roman"/>
              </a:rPr>
              <a:t>2</a:t>
            </a:r>
            <a:endParaRPr baseline="-25000" sz="15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60"/>
              </a:spcBef>
            </a:pPr>
            <a:r>
              <a:rPr dirty="0" sz="1700" spc="5">
                <a:latin typeface="Symbol"/>
                <a:cs typeface="Symbol"/>
              </a:rPr>
              <a:t></a:t>
            </a:r>
            <a:r>
              <a:rPr dirty="0" sz="1700" spc="5" i="1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99214" y="3358578"/>
            <a:ext cx="1542415" cy="76200"/>
          </a:xfrm>
          <a:custGeom>
            <a:avLst/>
            <a:gdLst/>
            <a:ahLst/>
            <a:cxnLst/>
            <a:rect l="l" t="t" r="r" b="b"/>
            <a:pathLst>
              <a:path w="154241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1542415" h="76200">
                <a:moveTo>
                  <a:pt x="1465719" y="76200"/>
                </a:moveTo>
                <a:lnTo>
                  <a:pt x="1465719" y="0"/>
                </a:lnTo>
                <a:lnTo>
                  <a:pt x="1534299" y="34289"/>
                </a:lnTo>
                <a:lnTo>
                  <a:pt x="1484769" y="34289"/>
                </a:lnTo>
                <a:lnTo>
                  <a:pt x="1484769" y="41910"/>
                </a:lnTo>
                <a:lnTo>
                  <a:pt x="1534299" y="41910"/>
                </a:lnTo>
                <a:lnTo>
                  <a:pt x="1465719" y="76200"/>
                </a:lnTo>
                <a:close/>
              </a:path>
              <a:path w="1542415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1542415" h="76200">
                <a:moveTo>
                  <a:pt x="1465719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1465719" y="34289"/>
                </a:lnTo>
                <a:lnTo>
                  <a:pt x="1465719" y="41910"/>
                </a:lnTo>
                <a:close/>
              </a:path>
              <a:path w="1542415" h="76200">
                <a:moveTo>
                  <a:pt x="1534299" y="41910"/>
                </a:moveTo>
                <a:lnTo>
                  <a:pt x="1484769" y="41910"/>
                </a:lnTo>
                <a:lnTo>
                  <a:pt x="1484769" y="34289"/>
                </a:lnTo>
                <a:lnTo>
                  <a:pt x="1534299" y="34289"/>
                </a:lnTo>
                <a:lnTo>
                  <a:pt x="1541919" y="38100"/>
                </a:lnTo>
                <a:lnTo>
                  <a:pt x="1534299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82954" y="3358578"/>
            <a:ext cx="2039620" cy="76200"/>
          </a:xfrm>
          <a:custGeom>
            <a:avLst/>
            <a:gdLst/>
            <a:ahLst/>
            <a:cxnLst/>
            <a:rect l="l" t="t" r="r" b="b"/>
            <a:pathLst>
              <a:path w="203962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2039620" h="76200">
                <a:moveTo>
                  <a:pt x="1962835" y="76200"/>
                </a:moveTo>
                <a:lnTo>
                  <a:pt x="1962835" y="0"/>
                </a:lnTo>
                <a:lnTo>
                  <a:pt x="2031415" y="34289"/>
                </a:lnTo>
                <a:lnTo>
                  <a:pt x="1981885" y="34289"/>
                </a:lnTo>
                <a:lnTo>
                  <a:pt x="1981885" y="41910"/>
                </a:lnTo>
                <a:lnTo>
                  <a:pt x="2031415" y="41910"/>
                </a:lnTo>
                <a:lnTo>
                  <a:pt x="1962835" y="76200"/>
                </a:lnTo>
                <a:close/>
              </a:path>
              <a:path w="2039620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2039620" h="76200">
                <a:moveTo>
                  <a:pt x="1962835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1962835" y="34289"/>
                </a:lnTo>
                <a:lnTo>
                  <a:pt x="1962835" y="41910"/>
                </a:lnTo>
                <a:close/>
              </a:path>
              <a:path w="2039620" h="76200">
                <a:moveTo>
                  <a:pt x="2031415" y="41910"/>
                </a:moveTo>
                <a:lnTo>
                  <a:pt x="1981885" y="41910"/>
                </a:lnTo>
                <a:lnTo>
                  <a:pt x="1981885" y="34289"/>
                </a:lnTo>
                <a:lnTo>
                  <a:pt x="2031415" y="34289"/>
                </a:lnTo>
                <a:lnTo>
                  <a:pt x="2039035" y="38100"/>
                </a:lnTo>
                <a:lnTo>
                  <a:pt x="2031415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81498" y="2451214"/>
            <a:ext cx="23558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10" i="1">
                <a:latin typeface="Book Antiqua"/>
                <a:cs typeface="Book Antiqua"/>
              </a:rPr>
              <a:t>v</a:t>
            </a:r>
            <a:r>
              <a:rPr dirty="0" baseline="-25462" sz="1800" spc="15">
                <a:latin typeface="Times New Roman"/>
                <a:cs typeface="Times New Roman"/>
              </a:rPr>
              <a:t>0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06136" y="3419004"/>
            <a:ext cx="194373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34185" algn="l"/>
              </a:tabLst>
            </a:pPr>
            <a:r>
              <a:rPr dirty="0" sz="2100" spc="-10" i="1">
                <a:latin typeface="Book Antiqua"/>
                <a:cs typeface="Book Antiqua"/>
              </a:rPr>
              <a:t>v</a:t>
            </a:r>
            <a:r>
              <a:rPr dirty="0" baseline="-25462" sz="1800" spc="15">
                <a:latin typeface="Times New Roman"/>
                <a:cs typeface="Times New Roman"/>
              </a:rPr>
              <a:t>0</a:t>
            </a:r>
            <a:r>
              <a:rPr dirty="0" baseline="-25462" sz="1800">
                <a:latin typeface="Times New Roman"/>
                <a:cs typeface="Times New Roman"/>
              </a:rPr>
              <a:t>	</a:t>
            </a:r>
            <a:r>
              <a:rPr dirty="0" baseline="1322" sz="3150" spc="-187" i="1">
                <a:latin typeface="Book Antiqua"/>
                <a:cs typeface="Book Antiqua"/>
              </a:rPr>
              <a:t>v</a:t>
            </a:r>
            <a:r>
              <a:rPr dirty="0" baseline="-20833" sz="1800" spc="15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9598" y="3948376"/>
            <a:ext cx="5556885" cy="121412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3100" i="1">
                <a:latin typeface="Times New Roman"/>
                <a:cs typeface="Times New Roman"/>
              </a:rPr>
              <a:t>x</a:t>
            </a:r>
            <a:r>
              <a:rPr dirty="0" sz="3100" spc="-30" i="1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-55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</a:t>
            </a:r>
            <a:r>
              <a:rPr dirty="0" sz="3100" i="1">
                <a:latin typeface="Times New Roman"/>
                <a:cs typeface="Times New Roman"/>
              </a:rPr>
              <a:t>x</a:t>
            </a:r>
            <a:r>
              <a:rPr dirty="0" sz="3100" spc="-30" i="1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-35">
                <a:latin typeface="Times New Roman"/>
                <a:cs typeface="Times New Roman"/>
              </a:rPr>
              <a:t> </a:t>
            </a:r>
            <a:r>
              <a:rPr dirty="0" sz="3100" spc="-5" i="1">
                <a:latin typeface="Book Antiqua"/>
                <a:cs typeface="Book Antiqua"/>
              </a:rPr>
              <a:t>v</a:t>
            </a:r>
            <a:r>
              <a:rPr dirty="0" baseline="-24691" sz="2700" spc="-7">
                <a:latin typeface="Times New Roman"/>
                <a:cs typeface="Times New Roman"/>
              </a:rPr>
              <a:t>0</a:t>
            </a:r>
            <a:r>
              <a:rPr dirty="0" baseline="-24691" sz="2700" spc="-397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</a:t>
            </a:r>
            <a:r>
              <a:rPr dirty="0" sz="3100" i="1">
                <a:latin typeface="Times New Roman"/>
                <a:cs typeface="Times New Roman"/>
              </a:rPr>
              <a:t>t</a:t>
            </a:r>
            <a:r>
              <a:rPr dirty="0" sz="3100" spc="245" i="1">
                <a:latin typeface="Times New Roman"/>
                <a:cs typeface="Times New Roman"/>
              </a:rPr>
              <a:t> </a:t>
            </a:r>
            <a:r>
              <a:rPr dirty="0" baseline="4629" sz="3600" b="1">
                <a:latin typeface="华文楷体"/>
                <a:cs typeface="华文楷体"/>
              </a:rPr>
              <a:t>误差较</a:t>
            </a:r>
            <a:r>
              <a:rPr dirty="0" baseline="4629" sz="3600" spc="-7" b="1">
                <a:latin typeface="华文楷体"/>
                <a:cs typeface="华文楷体"/>
              </a:rPr>
              <a:t>大</a:t>
            </a:r>
            <a:endParaRPr baseline="4629" sz="3600">
              <a:latin typeface="华文楷体"/>
              <a:cs typeface="华文楷体"/>
            </a:endParaRPr>
          </a:p>
          <a:p>
            <a:pPr marL="15240">
              <a:lnSpc>
                <a:spcPct val="100000"/>
              </a:lnSpc>
              <a:spcBef>
                <a:spcPts val="960"/>
              </a:spcBef>
              <a:tabLst>
                <a:tab pos="4322445" algn="l"/>
              </a:tabLst>
            </a:pPr>
            <a:r>
              <a:rPr dirty="0" sz="3100" i="1">
                <a:latin typeface="Times New Roman"/>
                <a:cs typeface="Times New Roman"/>
              </a:rPr>
              <a:t>x</a:t>
            </a:r>
            <a:r>
              <a:rPr dirty="0" sz="3100" spc="-25" i="1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-55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</a:t>
            </a:r>
            <a:r>
              <a:rPr dirty="0" sz="3100" spc="-245" i="1">
                <a:latin typeface="Times New Roman"/>
                <a:cs typeface="Times New Roman"/>
              </a:rPr>
              <a:t>x</a:t>
            </a:r>
            <a:r>
              <a:rPr dirty="0" baseline="-24691" sz="2700" spc="-7">
                <a:latin typeface="Times New Roman"/>
                <a:cs typeface="Times New Roman"/>
              </a:rPr>
              <a:t>1</a:t>
            </a:r>
            <a:r>
              <a:rPr dirty="0" baseline="-24691" sz="2700" spc="142">
                <a:latin typeface="Times New Roman"/>
                <a:cs typeface="Times New Roman"/>
              </a:rPr>
              <a:t> </a:t>
            </a:r>
            <a:r>
              <a:rPr dirty="0" sz="3100" spc="5" i="1">
                <a:latin typeface="Book Antiqua"/>
                <a:cs typeface="Book Antiqua"/>
              </a:rPr>
              <a:t>+</a:t>
            </a:r>
            <a:r>
              <a:rPr dirty="0" sz="3100" spc="-265" i="1">
                <a:latin typeface="Book Antiqua"/>
                <a:cs typeface="Book Antiqua"/>
              </a:rPr>
              <a:t> </a:t>
            </a:r>
            <a:r>
              <a:rPr dirty="0" sz="3100">
                <a:latin typeface="Symbol"/>
                <a:cs typeface="Symbol"/>
              </a:rPr>
              <a:t></a:t>
            </a:r>
            <a:r>
              <a:rPr dirty="0" sz="3100" spc="-50" i="1">
                <a:latin typeface="Times New Roman"/>
                <a:cs typeface="Times New Roman"/>
              </a:rPr>
              <a:t>x</a:t>
            </a:r>
            <a:r>
              <a:rPr dirty="0" baseline="-24691" sz="2700" spc="-7">
                <a:latin typeface="Times New Roman"/>
                <a:cs typeface="Times New Roman"/>
              </a:rPr>
              <a:t>2</a:t>
            </a:r>
            <a:r>
              <a:rPr dirty="0" baseline="-24691" sz="2700">
                <a:latin typeface="Times New Roman"/>
                <a:cs typeface="Times New Roman"/>
              </a:rPr>
              <a:t> </a:t>
            </a:r>
            <a:r>
              <a:rPr dirty="0" baseline="-24691" sz="2700" spc="-104">
                <a:latin typeface="Times New Roman"/>
                <a:cs typeface="Times New Roman"/>
              </a:rPr>
              <a:t> </a:t>
            </a:r>
            <a:r>
              <a:rPr dirty="0" sz="3100" spc="5" i="1">
                <a:latin typeface="Book Antiqua"/>
                <a:cs typeface="Book Antiqua"/>
              </a:rPr>
              <a:t>=</a:t>
            </a:r>
            <a:r>
              <a:rPr dirty="0" sz="3100" spc="-40" i="1">
                <a:latin typeface="Book Antiqua"/>
                <a:cs typeface="Book Antiqua"/>
              </a:rPr>
              <a:t> </a:t>
            </a:r>
            <a:r>
              <a:rPr dirty="0" sz="3100" spc="5" i="1">
                <a:latin typeface="Book Antiqua"/>
                <a:cs typeface="Book Antiqua"/>
              </a:rPr>
              <a:t>v</a:t>
            </a:r>
            <a:r>
              <a:rPr dirty="0" baseline="-24691" sz="2700" spc="-7">
                <a:latin typeface="Times New Roman"/>
                <a:cs typeface="Times New Roman"/>
              </a:rPr>
              <a:t>0</a:t>
            </a:r>
            <a:r>
              <a:rPr dirty="0" baseline="-24691" sz="2700" spc="-427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</a:t>
            </a:r>
            <a:r>
              <a:rPr dirty="0" sz="3100" i="1">
                <a:latin typeface="Times New Roman"/>
                <a:cs typeface="Times New Roman"/>
              </a:rPr>
              <a:t>t</a:t>
            </a:r>
            <a:r>
              <a:rPr dirty="0" sz="3100" spc="-90" i="1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</a:t>
            </a:r>
            <a:r>
              <a:rPr dirty="0" sz="3100" spc="-170">
                <a:latin typeface="Times New Roman"/>
                <a:cs typeface="Times New Roman"/>
              </a:rPr>
              <a:t> </a:t>
            </a:r>
            <a:r>
              <a:rPr dirty="0" sz="3100" spc="-165" i="1">
                <a:latin typeface="Book Antiqua"/>
                <a:cs typeface="Book Antiqua"/>
              </a:rPr>
              <a:t>v</a:t>
            </a:r>
            <a:r>
              <a:rPr dirty="0" baseline="-24691" sz="2700" spc="30">
                <a:latin typeface="Times New Roman"/>
                <a:cs typeface="Times New Roman"/>
              </a:rPr>
              <a:t>1</a:t>
            </a:r>
            <a:r>
              <a:rPr dirty="0" sz="3100">
                <a:latin typeface="Symbol"/>
                <a:cs typeface="Symbol"/>
              </a:rPr>
              <a:t></a:t>
            </a:r>
            <a:r>
              <a:rPr dirty="0" sz="3100" i="1">
                <a:latin typeface="Times New Roman"/>
                <a:cs typeface="Times New Roman"/>
              </a:rPr>
              <a:t>t</a:t>
            </a:r>
            <a:r>
              <a:rPr dirty="0" sz="3100" i="1">
                <a:latin typeface="Times New Roman"/>
                <a:cs typeface="Times New Roman"/>
              </a:rPr>
              <a:t>	</a:t>
            </a:r>
            <a:r>
              <a:rPr dirty="0" baseline="2314" sz="3600" b="1">
                <a:latin typeface="华文楷体"/>
                <a:cs typeface="华文楷体"/>
              </a:rPr>
              <a:t>误差较</a:t>
            </a:r>
            <a:r>
              <a:rPr dirty="0" baseline="2314" sz="3600" spc="-7" b="1">
                <a:latin typeface="华文楷体"/>
                <a:cs typeface="华文楷体"/>
              </a:rPr>
              <a:t>小</a:t>
            </a:r>
            <a:endParaRPr baseline="2314" sz="36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994916"/>
            <a:ext cx="4629912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2019" y="2102358"/>
            <a:ext cx="255904" cy="5473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30">
                <a:latin typeface="Symbol"/>
                <a:cs typeface="Symbol"/>
              </a:rPr>
              <a:t></a:t>
            </a:r>
            <a:r>
              <a:rPr dirty="0" sz="1650" spc="30" i="1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95"/>
              </a:spcBef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8804" y="2355710"/>
            <a:ext cx="3737610" cy="76200"/>
          </a:xfrm>
          <a:custGeom>
            <a:avLst/>
            <a:gdLst/>
            <a:ahLst/>
            <a:cxnLst/>
            <a:rect l="l" t="t" r="r" b="b"/>
            <a:pathLst>
              <a:path w="3737610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09"/>
                </a:lnTo>
                <a:lnTo>
                  <a:pt x="76200" y="41909"/>
                </a:lnTo>
                <a:lnTo>
                  <a:pt x="76200" y="76199"/>
                </a:lnTo>
                <a:close/>
              </a:path>
              <a:path w="3737610" h="76200">
                <a:moveTo>
                  <a:pt x="3661409" y="76199"/>
                </a:moveTo>
                <a:lnTo>
                  <a:pt x="3661409" y="0"/>
                </a:lnTo>
                <a:lnTo>
                  <a:pt x="3729989" y="34289"/>
                </a:lnTo>
                <a:lnTo>
                  <a:pt x="3680459" y="34289"/>
                </a:lnTo>
                <a:lnTo>
                  <a:pt x="3680459" y="41909"/>
                </a:lnTo>
                <a:lnTo>
                  <a:pt x="3729990" y="41909"/>
                </a:lnTo>
                <a:lnTo>
                  <a:pt x="3661409" y="76199"/>
                </a:lnTo>
                <a:close/>
              </a:path>
              <a:path w="3737610" h="76200">
                <a:moveTo>
                  <a:pt x="76200" y="41909"/>
                </a:moveTo>
                <a:lnTo>
                  <a:pt x="57150" y="41909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09"/>
                </a:lnTo>
                <a:close/>
              </a:path>
              <a:path w="3737610" h="76200">
                <a:moveTo>
                  <a:pt x="3661409" y="41909"/>
                </a:moveTo>
                <a:lnTo>
                  <a:pt x="76200" y="41909"/>
                </a:lnTo>
                <a:lnTo>
                  <a:pt x="76200" y="34289"/>
                </a:lnTo>
                <a:lnTo>
                  <a:pt x="3661409" y="34289"/>
                </a:lnTo>
                <a:lnTo>
                  <a:pt x="3661409" y="41909"/>
                </a:lnTo>
                <a:close/>
              </a:path>
              <a:path w="3737610" h="76200">
                <a:moveTo>
                  <a:pt x="3729990" y="41909"/>
                </a:moveTo>
                <a:lnTo>
                  <a:pt x="3680459" y="41909"/>
                </a:lnTo>
                <a:lnTo>
                  <a:pt x="3680459" y="34289"/>
                </a:lnTo>
                <a:lnTo>
                  <a:pt x="3729989" y="34289"/>
                </a:lnTo>
                <a:lnTo>
                  <a:pt x="3737609" y="38099"/>
                </a:lnTo>
                <a:lnTo>
                  <a:pt x="3729990" y="4190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5758" y="2985001"/>
            <a:ext cx="300990" cy="59245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700" spc="-10">
                <a:latin typeface="Symbol"/>
                <a:cs typeface="Symbol"/>
              </a:rPr>
              <a:t></a:t>
            </a:r>
            <a:r>
              <a:rPr dirty="0" sz="1700" spc="-125" i="1">
                <a:latin typeface="Times New Roman"/>
                <a:cs typeface="Times New Roman"/>
              </a:rPr>
              <a:t>x</a:t>
            </a:r>
            <a:r>
              <a:rPr dirty="0" baseline="-25000" sz="1500">
                <a:latin typeface="Times New Roman"/>
                <a:cs typeface="Times New Roman"/>
              </a:rPr>
              <a:t>1</a:t>
            </a:r>
            <a:endParaRPr baseline="-25000" sz="15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220"/>
              </a:spcBef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8664" y="2981551"/>
            <a:ext cx="316230" cy="58991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00">
                <a:latin typeface="Symbol"/>
                <a:cs typeface="Symbol"/>
              </a:rPr>
              <a:t>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25000" sz="1500">
                <a:latin typeface="Times New Roman"/>
                <a:cs typeface="Times New Roman"/>
              </a:rPr>
              <a:t>2</a:t>
            </a:r>
            <a:endParaRPr baseline="-25000" sz="15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210"/>
              </a:spcBef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3638" y="3278759"/>
            <a:ext cx="1542415" cy="76200"/>
          </a:xfrm>
          <a:custGeom>
            <a:avLst/>
            <a:gdLst/>
            <a:ahLst/>
            <a:cxnLst/>
            <a:rect l="l" t="t" r="r" b="b"/>
            <a:pathLst>
              <a:path w="154241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1542414" h="76200">
                <a:moveTo>
                  <a:pt x="1465719" y="76200"/>
                </a:moveTo>
                <a:lnTo>
                  <a:pt x="1465719" y="0"/>
                </a:lnTo>
                <a:lnTo>
                  <a:pt x="1534299" y="34289"/>
                </a:lnTo>
                <a:lnTo>
                  <a:pt x="1484769" y="34289"/>
                </a:lnTo>
                <a:lnTo>
                  <a:pt x="1484769" y="41910"/>
                </a:lnTo>
                <a:lnTo>
                  <a:pt x="1534299" y="41910"/>
                </a:lnTo>
                <a:lnTo>
                  <a:pt x="1465719" y="76200"/>
                </a:lnTo>
                <a:close/>
              </a:path>
              <a:path w="1542414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1542414" h="76200">
                <a:moveTo>
                  <a:pt x="1465719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1465719" y="34289"/>
                </a:lnTo>
                <a:lnTo>
                  <a:pt x="1465719" y="41910"/>
                </a:lnTo>
                <a:close/>
              </a:path>
              <a:path w="1542414" h="76200">
                <a:moveTo>
                  <a:pt x="1534299" y="41910"/>
                </a:moveTo>
                <a:lnTo>
                  <a:pt x="1484769" y="41910"/>
                </a:lnTo>
                <a:lnTo>
                  <a:pt x="1484769" y="34289"/>
                </a:lnTo>
                <a:lnTo>
                  <a:pt x="1534299" y="34289"/>
                </a:lnTo>
                <a:lnTo>
                  <a:pt x="1541919" y="38100"/>
                </a:lnTo>
                <a:lnTo>
                  <a:pt x="1534299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67379" y="3278759"/>
            <a:ext cx="2039620" cy="76200"/>
          </a:xfrm>
          <a:custGeom>
            <a:avLst/>
            <a:gdLst/>
            <a:ahLst/>
            <a:cxnLst/>
            <a:rect l="l" t="t" r="r" b="b"/>
            <a:pathLst>
              <a:path w="203962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2039620" h="76200">
                <a:moveTo>
                  <a:pt x="1962835" y="76200"/>
                </a:moveTo>
                <a:lnTo>
                  <a:pt x="1962835" y="0"/>
                </a:lnTo>
                <a:lnTo>
                  <a:pt x="2031415" y="34289"/>
                </a:lnTo>
                <a:lnTo>
                  <a:pt x="1981885" y="34289"/>
                </a:lnTo>
                <a:lnTo>
                  <a:pt x="1981885" y="41910"/>
                </a:lnTo>
                <a:lnTo>
                  <a:pt x="2031415" y="41910"/>
                </a:lnTo>
                <a:lnTo>
                  <a:pt x="1962835" y="76200"/>
                </a:lnTo>
                <a:close/>
              </a:path>
              <a:path w="2039620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2039620" h="76200">
                <a:moveTo>
                  <a:pt x="1962835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1962835" y="34289"/>
                </a:lnTo>
                <a:lnTo>
                  <a:pt x="1962835" y="41910"/>
                </a:lnTo>
                <a:close/>
              </a:path>
              <a:path w="2039620" h="76200">
                <a:moveTo>
                  <a:pt x="2031415" y="41910"/>
                </a:moveTo>
                <a:lnTo>
                  <a:pt x="1981885" y="41910"/>
                </a:lnTo>
                <a:lnTo>
                  <a:pt x="1981885" y="34289"/>
                </a:lnTo>
                <a:lnTo>
                  <a:pt x="2031415" y="34289"/>
                </a:lnTo>
                <a:lnTo>
                  <a:pt x="2039035" y="38100"/>
                </a:lnTo>
                <a:lnTo>
                  <a:pt x="2031415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02485" y="3845798"/>
            <a:ext cx="975360" cy="58991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671195" algn="l"/>
              </a:tabLst>
            </a:pPr>
            <a:r>
              <a:rPr dirty="0" sz="1700" spc="-5">
                <a:latin typeface="Symbol"/>
                <a:cs typeface="Symbol"/>
              </a:rPr>
              <a:t></a:t>
            </a:r>
            <a:r>
              <a:rPr dirty="0" sz="1700" spc="-120" i="1">
                <a:latin typeface="Times New Roman"/>
                <a:cs typeface="Times New Roman"/>
              </a:rPr>
              <a:t>x</a:t>
            </a:r>
            <a:r>
              <a:rPr dirty="0" baseline="-25000" sz="1500" spc="-22">
                <a:latin typeface="Times New Roman"/>
                <a:cs typeface="Times New Roman"/>
              </a:rPr>
              <a:t>1</a:t>
            </a:r>
            <a:r>
              <a:rPr dirty="0" baseline="-25000" sz="1500">
                <a:latin typeface="Times New Roman"/>
                <a:cs typeface="Times New Roman"/>
              </a:rPr>
              <a:t>	</a:t>
            </a:r>
            <a:r>
              <a:rPr dirty="0" baseline="1633" sz="2550" spc="7">
                <a:latin typeface="Symbol"/>
                <a:cs typeface="Symbol"/>
              </a:rPr>
              <a:t></a:t>
            </a:r>
            <a:r>
              <a:rPr dirty="0" baseline="1633" sz="2550" spc="-15" i="1">
                <a:latin typeface="Times New Roman"/>
                <a:cs typeface="Times New Roman"/>
              </a:rPr>
              <a:t>x</a:t>
            </a:r>
            <a:r>
              <a:rPr dirty="0" baseline="-22222" sz="1500" spc="-22">
                <a:latin typeface="Times New Roman"/>
                <a:cs typeface="Times New Roman"/>
              </a:rPr>
              <a:t>2</a:t>
            </a:r>
            <a:endParaRPr baseline="-22222" sz="15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210"/>
              </a:spcBef>
              <a:tabLst>
                <a:tab pos="716915" algn="l"/>
              </a:tabLst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	</a:t>
            </a:r>
            <a:r>
              <a:rPr dirty="0" baseline="1683" sz="2475" spc="30">
                <a:latin typeface="Symbol"/>
                <a:cs typeface="Symbol"/>
              </a:rPr>
              <a:t></a:t>
            </a:r>
            <a:r>
              <a:rPr dirty="0" baseline="1683" sz="2475" spc="30" i="1">
                <a:latin typeface="Times New Roman"/>
                <a:cs typeface="Times New Roman"/>
              </a:rPr>
              <a:t>t</a:t>
            </a:r>
            <a:endParaRPr baseline="1683" sz="24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8852" y="3823491"/>
            <a:ext cx="313690" cy="5905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00" spc="5">
                <a:latin typeface="Symbol"/>
                <a:cs typeface="Symbol"/>
              </a:rPr>
              <a:t></a:t>
            </a:r>
            <a:r>
              <a:rPr dirty="0" sz="1700" spc="-40" i="1">
                <a:latin typeface="Times New Roman"/>
                <a:cs typeface="Times New Roman"/>
              </a:rPr>
              <a:t>x</a:t>
            </a:r>
            <a:r>
              <a:rPr dirty="0" baseline="-25000" sz="1500">
                <a:latin typeface="Times New Roman"/>
                <a:cs typeface="Times New Roman"/>
              </a:rPr>
              <a:t>3</a:t>
            </a:r>
            <a:endParaRPr baseline="-25000" sz="15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215"/>
              </a:spcBef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4659" y="3815805"/>
            <a:ext cx="316230" cy="58928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700">
                <a:latin typeface="Symbol"/>
                <a:cs typeface="Symbol"/>
              </a:rPr>
              <a:t></a:t>
            </a:r>
            <a:r>
              <a:rPr dirty="0" sz="1700" spc="-15" i="1">
                <a:latin typeface="Times New Roman"/>
                <a:cs typeface="Times New Roman"/>
              </a:rPr>
              <a:t>x</a:t>
            </a:r>
            <a:r>
              <a:rPr dirty="0" baseline="-25000" sz="1500">
                <a:latin typeface="Times New Roman"/>
                <a:cs typeface="Times New Roman"/>
              </a:rPr>
              <a:t>4</a:t>
            </a:r>
            <a:endParaRPr baseline="-25000" sz="15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215"/>
              </a:spcBef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0797" y="3816072"/>
            <a:ext cx="311150" cy="5842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50" spc="30">
                <a:latin typeface="Symbol"/>
                <a:cs typeface="Symbol"/>
              </a:rPr>
              <a:t></a:t>
            </a:r>
            <a:r>
              <a:rPr dirty="0" sz="1650" spc="-25" i="1">
                <a:latin typeface="Times New Roman"/>
                <a:cs typeface="Times New Roman"/>
              </a:rPr>
              <a:t>x</a:t>
            </a:r>
            <a:r>
              <a:rPr dirty="0" baseline="-26315" sz="1425" spc="15">
                <a:latin typeface="Times New Roman"/>
                <a:cs typeface="Times New Roman"/>
              </a:rPr>
              <a:t>5</a:t>
            </a:r>
            <a:endParaRPr baseline="-26315" sz="1425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220"/>
              </a:spcBef>
            </a:pPr>
            <a:r>
              <a:rPr dirty="0" sz="1650" spc="20">
                <a:latin typeface="Symbol"/>
                <a:cs typeface="Symbol"/>
              </a:rPr>
              <a:t></a:t>
            </a:r>
            <a:r>
              <a:rPr dirty="0" sz="1650" spc="2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68804" y="4127627"/>
            <a:ext cx="548640" cy="76200"/>
          </a:xfrm>
          <a:custGeom>
            <a:avLst/>
            <a:gdLst/>
            <a:ahLst/>
            <a:cxnLst/>
            <a:rect l="l" t="t" r="r" b="b"/>
            <a:pathLst>
              <a:path w="54863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548639" h="76200">
                <a:moveTo>
                  <a:pt x="472439" y="76200"/>
                </a:moveTo>
                <a:lnTo>
                  <a:pt x="472439" y="0"/>
                </a:lnTo>
                <a:lnTo>
                  <a:pt x="541019" y="34289"/>
                </a:lnTo>
                <a:lnTo>
                  <a:pt x="491489" y="34289"/>
                </a:lnTo>
                <a:lnTo>
                  <a:pt x="491489" y="41910"/>
                </a:lnTo>
                <a:lnTo>
                  <a:pt x="541019" y="41910"/>
                </a:lnTo>
                <a:lnTo>
                  <a:pt x="472439" y="76200"/>
                </a:lnTo>
                <a:close/>
              </a:path>
              <a:path w="548639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548639" h="76200">
                <a:moveTo>
                  <a:pt x="472439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472439" y="34289"/>
                </a:lnTo>
                <a:lnTo>
                  <a:pt x="472439" y="41910"/>
                </a:lnTo>
                <a:close/>
              </a:path>
              <a:path w="548639" h="76200">
                <a:moveTo>
                  <a:pt x="541019" y="41910"/>
                </a:moveTo>
                <a:lnTo>
                  <a:pt x="491489" y="41910"/>
                </a:lnTo>
                <a:lnTo>
                  <a:pt x="491489" y="34289"/>
                </a:lnTo>
                <a:lnTo>
                  <a:pt x="541019" y="34289"/>
                </a:lnTo>
                <a:lnTo>
                  <a:pt x="548639" y="38100"/>
                </a:lnTo>
                <a:lnTo>
                  <a:pt x="541019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80208" y="4120629"/>
            <a:ext cx="548640" cy="76200"/>
          </a:xfrm>
          <a:custGeom>
            <a:avLst/>
            <a:gdLst/>
            <a:ahLst/>
            <a:cxnLst/>
            <a:rect l="l" t="t" r="r" b="b"/>
            <a:pathLst>
              <a:path w="54863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548639" h="76200">
                <a:moveTo>
                  <a:pt x="472440" y="76200"/>
                </a:moveTo>
                <a:lnTo>
                  <a:pt x="472440" y="0"/>
                </a:lnTo>
                <a:lnTo>
                  <a:pt x="541019" y="34289"/>
                </a:lnTo>
                <a:lnTo>
                  <a:pt x="491490" y="34289"/>
                </a:lnTo>
                <a:lnTo>
                  <a:pt x="491490" y="41910"/>
                </a:lnTo>
                <a:lnTo>
                  <a:pt x="541019" y="41910"/>
                </a:lnTo>
                <a:lnTo>
                  <a:pt x="472440" y="76200"/>
                </a:lnTo>
                <a:close/>
              </a:path>
              <a:path w="548639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548639" h="76200">
                <a:moveTo>
                  <a:pt x="472440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472440" y="34289"/>
                </a:lnTo>
                <a:lnTo>
                  <a:pt x="472440" y="41910"/>
                </a:lnTo>
                <a:close/>
              </a:path>
              <a:path w="548639" h="76200">
                <a:moveTo>
                  <a:pt x="541019" y="41910"/>
                </a:moveTo>
                <a:lnTo>
                  <a:pt x="491490" y="41910"/>
                </a:lnTo>
                <a:lnTo>
                  <a:pt x="491490" y="34289"/>
                </a:lnTo>
                <a:lnTo>
                  <a:pt x="541019" y="34289"/>
                </a:lnTo>
                <a:lnTo>
                  <a:pt x="548640" y="38100"/>
                </a:lnTo>
                <a:lnTo>
                  <a:pt x="541019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50412" y="4125505"/>
            <a:ext cx="756285" cy="76200"/>
          </a:xfrm>
          <a:custGeom>
            <a:avLst/>
            <a:gdLst/>
            <a:ahLst/>
            <a:cxnLst/>
            <a:rect l="l" t="t" r="r" b="b"/>
            <a:pathLst>
              <a:path w="75628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09"/>
                </a:lnTo>
                <a:lnTo>
                  <a:pt x="76200" y="41909"/>
                </a:lnTo>
                <a:lnTo>
                  <a:pt x="76200" y="76200"/>
                </a:lnTo>
                <a:close/>
              </a:path>
              <a:path w="756285" h="76200">
                <a:moveTo>
                  <a:pt x="679792" y="76200"/>
                </a:moveTo>
                <a:lnTo>
                  <a:pt x="679792" y="0"/>
                </a:lnTo>
                <a:lnTo>
                  <a:pt x="748372" y="34289"/>
                </a:lnTo>
                <a:lnTo>
                  <a:pt x="698842" y="34289"/>
                </a:lnTo>
                <a:lnTo>
                  <a:pt x="698842" y="41909"/>
                </a:lnTo>
                <a:lnTo>
                  <a:pt x="748372" y="41909"/>
                </a:lnTo>
                <a:lnTo>
                  <a:pt x="679792" y="76200"/>
                </a:lnTo>
                <a:close/>
              </a:path>
              <a:path w="756285" h="76200">
                <a:moveTo>
                  <a:pt x="76200" y="41909"/>
                </a:moveTo>
                <a:lnTo>
                  <a:pt x="57150" y="41909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09"/>
                </a:lnTo>
                <a:close/>
              </a:path>
              <a:path w="756285" h="76200">
                <a:moveTo>
                  <a:pt x="679792" y="41909"/>
                </a:moveTo>
                <a:lnTo>
                  <a:pt x="76200" y="41909"/>
                </a:lnTo>
                <a:lnTo>
                  <a:pt x="76200" y="34289"/>
                </a:lnTo>
                <a:lnTo>
                  <a:pt x="679792" y="34289"/>
                </a:lnTo>
                <a:lnTo>
                  <a:pt x="679792" y="41909"/>
                </a:lnTo>
                <a:close/>
              </a:path>
              <a:path w="756285" h="76200">
                <a:moveTo>
                  <a:pt x="748372" y="41909"/>
                </a:moveTo>
                <a:lnTo>
                  <a:pt x="698842" y="41909"/>
                </a:lnTo>
                <a:lnTo>
                  <a:pt x="698842" y="34289"/>
                </a:lnTo>
                <a:lnTo>
                  <a:pt x="748372" y="34289"/>
                </a:lnTo>
                <a:lnTo>
                  <a:pt x="755992" y="38100"/>
                </a:lnTo>
                <a:lnTo>
                  <a:pt x="748372" y="4190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99623" y="4130001"/>
            <a:ext cx="720090" cy="76200"/>
          </a:xfrm>
          <a:custGeom>
            <a:avLst/>
            <a:gdLst/>
            <a:ahLst/>
            <a:cxnLst/>
            <a:rect l="l" t="t" r="r" b="b"/>
            <a:pathLst>
              <a:path w="72008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720089" h="76200">
                <a:moveTo>
                  <a:pt x="643801" y="76200"/>
                </a:moveTo>
                <a:lnTo>
                  <a:pt x="643801" y="0"/>
                </a:lnTo>
                <a:lnTo>
                  <a:pt x="712381" y="34289"/>
                </a:lnTo>
                <a:lnTo>
                  <a:pt x="662851" y="34289"/>
                </a:lnTo>
                <a:lnTo>
                  <a:pt x="662851" y="41910"/>
                </a:lnTo>
                <a:lnTo>
                  <a:pt x="712381" y="41910"/>
                </a:lnTo>
                <a:lnTo>
                  <a:pt x="643801" y="76200"/>
                </a:lnTo>
                <a:close/>
              </a:path>
              <a:path w="720089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720089" h="76200">
                <a:moveTo>
                  <a:pt x="643801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643801" y="34289"/>
                </a:lnTo>
                <a:lnTo>
                  <a:pt x="643801" y="41910"/>
                </a:lnTo>
                <a:close/>
              </a:path>
              <a:path w="720089" h="76200">
                <a:moveTo>
                  <a:pt x="712381" y="41910"/>
                </a:moveTo>
                <a:lnTo>
                  <a:pt x="662851" y="41910"/>
                </a:lnTo>
                <a:lnTo>
                  <a:pt x="662851" y="34289"/>
                </a:lnTo>
                <a:lnTo>
                  <a:pt x="712381" y="34289"/>
                </a:lnTo>
                <a:lnTo>
                  <a:pt x="720001" y="38100"/>
                </a:lnTo>
                <a:lnTo>
                  <a:pt x="712381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43005" y="4109364"/>
            <a:ext cx="720090" cy="76200"/>
          </a:xfrm>
          <a:custGeom>
            <a:avLst/>
            <a:gdLst/>
            <a:ahLst/>
            <a:cxnLst/>
            <a:rect l="l" t="t" r="r" b="b"/>
            <a:pathLst>
              <a:path w="72008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720089" h="76200">
                <a:moveTo>
                  <a:pt x="643801" y="76200"/>
                </a:moveTo>
                <a:lnTo>
                  <a:pt x="643801" y="0"/>
                </a:lnTo>
                <a:lnTo>
                  <a:pt x="712381" y="34289"/>
                </a:lnTo>
                <a:lnTo>
                  <a:pt x="662851" y="34289"/>
                </a:lnTo>
                <a:lnTo>
                  <a:pt x="662851" y="41910"/>
                </a:lnTo>
                <a:lnTo>
                  <a:pt x="712381" y="41910"/>
                </a:lnTo>
                <a:lnTo>
                  <a:pt x="643801" y="76200"/>
                </a:lnTo>
                <a:close/>
              </a:path>
              <a:path w="720089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720089" h="76200">
                <a:moveTo>
                  <a:pt x="643801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643801" y="34289"/>
                </a:lnTo>
                <a:lnTo>
                  <a:pt x="643801" y="41910"/>
                </a:lnTo>
                <a:close/>
              </a:path>
              <a:path w="720089" h="76200">
                <a:moveTo>
                  <a:pt x="712381" y="41910"/>
                </a:moveTo>
                <a:lnTo>
                  <a:pt x="662851" y="41910"/>
                </a:lnTo>
                <a:lnTo>
                  <a:pt x="662851" y="34289"/>
                </a:lnTo>
                <a:lnTo>
                  <a:pt x="712381" y="34289"/>
                </a:lnTo>
                <a:lnTo>
                  <a:pt x="720001" y="38100"/>
                </a:lnTo>
                <a:lnTo>
                  <a:pt x="712381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508077" y="1973059"/>
            <a:ext cx="1144905" cy="5581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/>
              <a:t>x </a:t>
            </a:r>
            <a:r>
              <a:rPr dirty="0" sz="3500" spc="-5" i="0">
                <a:latin typeface="Symbol"/>
                <a:cs typeface="Symbol"/>
              </a:rPr>
              <a:t></a:t>
            </a:r>
            <a:r>
              <a:rPr dirty="0" sz="3500" spc="-170" i="0">
                <a:latin typeface="Times New Roman"/>
                <a:cs typeface="Times New Roman"/>
              </a:rPr>
              <a:t> </a:t>
            </a:r>
            <a:r>
              <a:rPr dirty="0" sz="3500" spc="-15" i="0">
                <a:latin typeface="Symbol"/>
                <a:cs typeface="Symbol"/>
              </a:rPr>
              <a:t></a:t>
            </a:r>
            <a:r>
              <a:rPr dirty="0" sz="3500" spc="-15"/>
              <a:t>x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652518" y="4013733"/>
            <a:ext cx="87503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>
                <a:latin typeface="Symbol"/>
                <a:cs typeface="Symbol"/>
              </a:rPr>
              <a:t></a:t>
            </a:r>
            <a:r>
              <a:rPr dirty="0" sz="3200" spc="-2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Symbol"/>
                <a:cs typeface="Symbol"/>
              </a:rPr>
              <a:t></a:t>
            </a:r>
            <a:r>
              <a:rPr dirty="0" sz="3200" spc="-10" i="1">
                <a:latin typeface="Times New Roman"/>
                <a:cs typeface="Times New Roman"/>
              </a:rPr>
              <a:t>x</a:t>
            </a:r>
            <a:r>
              <a:rPr dirty="0" baseline="-25525" sz="2775" spc="-15">
                <a:latin typeface="Times New Roman"/>
                <a:cs typeface="Times New Roman"/>
              </a:rPr>
              <a:t>5</a:t>
            </a:r>
            <a:endParaRPr baseline="-25525" sz="27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9964" y="2969386"/>
            <a:ext cx="4145279" cy="19596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30"/>
              </a:spcBef>
            </a:pPr>
            <a:r>
              <a:rPr dirty="0" sz="3500" spc="10" i="1">
                <a:latin typeface="Times New Roman"/>
                <a:cs typeface="Times New Roman"/>
              </a:rPr>
              <a:t>x </a:t>
            </a:r>
            <a:r>
              <a:rPr dirty="0" sz="3500" spc="15">
                <a:latin typeface="Symbol"/>
                <a:cs typeface="Symbol"/>
              </a:rPr>
              <a:t>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 spc="-70">
                <a:latin typeface="Symbol"/>
                <a:cs typeface="Symbol"/>
              </a:rPr>
              <a:t></a:t>
            </a:r>
            <a:r>
              <a:rPr dirty="0" sz="3500" spc="-70" i="1">
                <a:latin typeface="Times New Roman"/>
                <a:cs typeface="Times New Roman"/>
              </a:rPr>
              <a:t>x</a:t>
            </a:r>
            <a:r>
              <a:rPr dirty="0" baseline="-24390" sz="3075" spc="-104">
                <a:latin typeface="Times New Roman"/>
                <a:cs typeface="Times New Roman"/>
              </a:rPr>
              <a:t>1 </a:t>
            </a:r>
            <a:r>
              <a:rPr dirty="0" sz="3500" spc="15">
                <a:latin typeface="Symbol"/>
                <a:cs typeface="Symbol"/>
              </a:rPr>
              <a:t></a:t>
            </a:r>
            <a:r>
              <a:rPr dirty="0" sz="3500" spc="-325">
                <a:latin typeface="Times New Roman"/>
                <a:cs typeface="Times New Roman"/>
              </a:rPr>
              <a:t> </a:t>
            </a:r>
            <a:r>
              <a:rPr dirty="0" sz="3500" spc="5">
                <a:latin typeface="Symbol"/>
                <a:cs typeface="Symbol"/>
              </a:rPr>
              <a:t></a:t>
            </a:r>
            <a:r>
              <a:rPr dirty="0" sz="3500" spc="5" i="1">
                <a:latin typeface="Times New Roman"/>
                <a:cs typeface="Times New Roman"/>
              </a:rPr>
              <a:t>x</a:t>
            </a:r>
            <a:r>
              <a:rPr dirty="0" baseline="-24390" sz="3075" spc="7">
                <a:latin typeface="Times New Roman"/>
                <a:cs typeface="Times New Roman"/>
              </a:rPr>
              <a:t>2</a:t>
            </a:r>
            <a:endParaRPr baseline="-24390" sz="3075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  <a:spcBef>
                <a:spcPts val="4015"/>
              </a:spcBef>
            </a:pPr>
            <a:r>
              <a:rPr dirty="0" sz="3200" spc="10" i="1">
                <a:latin typeface="Times New Roman"/>
                <a:cs typeface="Times New Roman"/>
              </a:rPr>
              <a:t>x </a:t>
            </a:r>
            <a:r>
              <a:rPr dirty="0" sz="3200" spc="10">
                <a:latin typeface="Symbol"/>
                <a:cs typeface="Symbol"/>
              </a:rPr>
              <a:t>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60">
                <a:latin typeface="Symbol"/>
                <a:cs typeface="Symbol"/>
              </a:rPr>
              <a:t></a:t>
            </a:r>
            <a:r>
              <a:rPr dirty="0" sz="3200" spc="-60" i="1">
                <a:latin typeface="Times New Roman"/>
                <a:cs typeface="Times New Roman"/>
              </a:rPr>
              <a:t>x</a:t>
            </a:r>
            <a:r>
              <a:rPr dirty="0" baseline="-25525" sz="2775" spc="-89">
                <a:latin typeface="Times New Roman"/>
                <a:cs typeface="Times New Roman"/>
              </a:rPr>
              <a:t>1 </a:t>
            </a:r>
            <a:r>
              <a:rPr dirty="0" sz="3200" spc="10">
                <a:latin typeface="Symbol"/>
                <a:cs typeface="Symbol"/>
              </a:rPr>
              <a:t>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Symbol"/>
                <a:cs typeface="Symbol"/>
              </a:rPr>
              <a:t></a:t>
            </a:r>
            <a:r>
              <a:rPr dirty="0" sz="3200" spc="10" i="1">
                <a:latin typeface="Times New Roman"/>
                <a:cs typeface="Times New Roman"/>
              </a:rPr>
              <a:t>x</a:t>
            </a:r>
            <a:r>
              <a:rPr dirty="0" baseline="-25525" sz="2775" spc="15">
                <a:latin typeface="Times New Roman"/>
                <a:cs typeface="Times New Roman"/>
              </a:rPr>
              <a:t>2 </a:t>
            </a:r>
            <a:r>
              <a:rPr dirty="0" sz="3200" spc="10">
                <a:latin typeface="Symbol"/>
                <a:cs typeface="Symbol"/>
              </a:rPr>
              <a:t>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Symbol"/>
                <a:cs typeface="Symbol"/>
              </a:rPr>
              <a:t></a:t>
            </a:r>
            <a:r>
              <a:rPr dirty="0" sz="3200" spc="-10" i="1">
                <a:latin typeface="Times New Roman"/>
                <a:cs typeface="Times New Roman"/>
              </a:rPr>
              <a:t>x</a:t>
            </a:r>
            <a:r>
              <a:rPr dirty="0" baseline="-25525" sz="2775" spc="-15">
                <a:latin typeface="Times New Roman"/>
                <a:cs typeface="Times New Roman"/>
              </a:rPr>
              <a:t>3 </a:t>
            </a:r>
            <a:r>
              <a:rPr dirty="0" sz="3200" spc="10">
                <a:latin typeface="Symbol"/>
                <a:cs typeface="Symbol"/>
              </a:rPr>
              <a:t>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Symbol"/>
                <a:cs typeface="Symbol"/>
              </a:rPr>
              <a:t></a:t>
            </a:r>
            <a:r>
              <a:rPr dirty="0" sz="3200" spc="10" i="1">
                <a:latin typeface="Times New Roman"/>
                <a:cs typeface="Times New Roman"/>
              </a:rPr>
              <a:t>x</a:t>
            </a:r>
            <a:r>
              <a:rPr dirty="0" baseline="-25525" sz="2775" spc="15">
                <a:latin typeface="Times New Roman"/>
                <a:cs typeface="Times New Roman"/>
              </a:rPr>
              <a:t>4</a:t>
            </a:r>
            <a:endParaRPr baseline="-25525" sz="27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2400" b="1">
                <a:latin typeface="华文楷体"/>
                <a:cs typeface="华文楷体"/>
              </a:rPr>
              <a:t>误差更</a:t>
            </a:r>
            <a:r>
              <a:rPr dirty="0" sz="2400" spc="-5" b="1">
                <a:latin typeface="华文楷体"/>
                <a:cs typeface="华文楷体"/>
              </a:rPr>
              <a:t>小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0067" y="3840479"/>
            <a:ext cx="2542032" cy="229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63951" y="1296924"/>
            <a:ext cx="2659379" cy="224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86628" y="1239011"/>
            <a:ext cx="2537460" cy="2304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86628" y="3779520"/>
            <a:ext cx="2691383" cy="2359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3779" y="3805428"/>
            <a:ext cx="1197864" cy="1690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56090" y="1287399"/>
            <a:ext cx="3638550" cy="1917064"/>
          </a:xfrm>
          <a:custGeom>
            <a:avLst/>
            <a:gdLst/>
            <a:ahLst/>
            <a:cxnLst/>
            <a:rect l="l" t="t" r="r" b="b"/>
            <a:pathLst>
              <a:path w="3638550" h="1917064">
                <a:moveTo>
                  <a:pt x="3176433" y="145948"/>
                </a:moveTo>
                <a:lnTo>
                  <a:pt x="1891753" y="145948"/>
                </a:lnTo>
                <a:lnTo>
                  <a:pt x="1917267" y="114831"/>
                </a:lnTo>
                <a:lnTo>
                  <a:pt x="1948279" y="86635"/>
                </a:lnTo>
                <a:lnTo>
                  <a:pt x="1984263" y="61740"/>
                </a:lnTo>
                <a:lnTo>
                  <a:pt x="2024692" y="40522"/>
                </a:lnTo>
                <a:lnTo>
                  <a:pt x="2069039" y="23361"/>
                </a:lnTo>
                <a:lnTo>
                  <a:pt x="2116776" y="10635"/>
                </a:lnTo>
                <a:lnTo>
                  <a:pt x="2167377" y="2721"/>
                </a:lnTo>
                <a:lnTo>
                  <a:pt x="2220315" y="0"/>
                </a:lnTo>
                <a:lnTo>
                  <a:pt x="2278618" y="3307"/>
                </a:lnTo>
                <a:lnTo>
                  <a:pt x="2334006" y="12889"/>
                </a:lnTo>
                <a:lnTo>
                  <a:pt x="2385771" y="28236"/>
                </a:lnTo>
                <a:lnTo>
                  <a:pt x="2433205" y="48841"/>
                </a:lnTo>
                <a:lnTo>
                  <a:pt x="2475600" y="74193"/>
                </a:lnTo>
                <a:lnTo>
                  <a:pt x="2512250" y="103784"/>
                </a:lnTo>
                <a:lnTo>
                  <a:pt x="3134916" y="103784"/>
                </a:lnTo>
                <a:lnTo>
                  <a:pt x="3140691" y="108263"/>
                </a:lnTo>
                <a:lnTo>
                  <a:pt x="3170314" y="137867"/>
                </a:lnTo>
                <a:lnTo>
                  <a:pt x="3176433" y="145948"/>
                </a:lnTo>
                <a:close/>
              </a:path>
              <a:path w="3638550" h="1917064">
                <a:moveTo>
                  <a:pt x="3134916" y="103784"/>
                </a:moveTo>
                <a:lnTo>
                  <a:pt x="2512250" y="103784"/>
                </a:lnTo>
                <a:lnTo>
                  <a:pt x="2546551" y="78148"/>
                </a:lnTo>
                <a:lnTo>
                  <a:pt x="2584950" y="55639"/>
                </a:lnTo>
                <a:lnTo>
                  <a:pt x="2627031" y="36554"/>
                </a:lnTo>
                <a:lnTo>
                  <a:pt x="2672379" y="21192"/>
                </a:lnTo>
                <a:lnTo>
                  <a:pt x="2720576" y="9850"/>
                </a:lnTo>
                <a:lnTo>
                  <a:pt x="2771208" y="2826"/>
                </a:lnTo>
                <a:lnTo>
                  <a:pt x="2823857" y="419"/>
                </a:lnTo>
                <a:lnTo>
                  <a:pt x="2877727" y="2939"/>
                </a:lnTo>
                <a:lnTo>
                  <a:pt x="2929471" y="10288"/>
                </a:lnTo>
                <a:lnTo>
                  <a:pt x="2978643" y="22144"/>
                </a:lnTo>
                <a:lnTo>
                  <a:pt x="3024797" y="38190"/>
                </a:lnTo>
                <a:lnTo>
                  <a:pt x="3067487" y="58105"/>
                </a:lnTo>
                <a:lnTo>
                  <a:pt x="3106267" y="81569"/>
                </a:lnTo>
                <a:lnTo>
                  <a:pt x="3134916" y="103784"/>
                </a:lnTo>
                <a:close/>
              </a:path>
              <a:path w="3638550" h="1917064">
                <a:moveTo>
                  <a:pt x="3220219" y="224409"/>
                </a:moveTo>
                <a:lnTo>
                  <a:pt x="1180947" y="224409"/>
                </a:lnTo>
                <a:lnTo>
                  <a:pt x="1208744" y="191733"/>
                </a:lnTo>
                <a:lnTo>
                  <a:pt x="1241580" y="161768"/>
                </a:lnTo>
                <a:lnTo>
                  <a:pt x="1279033" y="134817"/>
                </a:lnTo>
                <a:lnTo>
                  <a:pt x="1320682" y="111182"/>
                </a:lnTo>
                <a:lnTo>
                  <a:pt x="1366105" y="91166"/>
                </a:lnTo>
                <a:lnTo>
                  <a:pt x="1414881" y="75071"/>
                </a:lnTo>
                <a:lnTo>
                  <a:pt x="1466588" y="63200"/>
                </a:lnTo>
                <a:lnTo>
                  <a:pt x="1520805" y="55855"/>
                </a:lnTo>
                <a:lnTo>
                  <a:pt x="1577111" y="53339"/>
                </a:lnTo>
                <a:lnTo>
                  <a:pt x="1628888" y="55464"/>
                </a:lnTo>
                <a:lnTo>
                  <a:pt x="1678933" y="61680"/>
                </a:lnTo>
                <a:lnTo>
                  <a:pt x="1726920" y="71754"/>
                </a:lnTo>
                <a:lnTo>
                  <a:pt x="1772521" y="85452"/>
                </a:lnTo>
                <a:lnTo>
                  <a:pt x="1815412" y="102540"/>
                </a:lnTo>
                <a:lnTo>
                  <a:pt x="1855264" y="122783"/>
                </a:lnTo>
                <a:lnTo>
                  <a:pt x="1891753" y="145948"/>
                </a:lnTo>
                <a:lnTo>
                  <a:pt x="3176433" y="145948"/>
                </a:lnTo>
                <a:lnTo>
                  <a:pt x="3194690" y="170061"/>
                </a:lnTo>
                <a:lnTo>
                  <a:pt x="3213371" y="204527"/>
                </a:lnTo>
                <a:lnTo>
                  <a:pt x="3220219" y="224409"/>
                </a:lnTo>
                <a:close/>
              </a:path>
              <a:path w="3638550" h="1917064">
                <a:moveTo>
                  <a:pt x="448424" y="1568894"/>
                </a:moveTo>
                <a:lnTo>
                  <a:pt x="394238" y="1566048"/>
                </a:lnTo>
                <a:lnTo>
                  <a:pt x="342520" y="1557780"/>
                </a:lnTo>
                <a:lnTo>
                  <a:pt x="293838" y="1544497"/>
                </a:lnTo>
                <a:lnTo>
                  <a:pt x="248759" y="1526604"/>
                </a:lnTo>
                <a:lnTo>
                  <a:pt x="207851" y="1504507"/>
                </a:lnTo>
                <a:lnTo>
                  <a:pt x="171679" y="1478614"/>
                </a:lnTo>
                <a:lnTo>
                  <a:pt x="140813" y="1449329"/>
                </a:lnTo>
                <a:lnTo>
                  <a:pt x="115818" y="1417059"/>
                </a:lnTo>
                <a:lnTo>
                  <a:pt x="97262" y="1382209"/>
                </a:lnTo>
                <a:lnTo>
                  <a:pt x="85713" y="1345187"/>
                </a:lnTo>
                <a:lnTo>
                  <a:pt x="81737" y="1306398"/>
                </a:lnTo>
                <a:lnTo>
                  <a:pt x="88569" y="1255705"/>
                </a:lnTo>
                <a:lnTo>
                  <a:pt x="108205" y="1208293"/>
                </a:lnTo>
                <a:lnTo>
                  <a:pt x="139349" y="1165087"/>
                </a:lnTo>
                <a:lnTo>
                  <a:pt x="180708" y="1127010"/>
                </a:lnTo>
                <a:lnTo>
                  <a:pt x="129778" y="1100983"/>
                </a:lnTo>
                <a:lnTo>
                  <a:pt x="85801" y="1069207"/>
                </a:lnTo>
                <a:lnTo>
                  <a:pt x="49806" y="1032422"/>
                </a:lnTo>
                <a:lnTo>
                  <a:pt x="22821" y="991371"/>
                </a:lnTo>
                <a:lnTo>
                  <a:pt x="5876" y="946796"/>
                </a:lnTo>
                <a:lnTo>
                  <a:pt x="0" y="899439"/>
                </a:lnTo>
                <a:lnTo>
                  <a:pt x="4208" y="859290"/>
                </a:lnTo>
                <a:lnTo>
                  <a:pt x="16419" y="821044"/>
                </a:lnTo>
                <a:lnTo>
                  <a:pt x="36015" y="785148"/>
                </a:lnTo>
                <a:lnTo>
                  <a:pt x="62375" y="752053"/>
                </a:lnTo>
                <a:lnTo>
                  <a:pt x="94880" y="722206"/>
                </a:lnTo>
                <a:lnTo>
                  <a:pt x="132910" y="696056"/>
                </a:lnTo>
                <a:lnTo>
                  <a:pt x="175847" y="674053"/>
                </a:lnTo>
                <a:lnTo>
                  <a:pt x="223071" y="656646"/>
                </a:lnTo>
                <a:lnTo>
                  <a:pt x="273962" y="644283"/>
                </a:lnTo>
                <a:lnTo>
                  <a:pt x="327901" y="637413"/>
                </a:lnTo>
                <a:lnTo>
                  <a:pt x="330949" y="631317"/>
                </a:lnTo>
                <a:lnTo>
                  <a:pt x="328717" y="617671"/>
                </a:lnTo>
                <a:lnTo>
                  <a:pt x="327112" y="603935"/>
                </a:lnTo>
                <a:lnTo>
                  <a:pt x="326143" y="590104"/>
                </a:lnTo>
                <a:lnTo>
                  <a:pt x="325818" y="576173"/>
                </a:lnTo>
                <a:lnTo>
                  <a:pt x="328418" y="536915"/>
                </a:lnTo>
                <a:lnTo>
                  <a:pt x="336059" y="498712"/>
                </a:lnTo>
                <a:lnTo>
                  <a:pt x="348503" y="461737"/>
                </a:lnTo>
                <a:lnTo>
                  <a:pt x="365512" y="426159"/>
                </a:lnTo>
                <a:lnTo>
                  <a:pt x="386849" y="392149"/>
                </a:lnTo>
                <a:lnTo>
                  <a:pt x="412274" y="359879"/>
                </a:lnTo>
                <a:lnTo>
                  <a:pt x="441551" y="329518"/>
                </a:lnTo>
                <a:lnTo>
                  <a:pt x="474440" y="301238"/>
                </a:lnTo>
                <a:lnTo>
                  <a:pt x="510705" y="275210"/>
                </a:lnTo>
                <a:lnTo>
                  <a:pt x="550107" y="251605"/>
                </a:lnTo>
                <a:lnTo>
                  <a:pt x="592407" y="230592"/>
                </a:lnTo>
                <a:lnTo>
                  <a:pt x="637369" y="212344"/>
                </a:lnTo>
                <a:lnTo>
                  <a:pt x="684754" y="197030"/>
                </a:lnTo>
                <a:lnTo>
                  <a:pt x="734323" y="184823"/>
                </a:lnTo>
                <a:lnTo>
                  <a:pt x="785840" y="175891"/>
                </a:lnTo>
                <a:lnTo>
                  <a:pt x="839066" y="170407"/>
                </a:lnTo>
                <a:lnTo>
                  <a:pt x="893762" y="168541"/>
                </a:lnTo>
                <a:lnTo>
                  <a:pt x="945570" y="170214"/>
                </a:lnTo>
                <a:lnTo>
                  <a:pt x="996070" y="175134"/>
                </a:lnTo>
                <a:lnTo>
                  <a:pt x="1045060" y="183159"/>
                </a:lnTo>
                <a:lnTo>
                  <a:pt x="1092338" y="194143"/>
                </a:lnTo>
                <a:lnTo>
                  <a:pt x="1137701" y="207941"/>
                </a:lnTo>
                <a:lnTo>
                  <a:pt x="1180947" y="224409"/>
                </a:lnTo>
                <a:lnTo>
                  <a:pt x="3220219" y="224409"/>
                </a:lnTo>
                <a:lnTo>
                  <a:pt x="3225914" y="240944"/>
                </a:lnTo>
                <a:lnTo>
                  <a:pt x="3281474" y="254705"/>
                </a:lnTo>
                <a:lnTo>
                  <a:pt x="3333466" y="273357"/>
                </a:lnTo>
                <a:lnTo>
                  <a:pt x="3381352" y="296515"/>
                </a:lnTo>
                <a:lnTo>
                  <a:pt x="3424596" y="323791"/>
                </a:lnTo>
                <a:lnTo>
                  <a:pt x="3462661" y="354798"/>
                </a:lnTo>
                <a:lnTo>
                  <a:pt x="3495009" y="389150"/>
                </a:lnTo>
                <a:lnTo>
                  <a:pt x="3521103" y="426460"/>
                </a:lnTo>
                <a:lnTo>
                  <a:pt x="3540407" y="466341"/>
                </a:lnTo>
                <a:lnTo>
                  <a:pt x="3552383" y="508408"/>
                </a:lnTo>
                <a:lnTo>
                  <a:pt x="3556495" y="552272"/>
                </a:lnTo>
                <a:lnTo>
                  <a:pt x="3554113" y="585726"/>
                </a:lnTo>
                <a:lnTo>
                  <a:pt x="3547125" y="618193"/>
                </a:lnTo>
                <a:lnTo>
                  <a:pt x="3535771" y="649500"/>
                </a:lnTo>
                <a:lnTo>
                  <a:pt x="3520287" y="679475"/>
                </a:lnTo>
                <a:lnTo>
                  <a:pt x="3554689" y="715372"/>
                </a:lnTo>
                <a:lnTo>
                  <a:pt x="3583709" y="753889"/>
                </a:lnTo>
                <a:lnTo>
                  <a:pt x="3606957" y="794750"/>
                </a:lnTo>
                <a:lnTo>
                  <a:pt x="3624044" y="837674"/>
                </a:lnTo>
                <a:lnTo>
                  <a:pt x="3634582" y="882383"/>
                </a:lnTo>
                <a:lnTo>
                  <a:pt x="3638181" y="928598"/>
                </a:lnTo>
                <a:lnTo>
                  <a:pt x="3635391" y="969331"/>
                </a:lnTo>
                <a:lnTo>
                  <a:pt x="3627195" y="1008923"/>
                </a:lnTo>
                <a:lnTo>
                  <a:pt x="3613859" y="1047184"/>
                </a:lnTo>
                <a:lnTo>
                  <a:pt x="3595649" y="1083926"/>
                </a:lnTo>
                <a:lnTo>
                  <a:pt x="3572827" y="1118958"/>
                </a:lnTo>
                <a:lnTo>
                  <a:pt x="3545661" y="1152090"/>
                </a:lnTo>
                <a:lnTo>
                  <a:pt x="3514413" y="1183133"/>
                </a:lnTo>
                <a:lnTo>
                  <a:pt x="3479349" y="1211896"/>
                </a:lnTo>
                <a:lnTo>
                  <a:pt x="3440734" y="1238190"/>
                </a:lnTo>
                <a:lnTo>
                  <a:pt x="3398832" y="1261825"/>
                </a:lnTo>
                <a:lnTo>
                  <a:pt x="3353909" y="1282612"/>
                </a:lnTo>
                <a:lnTo>
                  <a:pt x="3306229" y="1300360"/>
                </a:lnTo>
                <a:lnTo>
                  <a:pt x="3256056" y="1314879"/>
                </a:lnTo>
                <a:lnTo>
                  <a:pt x="3203657" y="1325981"/>
                </a:lnTo>
                <a:lnTo>
                  <a:pt x="3149295" y="1333474"/>
                </a:lnTo>
                <a:lnTo>
                  <a:pt x="3145613" y="1373892"/>
                </a:lnTo>
                <a:lnTo>
                  <a:pt x="3135713" y="1412927"/>
                </a:lnTo>
                <a:lnTo>
                  <a:pt x="3119953" y="1450322"/>
                </a:lnTo>
                <a:lnTo>
                  <a:pt x="3098694" y="1485819"/>
                </a:lnTo>
                <a:lnTo>
                  <a:pt x="3072295" y="1519159"/>
                </a:lnTo>
                <a:lnTo>
                  <a:pt x="3041116" y="1550086"/>
                </a:lnTo>
                <a:lnTo>
                  <a:pt x="3019658" y="1567116"/>
                </a:lnTo>
                <a:lnTo>
                  <a:pt x="491324" y="1567116"/>
                </a:lnTo>
                <a:lnTo>
                  <a:pt x="480689" y="1567892"/>
                </a:lnTo>
                <a:lnTo>
                  <a:pt x="469998" y="1568448"/>
                </a:lnTo>
                <a:lnTo>
                  <a:pt x="459245" y="1568782"/>
                </a:lnTo>
                <a:lnTo>
                  <a:pt x="448424" y="1568894"/>
                </a:lnTo>
                <a:close/>
              </a:path>
              <a:path w="3638550" h="1917064">
                <a:moveTo>
                  <a:pt x="1054722" y="1802168"/>
                </a:moveTo>
                <a:lnTo>
                  <a:pt x="999671" y="1800510"/>
                </a:lnTo>
                <a:lnTo>
                  <a:pt x="945895" y="1795628"/>
                </a:lnTo>
                <a:lnTo>
                  <a:pt x="893578" y="1787653"/>
                </a:lnTo>
                <a:lnTo>
                  <a:pt x="842904" y="1776719"/>
                </a:lnTo>
                <a:lnTo>
                  <a:pt x="794060" y="1762958"/>
                </a:lnTo>
                <a:lnTo>
                  <a:pt x="747229" y="1746505"/>
                </a:lnTo>
                <a:lnTo>
                  <a:pt x="702597" y="1727492"/>
                </a:lnTo>
                <a:lnTo>
                  <a:pt x="660348" y="1706053"/>
                </a:lnTo>
                <a:lnTo>
                  <a:pt x="620667" y="1682320"/>
                </a:lnTo>
                <a:lnTo>
                  <a:pt x="583740" y="1656426"/>
                </a:lnTo>
                <a:lnTo>
                  <a:pt x="549750" y="1628506"/>
                </a:lnTo>
                <a:lnTo>
                  <a:pt x="518883" y="1598691"/>
                </a:lnTo>
                <a:lnTo>
                  <a:pt x="491324" y="1567116"/>
                </a:lnTo>
                <a:lnTo>
                  <a:pt x="3019658" y="1567116"/>
                </a:lnTo>
                <a:lnTo>
                  <a:pt x="2965856" y="1603663"/>
                </a:lnTo>
                <a:lnTo>
                  <a:pt x="2922495" y="1625799"/>
                </a:lnTo>
                <a:lnTo>
                  <a:pt x="2405075" y="1626704"/>
                </a:lnTo>
                <a:lnTo>
                  <a:pt x="2387735" y="1661972"/>
                </a:lnTo>
                <a:lnTo>
                  <a:pt x="2366159" y="1695672"/>
                </a:lnTo>
                <a:lnTo>
                  <a:pt x="2340579" y="1727636"/>
                </a:lnTo>
                <a:lnTo>
                  <a:pt x="2333033" y="1735366"/>
                </a:lnTo>
                <a:lnTo>
                  <a:pt x="1389329" y="1735366"/>
                </a:lnTo>
                <a:lnTo>
                  <a:pt x="1346441" y="1752422"/>
                </a:lnTo>
                <a:lnTo>
                  <a:pt x="1301659" y="1767159"/>
                </a:lnTo>
                <a:lnTo>
                  <a:pt x="1255136" y="1779466"/>
                </a:lnTo>
                <a:lnTo>
                  <a:pt x="1207026" y="1789231"/>
                </a:lnTo>
                <a:lnTo>
                  <a:pt x="1157484" y="1796344"/>
                </a:lnTo>
                <a:lnTo>
                  <a:pt x="1106664" y="1800693"/>
                </a:lnTo>
                <a:lnTo>
                  <a:pt x="1054722" y="1802168"/>
                </a:lnTo>
                <a:close/>
              </a:path>
              <a:path w="3638550" h="1917064">
                <a:moveTo>
                  <a:pt x="2662770" y="1679625"/>
                </a:moveTo>
                <a:lnTo>
                  <a:pt x="2606795" y="1677340"/>
                </a:lnTo>
                <a:lnTo>
                  <a:pt x="2552685" y="1670653"/>
                </a:lnTo>
                <a:lnTo>
                  <a:pt x="2500794" y="1659817"/>
                </a:lnTo>
                <a:lnTo>
                  <a:pt x="2451474" y="1645083"/>
                </a:lnTo>
                <a:lnTo>
                  <a:pt x="2405075" y="1626704"/>
                </a:lnTo>
                <a:lnTo>
                  <a:pt x="2920233" y="1626704"/>
                </a:lnTo>
                <a:lnTo>
                  <a:pt x="2875794" y="1644489"/>
                </a:lnTo>
                <a:lnTo>
                  <a:pt x="2826110" y="1659474"/>
                </a:lnTo>
                <a:lnTo>
                  <a:pt x="2773806" y="1670497"/>
                </a:lnTo>
                <a:lnTo>
                  <a:pt x="2719239" y="1677300"/>
                </a:lnTo>
                <a:lnTo>
                  <a:pt x="2662770" y="1679625"/>
                </a:lnTo>
                <a:close/>
              </a:path>
              <a:path w="3638550" h="1917064">
                <a:moveTo>
                  <a:pt x="1861451" y="1916899"/>
                </a:moveTo>
                <a:lnTo>
                  <a:pt x="1808391" y="1915139"/>
                </a:lnTo>
                <a:lnTo>
                  <a:pt x="1756708" y="1909960"/>
                </a:lnTo>
                <a:lnTo>
                  <a:pt x="1706618" y="1901521"/>
                </a:lnTo>
                <a:lnTo>
                  <a:pt x="1658339" y="1889976"/>
                </a:lnTo>
                <a:lnTo>
                  <a:pt x="1612087" y="1875484"/>
                </a:lnTo>
                <a:lnTo>
                  <a:pt x="1568081" y="1858199"/>
                </a:lnTo>
                <a:lnTo>
                  <a:pt x="1526538" y="1838278"/>
                </a:lnTo>
                <a:lnTo>
                  <a:pt x="1487674" y="1815878"/>
                </a:lnTo>
                <a:lnTo>
                  <a:pt x="1451706" y="1791155"/>
                </a:lnTo>
                <a:lnTo>
                  <a:pt x="1418852" y="1764266"/>
                </a:lnTo>
                <a:lnTo>
                  <a:pt x="1389329" y="1735366"/>
                </a:lnTo>
                <a:lnTo>
                  <a:pt x="2333033" y="1735366"/>
                </a:lnTo>
                <a:lnTo>
                  <a:pt x="2278340" y="1785690"/>
                </a:lnTo>
                <a:lnTo>
                  <a:pt x="2242145" y="1811445"/>
                </a:lnTo>
                <a:lnTo>
                  <a:pt x="2202876" y="1834795"/>
                </a:lnTo>
                <a:lnTo>
                  <a:pt x="2160766" y="1855575"/>
                </a:lnTo>
                <a:lnTo>
                  <a:pt x="2116047" y="1873617"/>
                </a:lnTo>
                <a:lnTo>
                  <a:pt x="2068951" y="1888753"/>
                </a:lnTo>
                <a:lnTo>
                  <a:pt x="2019712" y="1900816"/>
                </a:lnTo>
                <a:lnTo>
                  <a:pt x="1968560" y="1909640"/>
                </a:lnTo>
                <a:lnTo>
                  <a:pt x="1915729" y="1915057"/>
                </a:lnTo>
                <a:lnTo>
                  <a:pt x="1861451" y="19168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73905" y="3428936"/>
            <a:ext cx="213106" cy="280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1785" y="3151428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4" h="319404">
                <a:moveTo>
                  <a:pt x="159677" y="319366"/>
                </a:moveTo>
                <a:lnTo>
                  <a:pt x="109206" y="311226"/>
                </a:lnTo>
                <a:lnTo>
                  <a:pt x="65373" y="288558"/>
                </a:lnTo>
                <a:lnTo>
                  <a:pt x="30807" y="253990"/>
                </a:lnTo>
                <a:lnTo>
                  <a:pt x="8140" y="210154"/>
                </a:lnTo>
                <a:lnTo>
                  <a:pt x="0" y="159677"/>
                </a:lnTo>
                <a:lnTo>
                  <a:pt x="8140" y="109206"/>
                </a:lnTo>
                <a:lnTo>
                  <a:pt x="30807" y="65373"/>
                </a:lnTo>
                <a:lnTo>
                  <a:pt x="65373" y="30807"/>
                </a:lnTo>
                <a:lnTo>
                  <a:pt x="109206" y="8140"/>
                </a:lnTo>
                <a:lnTo>
                  <a:pt x="159677" y="0"/>
                </a:lnTo>
                <a:lnTo>
                  <a:pt x="210150" y="8144"/>
                </a:lnTo>
                <a:lnTo>
                  <a:pt x="253958" y="30842"/>
                </a:lnTo>
                <a:lnTo>
                  <a:pt x="288448" y="65491"/>
                </a:lnTo>
                <a:lnTo>
                  <a:pt x="310966" y="109485"/>
                </a:lnTo>
                <a:lnTo>
                  <a:pt x="318858" y="160223"/>
                </a:lnTo>
                <a:lnTo>
                  <a:pt x="310966" y="210433"/>
                </a:lnTo>
                <a:lnTo>
                  <a:pt x="288448" y="254108"/>
                </a:lnTo>
                <a:lnTo>
                  <a:pt x="253958" y="288593"/>
                </a:lnTo>
                <a:lnTo>
                  <a:pt x="210150" y="311230"/>
                </a:lnTo>
                <a:lnTo>
                  <a:pt x="159677" y="31936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49842" y="1281049"/>
            <a:ext cx="3651250" cy="1917700"/>
          </a:xfrm>
          <a:custGeom>
            <a:avLst/>
            <a:gdLst/>
            <a:ahLst/>
            <a:cxnLst/>
            <a:rect l="l" t="t" r="r" b="b"/>
            <a:pathLst>
              <a:path w="3651250" h="1917700">
                <a:moveTo>
                  <a:pt x="2345093" y="12700"/>
                </a:moveTo>
                <a:lnTo>
                  <a:pt x="2109330" y="12700"/>
                </a:lnTo>
                <a:lnTo>
                  <a:pt x="2121712" y="0"/>
                </a:lnTo>
                <a:lnTo>
                  <a:pt x="2334869" y="0"/>
                </a:lnTo>
                <a:lnTo>
                  <a:pt x="2345093" y="12700"/>
                </a:lnTo>
                <a:close/>
              </a:path>
              <a:path w="3651250" h="1917700">
                <a:moveTo>
                  <a:pt x="2948825" y="12700"/>
                </a:moveTo>
                <a:lnTo>
                  <a:pt x="2705531" y="12700"/>
                </a:lnTo>
                <a:lnTo>
                  <a:pt x="2716314" y="0"/>
                </a:lnTo>
                <a:lnTo>
                  <a:pt x="2940100" y="0"/>
                </a:lnTo>
                <a:lnTo>
                  <a:pt x="2948825" y="12700"/>
                </a:lnTo>
                <a:close/>
              </a:path>
              <a:path w="3651250" h="1917700">
                <a:moveTo>
                  <a:pt x="2112200" y="25400"/>
                </a:moveTo>
                <a:lnTo>
                  <a:pt x="2061730" y="25400"/>
                </a:lnTo>
                <a:lnTo>
                  <a:pt x="2073325" y="12700"/>
                </a:lnTo>
                <a:lnTo>
                  <a:pt x="2124417" y="12700"/>
                </a:lnTo>
                <a:lnTo>
                  <a:pt x="2112200" y="25400"/>
                </a:lnTo>
                <a:close/>
              </a:path>
              <a:path w="3651250" h="1917700">
                <a:moveTo>
                  <a:pt x="2394191" y="25400"/>
                </a:moveTo>
                <a:lnTo>
                  <a:pt x="2342184" y="25400"/>
                </a:lnTo>
                <a:lnTo>
                  <a:pt x="2332101" y="12700"/>
                </a:lnTo>
                <a:lnTo>
                  <a:pt x="2384653" y="12700"/>
                </a:lnTo>
                <a:lnTo>
                  <a:pt x="2394191" y="25400"/>
                </a:lnTo>
                <a:close/>
              </a:path>
              <a:path w="3651250" h="1917700">
                <a:moveTo>
                  <a:pt x="2708262" y="25400"/>
                </a:moveTo>
                <a:lnTo>
                  <a:pt x="2663659" y="25400"/>
                </a:lnTo>
                <a:lnTo>
                  <a:pt x="2673921" y="12700"/>
                </a:lnTo>
                <a:lnTo>
                  <a:pt x="2718930" y="12700"/>
                </a:lnTo>
                <a:lnTo>
                  <a:pt x="2708262" y="25400"/>
                </a:lnTo>
                <a:close/>
              </a:path>
              <a:path w="3651250" h="1917700">
                <a:moveTo>
                  <a:pt x="3007537" y="25400"/>
                </a:moveTo>
                <a:lnTo>
                  <a:pt x="2954654" y="25400"/>
                </a:lnTo>
                <a:lnTo>
                  <a:pt x="2946107" y="12700"/>
                </a:lnTo>
                <a:lnTo>
                  <a:pt x="2991192" y="12700"/>
                </a:lnTo>
                <a:lnTo>
                  <a:pt x="3007537" y="25400"/>
                </a:lnTo>
                <a:close/>
              </a:path>
              <a:path w="3651250" h="1917700">
                <a:moveTo>
                  <a:pt x="2065909" y="38100"/>
                </a:moveTo>
                <a:lnTo>
                  <a:pt x="2028316" y="38100"/>
                </a:lnTo>
                <a:lnTo>
                  <a:pt x="2039226" y="25400"/>
                </a:lnTo>
                <a:lnTo>
                  <a:pt x="2077339" y="25400"/>
                </a:lnTo>
                <a:lnTo>
                  <a:pt x="2065909" y="38100"/>
                </a:lnTo>
                <a:close/>
              </a:path>
              <a:path w="3651250" h="1917700">
                <a:moveTo>
                  <a:pt x="2421851" y="38100"/>
                </a:moveTo>
                <a:lnTo>
                  <a:pt x="2389924" y="38100"/>
                </a:lnTo>
                <a:lnTo>
                  <a:pt x="2380526" y="25400"/>
                </a:lnTo>
                <a:lnTo>
                  <a:pt x="2412796" y="25400"/>
                </a:lnTo>
                <a:lnTo>
                  <a:pt x="2421851" y="38100"/>
                </a:lnTo>
                <a:close/>
              </a:path>
              <a:path w="3651250" h="1917700">
                <a:moveTo>
                  <a:pt x="2657538" y="38100"/>
                </a:moveTo>
                <a:lnTo>
                  <a:pt x="2624061" y="38100"/>
                </a:lnTo>
                <a:lnTo>
                  <a:pt x="2633726" y="25400"/>
                </a:lnTo>
                <a:lnTo>
                  <a:pt x="2667546" y="25400"/>
                </a:lnTo>
                <a:lnTo>
                  <a:pt x="2657538" y="38100"/>
                </a:lnTo>
                <a:close/>
              </a:path>
              <a:path w="3651250" h="1917700">
                <a:moveTo>
                  <a:pt x="3039046" y="38100"/>
                </a:moveTo>
                <a:lnTo>
                  <a:pt x="3003537" y="38100"/>
                </a:lnTo>
                <a:lnTo>
                  <a:pt x="2987408" y="25400"/>
                </a:lnTo>
                <a:lnTo>
                  <a:pt x="3023489" y="25400"/>
                </a:lnTo>
                <a:lnTo>
                  <a:pt x="3039046" y="38100"/>
                </a:lnTo>
                <a:close/>
              </a:path>
              <a:path w="3651250" h="1917700">
                <a:moveTo>
                  <a:pt x="2033485" y="50800"/>
                </a:moveTo>
                <a:lnTo>
                  <a:pt x="2007247" y="50800"/>
                </a:lnTo>
                <a:lnTo>
                  <a:pt x="2017661" y="38100"/>
                </a:lnTo>
                <a:lnTo>
                  <a:pt x="2044217" y="38100"/>
                </a:lnTo>
                <a:lnTo>
                  <a:pt x="2033485" y="50800"/>
                </a:lnTo>
                <a:close/>
              </a:path>
              <a:path w="3651250" h="1917700">
                <a:moveTo>
                  <a:pt x="2448026" y="50800"/>
                </a:moveTo>
                <a:lnTo>
                  <a:pt x="2416771" y="50800"/>
                </a:lnTo>
                <a:lnTo>
                  <a:pt x="2407843" y="38100"/>
                </a:lnTo>
                <a:lnTo>
                  <a:pt x="2439479" y="38100"/>
                </a:lnTo>
                <a:lnTo>
                  <a:pt x="2448026" y="50800"/>
                </a:lnTo>
                <a:close/>
              </a:path>
              <a:path w="3651250" h="1917700">
                <a:moveTo>
                  <a:pt x="2628836" y="50800"/>
                </a:moveTo>
                <a:lnTo>
                  <a:pt x="2596007" y="50800"/>
                </a:lnTo>
                <a:lnTo>
                  <a:pt x="2605189" y="38100"/>
                </a:lnTo>
                <a:lnTo>
                  <a:pt x="2638374" y="38100"/>
                </a:lnTo>
                <a:lnTo>
                  <a:pt x="2628836" y="50800"/>
                </a:lnTo>
                <a:close/>
              </a:path>
              <a:path w="3651250" h="1917700">
                <a:moveTo>
                  <a:pt x="3068891" y="50800"/>
                </a:moveTo>
                <a:lnTo>
                  <a:pt x="3034220" y="50800"/>
                </a:lnTo>
                <a:lnTo>
                  <a:pt x="3018878" y="38100"/>
                </a:lnTo>
                <a:lnTo>
                  <a:pt x="3054184" y="38100"/>
                </a:lnTo>
                <a:lnTo>
                  <a:pt x="3068891" y="50800"/>
                </a:lnTo>
                <a:close/>
              </a:path>
              <a:path w="3651250" h="1917700">
                <a:moveTo>
                  <a:pt x="1706206" y="63500"/>
                </a:moveTo>
                <a:lnTo>
                  <a:pt x="1458379" y="63500"/>
                </a:lnTo>
                <a:lnTo>
                  <a:pt x="1473377" y="50800"/>
                </a:lnTo>
                <a:lnTo>
                  <a:pt x="1695488" y="50800"/>
                </a:lnTo>
                <a:lnTo>
                  <a:pt x="1706206" y="63500"/>
                </a:lnTo>
                <a:close/>
              </a:path>
              <a:path w="3651250" h="1917700">
                <a:moveTo>
                  <a:pt x="2003259" y="63500"/>
                </a:moveTo>
                <a:lnTo>
                  <a:pt x="1977631" y="63500"/>
                </a:lnTo>
                <a:lnTo>
                  <a:pt x="1987232" y="50800"/>
                </a:lnTo>
                <a:lnTo>
                  <a:pt x="2013242" y="50800"/>
                </a:lnTo>
                <a:lnTo>
                  <a:pt x="2003259" y="63500"/>
                </a:lnTo>
                <a:close/>
              </a:path>
              <a:path w="3651250" h="1917700">
                <a:moveTo>
                  <a:pt x="2472588" y="63500"/>
                </a:moveTo>
                <a:lnTo>
                  <a:pt x="2442133" y="63500"/>
                </a:lnTo>
                <a:lnTo>
                  <a:pt x="2433713" y="50800"/>
                </a:lnTo>
                <a:lnTo>
                  <a:pt x="2464587" y="50800"/>
                </a:lnTo>
                <a:lnTo>
                  <a:pt x="2472588" y="63500"/>
                </a:lnTo>
                <a:close/>
              </a:path>
              <a:path w="3651250" h="1917700">
                <a:moveTo>
                  <a:pt x="2601556" y="63500"/>
                </a:moveTo>
                <a:lnTo>
                  <a:pt x="2569514" y="63500"/>
                </a:lnTo>
                <a:lnTo>
                  <a:pt x="2578176" y="50800"/>
                </a:lnTo>
                <a:lnTo>
                  <a:pt x="2610612" y="50800"/>
                </a:lnTo>
                <a:lnTo>
                  <a:pt x="2601556" y="63500"/>
                </a:lnTo>
                <a:close/>
              </a:path>
              <a:path w="3651250" h="1917700">
                <a:moveTo>
                  <a:pt x="3110229" y="76200"/>
                </a:moveTo>
                <a:lnTo>
                  <a:pt x="3090456" y="76200"/>
                </a:lnTo>
                <a:lnTo>
                  <a:pt x="3076879" y="63500"/>
                </a:lnTo>
                <a:lnTo>
                  <a:pt x="3063252" y="63500"/>
                </a:lnTo>
                <a:lnTo>
                  <a:pt x="3048749" y="50800"/>
                </a:lnTo>
                <a:lnTo>
                  <a:pt x="3083140" y="50800"/>
                </a:lnTo>
                <a:lnTo>
                  <a:pt x="3096933" y="63500"/>
                </a:lnTo>
                <a:lnTo>
                  <a:pt x="3110229" y="76200"/>
                </a:lnTo>
                <a:close/>
              </a:path>
              <a:path w="3651250" h="1917700">
                <a:moveTo>
                  <a:pt x="1460855" y="76200"/>
                </a:moveTo>
                <a:lnTo>
                  <a:pt x="1414665" y="76200"/>
                </a:lnTo>
                <a:lnTo>
                  <a:pt x="1429016" y="63500"/>
                </a:lnTo>
                <a:lnTo>
                  <a:pt x="1475701" y="63500"/>
                </a:lnTo>
                <a:lnTo>
                  <a:pt x="1460855" y="76200"/>
                </a:lnTo>
                <a:close/>
              </a:path>
              <a:path w="3651250" h="1917700">
                <a:moveTo>
                  <a:pt x="1758124" y="76200"/>
                </a:moveTo>
                <a:lnTo>
                  <a:pt x="1703743" y="76200"/>
                </a:lnTo>
                <a:lnTo>
                  <a:pt x="1693151" y="63500"/>
                </a:lnTo>
                <a:lnTo>
                  <a:pt x="1747964" y="63500"/>
                </a:lnTo>
                <a:lnTo>
                  <a:pt x="1758124" y="76200"/>
                </a:lnTo>
                <a:close/>
              </a:path>
              <a:path w="3651250" h="1917700">
                <a:moveTo>
                  <a:pt x="1984451" y="76200"/>
                </a:moveTo>
                <a:lnTo>
                  <a:pt x="1959305" y="76200"/>
                </a:lnTo>
                <a:lnTo>
                  <a:pt x="1968322" y="63500"/>
                </a:lnTo>
                <a:lnTo>
                  <a:pt x="1993874" y="63500"/>
                </a:lnTo>
                <a:lnTo>
                  <a:pt x="1984451" y="76200"/>
                </a:lnTo>
                <a:close/>
              </a:path>
              <a:path w="3651250" h="1917700">
                <a:moveTo>
                  <a:pt x="2487980" y="76200"/>
                </a:moveTo>
                <a:lnTo>
                  <a:pt x="2465857" y="76200"/>
                </a:lnTo>
                <a:lnTo>
                  <a:pt x="2457996" y="63500"/>
                </a:lnTo>
                <a:lnTo>
                  <a:pt x="2480386" y="63500"/>
                </a:lnTo>
                <a:lnTo>
                  <a:pt x="2487980" y="76200"/>
                </a:lnTo>
                <a:close/>
              </a:path>
              <a:path w="3651250" h="1917700">
                <a:moveTo>
                  <a:pt x="2575839" y="76200"/>
                </a:moveTo>
                <a:lnTo>
                  <a:pt x="2552776" y="76200"/>
                </a:lnTo>
                <a:lnTo>
                  <a:pt x="2561056" y="63500"/>
                </a:lnTo>
                <a:lnTo>
                  <a:pt x="2584361" y="63500"/>
                </a:lnTo>
                <a:lnTo>
                  <a:pt x="2575839" y="76200"/>
                </a:lnTo>
                <a:close/>
              </a:path>
              <a:path w="3651250" h="1917700">
                <a:moveTo>
                  <a:pt x="1404315" y="88900"/>
                </a:moveTo>
                <a:lnTo>
                  <a:pt x="1373073" y="88900"/>
                </a:lnTo>
                <a:lnTo>
                  <a:pt x="1386687" y="76200"/>
                </a:lnTo>
                <a:lnTo>
                  <a:pt x="1418272" y="76200"/>
                </a:lnTo>
                <a:lnTo>
                  <a:pt x="1404315" y="88900"/>
                </a:lnTo>
                <a:close/>
              </a:path>
              <a:path w="3651250" h="1917700">
                <a:moveTo>
                  <a:pt x="1797481" y="88900"/>
                </a:moveTo>
                <a:lnTo>
                  <a:pt x="1754517" y="88900"/>
                </a:lnTo>
                <a:lnTo>
                  <a:pt x="1744484" y="76200"/>
                </a:lnTo>
                <a:lnTo>
                  <a:pt x="1787829" y="76200"/>
                </a:lnTo>
                <a:lnTo>
                  <a:pt x="1797481" y="88900"/>
                </a:lnTo>
                <a:close/>
              </a:path>
              <a:path w="3651250" h="1917700">
                <a:moveTo>
                  <a:pt x="1950313" y="101600"/>
                </a:moveTo>
                <a:lnTo>
                  <a:pt x="1934095" y="101600"/>
                </a:lnTo>
                <a:lnTo>
                  <a:pt x="1942185" y="88900"/>
                </a:lnTo>
                <a:lnTo>
                  <a:pt x="1950580" y="76200"/>
                </a:lnTo>
                <a:lnTo>
                  <a:pt x="1975624" y="76200"/>
                </a:lnTo>
                <a:lnTo>
                  <a:pt x="1966772" y="88900"/>
                </a:lnTo>
                <a:lnTo>
                  <a:pt x="1958555" y="88900"/>
                </a:lnTo>
                <a:lnTo>
                  <a:pt x="1950313" y="101600"/>
                </a:lnTo>
                <a:close/>
              </a:path>
              <a:path w="3651250" h="1917700">
                <a:moveTo>
                  <a:pt x="2509558" y="88900"/>
                </a:moveTo>
                <a:lnTo>
                  <a:pt x="2487841" y="88900"/>
                </a:lnTo>
                <a:lnTo>
                  <a:pt x="2480576" y="76200"/>
                </a:lnTo>
                <a:lnTo>
                  <a:pt x="2502573" y="76200"/>
                </a:lnTo>
                <a:lnTo>
                  <a:pt x="2509558" y="88900"/>
                </a:lnTo>
                <a:close/>
              </a:path>
              <a:path w="3651250" h="1917700">
                <a:moveTo>
                  <a:pt x="2551798" y="88900"/>
                </a:moveTo>
                <a:lnTo>
                  <a:pt x="2529128" y="88900"/>
                </a:lnTo>
                <a:lnTo>
                  <a:pt x="2536812" y="76200"/>
                </a:lnTo>
                <a:lnTo>
                  <a:pt x="2559748" y="76200"/>
                </a:lnTo>
                <a:lnTo>
                  <a:pt x="2551798" y="88900"/>
                </a:lnTo>
                <a:close/>
              </a:path>
              <a:path w="3651250" h="1917700">
                <a:moveTo>
                  <a:pt x="3158172" y="114300"/>
                </a:moveTo>
                <a:lnTo>
                  <a:pt x="3138881" y="114300"/>
                </a:lnTo>
                <a:lnTo>
                  <a:pt x="3127362" y="101600"/>
                </a:lnTo>
                <a:lnTo>
                  <a:pt x="3127565" y="101600"/>
                </a:lnTo>
                <a:lnTo>
                  <a:pt x="3115513" y="88900"/>
                </a:lnTo>
                <a:lnTo>
                  <a:pt x="3103346" y="88900"/>
                </a:lnTo>
                <a:lnTo>
                  <a:pt x="3090252" y="76200"/>
                </a:lnTo>
                <a:lnTo>
                  <a:pt x="3123018" y="76200"/>
                </a:lnTo>
                <a:lnTo>
                  <a:pt x="3135287" y="88900"/>
                </a:lnTo>
                <a:lnTo>
                  <a:pt x="3147009" y="101600"/>
                </a:lnTo>
                <a:lnTo>
                  <a:pt x="3158172" y="114300"/>
                </a:lnTo>
                <a:close/>
              </a:path>
              <a:path w="3651250" h="1917700">
                <a:moveTo>
                  <a:pt x="1377467" y="101600"/>
                </a:moveTo>
                <a:lnTo>
                  <a:pt x="1333842" y="101600"/>
                </a:lnTo>
                <a:lnTo>
                  <a:pt x="1346631" y="88900"/>
                </a:lnTo>
                <a:lnTo>
                  <a:pt x="1390929" y="88900"/>
                </a:lnTo>
                <a:lnTo>
                  <a:pt x="1377467" y="101600"/>
                </a:lnTo>
                <a:close/>
              </a:path>
              <a:path w="3651250" h="1917700">
                <a:moveTo>
                  <a:pt x="1825586" y="101600"/>
                </a:moveTo>
                <a:lnTo>
                  <a:pt x="1792960" y="101600"/>
                </a:lnTo>
                <a:lnTo>
                  <a:pt x="1783435" y="88900"/>
                </a:lnTo>
                <a:lnTo>
                  <a:pt x="1816353" y="88900"/>
                </a:lnTo>
                <a:lnTo>
                  <a:pt x="1825586" y="101600"/>
                </a:lnTo>
                <a:close/>
              </a:path>
              <a:path w="3651250" h="1917700">
                <a:moveTo>
                  <a:pt x="2514460" y="101600"/>
                </a:moveTo>
                <a:lnTo>
                  <a:pt x="2501455" y="101600"/>
                </a:lnTo>
                <a:lnTo>
                  <a:pt x="2494622" y="88900"/>
                </a:lnTo>
                <a:lnTo>
                  <a:pt x="2516314" y="88900"/>
                </a:lnTo>
                <a:lnTo>
                  <a:pt x="2518843" y="93869"/>
                </a:lnTo>
                <a:lnTo>
                  <a:pt x="2514460" y="101600"/>
                </a:lnTo>
                <a:close/>
              </a:path>
              <a:path w="3651250" h="1917700">
                <a:moveTo>
                  <a:pt x="2536748" y="101600"/>
                </a:moveTo>
                <a:lnTo>
                  <a:pt x="2522778" y="101600"/>
                </a:lnTo>
                <a:lnTo>
                  <a:pt x="2518843" y="93869"/>
                </a:lnTo>
                <a:lnTo>
                  <a:pt x="2521661" y="88900"/>
                </a:lnTo>
                <a:lnTo>
                  <a:pt x="2544292" y="88900"/>
                </a:lnTo>
                <a:lnTo>
                  <a:pt x="2536748" y="101600"/>
                </a:lnTo>
                <a:close/>
              </a:path>
              <a:path w="3651250" h="1917700">
                <a:moveTo>
                  <a:pt x="2522778" y="101600"/>
                </a:moveTo>
                <a:lnTo>
                  <a:pt x="2514460" y="101600"/>
                </a:lnTo>
                <a:lnTo>
                  <a:pt x="2518843" y="93869"/>
                </a:lnTo>
                <a:lnTo>
                  <a:pt x="2522778" y="101600"/>
                </a:lnTo>
                <a:close/>
              </a:path>
              <a:path w="3651250" h="1917700">
                <a:moveTo>
                  <a:pt x="1339202" y="114300"/>
                </a:moveTo>
                <a:lnTo>
                  <a:pt x="1309128" y="114300"/>
                </a:lnTo>
                <a:lnTo>
                  <a:pt x="1321333" y="101600"/>
                </a:lnTo>
                <a:lnTo>
                  <a:pt x="1351838" y="101600"/>
                </a:lnTo>
                <a:lnTo>
                  <a:pt x="1339202" y="114300"/>
                </a:lnTo>
                <a:close/>
              </a:path>
              <a:path w="3651250" h="1917700">
                <a:moveTo>
                  <a:pt x="1852383" y="114300"/>
                </a:moveTo>
                <a:lnTo>
                  <a:pt x="1820379" y="114300"/>
                </a:lnTo>
                <a:lnTo>
                  <a:pt x="1811274" y="101600"/>
                </a:lnTo>
                <a:lnTo>
                  <a:pt x="1843595" y="101600"/>
                </a:lnTo>
                <a:lnTo>
                  <a:pt x="1852383" y="114300"/>
                </a:lnTo>
                <a:close/>
              </a:path>
              <a:path w="3651250" h="1917700">
                <a:moveTo>
                  <a:pt x="1935124" y="114300"/>
                </a:moveTo>
                <a:lnTo>
                  <a:pt x="1918919" y="114300"/>
                </a:lnTo>
                <a:lnTo>
                  <a:pt x="1926336" y="101600"/>
                </a:lnTo>
                <a:lnTo>
                  <a:pt x="1942719" y="101600"/>
                </a:lnTo>
                <a:lnTo>
                  <a:pt x="1935124" y="114300"/>
                </a:lnTo>
                <a:close/>
              </a:path>
              <a:path w="3651250" h="1917700">
                <a:moveTo>
                  <a:pt x="2518270" y="114300"/>
                </a:moveTo>
                <a:lnTo>
                  <a:pt x="2507818" y="101600"/>
                </a:lnTo>
                <a:lnTo>
                  <a:pt x="2529662" y="101600"/>
                </a:lnTo>
                <a:lnTo>
                  <a:pt x="2518270" y="114300"/>
                </a:lnTo>
                <a:close/>
              </a:path>
              <a:path w="3651250" h="1917700">
                <a:moveTo>
                  <a:pt x="1292301" y="139700"/>
                </a:moveTo>
                <a:lnTo>
                  <a:pt x="1274394" y="139700"/>
                </a:lnTo>
                <a:lnTo>
                  <a:pt x="1285646" y="127000"/>
                </a:lnTo>
                <a:lnTo>
                  <a:pt x="1297228" y="114300"/>
                </a:lnTo>
                <a:lnTo>
                  <a:pt x="1327175" y="114300"/>
                </a:lnTo>
                <a:lnTo>
                  <a:pt x="1315135" y="127000"/>
                </a:lnTo>
                <a:lnTo>
                  <a:pt x="1303718" y="127000"/>
                </a:lnTo>
                <a:lnTo>
                  <a:pt x="1292301" y="139700"/>
                </a:lnTo>
                <a:close/>
              </a:path>
              <a:path w="3651250" h="1917700">
                <a:moveTo>
                  <a:pt x="1877771" y="127000"/>
                </a:moveTo>
                <a:lnTo>
                  <a:pt x="1846491" y="127000"/>
                </a:lnTo>
                <a:lnTo>
                  <a:pt x="1837829" y="114300"/>
                </a:lnTo>
                <a:lnTo>
                  <a:pt x="1869478" y="114300"/>
                </a:lnTo>
                <a:lnTo>
                  <a:pt x="1877771" y="127000"/>
                </a:lnTo>
                <a:close/>
              </a:path>
              <a:path w="3651250" h="1917700">
                <a:moveTo>
                  <a:pt x="1914867" y="139700"/>
                </a:moveTo>
                <a:lnTo>
                  <a:pt x="1898777" y="139700"/>
                </a:lnTo>
                <a:lnTo>
                  <a:pt x="1905127" y="127000"/>
                </a:lnTo>
                <a:lnTo>
                  <a:pt x="1911845" y="114300"/>
                </a:lnTo>
                <a:lnTo>
                  <a:pt x="1928190" y="114300"/>
                </a:lnTo>
                <a:lnTo>
                  <a:pt x="1921281" y="127000"/>
                </a:lnTo>
                <a:lnTo>
                  <a:pt x="1921433" y="127000"/>
                </a:lnTo>
                <a:lnTo>
                  <a:pt x="1914867" y="139700"/>
                </a:lnTo>
                <a:close/>
              </a:path>
              <a:path w="3651250" h="1917700">
                <a:moveTo>
                  <a:pt x="3192538" y="152400"/>
                </a:moveTo>
                <a:lnTo>
                  <a:pt x="3178340" y="152400"/>
                </a:lnTo>
                <a:lnTo>
                  <a:pt x="3169183" y="139700"/>
                </a:lnTo>
                <a:lnTo>
                  <a:pt x="3169373" y="139700"/>
                </a:lnTo>
                <a:lnTo>
                  <a:pt x="3159594" y="127000"/>
                </a:lnTo>
                <a:lnTo>
                  <a:pt x="3159798" y="127000"/>
                </a:lnTo>
                <a:lnTo>
                  <a:pt x="3149422" y="114300"/>
                </a:lnTo>
                <a:lnTo>
                  <a:pt x="3168751" y="114300"/>
                </a:lnTo>
                <a:lnTo>
                  <a:pt x="3178733" y="127000"/>
                </a:lnTo>
                <a:lnTo>
                  <a:pt x="3188068" y="139700"/>
                </a:lnTo>
                <a:lnTo>
                  <a:pt x="3192538" y="152400"/>
                </a:lnTo>
                <a:close/>
              </a:path>
              <a:path w="3651250" h="1917700">
                <a:moveTo>
                  <a:pt x="1893874" y="139700"/>
                </a:moveTo>
                <a:lnTo>
                  <a:pt x="1871192" y="139700"/>
                </a:lnTo>
                <a:lnTo>
                  <a:pt x="1863001" y="127000"/>
                </a:lnTo>
                <a:lnTo>
                  <a:pt x="1885911" y="127000"/>
                </a:lnTo>
                <a:lnTo>
                  <a:pt x="1893874" y="139700"/>
                </a:lnTo>
                <a:close/>
              </a:path>
              <a:path w="3651250" h="1917700">
                <a:moveTo>
                  <a:pt x="1270787" y="152400"/>
                </a:moveTo>
                <a:lnTo>
                  <a:pt x="1252918" y="152400"/>
                </a:lnTo>
                <a:lnTo>
                  <a:pt x="1263484" y="139700"/>
                </a:lnTo>
                <a:lnTo>
                  <a:pt x="1281544" y="139700"/>
                </a:lnTo>
                <a:lnTo>
                  <a:pt x="1270787" y="152400"/>
                </a:lnTo>
                <a:close/>
              </a:path>
              <a:path w="3651250" h="1917700">
                <a:moveTo>
                  <a:pt x="1899500" y="152400"/>
                </a:moveTo>
                <a:lnTo>
                  <a:pt x="1886712" y="139700"/>
                </a:lnTo>
                <a:lnTo>
                  <a:pt x="1908975" y="139700"/>
                </a:lnTo>
                <a:lnTo>
                  <a:pt x="1899500" y="152400"/>
                </a:lnTo>
                <a:close/>
              </a:path>
              <a:path w="3651250" h="1917700">
                <a:moveTo>
                  <a:pt x="1241145" y="177800"/>
                </a:moveTo>
                <a:lnTo>
                  <a:pt x="1223416" y="177800"/>
                </a:lnTo>
                <a:lnTo>
                  <a:pt x="1232877" y="165100"/>
                </a:lnTo>
                <a:lnTo>
                  <a:pt x="1242720" y="152400"/>
                </a:lnTo>
                <a:lnTo>
                  <a:pt x="1270952" y="152400"/>
                </a:lnTo>
                <a:lnTo>
                  <a:pt x="1260551" y="165100"/>
                </a:lnTo>
                <a:lnTo>
                  <a:pt x="1250823" y="165100"/>
                </a:lnTo>
                <a:lnTo>
                  <a:pt x="1241145" y="177800"/>
                </a:lnTo>
                <a:close/>
              </a:path>
              <a:path w="3651250" h="1917700">
                <a:moveTo>
                  <a:pt x="3204883" y="165100"/>
                </a:moveTo>
                <a:lnTo>
                  <a:pt x="3186633" y="165100"/>
                </a:lnTo>
                <a:lnTo>
                  <a:pt x="3182454" y="152400"/>
                </a:lnTo>
                <a:lnTo>
                  <a:pt x="3200933" y="152400"/>
                </a:lnTo>
                <a:lnTo>
                  <a:pt x="3204883" y="165100"/>
                </a:lnTo>
                <a:close/>
              </a:path>
              <a:path w="3651250" h="1917700">
                <a:moveTo>
                  <a:pt x="1034211" y="177800"/>
                </a:moveTo>
                <a:lnTo>
                  <a:pt x="770712" y="177800"/>
                </a:lnTo>
                <a:lnTo>
                  <a:pt x="784631" y="165100"/>
                </a:lnTo>
                <a:lnTo>
                  <a:pt x="1015644" y="165100"/>
                </a:lnTo>
                <a:lnTo>
                  <a:pt x="1034211" y="177800"/>
                </a:lnTo>
                <a:close/>
              </a:path>
              <a:path w="3651250" h="1917700">
                <a:moveTo>
                  <a:pt x="3194329" y="177800"/>
                </a:moveTo>
                <a:lnTo>
                  <a:pt x="3190468" y="165100"/>
                </a:lnTo>
                <a:lnTo>
                  <a:pt x="3194240" y="165100"/>
                </a:lnTo>
                <a:lnTo>
                  <a:pt x="3194329" y="177800"/>
                </a:lnTo>
                <a:close/>
              </a:path>
              <a:path w="3651250" h="1917700">
                <a:moveTo>
                  <a:pt x="3212261" y="177800"/>
                </a:moveTo>
                <a:lnTo>
                  <a:pt x="3197923" y="177800"/>
                </a:lnTo>
                <a:lnTo>
                  <a:pt x="3194240" y="165100"/>
                </a:lnTo>
                <a:lnTo>
                  <a:pt x="3208654" y="165100"/>
                </a:lnTo>
                <a:lnTo>
                  <a:pt x="3212261" y="177800"/>
                </a:lnTo>
                <a:close/>
              </a:path>
              <a:path w="3651250" h="1917700">
                <a:moveTo>
                  <a:pt x="772731" y="190500"/>
                </a:moveTo>
                <a:lnTo>
                  <a:pt x="703122" y="190500"/>
                </a:lnTo>
                <a:lnTo>
                  <a:pt x="716356" y="177800"/>
                </a:lnTo>
                <a:lnTo>
                  <a:pt x="786536" y="177800"/>
                </a:lnTo>
                <a:lnTo>
                  <a:pt x="772731" y="190500"/>
                </a:lnTo>
                <a:close/>
              </a:path>
              <a:path w="3651250" h="1917700">
                <a:moveTo>
                  <a:pt x="1088478" y="190500"/>
                </a:moveTo>
                <a:lnTo>
                  <a:pt x="1032128" y="190500"/>
                </a:lnTo>
                <a:lnTo>
                  <a:pt x="1013713" y="177800"/>
                </a:lnTo>
                <a:lnTo>
                  <a:pt x="1070635" y="177800"/>
                </a:lnTo>
                <a:lnTo>
                  <a:pt x="1088478" y="190500"/>
                </a:lnTo>
                <a:close/>
              </a:path>
              <a:path w="3651250" h="1917700">
                <a:moveTo>
                  <a:pt x="1206906" y="215900"/>
                </a:moveTo>
                <a:lnTo>
                  <a:pt x="1189520" y="215900"/>
                </a:lnTo>
                <a:lnTo>
                  <a:pt x="1197381" y="203200"/>
                </a:lnTo>
                <a:lnTo>
                  <a:pt x="1205649" y="190500"/>
                </a:lnTo>
                <a:lnTo>
                  <a:pt x="1214335" y="177800"/>
                </a:lnTo>
                <a:lnTo>
                  <a:pt x="1232153" y="177800"/>
                </a:lnTo>
                <a:lnTo>
                  <a:pt x="1223238" y="190500"/>
                </a:lnTo>
                <a:lnTo>
                  <a:pt x="1223403" y="190500"/>
                </a:lnTo>
                <a:lnTo>
                  <a:pt x="1214869" y="203200"/>
                </a:lnTo>
                <a:lnTo>
                  <a:pt x="1215034" y="203200"/>
                </a:lnTo>
                <a:lnTo>
                  <a:pt x="1206906" y="215900"/>
                </a:lnTo>
                <a:close/>
              </a:path>
              <a:path w="3651250" h="1917700">
                <a:moveTo>
                  <a:pt x="3218954" y="190500"/>
                </a:moveTo>
                <a:lnTo>
                  <a:pt x="3204616" y="190500"/>
                </a:lnTo>
                <a:lnTo>
                  <a:pt x="3201276" y="177800"/>
                </a:lnTo>
                <a:lnTo>
                  <a:pt x="3215703" y="177800"/>
                </a:lnTo>
                <a:lnTo>
                  <a:pt x="3218954" y="190500"/>
                </a:lnTo>
                <a:close/>
              </a:path>
              <a:path w="3651250" h="1917700">
                <a:moveTo>
                  <a:pt x="706297" y="203200"/>
                </a:moveTo>
                <a:lnTo>
                  <a:pt x="664324" y="203200"/>
                </a:lnTo>
                <a:lnTo>
                  <a:pt x="677100" y="190500"/>
                </a:lnTo>
                <a:lnTo>
                  <a:pt x="719416" y="190500"/>
                </a:lnTo>
                <a:lnTo>
                  <a:pt x="706297" y="203200"/>
                </a:lnTo>
                <a:close/>
              </a:path>
              <a:path w="3651250" h="1917700">
                <a:moveTo>
                  <a:pt x="1140396" y="203200"/>
                </a:moveTo>
                <a:lnTo>
                  <a:pt x="1085481" y="203200"/>
                </a:lnTo>
                <a:lnTo>
                  <a:pt x="1067790" y="190500"/>
                </a:lnTo>
                <a:lnTo>
                  <a:pt x="1123365" y="190500"/>
                </a:lnTo>
                <a:lnTo>
                  <a:pt x="1140396" y="203200"/>
                </a:lnTo>
                <a:close/>
              </a:path>
              <a:path w="3651250" h="1917700">
                <a:moveTo>
                  <a:pt x="3224923" y="203200"/>
                </a:moveTo>
                <a:lnTo>
                  <a:pt x="3210636" y="203200"/>
                </a:lnTo>
                <a:lnTo>
                  <a:pt x="3207639" y="190500"/>
                </a:lnTo>
                <a:lnTo>
                  <a:pt x="3222028" y="190500"/>
                </a:lnTo>
                <a:lnTo>
                  <a:pt x="3224923" y="203200"/>
                </a:lnTo>
                <a:close/>
              </a:path>
              <a:path w="3651250" h="1917700">
                <a:moveTo>
                  <a:pt x="668185" y="215900"/>
                </a:moveTo>
                <a:lnTo>
                  <a:pt x="626986" y="215900"/>
                </a:lnTo>
                <a:lnTo>
                  <a:pt x="639267" y="203200"/>
                </a:lnTo>
                <a:lnTo>
                  <a:pt x="680847" y="203200"/>
                </a:lnTo>
                <a:lnTo>
                  <a:pt x="668185" y="215900"/>
                </a:lnTo>
                <a:close/>
              </a:path>
              <a:path w="3651250" h="1917700">
                <a:moveTo>
                  <a:pt x="1173543" y="215900"/>
                </a:moveTo>
                <a:lnTo>
                  <a:pt x="1136459" y="215900"/>
                </a:lnTo>
                <a:lnTo>
                  <a:pt x="1119593" y="203200"/>
                </a:lnTo>
                <a:lnTo>
                  <a:pt x="1157122" y="203200"/>
                </a:lnTo>
                <a:lnTo>
                  <a:pt x="1173543" y="215900"/>
                </a:lnTo>
                <a:close/>
              </a:path>
              <a:path w="3651250" h="1917700">
                <a:moveTo>
                  <a:pt x="3230156" y="215900"/>
                </a:moveTo>
                <a:lnTo>
                  <a:pt x="3215932" y="215900"/>
                </a:lnTo>
                <a:lnTo>
                  <a:pt x="3213303" y="203200"/>
                </a:lnTo>
                <a:lnTo>
                  <a:pt x="3227641" y="203200"/>
                </a:lnTo>
                <a:lnTo>
                  <a:pt x="3230156" y="215900"/>
                </a:lnTo>
                <a:close/>
              </a:path>
              <a:path w="3651250" h="1917700">
                <a:moveTo>
                  <a:pt x="631545" y="228600"/>
                </a:moveTo>
                <a:lnTo>
                  <a:pt x="591248" y="228600"/>
                </a:lnTo>
                <a:lnTo>
                  <a:pt x="602970" y="215900"/>
                </a:lnTo>
                <a:lnTo>
                  <a:pt x="643712" y="215900"/>
                </a:lnTo>
                <a:lnTo>
                  <a:pt x="631545" y="228600"/>
                </a:lnTo>
                <a:close/>
              </a:path>
              <a:path w="3651250" h="1917700">
                <a:moveTo>
                  <a:pt x="1189266" y="228600"/>
                </a:moveTo>
                <a:lnTo>
                  <a:pt x="1168996" y="228600"/>
                </a:lnTo>
                <a:lnTo>
                  <a:pt x="1152728" y="215900"/>
                </a:lnTo>
                <a:lnTo>
                  <a:pt x="1199502" y="215900"/>
                </a:lnTo>
                <a:lnTo>
                  <a:pt x="1189266" y="228600"/>
                </a:lnTo>
                <a:close/>
              </a:path>
              <a:path w="3651250" h="1917700">
                <a:moveTo>
                  <a:pt x="3234626" y="228600"/>
                </a:moveTo>
                <a:lnTo>
                  <a:pt x="3220529" y="228600"/>
                </a:lnTo>
                <a:lnTo>
                  <a:pt x="3218256" y="215900"/>
                </a:lnTo>
                <a:lnTo>
                  <a:pt x="3232492" y="215900"/>
                </a:lnTo>
                <a:lnTo>
                  <a:pt x="3234626" y="228600"/>
                </a:lnTo>
                <a:close/>
              </a:path>
              <a:path w="3651250" h="1917700">
                <a:moveTo>
                  <a:pt x="596493" y="241300"/>
                </a:moveTo>
                <a:lnTo>
                  <a:pt x="568350" y="241300"/>
                </a:lnTo>
                <a:lnTo>
                  <a:pt x="579704" y="228600"/>
                </a:lnTo>
                <a:lnTo>
                  <a:pt x="608114" y="228600"/>
                </a:lnTo>
                <a:lnTo>
                  <a:pt x="596493" y="241300"/>
                </a:lnTo>
                <a:close/>
              </a:path>
              <a:path w="3651250" h="1917700">
                <a:moveTo>
                  <a:pt x="3238296" y="241300"/>
                </a:moveTo>
                <a:lnTo>
                  <a:pt x="3224377" y="241300"/>
                </a:lnTo>
                <a:lnTo>
                  <a:pt x="3222485" y="228600"/>
                </a:lnTo>
                <a:lnTo>
                  <a:pt x="3233483" y="228600"/>
                </a:lnTo>
                <a:lnTo>
                  <a:pt x="3238296" y="241300"/>
                </a:lnTo>
                <a:close/>
              </a:path>
              <a:path w="3651250" h="1917700">
                <a:moveTo>
                  <a:pt x="3238296" y="241300"/>
                </a:moveTo>
                <a:lnTo>
                  <a:pt x="3233483" y="228600"/>
                </a:lnTo>
                <a:lnTo>
                  <a:pt x="3236912" y="231045"/>
                </a:lnTo>
                <a:lnTo>
                  <a:pt x="3238296" y="241300"/>
                </a:lnTo>
                <a:close/>
              </a:path>
              <a:path w="3651250" h="1917700">
                <a:moveTo>
                  <a:pt x="3236912" y="231045"/>
                </a:moveTo>
                <a:lnTo>
                  <a:pt x="3233483" y="228600"/>
                </a:lnTo>
                <a:lnTo>
                  <a:pt x="3236582" y="228600"/>
                </a:lnTo>
                <a:lnTo>
                  <a:pt x="3236912" y="231045"/>
                </a:lnTo>
                <a:close/>
              </a:path>
              <a:path w="3651250" h="1917700">
                <a:moveTo>
                  <a:pt x="3251288" y="241300"/>
                </a:moveTo>
                <a:lnTo>
                  <a:pt x="3238296" y="241300"/>
                </a:lnTo>
                <a:lnTo>
                  <a:pt x="3236912" y="231045"/>
                </a:lnTo>
                <a:lnTo>
                  <a:pt x="3251288" y="241300"/>
                </a:lnTo>
                <a:close/>
              </a:path>
              <a:path w="3651250" h="1917700">
                <a:moveTo>
                  <a:pt x="574065" y="254000"/>
                </a:moveTo>
                <a:lnTo>
                  <a:pt x="546252" y="254000"/>
                </a:lnTo>
                <a:lnTo>
                  <a:pt x="557199" y="241300"/>
                </a:lnTo>
                <a:lnTo>
                  <a:pt x="585304" y="241300"/>
                </a:lnTo>
                <a:lnTo>
                  <a:pt x="574065" y="254000"/>
                </a:lnTo>
                <a:close/>
              </a:path>
              <a:path w="3651250" h="1917700">
                <a:moveTo>
                  <a:pt x="3303066" y="254000"/>
                </a:moveTo>
                <a:lnTo>
                  <a:pt x="3248558" y="254000"/>
                </a:lnTo>
                <a:lnTo>
                  <a:pt x="3227031" y="241300"/>
                </a:lnTo>
                <a:lnTo>
                  <a:pt x="3286150" y="241300"/>
                </a:lnTo>
                <a:lnTo>
                  <a:pt x="3303066" y="254000"/>
                </a:lnTo>
                <a:close/>
              </a:path>
              <a:path w="3651250" h="1917700">
                <a:moveTo>
                  <a:pt x="552437" y="266700"/>
                </a:moveTo>
                <a:lnTo>
                  <a:pt x="524979" y="266700"/>
                </a:lnTo>
                <a:lnTo>
                  <a:pt x="535508" y="254000"/>
                </a:lnTo>
                <a:lnTo>
                  <a:pt x="563270" y="254000"/>
                </a:lnTo>
                <a:lnTo>
                  <a:pt x="552437" y="266700"/>
                </a:lnTo>
                <a:close/>
              </a:path>
              <a:path w="3651250" h="1917700">
                <a:moveTo>
                  <a:pt x="3335807" y="266700"/>
                </a:moveTo>
                <a:lnTo>
                  <a:pt x="3299180" y="266700"/>
                </a:lnTo>
                <a:lnTo>
                  <a:pt x="3282454" y="254000"/>
                </a:lnTo>
                <a:lnTo>
                  <a:pt x="3319627" y="254000"/>
                </a:lnTo>
                <a:lnTo>
                  <a:pt x="3335807" y="266700"/>
                </a:lnTo>
                <a:close/>
              </a:path>
              <a:path w="3651250" h="1917700">
                <a:moveTo>
                  <a:pt x="531634" y="279400"/>
                </a:moveTo>
                <a:lnTo>
                  <a:pt x="504583" y="279400"/>
                </a:lnTo>
                <a:lnTo>
                  <a:pt x="514667" y="266700"/>
                </a:lnTo>
                <a:lnTo>
                  <a:pt x="542048" y="266700"/>
                </a:lnTo>
                <a:lnTo>
                  <a:pt x="531634" y="279400"/>
                </a:lnTo>
                <a:close/>
              </a:path>
              <a:path w="3651250" h="1917700">
                <a:moveTo>
                  <a:pt x="3381921" y="292100"/>
                </a:moveTo>
                <a:lnTo>
                  <a:pt x="3361537" y="292100"/>
                </a:lnTo>
                <a:lnTo>
                  <a:pt x="3346361" y="279400"/>
                </a:lnTo>
                <a:lnTo>
                  <a:pt x="3331146" y="279400"/>
                </a:lnTo>
                <a:lnTo>
                  <a:pt x="3315169" y="266700"/>
                </a:lnTo>
                <a:lnTo>
                  <a:pt x="3351593" y="266700"/>
                </a:lnTo>
                <a:lnTo>
                  <a:pt x="3366973" y="279400"/>
                </a:lnTo>
                <a:lnTo>
                  <a:pt x="3381921" y="292100"/>
                </a:lnTo>
                <a:close/>
              </a:path>
              <a:path w="3651250" h="1917700">
                <a:moveTo>
                  <a:pt x="511695" y="292100"/>
                </a:moveTo>
                <a:lnTo>
                  <a:pt x="485076" y="292100"/>
                </a:lnTo>
                <a:lnTo>
                  <a:pt x="494715" y="279400"/>
                </a:lnTo>
                <a:lnTo>
                  <a:pt x="521665" y="279400"/>
                </a:lnTo>
                <a:lnTo>
                  <a:pt x="511695" y="292100"/>
                </a:lnTo>
                <a:close/>
              </a:path>
              <a:path w="3651250" h="1917700">
                <a:moveTo>
                  <a:pt x="474560" y="317500"/>
                </a:moveTo>
                <a:lnTo>
                  <a:pt x="457593" y="317500"/>
                </a:lnTo>
                <a:lnTo>
                  <a:pt x="466509" y="304800"/>
                </a:lnTo>
                <a:lnTo>
                  <a:pt x="475678" y="292100"/>
                </a:lnTo>
                <a:lnTo>
                  <a:pt x="502170" y="292100"/>
                </a:lnTo>
                <a:lnTo>
                  <a:pt x="492658" y="304800"/>
                </a:lnTo>
                <a:lnTo>
                  <a:pt x="483603" y="304800"/>
                </a:lnTo>
                <a:lnTo>
                  <a:pt x="474560" y="317500"/>
                </a:lnTo>
                <a:close/>
              </a:path>
              <a:path w="3651250" h="1917700">
                <a:moveTo>
                  <a:pt x="3424047" y="317500"/>
                </a:moveTo>
                <a:lnTo>
                  <a:pt x="3403879" y="317500"/>
                </a:lnTo>
                <a:lnTo>
                  <a:pt x="3390023" y="304800"/>
                </a:lnTo>
                <a:lnTo>
                  <a:pt x="3390214" y="304800"/>
                </a:lnTo>
                <a:lnTo>
                  <a:pt x="3375901" y="292100"/>
                </a:lnTo>
                <a:lnTo>
                  <a:pt x="3396424" y="292100"/>
                </a:lnTo>
                <a:lnTo>
                  <a:pt x="3410470" y="304800"/>
                </a:lnTo>
                <a:lnTo>
                  <a:pt x="3424047" y="317500"/>
                </a:lnTo>
                <a:close/>
              </a:path>
              <a:path w="3651250" h="1917700">
                <a:moveTo>
                  <a:pt x="457428" y="330200"/>
                </a:moveTo>
                <a:lnTo>
                  <a:pt x="440499" y="330200"/>
                </a:lnTo>
                <a:lnTo>
                  <a:pt x="448919" y="317500"/>
                </a:lnTo>
                <a:lnTo>
                  <a:pt x="465988" y="317500"/>
                </a:lnTo>
                <a:lnTo>
                  <a:pt x="457428" y="330200"/>
                </a:lnTo>
                <a:close/>
              </a:path>
              <a:path w="3651250" h="1917700">
                <a:moveTo>
                  <a:pt x="3473234" y="355600"/>
                </a:moveTo>
                <a:lnTo>
                  <a:pt x="3453574" y="355600"/>
                </a:lnTo>
                <a:lnTo>
                  <a:pt x="3441725" y="342900"/>
                </a:lnTo>
                <a:lnTo>
                  <a:pt x="3441928" y="342900"/>
                </a:lnTo>
                <a:lnTo>
                  <a:pt x="3429546" y="330200"/>
                </a:lnTo>
                <a:lnTo>
                  <a:pt x="3429749" y="330200"/>
                </a:lnTo>
                <a:lnTo>
                  <a:pt x="3416858" y="317500"/>
                </a:lnTo>
                <a:lnTo>
                  <a:pt x="3437128" y="317500"/>
                </a:lnTo>
                <a:lnTo>
                  <a:pt x="3449688" y="330200"/>
                </a:lnTo>
                <a:lnTo>
                  <a:pt x="3461740" y="342900"/>
                </a:lnTo>
                <a:lnTo>
                  <a:pt x="3473234" y="355600"/>
                </a:lnTo>
                <a:close/>
              </a:path>
              <a:path w="3651250" h="1917700">
                <a:moveTo>
                  <a:pt x="433628" y="355600"/>
                </a:moveTo>
                <a:lnTo>
                  <a:pt x="416801" y="355600"/>
                </a:lnTo>
                <a:lnTo>
                  <a:pt x="424433" y="342900"/>
                </a:lnTo>
                <a:lnTo>
                  <a:pt x="432333" y="330200"/>
                </a:lnTo>
                <a:lnTo>
                  <a:pt x="457542" y="330200"/>
                </a:lnTo>
                <a:lnTo>
                  <a:pt x="449237" y="342900"/>
                </a:lnTo>
                <a:lnTo>
                  <a:pt x="441413" y="342900"/>
                </a:lnTo>
                <a:lnTo>
                  <a:pt x="433628" y="355600"/>
                </a:lnTo>
                <a:close/>
              </a:path>
              <a:path w="3651250" h="1917700">
                <a:moveTo>
                  <a:pt x="412216" y="381000"/>
                </a:moveTo>
                <a:lnTo>
                  <a:pt x="395554" y="381000"/>
                </a:lnTo>
                <a:lnTo>
                  <a:pt x="402361" y="368300"/>
                </a:lnTo>
                <a:lnTo>
                  <a:pt x="409448" y="355600"/>
                </a:lnTo>
                <a:lnTo>
                  <a:pt x="426338" y="355600"/>
                </a:lnTo>
                <a:lnTo>
                  <a:pt x="419087" y="368300"/>
                </a:lnTo>
                <a:lnTo>
                  <a:pt x="412216" y="381000"/>
                </a:lnTo>
                <a:close/>
              </a:path>
              <a:path w="3651250" h="1917700">
                <a:moveTo>
                  <a:pt x="3517798" y="406400"/>
                </a:moveTo>
                <a:lnTo>
                  <a:pt x="3503422" y="406400"/>
                </a:lnTo>
                <a:lnTo>
                  <a:pt x="3494443" y="393700"/>
                </a:lnTo>
                <a:lnTo>
                  <a:pt x="3494620" y="393700"/>
                </a:lnTo>
                <a:lnTo>
                  <a:pt x="3485045" y="381000"/>
                </a:lnTo>
                <a:lnTo>
                  <a:pt x="3485235" y="381000"/>
                </a:lnTo>
                <a:lnTo>
                  <a:pt x="3475062" y="368300"/>
                </a:lnTo>
                <a:lnTo>
                  <a:pt x="3475240" y="368300"/>
                </a:lnTo>
                <a:lnTo>
                  <a:pt x="3464496" y="355600"/>
                </a:lnTo>
                <a:lnTo>
                  <a:pt x="3484168" y="355600"/>
                </a:lnTo>
                <a:lnTo>
                  <a:pt x="3494532" y="368300"/>
                </a:lnTo>
                <a:lnTo>
                  <a:pt x="3504298" y="381000"/>
                </a:lnTo>
                <a:lnTo>
                  <a:pt x="3513429" y="393700"/>
                </a:lnTo>
                <a:lnTo>
                  <a:pt x="3517798" y="406400"/>
                </a:lnTo>
                <a:close/>
              </a:path>
              <a:path w="3651250" h="1917700">
                <a:moveTo>
                  <a:pt x="382117" y="419100"/>
                </a:moveTo>
                <a:lnTo>
                  <a:pt x="371233" y="419100"/>
                </a:lnTo>
                <a:lnTo>
                  <a:pt x="376859" y="406400"/>
                </a:lnTo>
                <a:lnTo>
                  <a:pt x="382803" y="393700"/>
                </a:lnTo>
                <a:lnTo>
                  <a:pt x="389026" y="381000"/>
                </a:lnTo>
                <a:lnTo>
                  <a:pt x="405726" y="381000"/>
                </a:lnTo>
                <a:lnTo>
                  <a:pt x="399313" y="393700"/>
                </a:lnTo>
                <a:lnTo>
                  <a:pt x="393293" y="406400"/>
                </a:lnTo>
                <a:lnTo>
                  <a:pt x="387654" y="406400"/>
                </a:lnTo>
                <a:lnTo>
                  <a:pt x="382117" y="419100"/>
                </a:lnTo>
                <a:close/>
              </a:path>
              <a:path w="3651250" h="1917700">
                <a:moveTo>
                  <a:pt x="3529863" y="419100"/>
                </a:moveTo>
                <a:lnTo>
                  <a:pt x="3511550" y="419100"/>
                </a:lnTo>
                <a:lnTo>
                  <a:pt x="3507447" y="406400"/>
                </a:lnTo>
                <a:lnTo>
                  <a:pt x="3526002" y="406400"/>
                </a:lnTo>
                <a:lnTo>
                  <a:pt x="3529863" y="419100"/>
                </a:lnTo>
                <a:close/>
              </a:path>
              <a:path w="3651250" h="1917700">
                <a:moveTo>
                  <a:pt x="363385" y="457200"/>
                </a:moveTo>
                <a:lnTo>
                  <a:pt x="351777" y="457200"/>
                </a:lnTo>
                <a:lnTo>
                  <a:pt x="356158" y="444500"/>
                </a:lnTo>
                <a:lnTo>
                  <a:pt x="360870" y="431800"/>
                </a:lnTo>
                <a:lnTo>
                  <a:pt x="365899" y="419100"/>
                </a:lnTo>
                <a:lnTo>
                  <a:pt x="382219" y="419100"/>
                </a:lnTo>
                <a:lnTo>
                  <a:pt x="376986" y="431800"/>
                </a:lnTo>
                <a:lnTo>
                  <a:pt x="372148" y="444500"/>
                </a:lnTo>
                <a:lnTo>
                  <a:pt x="367690" y="444500"/>
                </a:lnTo>
                <a:lnTo>
                  <a:pt x="363385" y="457200"/>
                </a:lnTo>
                <a:close/>
              </a:path>
              <a:path w="3651250" h="1917700">
                <a:moveTo>
                  <a:pt x="3537077" y="431800"/>
                </a:moveTo>
                <a:lnTo>
                  <a:pt x="3522624" y="431800"/>
                </a:lnTo>
                <a:lnTo>
                  <a:pt x="3519004" y="419100"/>
                </a:lnTo>
                <a:lnTo>
                  <a:pt x="3533546" y="419100"/>
                </a:lnTo>
                <a:lnTo>
                  <a:pt x="3537077" y="431800"/>
                </a:lnTo>
                <a:close/>
              </a:path>
              <a:path w="3651250" h="1917700">
                <a:moveTo>
                  <a:pt x="3543604" y="444500"/>
                </a:moveTo>
                <a:lnTo>
                  <a:pt x="3529177" y="444500"/>
                </a:lnTo>
                <a:lnTo>
                  <a:pt x="3525901" y="431800"/>
                </a:lnTo>
                <a:lnTo>
                  <a:pt x="3540429" y="431800"/>
                </a:lnTo>
                <a:lnTo>
                  <a:pt x="3543604" y="444500"/>
                </a:lnTo>
                <a:close/>
              </a:path>
              <a:path w="3651250" h="1917700">
                <a:moveTo>
                  <a:pt x="3549434" y="457200"/>
                </a:moveTo>
                <a:lnTo>
                  <a:pt x="3535070" y="457200"/>
                </a:lnTo>
                <a:lnTo>
                  <a:pt x="3532136" y="444500"/>
                </a:lnTo>
                <a:lnTo>
                  <a:pt x="3546614" y="444500"/>
                </a:lnTo>
                <a:lnTo>
                  <a:pt x="3549434" y="457200"/>
                </a:lnTo>
                <a:close/>
              </a:path>
              <a:path w="3651250" h="1917700">
                <a:moveTo>
                  <a:pt x="347078" y="508000"/>
                </a:moveTo>
                <a:lnTo>
                  <a:pt x="334771" y="508000"/>
                </a:lnTo>
                <a:lnTo>
                  <a:pt x="337502" y="495300"/>
                </a:lnTo>
                <a:lnTo>
                  <a:pt x="340563" y="482600"/>
                </a:lnTo>
                <a:lnTo>
                  <a:pt x="343966" y="469900"/>
                </a:lnTo>
                <a:lnTo>
                  <a:pt x="347713" y="457200"/>
                </a:lnTo>
                <a:lnTo>
                  <a:pt x="363461" y="457200"/>
                </a:lnTo>
                <a:lnTo>
                  <a:pt x="359473" y="469900"/>
                </a:lnTo>
                <a:lnTo>
                  <a:pt x="355892" y="482600"/>
                </a:lnTo>
                <a:lnTo>
                  <a:pt x="352691" y="482600"/>
                </a:lnTo>
                <a:lnTo>
                  <a:pt x="349681" y="495300"/>
                </a:lnTo>
                <a:lnTo>
                  <a:pt x="347078" y="508000"/>
                </a:lnTo>
                <a:close/>
              </a:path>
              <a:path w="3651250" h="1917700">
                <a:moveTo>
                  <a:pt x="3554552" y="469900"/>
                </a:moveTo>
                <a:lnTo>
                  <a:pt x="3540277" y="469900"/>
                </a:lnTo>
                <a:lnTo>
                  <a:pt x="3537699" y="457200"/>
                </a:lnTo>
                <a:lnTo>
                  <a:pt x="3552088" y="457200"/>
                </a:lnTo>
                <a:lnTo>
                  <a:pt x="3554552" y="469900"/>
                </a:lnTo>
                <a:close/>
              </a:path>
              <a:path w="3651250" h="1917700">
                <a:moveTo>
                  <a:pt x="3560826" y="495300"/>
                </a:moveTo>
                <a:lnTo>
                  <a:pt x="3548583" y="495300"/>
                </a:lnTo>
                <a:lnTo>
                  <a:pt x="3546716" y="482600"/>
                </a:lnTo>
                <a:lnTo>
                  <a:pt x="3544785" y="482600"/>
                </a:lnTo>
                <a:lnTo>
                  <a:pt x="3542563" y="469900"/>
                </a:lnTo>
                <a:lnTo>
                  <a:pt x="3556825" y="469900"/>
                </a:lnTo>
                <a:lnTo>
                  <a:pt x="3558921" y="482600"/>
                </a:lnTo>
                <a:lnTo>
                  <a:pt x="3560826" y="495300"/>
                </a:lnTo>
                <a:close/>
              </a:path>
              <a:path w="3651250" h="1917700">
                <a:moveTo>
                  <a:pt x="3564064" y="508000"/>
                </a:moveTo>
                <a:lnTo>
                  <a:pt x="3551643" y="508000"/>
                </a:lnTo>
                <a:lnTo>
                  <a:pt x="3550158" y="495300"/>
                </a:lnTo>
                <a:lnTo>
                  <a:pt x="3562540" y="495300"/>
                </a:lnTo>
                <a:lnTo>
                  <a:pt x="3564064" y="508000"/>
                </a:lnTo>
                <a:close/>
              </a:path>
              <a:path w="3651250" h="1917700">
                <a:moveTo>
                  <a:pt x="338594" y="571500"/>
                </a:moveTo>
                <a:lnTo>
                  <a:pt x="325907" y="571500"/>
                </a:lnTo>
                <a:lnTo>
                  <a:pt x="326466" y="558800"/>
                </a:lnTo>
                <a:lnTo>
                  <a:pt x="327406" y="546100"/>
                </a:lnTo>
                <a:lnTo>
                  <a:pt x="328714" y="533400"/>
                </a:lnTo>
                <a:lnTo>
                  <a:pt x="330377" y="520700"/>
                </a:lnTo>
                <a:lnTo>
                  <a:pt x="332397" y="508000"/>
                </a:lnTo>
                <a:lnTo>
                  <a:pt x="347129" y="508000"/>
                </a:lnTo>
                <a:lnTo>
                  <a:pt x="344805" y="520700"/>
                </a:lnTo>
                <a:lnTo>
                  <a:pt x="342900" y="520700"/>
                </a:lnTo>
                <a:lnTo>
                  <a:pt x="341274" y="533400"/>
                </a:lnTo>
                <a:lnTo>
                  <a:pt x="340029" y="546100"/>
                </a:lnTo>
                <a:lnTo>
                  <a:pt x="339128" y="558800"/>
                </a:lnTo>
                <a:lnTo>
                  <a:pt x="338594" y="571500"/>
                </a:lnTo>
                <a:close/>
              </a:path>
              <a:path w="3651250" h="1917700">
                <a:moveTo>
                  <a:pt x="3566502" y="520700"/>
                </a:moveTo>
                <a:lnTo>
                  <a:pt x="3553955" y="520700"/>
                </a:lnTo>
                <a:lnTo>
                  <a:pt x="3552863" y="508000"/>
                </a:lnTo>
                <a:lnTo>
                  <a:pt x="3565385" y="508000"/>
                </a:lnTo>
                <a:lnTo>
                  <a:pt x="3566502" y="520700"/>
                </a:lnTo>
                <a:close/>
              </a:path>
              <a:path w="3651250" h="1917700">
                <a:moveTo>
                  <a:pt x="3568153" y="533400"/>
                </a:moveTo>
                <a:lnTo>
                  <a:pt x="3555517" y="533400"/>
                </a:lnTo>
                <a:lnTo>
                  <a:pt x="3554806" y="520700"/>
                </a:lnTo>
                <a:lnTo>
                  <a:pt x="3567429" y="520700"/>
                </a:lnTo>
                <a:lnTo>
                  <a:pt x="3568153" y="533400"/>
                </a:lnTo>
                <a:close/>
              </a:path>
              <a:path w="3651250" h="1917700">
                <a:moveTo>
                  <a:pt x="3568992" y="546100"/>
                </a:moveTo>
                <a:lnTo>
                  <a:pt x="3556304" y="546100"/>
                </a:lnTo>
                <a:lnTo>
                  <a:pt x="3556000" y="533400"/>
                </a:lnTo>
                <a:lnTo>
                  <a:pt x="3568674" y="533400"/>
                </a:lnTo>
                <a:lnTo>
                  <a:pt x="3568992" y="546100"/>
                </a:lnTo>
                <a:close/>
              </a:path>
              <a:path w="3651250" h="1917700">
                <a:moveTo>
                  <a:pt x="3567722" y="584200"/>
                </a:moveTo>
                <a:lnTo>
                  <a:pt x="3554069" y="584200"/>
                </a:lnTo>
                <a:lnTo>
                  <a:pt x="3555098" y="571500"/>
                </a:lnTo>
                <a:lnTo>
                  <a:pt x="3555809" y="571500"/>
                </a:lnTo>
                <a:lnTo>
                  <a:pt x="3556254" y="558800"/>
                </a:lnTo>
                <a:lnTo>
                  <a:pt x="3556393" y="546100"/>
                </a:lnTo>
                <a:lnTo>
                  <a:pt x="3569093" y="546100"/>
                </a:lnTo>
                <a:lnTo>
                  <a:pt x="3568941" y="558800"/>
                </a:lnTo>
                <a:lnTo>
                  <a:pt x="3568484" y="571500"/>
                </a:lnTo>
                <a:lnTo>
                  <a:pt x="3567722" y="584200"/>
                </a:lnTo>
                <a:close/>
              </a:path>
              <a:path w="3651250" h="1917700">
                <a:moveTo>
                  <a:pt x="338493" y="584200"/>
                </a:moveTo>
                <a:lnTo>
                  <a:pt x="325805" y="584200"/>
                </a:lnTo>
                <a:lnTo>
                  <a:pt x="325716" y="571500"/>
                </a:lnTo>
                <a:lnTo>
                  <a:pt x="338416" y="571500"/>
                </a:lnTo>
                <a:lnTo>
                  <a:pt x="338493" y="584200"/>
                </a:lnTo>
                <a:close/>
              </a:path>
              <a:path w="3651250" h="1917700">
                <a:moveTo>
                  <a:pt x="339699" y="609600"/>
                </a:moveTo>
                <a:lnTo>
                  <a:pt x="327037" y="609600"/>
                </a:lnTo>
                <a:lnTo>
                  <a:pt x="326466" y="596900"/>
                </a:lnTo>
                <a:lnTo>
                  <a:pt x="326047" y="584200"/>
                </a:lnTo>
                <a:lnTo>
                  <a:pt x="338734" y="584200"/>
                </a:lnTo>
                <a:lnTo>
                  <a:pt x="339140" y="596900"/>
                </a:lnTo>
                <a:lnTo>
                  <a:pt x="339699" y="609600"/>
                </a:lnTo>
                <a:close/>
              </a:path>
              <a:path w="3651250" h="1917700">
                <a:moveTo>
                  <a:pt x="3563645" y="609600"/>
                </a:moveTo>
                <a:lnTo>
                  <a:pt x="3549357" y="609600"/>
                </a:lnTo>
                <a:lnTo>
                  <a:pt x="3551250" y="596900"/>
                </a:lnTo>
                <a:lnTo>
                  <a:pt x="3552774" y="596900"/>
                </a:lnTo>
                <a:lnTo>
                  <a:pt x="3554095" y="584200"/>
                </a:lnTo>
                <a:lnTo>
                  <a:pt x="3566655" y="584200"/>
                </a:lnTo>
                <a:lnTo>
                  <a:pt x="3565296" y="596900"/>
                </a:lnTo>
                <a:lnTo>
                  <a:pt x="3563645" y="609600"/>
                </a:lnTo>
                <a:close/>
              </a:path>
              <a:path w="3651250" h="1917700">
                <a:moveTo>
                  <a:pt x="341274" y="622300"/>
                </a:moveTo>
                <a:lnTo>
                  <a:pt x="328688" y="622300"/>
                </a:lnTo>
                <a:lnTo>
                  <a:pt x="327787" y="609600"/>
                </a:lnTo>
                <a:lnTo>
                  <a:pt x="340385" y="609600"/>
                </a:lnTo>
                <a:lnTo>
                  <a:pt x="341274" y="622300"/>
                </a:lnTo>
                <a:close/>
              </a:path>
              <a:path w="3651250" h="1917700">
                <a:moveTo>
                  <a:pt x="3559479" y="622300"/>
                </a:moveTo>
                <a:lnTo>
                  <a:pt x="3547249" y="622300"/>
                </a:lnTo>
                <a:lnTo>
                  <a:pt x="3549408" y="609600"/>
                </a:lnTo>
                <a:lnTo>
                  <a:pt x="3561702" y="609600"/>
                </a:lnTo>
                <a:lnTo>
                  <a:pt x="3559479" y="622300"/>
                </a:lnTo>
                <a:close/>
              </a:path>
              <a:path w="3651250" h="1917700">
                <a:moveTo>
                  <a:pt x="330274" y="627763"/>
                </a:moveTo>
                <a:lnTo>
                  <a:pt x="329755" y="622300"/>
                </a:lnTo>
                <a:lnTo>
                  <a:pt x="331635" y="622300"/>
                </a:lnTo>
                <a:lnTo>
                  <a:pt x="330274" y="627763"/>
                </a:lnTo>
                <a:close/>
              </a:path>
              <a:path w="3651250" h="1917700">
                <a:moveTo>
                  <a:pt x="330962" y="635000"/>
                </a:moveTo>
                <a:lnTo>
                  <a:pt x="330274" y="627763"/>
                </a:lnTo>
                <a:lnTo>
                  <a:pt x="331635" y="622300"/>
                </a:lnTo>
                <a:lnTo>
                  <a:pt x="330962" y="635000"/>
                </a:lnTo>
                <a:close/>
              </a:path>
              <a:path w="3651250" h="1917700">
                <a:moveTo>
                  <a:pt x="337985" y="647700"/>
                </a:moveTo>
                <a:lnTo>
                  <a:pt x="257632" y="647700"/>
                </a:lnTo>
                <a:lnTo>
                  <a:pt x="265772" y="635000"/>
                </a:lnTo>
                <a:lnTo>
                  <a:pt x="330962" y="635000"/>
                </a:lnTo>
                <a:lnTo>
                  <a:pt x="331635" y="622300"/>
                </a:lnTo>
                <a:lnTo>
                  <a:pt x="342277" y="622300"/>
                </a:lnTo>
                <a:lnTo>
                  <a:pt x="343852" y="635000"/>
                </a:lnTo>
                <a:lnTo>
                  <a:pt x="337985" y="647700"/>
                </a:lnTo>
                <a:close/>
              </a:path>
              <a:path w="3651250" h="1917700">
                <a:moveTo>
                  <a:pt x="3551148" y="647700"/>
                </a:moveTo>
                <a:lnTo>
                  <a:pt x="3536162" y="647700"/>
                </a:lnTo>
                <a:lnTo>
                  <a:pt x="3539401" y="635000"/>
                </a:lnTo>
                <a:lnTo>
                  <a:pt x="3542220" y="635000"/>
                </a:lnTo>
                <a:lnTo>
                  <a:pt x="3544938" y="622300"/>
                </a:lnTo>
                <a:lnTo>
                  <a:pt x="3556977" y="622300"/>
                </a:lnTo>
                <a:lnTo>
                  <a:pt x="3554196" y="635000"/>
                </a:lnTo>
                <a:lnTo>
                  <a:pt x="3551148" y="647700"/>
                </a:lnTo>
                <a:close/>
              </a:path>
              <a:path w="3651250" h="1917700">
                <a:moveTo>
                  <a:pt x="330962" y="635000"/>
                </a:moveTo>
                <a:lnTo>
                  <a:pt x="328472" y="635000"/>
                </a:lnTo>
                <a:lnTo>
                  <a:pt x="330274" y="627763"/>
                </a:lnTo>
                <a:lnTo>
                  <a:pt x="330962" y="635000"/>
                </a:lnTo>
                <a:close/>
              </a:path>
              <a:path w="3651250" h="1917700">
                <a:moveTo>
                  <a:pt x="260464" y="660400"/>
                </a:moveTo>
                <a:lnTo>
                  <a:pt x="202958" y="660400"/>
                </a:lnTo>
                <a:lnTo>
                  <a:pt x="218135" y="647700"/>
                </a:lnTo>
                <a:lnTo>
                  <a:pt x="268503" y="647700"/>
                </a:lnTo>
                <a:lnTo>
                  <a:pt x="260464" y="660400"/>
                </a:lnTo>
                <a:close/>
              </a:path>
              <a:path w="3651250" h="1917700">
                <a:moveTo>
                  <a:pt x="3540417" y="673100"/>
                </a:moveTo>
                <a:lnTo>
                  <a:pt x="3525189" y="673100"/>
                </a:lnTo>
                <a:lnTo>
                  <a:pt x="3529190" y="660400"/>
                </a:lnTo>
                <a:lnTo>
                  <a:pt x="3532759" y="660400"/>
                </a:lnTo>
                <a:lnTo>
                  <a:pt x="3536251" y="647700"/>
                </a:lnTo>
                <a:lnTo>
                  <a:pt x="3547833" y="647700"/>
                </a:lnTo>
                <a:lnTo>
                  <a:pt x="3544252" y="660400"/>
                </a:lnTo>
                <a:lnTo>
                  <a:pt x="3540417" y="673100"/>
                </a:lnTo>
                <a:close/>
              </a:path>
              <a:path w="3651250" h="1917700">
                <a:moveTo>
                  <a:pt x="207263" y="673100"/>
                </a:moveTo>
                <a:lnTo>
                  <a:pt x="173812" y="673100"/>
                </a:lnTo>
                <a:lnTo>
                  <a:pt x="188188" y="660400"/>
                </a:lnTo>
                <a:lnTo>
                  <a:pt x="222211" y="660400"/>
                </a:lnTo>
                <a:lnTo>
                  <a:pt x="207263" y="673100"/>
                </a:lnTo>
                <a:close/>
              </a:path>
              <a:path w="3651250" h="1917700">
                <a:moveTo>
                  <a:pt x="178981" y="685800"/>
                </a:moveTo>
                <a:lnTo>
                  <a:pt x="146354" y="685800"/>
                </a:lnTo>
                <a:lnTo>
                  <a:pt x="159854" y="673100"/>
                </a:lnTo>
                <a:lnTo>
                  <a:pt x="193128" y="673100"/>
                </a:lnTo>
                <a:lnTo>
                  <a:pt x="178981" y="685800"/>
                </a:lnTo>
                <a:close/>
              </a:path>
              <a:path w="3651250" h="1917700">
                <a:moveTo>
                  <a:pt x="3532035" y="685800"/>
                </a:moveTo>
                <a:lnTo>
                  <a:pt x="3518535" y="685800"/>
                </a:lnTo>
                <a:lnTo>
                  <a:pt x="3525278" y="673100"/>
                </a:lnTo>
                <a:lnTo>
                  <a:pt x="3530917" y="673100"/>
                </a:lnTo>
                <a:lnTo>
                  <a:pt x="3532035" y="685800"/>
                </a:lnTo>
                <a:close/>
              </a:path>
              <a:path w="3651250" h="1917700">
                <a:moveTo>
                  <a:pt x="3532035" y="685800"/>
                </a:moveTo>
                <a:lnTo>
                  <a:pt x="3530917" y="673100"/>
                </a:lnTo>
                <a:lnTo>
                  <a:pt x="3534249" y="679247"/>
                </a:lnTo>
                <a:lnTo>
                  <a:pt x="3532035" y="685800"/>
                </a:lnTo>
                <a:close/>
              </a:path>
              <a:path w="3651250" h="1917700">
                <a:moveTo>
                  <a:pt x="3534249" y="679247"/>
                </a:moveTo>
                <a:lnTo>
                  <a:pt x="3530917" y="673100"/>
                </a:lnTo>
                <a:lnTo>
                  <a:pt x="3536327" y="673100"/>
                </a:lnTo>
                <a:lnTo>
                  <a:pt x="3534249" y="679247"/>
                </a:lnTo>
                <a:close/>
              </a:path>
              <a:path w="3651250" h="1917700">
                <a:moveTo>
                  <a:pt x="3537800" y="685800"/>
                </a:moveTo>
                <a:lnTo>
                  <a:pt x="3532035" y="685800"/>
                </a:lnTo>
                <a:lnTo>
                  <a:pt x="3534249" y="679247"/>
                </a:lnTo>
                <a:lnTo>
                  <a:pt x="3537800" y="685800"/>
                </a:lnTo>
                <a:close/>
              </a:path>
              <a:path w="3651250" h="1917700">
                <a:moveTo>
                  <a:pt x="127673" y="711200"/>
                </a:moveTo>
                <a:lnTo>
                  <a:pt x="108699" y="711200"/>
                </a:lnTo>
                <a:lnTo>
                  <a:pt x="120751" y="698500"/>
                </a:lnTo>
                <a:lnTo>
                  <a:pt x="133311" y="685800"/>
                </a:lnTo>
                <a:lnTo>
                  <a:pt x="165684" y="685800"/>
                </a:lnTo>
                <a:lnTo>
                  <a:pt x="152400" y="698500"/>
                </a:lnTo>
                <a:lnTo>
                  <a:pt x="140017" y="698500"/>
                </a:lnTo>
                <a:lnTo>
                  <a:pt x="127673" y="711200"/>
                </a:lnTo>
                <a:close/>
              </a:path>
              <a:path w="3651250" h="1917700">
                <a:moveTo>
                  <a:pt x="3551148" y="698500"/>
                </a:moveTo>
                <a:lnTo>
                  <a:pt x="3535565" y="698500"/>
                </a:lnTo>
                <a:lnTo>
                  <a:pt x="3528898" y="685800"/>
                </a:lnTo>
                <a:lnTo>
                  <a:pt x="3544570" y="685800"/>
                </a:lnTo>
                <a:lnTo>
                  <a:pt x="3551148" y="698500"/>
                </a:lnTo>
                <a:close/>
              </a:path>
              <a:path w="3651250" h="1917700">
                <a:moveTo>
                  <a:pt x="3563747" y="711200"/>
                </a:moveTo>
                <a:lnTo>
                  <a:pt x="3548164" y="711200"/>
                </a:lnTo>
                <a:lnTo>
                  <a:pt x="3541864" y="698500"/>
                </a:lnTo>
                <a:lnTo>
                  <a:pt x="3557536" y="698500"/>
                </a:lnTo>
                <a:lnTo>
                  <a:pt x="3563747" y="711200"/>
                </a:lnTo>
                <a:close/>
              </a:path>
              <a:path w="3651250" h="1917700">
                <a:moveTo>
                  <a:pt x="66128" y="762000"/>
                </a:moveTo>
                <a:lnTo>
                  <a:pt x="56642" y="762000"/>
                </a:lnTo>
                <a:lnTo>
                  <a:pt x="65874" y="749300"/>
                </a:lnTo>
                <a:lnTo>
                  <a:pt x="75730" y="736600"/>
                </a:lnTo>
                <a:lnTo>
                  <a:pt x="86169" y="723900"/>
                </a:lnTo>
                <a:lnTo>
                  <a:pt x="97155" y="711200"/>
                </a:lnTo>
                <a:lnTo>
                  <a:pt x="127888" y="711200"/>
                </a:lnTo>
                <a:lnTo>
                  <a:pt x="116052" y="723900"/>
                </a:lnTo>
                <a:lnTo>
                  <a:pt x="105168" y="723900"/>
                </a:lnTo>
                <a:lnTo>
                  <a:pt x="94386" y="736600"/>
                </a:lnTo>
                <a:lnTo>
                  <a:pt x="94614" y="736600"/>
                </a:lnTo>
                <a:lnTo>
                  <a:pt x="84391" y="749300"/>
                </a:lnTo>
                <a:lnTo>
                  <a:pt x="75171" y="749300"/>
                </a:lnTo>
                <a:lnTo>
                  <a:pt x="66128" y="762000"/>
                </a:lnTo>
                <a:close/>
              </a:path>
              <a:path w="3651250" h="1917700">
                <a:moveTo>
                  <a:pt x="3581222" y="736600"/>
                </a:moveTo>
                <a:lnTo>
                  <a:pt x="3565664" y="736600"/>
                </a:lnTo>
                <a:lnTo>
                  <a:pt x="3559937" y="723900"/>
                </a:lnTo>
                <a:lnTo>
                  <a:pt x="3554095" y="711200"/>
                </a:lnTo>
                <a:lnTo>
                  <a:pt x="3569766" y="711200"/>
                </a:lnTo>
                <a:lnTo>
                  <a:pt x="3575583" y="723900"/>
                </a:lnTo>
                <a:lnTo>
                  <a:pt x="3581222" y="736600"/>
                </a:lnTo>
                <a:close/>
              </a:path>
              <a:path w="3651250" h="1917700">
                <a:moveTo>
                  <a:pt x="3591890" y="749300"/>
                </a:moveTo>
                <a:lnTo>
                  <a:pt x="3576370" y="749300"/>
                </a:lnTo>
                <a:lnTo>
                  <a:pt x="3571036" y="736600"/>
                </a:lnTo>
                <a:lnTo>
                  <a:pt x="3586645" y="736600"/>
                </a:lnTo>
                <a:lnTo>
                  <a:pt x="3591890" y="749300"/>
                </a:lnTo>
                <a:close/>
              </a:path>
              <a:path w="3651250" h="1917700">
                <a:moveTo>
                  <a:pt x="3601732" y="762000"/>
                </a:moveTo>
                <a:lnTo>
                  <a:pt x="3586302" y="762000"/>
                </a:lnTo>
                <a:lnTo>
                  <a:pt x="3581349" y="749300"/>
                </a:lnTo>
                <a:lnTo>
                  <a:pt x="3596919" y="749300"/>
                </a:lnTo>
                <a:lnTo>
                  <a:pt x="3601732" y="762000"/>
                </a:lnTo>
                <a:close/>
              </a:path>
              <a:path w="3651250" h="1917700">
                <a:moveTo>
                  <a:pt x="61988" y="774700"/>
                </a:moveTo>
                <a:lnTo>
                  <a:pt x="43903" y="774700"/>
                </a:lnTo>
                <a:lnTo>
                  <a:pt x="47980" y="762000"/>
                </a:lnTo>
                <a:lnTo>
                  <a:pt x="66281" y="762000"/>
                </a:lnTo>
                <a:lnTo>
                  <a:pt x="61988" y="774700"/>
                </a:lnTo>
                <a:close/>
              </a:path>
              <a:path w="3651250" h="1917700">
                <a:moveTo>
                  <a:pt x="3614953" y="787400"/>
                </a:moveTo>
                <a:lnTo>
                  <a:pt x="3599662" y="787400"/>
                </a:lnTo>
                <a:lnTo>
                  <a:pt x="3595331" y="774700"/>
                </a:lnTo>
                <a:lnTo>
                  <a:pt x="3590874" y="762000"/>
                </a:lnTo>
                <a:lnTo>
                  <a:pt x="3606355" y="762000"/>
                </a:lnTo>
                <a:lnTo>
                  <a:pt x="3610762" y="774700"/>
                </a:lnTo>
                <a:lnTo>
                  <a:pt x="3614953" y="787400"/>
                </a:lnTo>
                <a:close/>
              </a:path>
              <a:path w="3651250" h="1917700">
                <a:moveTo>
                  <a:pt x="50355" y="787400"/>
                </a:moveTo>
                <a:lnTo>
                  <a:pt x="36233" y="787400"/>
                </a:lnTo>
                <a:lnTo>
                  <a:pt x="39992" y="774700"/>
                </a:lnTo>
                <a:lnTo>
                  <a:pt x="54165" y="774700"/>
                </a:lnTo>
                <a:lnTo>
                  <a:pt x="50355" y="787400"/>
                </a:lnTo>
                <a:close/>
              </a:path>
              <a:path w="3651250" h="1917700">
                <a:moveTo>
                  <a:pt x="43395" y="800100"/>
                </a:moveTo>
                <a:lnTo>
                  <a:pt x="29235" y="800100"/>
                </a:lnTo>
                <a:lnTo>
                  <a:pt x="32651" y="787400"/>
                </a:lnTo>
                <a:lnTo>
                  <a:pt x="46888" y="787400"/>
                </a:lnTo>
                <a:lnTo>
                  <a:pt x="43395" y="800100"/>
                </a:lnTo>
                <a:close/>
              </a:path>
              <a:path w="3651250" h="1917700">
                <a:moveTo>
                  <a:pt x="3626218" y="812800"/>
                </a:moveTo>
                <a:lnTo>
                  <a:pt x="3614534" y="812800"/>
                </a:lnTo>
                <a:lnTo>
                  <a:pt x="3611067" y="800100"/>
                </a:lnTo>
                <a:lnTo>
                  <a:pt x="3607523" y="800100"/>
                </a:lnTo>
                <a:lnTo>
                  <a:pt x="3603625" y="787400"/>
                </a:lnTo>
                <a:lnTo>
                  <a:pt x="3618928" y="787400"/>
                </a:lnTo>
                <a:lnTo>
                  <a:pt x="3622675" y="800100"/>
                </a:lnTo>
                <a:lnTo>
                  <a:pt x="3626218" y="812800"/>
                </a:lnTo>
                <a:close/>
              </a:path>
              <a:path w="3651250" h="1917700">
                <a:moveTo>
                  <a:pt x="34213" y="812800"/>
                </a:moveTo>
                <a:lnTo>
                  <a:pt x="20053" y="812800"/>
                </a:lnTo>
                <a:lnTo>
                  <a:pt x="22936" y="800100"/>
                </a:lnTo>
                <a:lnTo>
                  <a:pt x="37185" y="800100"/>
                </a:lnTo>
                <a:lnTo>
                  <a:pt x="34213" y="812800"/>
                </a:lnTo>
                <a:close/>
              </a:path>
              <a:path w="3651250" h="1917700">
                <a:moveTo>
                  <a:pt x="28943" y="825500"/>
                </a:moveTo>
                <a:lnTo>
                  <a:pt x="14833" y="825500"/>
                </a:lnTo>
                <a:lnTo>
                  <a:pt x="17348" y="812800"/>
                </a:lnTo>
                <a:lnTo>
                  <a:pt x="31572" y="812800"/>
                </a:lnTo>
                <a:lnTo>
                  <a:pt x="28943" y="825500"/>
                </a:lnTo>
                <a:close/>
              </a:path>
              <a:path w="3651250" h="1917700">
                <a:moveTo>
                  <a:pt x="3635451" y="838200"/>
                </a:moveTo>
                <a:lnTo>
                  <a:pt x="3623398" y="838200"/>
                </a:lnTo>
                <a:lnTo>
                  <a:pt x="3620604" y="825500"/>
                </a:lnTo>
                <a:lnTo>
                  <a:pt x="3617709" y="825500"/>
                </a:lnTo>
                <a:lnTo>
                  <a:pt x="3614470" y="812800"/>
                </a:lnTo>
                <a:lnTo>
                  <a:pt x="3629520" y="812800"/>
                </a:lnTo>
                <a:lnTo>
                  <a:pt x="3632593" y="825500"/>
                </a:lnTo>
                <a:lnTo>
                  <a:pt x="3635451" y="838200"/>
                </a:lnTo>
                <a:close/>
              </a:path>
              <a:path w="3651250" h="1917700">
                <a:moveTo>
                  <a:pt x="24383" y="838200"/>
                </a:moveTo>
                <a:lnTo>
                  <a:pt x="10350" y="838200"/>
                </a:lnTo>
                <a:lnTo>
                  <a:pt x="12496" y="825500"/>
                </a:lnTo>
                <a:lnTo>
                  <a:pt x="26644" y="825500"/>
                </a:lnTo>
                <a:lnTo>
                  <a:pt x="24383" y="838200"/>
                </a:lnTo>
                <a:close/>
              </a:path>
              <a:path w="3651250" h="1917700">
                <a:moveTo>
                  <a:pt x="20535" y="850900"/>
                </a:moveTo>
                <a:lnTo>
                  <a:pt x="6642" y="850900"/>
                </a:lnTo>
                <a:lnTo>
                  <a:pt x="8394" y="838200"/>
                </a:lnTo>
                <a:lnTo>
                  <a:pt x="22428" y="838200"/>
                </a:lnTo>
                <a:lnTo>
                  <a:pt x="20535" y="850900"/>
                </a:lnTo>
                <a:close/>
              </a:path>
              <a:path w="3651250" h="1917700">
                <a:moveTo>
                  <a:pt x="3642588" y="863600"/>
                </a:moveTo>
                <a:lnTo>
                  <a:pt x="3630244" y="863600"/>
                </a:lnTo>
                <a:lnTo>
                  <a:pt x="3628148" y="850900"/>
                </a:lnTo>
                <a:lnTo>
                  <a:pt x="3625913" y="850900"/>
                </a:lnTo>
                <a:lnTo>
                  <a:pt x="3623348" y="838200"/>
                </a:lnTo>
                <a:lnTo>
                  <a:pt x="3638067" y="838200"/>
                </a:lnTo>
                <a:lnTo>
                  <a:pt x="3640442" y="850900"/>
                </a:lnTo>
                <a:lnTo>
                  <a:pt x="3642588" y="863600"/>
                </a:lnTo>
                <a:close/>
              </a:path>
              <a:path w="3651250" h="1917700">
                <a:moveTo>
                  <a:pt x="16154" y="863600"/>
                </a:moveTo>
                <a:lnTo>
                  <a:pt x="3721" y="863600"/>
                </a:lnTo>
                <a:lnTo>
                  <a:pt x="5080" y="850900"/>
                </a:lnTo>
                <a:lnTo>
                  <a:pt x="17475" y="850900"/>
                </a:lnTo>
                <a:lnTo>
                  <a:pt x="16154" y="863600"/>
                </a:lnTo>
                <a:close/>
              </a:path>
              <a:path w="3651250" h="1917700">
                <a:moveTo>
                  <a:pt x="14185" y="876300"/>
                </a:moveTo>
                <a:lnTo>
                  <a:pt x="1600" y="876300"/>
                </a:lnTo>
                <a:lnTo>
                  <a:pt x="2552" y="863600"/>
                </a:lnTo>
                <a:lnTo>
                  <a:pt x="15100" y="863600"/>
                </a:lnTo>
                <a:lnTo>
                  <a:pt x="14185" y="876300"/>
                </a:lnTo>
                <a:close/>
              </a:path>
              <a:path w="3651250" h="1917700">
                <a:moveTo>
                  <a:pt x="3647541" y="889000"/>
                </a:moveTo>
                <a:lnTo>
                  <a:pt x="3634994" y="889000"/>
                </a:lnTo>
                <a:lnTo>
                  <a:pt x="3633609" y="876300"/>
                </a:lnTo>
                <a:lnTo>
                  <a:pt x="3632022" y="863600"/>
                </a:lnTo>
                <a:lnTo>
                  <a:pt x="3644480" y="863600"/>
                </a:lnTo>
                <a:lnTo>
                  <a:pt x="3646131" y="876300"/>
                </a:lnTo>
                <a:lnTo>
                  <a:pt x="3647541" y="889000"/>
                </a:lnTo>
                <a:close/>
              </a:path>
              <a:path w="3651250" h="1917700">
                <a:moveTo>
                  <a:pt x="12992" y="889000"/>
                </a:moveTo>
                <a:lnTo>
                  <a:pt x="317" y="889000"/>
                </a:lnTo>
                <a:lnTo>
                  <a:pt x="863" y="876300"/>
                </a:lnTo>
                <a:lnTo>
                  <a:pt x="13512" y="876300"/>
                </a:lnTo>
                <a:lnTo>
                  <a:pt x="12992" y="889000"/>
                </a:lnTo>
                <a:close/>
              </a:path>
              <a:path w="3651250" h="1917700">
                <a:moveTo>
                  <a:pt x="12801" y="914400"/>
                </a:moveTo>
                <a:lnTo>
                  <a:pt x="114" y="914400"/>
                </a:lnTo>
                <a:lnTo>
                  <a:pt x="0" y="889000"/>
                </a:lnTo>
                <a:lnTo>
                  <a:pt x="12700" y="889000"/>
                </a:lnTo>
                <a:lnTo>
                  <a:pt x="12585" y="901700"/>
                </a:lnTo>
                <a:lnTo>
                  <a:pt x="12801" y="914400"/>
                </a:lnTo>
                <a:close/>
              </a:path>
              <a:path w="3651250" h="1917700">
                <a:moveTo>
                  <a:pt x="3650259" y="914400"/>
                </a:moveTo>
                <a:lnTo>
                  <a:pt x="3637584" y="914400"/>
                </a:lnTo>
                <a:lnTo>
                  <a:pt x="3636949" y="901700"/>
                </a:lnTo>
                <a:lnTo>
                  <a:pt x="3636073" y="889000"/>
                </a:lnTo>
                <a:lnTo>
                  <a:pt x="3648697" y="889000"/>
                </a:lnTo>
                <a:lnTo>
                  <a:pt x="3649599" y="901700"/>
                </a:lnTo>
                <a:lnTo>
                  <a:pt x="3650259" y="914400"/>
                </a:lnTo>
                <a:close/>
              </a:path>
              <a:path w="3651250" h="1917700">
                <a:moveTo>
                  <a:pt x="15836" y="939800"/>
                </a:moveTo>
                <a:lnTo>
                  <a:pt x="3327" y="939800"/>
                </a:lnTo>
                <a:lnTo>
                  <a:pt x="1841" y="927100"/>
                </a:lnTo>
                <a:lnTo>
                  <a:pt x="762" y="914400"/>
                </a:lnTo>
                <a:lnTo>
                  <a:pt x="13385" y="914400"/>
                </a:lnTo>
                <a:lnTo>
                  <a:pt x="14427" y="927100"/>
                </a:lnTo>
                <a:lnTo>
                  <a:pt x="15836" y="939800"/>
                </a:lnTo>
                <a:close/>
              </a:path>
              <a:path w="3651250" h="1917700">
                <a:moveTo>
                  <a:pt x="3650145" y="952500"/>
                </a:moveTo>
                <a:lnTo>
                  <a:pt x="3637470" y="952500"/>
                </a:lnTo>
                <a:lnTo>
                  <a:pt x="3637927" y="939800"/>
                </a:lnTo>
                <a:lnTo>
                  <a:pt x="3638080" y="927100"/>
                </a:lnTo>
                <a:lnTo>
                  <a:pt x="3637953" y="914400"/>
                </a:lnTo>
                <a:lnTo>
                  <a:pt x="3650640" y="914400"/>
                </a:lnTo>
                <a:lnTo>
                  <a:pt x="3650780" y="927100"/>
                </a:lnTo>
                <a:lnTo>
                  <a:pt x="3650615" y="939800"/>
                </a:lnTo>
                <a:lnTo>
                  <a:pt x="3650145" y="952500"/>
                </a:lnTo>
                <a:close/>
              </a:path>
              <a:path w="3651250" h="1917700">
                <a:moveTo>
                  <a:pt x="28524" y="977900"/>
                </a:moveTo>
                <a:lnTo>
                  <a:pt x="13335" y="977900"/>
                </a:lnTo>
                <a:lnTo>
                  <a:pt x="10248" y="965200"/>
                </a:lnTo>
                <a:lnTo>
                  <a:pt x="7543" y="952500"/>
                </a:lnTo>
                <a:lnTo>
                  <a:pt x="5232" y="939800"/>
                </a:lnTo>
                <a:lnTo>
                  <a:pt x="17564" y="939800"/>
                </a:lnTo>
                <a:lnTo>
                  <a:pt x="19799" y="952500"/>
                </a:lnTo>
                <a:lnTo>
                  <a:pt x="22339" y="965200"/>
                </a:lnTo>
                <a:lnTo>
                  <a:pt x="25158" y="965200"/>
                </a:lnTo>
                <a:lnTo>
                  <a:pt x="28524" y="977900"/>
                </a:lnTo>
                <a:close/>
              </a:path>
              <a:path w="3651250" h="1917700">
                <a:moveTo>
                  <a:pt x="3645179" y="990600"/>
                </a:moveTo>
                <a:lnTo>
                  <a:pt x="3632695" y="990600"/>
                </a:lnTo>
                <a:lnTo>
                  <a:pt x="3634346" y="977900"/>
                </a:lnTo>
                <a:lnTo>
                  <a:pt x="3635692" y="965200"/>
                </a:lnTo>
                <a:lnTo>
                  <a:pt x="3636733" y="952500"/>
                </a:lnTo>
                <a:lnTo>
                  <a:pt x="3649357" y="952500"/>
                </a:lnTo>
                <a:lnTo>
                  <a:pt x="3648265" y="965200"/>
                </a:lnTo>
                <a:lnTo>
                  <a:pt x="3646868" y="977900"/>
                </a:lnTo>
                <a:lnTo>
                  <a:pt x="3645179" y="990600"/>
                </a:lnTo>
                <a:close/>
              </a:path>
              <a:path w="3651250" h="1917700">
                <a:moveTo>
                  <a:pt x="40449" y="1003300"/>
                </a:moveTo>
                <a:lnTo>
                  <a:pt x="24866" y="1003300"/>
                </a:lnTo>
                <a:lnTo>
                  <a:pt x="20650" y="990600"/>
                </a:lnTo>
                <a:lnTo>
                  <a:pt x="16814" y="977900"/>
                </a:lnTo>
                <a:lnTo>
                  <a:pt x="32042" y="977900"/>
                </a:lnTo>
                <a:lnTo>
                  <a:pt x="36131" y="990600"/>
                </a:lnTo>
                <a:lnTo>
                  <a:pt x="40449" y="1003300"/>
                </a:lnTo>
                <a:close/>
              </a:path>
              <a:path w="3651250" h="1917700">
                <a:moveTo>
                  <a:pt x="3635463" y="1028700"/>
                </a:moveTo>
                <a:lnTo>
                  <a:pt x="3620338" y="1028700"/>
                </a:lnTo>
                <a:lnTo>
                  <a:pt x="3623411" y="1016000"/>
                </a:lnTo>
                <a:lnTo>
                  <a:pt x="3626104" y="1016000"/>
                </a:lnTo>
                <a:lnTo>
                  <a:pt x="3628631" y="1003300"/>
                </a:lnTo>
                <a:lnTo>
                  <a:pt x="3630815" y="990600"/>
                </a:lnTo>
                <a:lnTo>
                  <a:pt x="3643185" y="990600"/>
                </a:lnTo>
                <a:lnTo>
                  <a:pt x="3640899" y="1003300"/>
                </a:lnTo>
                <a:lnTo>
                  <a:pt x="3638321" y="1016000"/>
                </a:lnTo>
                <a:lnTo>
                  <a:pt x="3635463" y="1028700"/>
                </a:lnTo>
                <a:close/>
              </a:path>
              <a:path w="3651250" h="1917700">
                <a:moveTo>
                  <a:pt x="50101" y="1016000"/>
                </a:moveTo>
                <a:lnTo>
                  <a:pt x="34340" y="1016000"/>
                </a:lnTo>
                <a:lnTo>
                  <a:pt x="29425" y="1003300"/>
                </a:lnTo>
                <a:lnTo>
                  <a:pt x="44983" y="1003300"/>
                </a:lnTo>
                <a:lnTo>
                  <a:pt x="50101" y="1016000"/>
                </a:lnTo>
                <a:close/>
              </a:path>
              <a:path w="3651250" h="1917700">
                <a:moveTo>
                  <a:pt x="67005" y="1041400"/>
                </a:moveTo>
                <a:lnTo>
                  <a:pt x="51117" y="1041400"/>
                </a:lnTo>
                <a:lnTo>
                  <a:pt x="45199" y="1028700"/>
                </a:lnTo>
                <a:lnTo>
                  <a:pt x="39611" y="1016000"/>
                </a:lnTo>
                <a:lnTo>
                  <a:pt x="55283" y="1016000"/>
                </a:lnTo>
                <a:lnTo>
                  <a:pt x="61061" y="1028700"/>
                </a:lnTo>
                <a:lnTo>
                  <a:pt x="60909" y="1028700"/>
                </a:lnTo>
                <a:lnTo>
                  <a:pt x="67005" y="1041400"/>
                </a:lnTo>
                <a:close/>
              </a:path>
              <a:path w="3651250" h="1917700">
                <a:moveTo>
                  <a:pt x="3625189" y="1054100"/>
                </a:moveTo>
                <a:lnTo>
                  <a:pt x="3609657" y="1054100"/>
                </a:lnTo>
                <a:lnTo>
                  <a:pt x="3613556" y="1041400"/>
                </a:lnTo>
                <a:lnTo>
                  <a:pt x="3617036" y="1041400"/>
                </a:lnTo>
                <a:lnTo>
                  <a:pt x="3620401" y="1028700"/>
                </a:lnTo>
                <a:lnTo>
                  <a:pt x="3632314" y="1028700"/>
                </a:lnTo>
                <a:lnTo>
                  <a:pt x="3628898" y="1041400"/>
                </a:lnTo>
                <a:lnTo>
                  <a:pt x="3625189" y="1054100"/>
                </a:lnTo>
                <a:close/>
              </a:path>
              <a:path w="3651250" h="1917700">
                <a:moveTo>
                  <a:pt x="79819" y="1054100"/>
                </a:moveTo>
                <a:lnTo>
                  <a:pt x="63906" y="1054100"/>
                </a:lnTo>
                <a:lnTo>
                  <a:pt x="57353" y="1041400"/>
                </a:lnTo>
                <a:lnTo>
                  <a:pt x="73113" y="1041400"/>
                </a:lnTo>
                <a:lnTo>
                  <a:pt x="79819" y="1054100"/>
                </a:lnTo>
                <a:close/>
              </a:path>
              <a:path w="3651250" h="1917700">
                <a:moveTo>
                  <a:pt x="93814" y="1066800"/>
                </a:moveTo>
                <a:lnTo>
                  <a:pt x="77927" y="1066800"/>
                </a:lnTo>
                <a:lnTo>
                  <a:pt x="70764" y="1054100"/>
                </a:lnTo>
                <a:lnTo>
                  <a:pt x="86525" y="1054100"/>
                </a:lnTo>
                <a:lnTo>
                  <a:pt x="93814" y="1066800"/>
                </a:lnTo>
                <a:close/>
              </a:path>
              <a:path w="3651250" h="1917700">
                <a:moveTo>
                  <a:pt x="3607727" y="1092200"/>
                </a:moveTo>
                <a:lnTo>
                  <a:pt x="3591814" y="1092200"/>
                </a:lnTo>
                <a:lnTo>
                  <a:pt x="3596741" y="1079500"/>
                </a:lnTo>
                <a:lnTo>
                  <a:pt x="3601326" y="1066800"/>
                </a:lnTo>
                <a:lnTo>
                  <a:pt x="3605580" y="1066800"/>
                </a:lnTo>
                <a:lnTo>
                  <a:pt x="3609746" y="1054100"/>
                </a:lnTo>
                <a:lnTo>
                  <a:pt x="3621227" y="1054100"/>
                </a:lnTo>
                <a:lnTo>
                  <a:pt x="3616985" y="1066800"/>
                </a:lnTo>
                <a:lnTo>
                  <a:pt x="3612489" y="1079500"/>
                </a:lnTo>
                <a:lnTo>
                  <a:pt x="3607727" y="1092200"/>
                </a:lnTo>
                <a:close/>
              </a:path>
              <a:path w="3651250" h="1917700">
                <a:moveTo>
                  <a:pt x="108940" y="1079500"/>
                </a:moveTo>
                <a:lnTo>
                  <a:pt x="93103" y="1079500"/>
                </a:lnTo>
                <a:lnTo>
                  <a:pt x="85369" y="1066800"/>
                </a:lnTo>
                <a:lnTo>
                  <a:pt x="101079" y="1066800"/>
                </a:lnTo>
                <a:lnTo>
                  <a:pt x="108940" y="1079500"/>
                </a:lnTo>
                <a:close/>
              </a:path>
              <a:path w="3651250" h="1917700">
                <a:moveTo>
                  <a:pt x="125133" y="1092200"/>
                </a:moveTo>
                <a:lnTo>
                  <a:pt x="109385" y="1092200"/>
                </a:lnTo>
                <a:lnTo>
                  <a:pt x="101104" y="1079500"/>
                </a:lnTo>
                <a:lnTo>
                  <a:pt x="116751" y="1079500"/>
                </a:lnTo>
                <a:lnTo>
                  <a:pt x="125133" y="1092200"/>
                </a:lnTo>
                <a:close/>
              </a:path>
              <a:path w="3651250" h="1917700">
                <a:moveTo>
                  <a:pt x="151320" y="1104900"/>
                </a:moveTo>
                <a:lnTo>
                  <a:pt x="126720" y="1104900"/>
                </a:lnTo>
                <a:lnTo>
                  <a:pt x="117919" y="1092200"/>
                </a:lnTo>
                <a:lnTo>
                  <a:pt x="142189" y="1092200"/>
                </a:lnTo>
                <a:lnTo>
                  <a:pt x="151320" y="1104900"/>
                </a:lnTo>
                <a:close/>
              </a:path>
              <a:path w="3651250" h="1917700">
                <a:moveTo>
                  <a:pt x="3591928" y="1117600"/>
                </a:moveTo>
                <a:lnTo>
                  <a:pt x="3575812" y="1117600"/>
                </a:lnTo>
                <a:lnTo>
                  <a:pt x="3581488" y="1104900"/>
                </a:lnTo>
                <a:lnTo>
                  <a:pt x="3586810" y="1092200"/>
                </a:lnTo>
                <a:lnTo>
                  <a:pt x="3602710" y="1092200"/>
                </a:lnTo>
                <a:lnTo>
                  <a:pt x="3597452" y="1104900"/>
                </a:lnTo>
                <a:lnTo>
                  <a:pt x="3591928" y="1117600"/>
                </a:lnTo>
                <a:close/>
              </a:path>
              <a:path w="3651250" h="1917700">
                <a:moveTo>
                  <a:pt x="169976" y="1117600"/>
                </a:moveTo>
                <a:lnTo>
                  <a:pt x="145046" y="1117600"/>
                </a:lnTo>
                <a:lnTo>
                  <a:pt x="135762" y="1104900"/>
                </a:lnTo>
                <a:lnTo>
                  <a:pt x="160375" y="1104900"/>
                </a:lnTo>
                <a:lnTo>
                  <a:pt x="169976" y="1117600"/>
                </a:lnTo>
                <a:close/>
              </a:path>
              <a:path w="3651250" h="1917700">
                <a:moveTo>
                  <a:pt x="173059" y="1128725"/>
                </a:moveTo>
                <a:lnTo>
                  <a:pt x="164325" y="1117600"/>
                </a:lnTo>
                <a:lnTo>
                  <a:pt x="179489" y="1117600"/>
                </a:lnTo>
                <a:lnTo>
                  <a:pt x="181710" y="1119037"/>
                </a:lnTo>
                <a:lnTo>
                  <a:pt x="173059" y="1128725"/>
                </a:lnTo>
                <a:close/>
              </a:path>
              <a:path w="3651250" h="1917700">
                <a:moveTo>
                  <a:pt x="183265" y="1120044"/>
                </a:moveTo>
                <a:lnTo>
                  <a:pt x="181710" y="1119037"/>
                </a:lnTo>
                <a:lnTo>
                  <a:pt x="182994" y="1117600"/>
                </a:lnTo>
                <a:lnTo>
                  <a:pt x="183265" y="1120044"/>
                </a:lnTo>
                <a:close/>
              </a:path>
              <a:path w="3651250" h="1917700">
                <a:moveTo>
                  <a:pt x="3580168" y="1130300"/>
                </a:moveTo>
                <a:lnTo>
                  <a:pt x="3563962" y="1130300"/>
                </a:lnTo>
                <a:lnTo>
                  <a:pt x="3570097" y="1117600"/>
                </a:lnTo>
                <a:lnTo>
                  <a:pt x="3586162" y="1117600"/>
                </a:lnTo>
                <a:lnTo>
                  <a:pt x="3580168" y="1130300"/>
                </a:lnTo>
                <a:close/>
              </a:path>
              <a:path w="3651250" h="1917700">
                <a:moveTo>
                  <a:pt x="184404" y="1130300"/>
                </a:moveTo>
                <a:lnTo>
                  <a:pt x="174294" y="1130300"/>
                </a:lnTo>
                <a:lnTo>
                  <a:pt x="173059" y="1128725"/>
                </a:lnTo>
                <a:lnTo>
                  <a:pt x="181710" y="1119037"/>
                </a:lnTo>
                <a:lnTo>
                  <a:pt x="183265" y="1120044"/>
                </a:lnTo>
                <a:lnTo>
                  <a:pt x="184404" y="1130300"/>
                </a:lnTo>
                <a:close/>
              </a:path>
              <a:path w="3651250" h="1917700">
                <a:moveTo>
                  <a:pt x="199110" y="1130300"/>
                </a:moveTo>
                <a:lnTo>
                  <a:pt x="184404" y="1130300"/>
                </a:lnTo>
                <a:lnTo>
                  <a:pt x="183265" y="1120044"/>
                </a:lnTo>
                <a:lnTo>
                  <a:pt x="199110" y="1130300"/>
                </a:lnTo>
                <a:close/>
              </a:path>
              <a:path w="3651250" h="1917700">
                <a:moveTo>
                  <a:pt x="169278" y="1155700"/>
                </a:moveTo>
                <a:lnTo>
                  <a:pt x="150533" y="1155700"/>
                </a:lnTo>
                <a:lnTo>
                  <a:pt x="160781" y="1143000"/>
                </a:lnTo>
                <a:lnTo>
                  <a:pt x="171653" y="1130300"/>
                </a:lnTo>
                <a:lnTo>
                  <a:pt x="173059" y="1128725"/>
                </a:lnTo>
                <a:lnTo>
                  <a:pt x="174294" y="1130300"/>
                </a:lnTo>
                <a:lnTo>
                  <a:pt x="199110" y="1130300"/>
                </a:lnTo>
                <a:lnTo>
                  <a:pt x="179705" y="1143000"/>
                </a:lnTo>
                <a:lnTo>
                  <a:pt x="179920" y="1143000"/>
                </a:lnTo>
                <a:lnTo>
                  <a:pt x="169278" y="1155700"/>
                </a:lnTo>
                <a:close/>
              </a:path>
              <a:path w="3651250" h="1917700">
                <a:moveTo>
                  <a:pt x="3560737" y="1155700"/>
                </a:moveTo>
                <a:lnTo>
                  <a:pt x="3544442" y="1155700"/>
                </a:lnTo>
                <a:lnTo>
                  <a:pt x="3551275" y="1143000"/>
                </a:lnTo>
                <a:lnTo>
                  <a:pt x="3557778" y="1130300"/>
                </a:lnTo>
                <a:lnTo>
                  <a:pt x="3573919" y="1130300"/>
                </a:lnTo>
                <a:lnTo>
                  <a:pt x="3567442" y="1143000"/>
                </a:lnTo>
                <a:lnTo>
                  <a:pt x="3560737" y="1155700"/>
                </a:lnTo>
                <a:close/>
              </a:path>
              <a:path w="3651250" h="1917700">
                <a:moveTo>
                  <a:pt x="154812" y="1168400"/>
                </a:moveTo>
                <a:lnTo>
                  <a:pt x="136283" y="1168400"/>
                </a:lnTo>
                <a:lnTo>
                  <a:pt x="140868" y="1155700"/>
                </a:lnTo>
                <a:lnTo>
                  <a:pt x="159600" y="1155700"/>
                </a:lnTo>
                <a:lnTo>
                  <a:pt x="154812" y="1168400"/>
                </a:lnTo>
                <a:close/>
              </a:path>
              <a:path w="3651250" h="1917700">
                <a:moveTo>
                  <a:pt x="3546640" y="1168400"/>
                </a:moveTo>
                <a:lnTo>
                  <a:pt x="3530320" y="1168400"/>
                </a:lnTo>
                <a:lnTo>
                  <a:pt x="3537585" y="1155700"/>
                </a:lnTo>
                <a:lnTo>
                  <a:pt x="3553802" y="1155700"/>
                </a:lnTo>
                <a:lnTo>
                  <a:pt x="3546640" y="1168400"/>
                </a:lnTo>
                <a:close/>
              </a:path>
              <a:path w="3651250" h="1917700">
                <a:moveTo>
                  <a:pt x="141693" y="1181100"/>
                </a:moveTo>
                <a:lnTo>
                  <a:pt x="127596" y="1181100"/>
                </a:lnTo>
                <a:lnTo>
                  <a:pt x="131851" y="1168400"/>
                </a:lnTo>
                <a:lnTo>
                  <a:pt x="146011" y="1168400"/>
                </a:lnTo>
                <a:lnTo>
                  <a:pt x="141693" y="1181100"/>
                </a:lnTo>
                <a:close/>
              </a:path>
              <a:path w="3651250" h="1917700">
                <a:moveTo>
                  <a:pt x="3523856" y="1193800"/>
                </a:moveTo>
                <a:lnTo>
                  <a:pt x="3499510" y="1193800"/>
                </a:lnTo>
                <a:lnTo>
                  <a:pt x="3507625" y="1181100"/>
                </a:lnTo>
                <a:lnTo>
                  <a:pt x="3515321" y="1181100"/>
                </a:lnTo>
                <a:lnTo>
                  <a:pt x="3523030" y="1168400"/>
                </a:lnTo>
                <a:lnTo>
                  <a:pt x="3539261" y="1168400"/>
                </a:lnTo>
                <a:lnTo>
                  <a:pt x="3531666" y="1181100"/>
                </a:lnTo>
                <a:lnTo>
                  <a:pt x="3523856" y="1193800"/>
                </a:lnTo>
                <a:close/>
              </a:path>
              <a:path w="3651250" h="1917700">
                <a:moveTo>
                  <a:pt x="133769" y="1193800"/>
                </a:moveTo>
                <a:lnTo>
                  <a:pt x="119608" y="1193800"/>
                </a:lnTo>
                <a:lnTo>
                  <a:pt x="123520" y="1181100"/>
                </a:lnTo>
                <a:lnTo>
                  <a:pt x="137756" y="1181100"/>
                </a:lnTo>
                <a:lnTo>
                  <a:pt x="133769" y="1193800"/>
                </a:lnTo>
                <a:close/>
              </a:path>
              <a:path w="3651250" h="1917700">
                <a:moveTo>
                  <a:pt x="126504" y="1206500"/>
                </a:moveTo>
                <a:lnTo>
                  <a:pt x="108915" y="1206500"/>
                </a:lnTo>
                <a:lnTo>
                  <a:pt x="112306" y="1193800"/>
                </a:lnTo>
                <a:lnTo>
                  <a:pt x="130149" y="1193800"/>
                </a:lnTo>
                <a:lnTo>
                  <a:pt x="126504" y="1206500"/>
                </a:lnTo>
                <a:close/>
              </a:path>
              <a:path w="3651250" h="1917700">
                <a:moveTo>
                  <a:pt x="3507613" y="1206500"/>
                </a:moveTo>
                <a:lnTo>
                  <a:pt x="3482873" y="1206500"/>
                </a:lnTo>
                <a:lnTo>
                  <a:pt x="3491395" y="1193800"/>
                </a:lnTo>
                <a:lnTo>
                  <a:pt x="3515842" y="1193800"/>
                </a:lnTo>
                <a:lnTo>
                  <a:pt x="3507613" y="1206500"/>
                </a:lnTo>
                <a:close/>
              </a:path>
              <a:path w="3651250" h="1917700">
                <a:moveTo>
                  <a:pt x="116916" y="1219200"/>
                </a:moveTo>
                <a:lnTo>
                  <a:pt x="102704" y="1219200"/>
                </a:lnTo>
                <a:lnTo>
                  <a:pt x="105714" y="1206500"/>
                </a:lnTo>
                <a:lnTo>
                  <a:pt x="120027" y="1206500"/>
                </a:lnTo>
                <a:lnTo>
                  <a:pt x="116916" y="1219200"/>
                </a:lnTo>
                <a:close/>
              </a:path>
              <a:path w="3651250" h="1917700">
                <a:moveTo>
                  <a:pt x="3490556" y="1219200"/>
                </a:moveTo>
                <a:lnTo>
                  <a:pt x="3465461" y="1219200"/>
                </a:lnTo>
                <a:lnTo>
                  <a:pt x="3474377" y="1206500"/>
                </a:lnTo>
                <a:lnTo>
                  <a:pt x="3499192" y="1206500"/>
                </a:lnTo>
                <a:lnTo>
                  <a:pt x="3490556" y="1219200"/>
                </a:lnTo>
                <a:close/>
              </a:path>
              <a:path w="3651250" h="1917700">
                <a:moveTo>
                  <a:pt x="111417" y="1231900"/>
                </a:moveTo>
                <a:lnTo>
                  <a:pt x="97243" y="1231900"/>
                </a:lnTo>
                <a:lnTo>
                  <a:pt x="99885" y="1219200"/>
                </a:lnTo>
                <a:lnTo>
                  <a:pt x="114160" y="1219200"/>
                </a:lnTo>
                <a:lnTo>
                  <a:pt x="111417" y="1231900"/>
                </a:lnTo>
                <a:close/>
              </a:path>
              <a:path w="3651250" h="1917700">
                <a:moveTo>
                  <a:pt x="3472726" y="1231900"/>
                </a:moveTo>
                <a:lnTo>
                  <a:pt x="3447300" y="1231900"/>
                </a:lnTo>
                <a:lnTo>
                  <a:pt x="3456584" y="1219200"/>
                </a:lnTo>
                <a:lnTo>
                  <a:pt x="3481743" y="1219200"/>
                </a:lnTo>
                <a:lnTo>
                  <a:pt x="3472726" y="1231900"/>
                </a:lnTo>
                <a:close/>
              </a:path>
              <a:path w="3651250" h="1917700">
                <a:moveTo>
                  <a:pt x="106654" y="1244600"/>
                </a:moveTo>
                <a:lnTo>
                  <a:pt x="92570" y="1244600"/>
                </a:lnTo>
                <a:lnTo>
                  <a:pt x="94805" y="1231900"/>
                </a:lnTo>
                <a:lnTo>
                  <a:pt x="109016" y="1231900"/>
                </a:lnTo>
                <a:lnTo>
                  <a:pt x="106654" y="1244600"/>
                </a:lnTo>
                <a:close/>
              </a:path>
              <a:path w="3651250" h="1917700">
                <a:moveTo>
                  <a:pt x="3454133" y="1244600"/>
                </a:moveTo>
                <a:lnTo>
                  <a:pt x="3428403" y="1244600"/>
                </a:lnTo>
                <a:lnTo>
                  <a:pt x="3438055" y="1231900"/>
                </a:lnTo>
                <a:lnTo>
                  <a:pt x="3463518" y="1231900"/>
                </a:lnTo>
                <a:lnTo>
                  <a:pt x="3454133" y="1244600"/>
                </a:lnTo>
                <a:close/>
              </a:path>
              <a:path w="3651250" h="1917700">
                <a:moveTo>
                  <a:pt x="102641" y="1257300"/>
                </a:moveTo>
                <a:lnTo>
                  <a:pt x="88696" y="1257300"/>
                </a:lnTo>
                <a:lnTo>
                  <a:pt x="90525" y="1244600"/>
                </a:lnTo>
                <a:lnTo>
                  <a:pt x="104609" y="1244600"/>
                </a:lnTo>
                <a:lnTo>
                  <a:pt x="102641" y="1257300"/>
                </a:lnTo>
                <a:close/>
              </a:path>
              <a:path w="3651250" h="1917700">
                <a:moveTo>
                  <a:pt x="3434816" y="1257300"/>
                </a:moveTo>
                <a:lnTo>
                  <a:pt x="3408819" y="1257300"/>
                </a:lnTo>
                <a:lnTo>
                  <a:pt x="3418801" y="1244600"/>
                </a:lnTo>
                <a:lnTo>
                  <a:pt x="3444557" y="1244600"/>
                </a:lnTo>
                <a:lnTo>
                  <a:pt x="3434816" y="1257300"/>
                </a:lnTo>
                <a:close/>
              </a:path>
              <a:path w="3651250" h="1917700">
                <a:moveTo>
                  <a:pt x="98056" y="1270000"/>
                </a:moveTo>
                <a:lnTo>
                  <a:pt x="85636" y="1270000"/>
                </a:lnTo>
                <a:lnTo>
                  <a:pt x="87058" y="1257300"/>
                </a:lnTo>
                <a:lnTo>
                  <a:pt x="99441" y="1257300"/>
                </a:lnTo>
                <a:lnTo>
                  <a:pt x="98056" y="1270000"/>
                </a:lnTo>
                <a:close/>
              </a:path>
              <a:path w="3651250" h="1917700">
                <a:moveTo>
                  <a:pt x="3414801" y="1270000"/>
                </a:moveTo>
                <a:lnTo>
                  <a:pt x="3378174" y="1270000"/>
                </a:lnTo>
                <a:lnTo>
                  <a:pt x="3388652" y="1257300"/>
                </a:lnTo>
                <a:lnTo>
                  <a:pt x="3424885" y="1257300"/>
                </a:lnTo>
                <a:lnTo>
                  <a:pt x="3414801" y="1270000"/>
                </a:lnTo>
                <a:close/>
              </a:path>
              <a:path w="3651250" h="1917700">
                <a:moveTo>
                  <a:pt x="95999" y="1282700"/>
                </a:moveTo>
                <a:lnTo>
                  <a:pt x="83426" y="1282700"/>
                </a:lnTo>
                <a:lnTo>
                  <a:pt x="84429" y="1270000"/>
                </a:lnTo>
                <a:lnTo>
                  <a:pt x="96964" y="1270000"/>
                </a:lnTo>
                <a:lnTo>
                  <a:pt x="95999" y="1282700"/>
                </a:lnTo>
                <a:close/>
              </a:path>
              <a:path w="3651250" h="1917700">
                <a:moveTo>
                  <a:pt x="3383508" y="1282700"/>
                </a:moveTo>
                <a:lnTo>
                  <a:pt x="3356940" y="1282700"/>
                </a:lnTo>
                <a:lnTo>
                  <a:pt x="3367735" y="1270000"/>
                </a:lnTo>
                <a:lnTo>
                  <a:pt x="3394100" y="1270000"/>
                </a:lnTo>
                <a:lnTo>
                  <a:pt x="3383508" y="1282700"/>
                </a:lnTo>
                <a:close/>
              </a:path>
              <a:path w="3651250" h="1917700">
                <a:moveTo>
                  <a:pt x="94754" y="1295400"/>
                </a:moveTo>
                <a:lnTo>
                  <a:pt x="82092" y="1295400"/>
                </a:lnTo>
                <a:lnTo>
                  <a:pt x="82651" y="1282700"/>
                </a:lnTo>
                <a:lnTo>
                  <a:pt x="95288" y="1282700"/>
                </a:lnTo>
                <a:lnTo>
                  <a:pt x="94754" y="1295400"/>
                </a:lnTo>
                <a:close/>
              </a:path>
              <a:path w="3651250" h="1917700">
                <a:moveTo>
                  <a:pt x="3350806" y="1295400"/>
                </a:moveTo>
                <a:lnTo>
                  <a:pt x="3323983" y="1295400"/>
                </a:lnTo>
                <a:lnTo>
                  <a:pt x="3335223" y="1282700"/>
                </a:lnTo>
                <a:lnTo>
                  <a:pt x="3361867" y="1282700"/>
                </a:lnTo>
                <a:lnTo>
                  <a:pt x="3350806" y="1295400"/>
                </a:lnTo>
                <a:close/>
              </a:path>
              <a:path w="3651250" h="1917700">
                <a:moveTo>
                  <a:pt x="94335" y="1308100"/>
                </a:moveTo>
                <a:lnTo>
                  <a:pt x="81635" y="1308100"/>
                </a:lnTo>
                <a:lnTo>
                  <a:pt x="81749" y="1295400"/>
                </a:lnTo>
                <a:lnTo>
                  <a:pt x="94449" y="1295400"/>
                </a:lnTo>
                <a:lnTo>
                  <a:pt x="94335" y="1308100"/>
                </a:lnTo>
                <a:close/>
              </a:path>
              <a:path w="3651250" h="1917700">
                <a:moveTo>
                  <a:pt x="3316782" y="1308100"/>
                </a:moveTo>
                <a:lnTo>
                  <a:pt x="3278060" y="1308100"/>
                </a:lnTo>
                <a:lnTo>
                  <a:pt x="3289846" y="1295400"/>
                </a:lnTo>
                <a:lnTo>
                  <a:pt x="3328263" y="1295400"/>
                </a:lnTo>
                <a:lnTo>
                  <a:pt x="3316782" y="1308100"/>
                </a:lnTo>
                <a:close/>
              </a:path>
              <a:path w="3651250" h="1917700">
                <a:moveTo>
                  <a:pt x="96177" y="1333500"/>
                </a:moveTo>
                <a:lnTo>
                  <a:pt x="82740" y="1333500"/>
                </a:lnTo>
                <a:lnTo>
                  <a:pt x="82130" y="1320800"/>
                </a:lnTo>
                <a:lnTo>
                  <a:pt x="81762" y="1308100"/>
                </a:lnTo>
                <a:lnTo>
                  <a:pt x="94449" y="1308100"/>
                </a:lnTo>
                <a:lnTo>
                  <a:pt x="94805" y="1320800"/>
                </a:lnTo>
                <a:lnTo>
                  <a:pt x="95351" y="1320800"/>
                </a:lnTo>
                <a:lnTo>
                  <a:pt x="96177" y="1333500"/>
                </a:lnTo>
                <a:close/>
              </a:path>
              <a:path w="3651250" h="1917700">
                <a:moveTo>
                  <a:pt x="3281514" y="1320800"/>
                </a:moveTo>
                <a:lnTo>
                  <a:pt x="3230117" y="1320800"/>
                </a:lnTo>
                <a:lnTo>
                  <a:pt x="3242386" y="1308100"/>
                </a:lnTo>
                <a:lnTo>
                  <a:pt x="3293402" y="1308100"/>
                </a:lnTo>
                <a:lnTo>
                  <a:pt x="3281514" y="1320800"/>
                </a:lnTo>
                <a:close/>
              </a:path>
              <a:path w="3651250" h="1917700">
                <a:moveTo>
                  <a:pt x="3161626" y="1346200"/>
                </a:moveTo>
                <a:lnTo>
                  <a:pt x="3148939" y="1346200"/>
                </a:lnTo>
                <a:lnTo>
                  <a:pt x="3149346" y="1333500"/>
                </a:lnTo>
                <a:lnTo>
                  <a:pt x="3167748" y="1320800"/>
                </a:lnTo>
                <a:lnTo>
                  <a:pt x="3245091" y="1320800"/>
                </a:lnTo>
                <a:lnTo>
                  <a:pt x="3232721" y="1333500"/>
                </a:lnTo>
                <a:lnTo>
                  <a:pt x="3161893" y="1333500"/>
                </a:lnTo>
                <a:lnTo>
                  <a:pt x="3161626" y="1346200"/>
                </a:lnTo>
                <a:close/>
              </a:path>
              <a:path w="3651250" h="1917700">
                <a:moveTo>
                  <a:pt x="98437" y="1346200"/>
                </a:moveTo>
                <a:lnTo>
                  <a:pt x="84683" y="1346200"/>
                </a:lnTo>
                <a:lnTo>
                  <a:pt x="83591" y="1333500"/>
                </a:lnTo>
                <a:lnTo>
                  <a:pt x="97167" y="1333500"/>
                </a:lnTo>
                <a:lnTo>
                  <a:pt x="98437" y="1346200"/>
                </a:lnTo>
                <a:close/>
              </a:path>
              <a:path w="3651250" h="1917700">
                <a:moveTo>
                  <a:pt x="101574" y="1358900"/>
                </a:moveTo>
                <a:lnTo>
                  <a:pt x="87553" y="1358900"/>
                </a:lnTo>
                <a:lnTo>
                  <a:pt x="86004" y="1346200"/>
                </a:lnTo>
                <a:lnTo>
                  <a:pt x="99847" y="1346200"/>
                </a:lnTo>
                <a:lnTo>
                  <a:pt x="101574" y="1358900"/>
                </a:lnTo>
                <a:close/>
              </a:path>
              <a:path w="3651250" h="1917700">
                <a:moveTo>
                  <a:pt x="3157435" y="1384300"/>
                </a:moveTo>
                <a:lnTo>
                  <a:pt x="3143199" y="1384300"/>
                </a:lnTo>
                <a:lnTo>
                  <a:pt x="3144964" y="1371600"/>
                </a:lnTo>
                <a:lnTo>
                  <a:pt x="3146374" y="1371600"/>
                </a:lnTo>
                <a:lnTo>
                  <a:pt x="3147555" y="1358900"/>
                </a:lnTo>
                <a:lnTo>
                  <a:pt x="3148393" y="1346200"/>
                </a:lnTo>
                <a:lnTo>
                  <a:pt x="3161042" y="1346200"/>
                </a:lnTo>
                <a:lnTo>
                  <a:pt x="3160153" y="1358900"/>
                </a:lnTo>
                <a:lnTo>
                  <a:pt x="3158947" y="1371600"/>
                </a:lnTo>
                <a:lnTo>
                  <a:pt x="3157435" y="1384300"/>
                </a:lnTo>
                <a:close/>
              </a:path>
              <a:path w="3651250" h="1917700">
                <a:moveTo>
                  <a:pt x="105537" y="1371600"/>
                </a:moveTo>
                <a:lnTo>
                  <a:pt x="91325" y="1371600"/>
                </a:lnTo>
                <a:lnTo>
                  <a:pt x="89331" y="1358900"/>
                </a:lnTo>
                <a:lnTo>
                  <a:pt x="103390" y="1358900"/>
                </a:lnTo>
                <a:lnTo>
                  <a:pt x="105537" y="1371600"/>
                </a:lnTo>
                <a:close/>
              </a:path>
              <a:path w="3651250" h="1917700">
                <a:moveTo>
                  <a:pt x="110337" y="1384300"/>
                </a:moveTo>
                <a:lnTo>
                  <a:pt x="95999" y="1384300"/>
                </a:lnTo>
                <a:lnTo>
                  <a:pt x="93548" y="1371600"/>
                </a:lnTo>
                <a:lnTo>
                  <a:pt x="107759" y="1371600"/>
                </a:lnTo>
                <a:lnTo>
                  <a:pt x="110337" y="1384300"/>
                </a:lnTo>
                <a:close/>
              </a:path>
              <a:path w="3651250" h="1917700">
                <a:moveTo>
                  <a:pt x="115938" y="1397000"/>
                </a:moveTo>
                <a:lnTo>
                  <a:pt x="101511" y="1397000"/>
                </a:lnTo>
                <a:lnTo>
                  <a:pt x="98640" y="1384300"/>
                </a:lnTo>
                <a:lnTo>
                  <a:pt x="112953" y="1384300"/>
                </a:lnTo>
                <a:lnTo>
                  <a:pt x="115938" y="1397000"/>
                </a:lnTo>
                <a:close/>
              </a:path>
              <a:path w="3651250" h="1917700">
                <a:moveTo>
                  <a:pt x="3151085" y="1409700"/>
                </a:moveTo>
                <a:lnTo>
                  <a:pt x="3136303" y="1409700"/>
                </a:lnTo>
                <a:lnTo>
                  <a:pt x="3138932" y="1397000"/>
                </a:lnTo>
                <a:lnTo>
                  <a:pt x="3141179" y="1397000"/>
                </a:lnTo>
                <a:lnTo>
                  <a:pt x="3143237" y="1384300"/>
                </a:lnTo>
                <a:lnTo>
                  <a:pt x="3155619" y="1384300"/>
                </a:lnTo>
                <a:lnTo>
                  <a:pt x="3153498" y="1397000"/>
                </a:lnTo>
                <a:lnTo>
                  <a:pt x="3151085" y="1409700"/>
                </a:lnTo>
                <a:close/>
              </a:path>
              <a:path w="3651250" h="1917700">
                <a:moveTo>
                  <a:pt x="122313" y="1409700"/>
                </a:moveTo>
                <a:lnTo>
                  <a:pt x="107861" y="1409700"/>
                </a:lnTo>
                <a:lnTo>
                  <a:pt x="104584" y="1397000"/>
                </a:lnTo>
                <a:lnTo>
                  <a:pt x="118935" y="1397000"/>
                </a:lnTo>
                <a:lnTo>
                  <a:pt x="122313" y="1409700"/>
                </a:lnTo>
                <a:close/>
              </a:path>
              <a:path w="3651250" h="1917700">
                <a:moveTo>
                  <a:pt x="129463" y="1422400"/>
                </a:moveTo>
                <a:lnTo>
                  <a:pt x="115011" y="1422400"/>
                </a:lnTo>
                <a:lnTo>
                  <a:pt x="111328" y="1409700"/>
                </a:lnTo>
                <a:lnTo>
                  <a:pt x="125691" y="1409700"/>
                </a:lnTo>
                <a:lnTo>
                  <a:pt x="129463" y="1422400"/>
                </a:lnTo>
                <a:close/>
              </a:path>
              <a:path w="3651250" h="1917700">
                <a:moveTo>
                  <a:pt x="3142132" y="1435100"/>
                </a:moveTo>
                <a:lnTo>
                  <a:pt x="3126930" y="1435100"/>
                </a:lnTo>
                <a:lnTo>
                  <a:pt x="3130397" y="1422400"/>
                </a:lnTo>
                <a:lnTo>
                  <a:pt x="3133445" y="1422400"/>
                </a:lnTo>
                <a:lnTo>
                  <a:pt x="3136366" y="1409700"/>
                </a:lnTo>
                <a:lnTo>
                  <a:pt x="3148380" y="1409700"/>
                </a:lnTo>
                <a:lnTo>
                  <a:pt x="3145396" y="1422400"/>
                </a:lnTo>
                <a:lnTo>
                  <a:pt x="3142132" y="1435100"/>
                </a:lnTo>
                <a:close/>
              </a:path>
              <a:path w="3651250" h="1917700">
                <a:moveTo>
                  <a:pt x="141566" y="1435100"/>
                </a:moveTo>
                <a:lnTo>
                  <a:pt x="122936" y="1435100"/>
                </a:lnTo>
                <a:lnTo>
                  <a:pt x="118871" y="1422400"/>
                </a:lnTo>
                <a:lnTo>
                  <a:pt x="137248" y="1422400"/>
                </a:lnTo>
                <a:lnTo>
                  <a:pt x="141566" y="1435100"/>
                </a:lnTo>
                <a:close/>
              </a:path>
              <a:path w="3651250" h="1917700">
                <a:moveTo>
                  <a:pt x="150545" y="1447800"/>
                </a:moveTo>
                <a:lnTo>
                  <a:pt x="136232" y="1447800"/>
                </a:lnTo>
                <a:lnTo>
                  <a:pt x="131622" y="1435100"/>
                </a:lnTo>
                <a:lnTo>
                  <a:pt x="145859" y="1435100"/>
                </a:lnTo>
                <a:lnTo>
                  <a:pt x="150545" y="1447800"/>
                </a:lnTo>
                <a:close/>
              </a:path>
              <a:path w="3651250" h="1917700">
                <a:moveTo>
                  <a:pt x="3130664" y="1460500"/>
                </a:moveTo>
                <a:lnTo>
                  <a:pt x="3115170" y="1460500"/>
                </a:lnTo>
                <a:lnTo>
                  <a:pt x="3119437" y="1447800"/>
                </a:lnTo>
                <a:lnTo>
                  <a:pt x="3123272" y="1447800"/>
                </a:lnTo>
                <a:lnTo>
                  <a:pt x="3127006" y="1435100"/>
                </a:lnTo>
                <a:lnTo>
                  <a:pt x="3138576" y="1435100"/>
                </a:lnTo>
                <a:lnTo>
                  <a:pt x="3134753" y="1447800"/>
                </a:lnTo>
                <a:lnTo>
                  <a:pt x="3130664" y="1460500"/>
                </a:lnTo>
                <a:close/>
              </a:path>
              <a:path w="3651250" h="1917700">
                <a:moveTo>
                  <a:pt x="165277" y="1460500"/>
                </a:moveTo>
                <a:lnTo>
                  <a:pt x="145986" y="1460500"/>
                </a:lnTo>
                <a:lnTo>
                  <a:pt x="141020" y="1447800"/>
                </a:lnTo>
                <a:lnTo>
                  <a:pt x="160083" y="1447800"/>
                </a:lnTo>
                <a:lnTo>
                  <a:pt x="165277" y="1460500"/>
                </a:lnTo>
                <a:close/>
              </a:path>
              <a:path w="3651250" h="1917700">
                <a:moveTo>
                  <a:pt x="175933" y="1473200"/>
                </a:moveTo>
                <a:lnTo>
                  <a:pt x="156438" y="1473200"/>
                </a:lnTo>
                <a:lnTo>
                  <a:pt x="151130" y="1460500"/>
                </a:lnTo>
                <a:lnTo>
                  <a:pt x="170408" y="1460500"/>
                </a:lnTo>
                <a:lnTo>
                  <a:pt x="175933" y="1473200"/>
                </a:lnTo>
                <a:close/>
              </a:path>
              <a:path w="3651250" h="1917700">
                <a:moveTo>
                  <a:pt x="3121685" y="1473200"/>
                </a:moveTo>
                <a:lnTo>
                  <a:pt x="3106051" y="1473200"/>
                </a:lnTo>
                <a:lnTo>
                  <a:pt x="3110839" y="1460500"/>
                </a:lnTo>
                <a:lnTo>
                  <a:pt x="3126308" y="1460500"/>
                </a:lnTo>
                <a:lnTo>
                  <a:pt x="3121685" y="1473200"/>
                </a:lnTo>
                <a:close/>
              </a:path>
              <a:path w="3651250" h="1917700">
                <a:moveTo>
                  <a:pt x="193116" y="1485900"/>
                </a:moveTo>
                <a:lnTo>
                  <a:pt x="173355" y="1485900"/>
                </a:lnTo>
                <a:lnTo>
                  <a:pt x="167563" y="1473200"/>
                </a:lnTo>
                <a:lnTo>
                  <a:pt x="187121" y="1473200"/>
                </a:lnTo>
                <a:lnTo>
                  <a:pt x="193116" y="1485900"/>
                </a:lnTo>
                <a:close/>
              </a:path>
              <a:path w="3651250" h="1917700">
                <a:moveTo>
                  <a:pt x="3106292" y="1498600"/>
                </a:moveTo>
                <a:lnTo>
                  <a:pt x="3090532" y="1498600"/>
                </a:lnTo>
                <a:lnTo>
                  <a:pt x="3096056" y="1485900"/>
                </a:lnTo>
                <a:lnTo>
                  <a:pt x="3101124" y="1485900"/>
                </a:lnTo>
                <a:lnTo>
                  <a:pt x="3106153" y="1473200"/>
                </a:lnTo>
                <a:lnTo>
                  <a:pt x="3116808" y="1473200"/>
                </a:lnTo>
                <a:lnTo>
                  <a:pt x="3111677" y="1485900"/>
                </a:lnTo>
                <a:lnTo>
                  <a:pt x="3106292" y="1498600"/>
                </a:lnTo>
                <a:close/>
              </a:path>
              <a:path w="3651250" h="1917700">
                <a:moveTo>
                  <a:pt x="211645" y="1498600"/>
                </a:moveTo>
                <a:lnTo>
                  <a:pt x="185432" y="1498600"/>
                </a:lnTo>
                <a:lnTo>
                  <a:pt x="179311" y="1485900"/>
                </a:lnTo>
                <a:lnTo>
                  <a:pt x="205206" y="1485900"/>
                </a:lnTo>
                <a:lnTo>
                  <a:pt x="211645" y="1498600"/>
                </a:lnTo>
                <a:close/>
              </a:path>
              <a:path w="3651250" h="1917700">
                <a:moveTo>
                  <a:pt x="231457" y="1511300"/>
                </a:moveTo>
                <a:lnTo>
                  <a:pt x="204660" y="1511300"/>
                </a:lnTo>
                <a:lnTo>
                  <a:pt x="198107" y="1498600"/>
                </a:lnTo>
                <a:lnTo>
                  <a:pt x="224599" y="1498600"/>
                </a:lnTo>
                <a:lnTo>
                  <a:pt x="231457" y="1511300"/>
                </a:lnTo>
                <a:close/>
              </a:path>
              <a:path w="3651250" h="1917700">
                <a:moveTo>
                  <a:pt x="3094799" y="1511300"/>
                </a:moveTo>
                <a:lnTo>
                  <a:pt x="3078988" y="1511300"/>
                </a:lnTo>
                <a:lnTo>
                  <a:pt x="3084982" y="1498600"/>
                </a:lnTo>
                <a:lnTo>
                  <a:pt x="3100666" y="1498600"/>
                </a:lnTo>
                <a:lnTo>
                  <a:pt x="3094799" y="1511300"/>
                </a:lnTo>
                <a:close/>
              </a:path>
              <a:path w="3651250" h="1917700">
                <a:moveTo>
                  <a:pt x="252475" y="1524000"/>
                </a:moveTo>
                <a:lnTo>
                  <a:pt x="225170" y="1524000"/>
                </a:lnTo>
                <a:lnTo>
                  <a:pt x="218198" y="1511300"/>
                </a:lnTo>
                <a:lnTo>
                  <a:pt x="245224" y="1511300"/>
                </a:lnTo>
                <a:lnTo>
                  <a:pt x="252475" y="1524000"/>
                </a:lnTo>
                <a:close/>
              </a:path>
              <a:path w="3651250" h="1917700">
                <a:moveTo>
                  <a:pt x="3075787" y="1536700"/>
                </a:moveTo>
                <a:lnTo>
                  <a:pt x="3053168" y="1536700"/>
                </a:lnTo>
                <a:lnTo>
                  <a:pt x="3060065" y="1524000"/>
                </a:lnTo>
                <a:lnTo>
                  <a:pt x="3066529" y="1524000"/>
                </a:lnTo>
                <a:lnTo>
                  <a:pt x="3072980" y="1511300"/>
                </a:lnTo>
                <a:lnTo>
                  <a:pt x="3088690" y="1511300"/>
                </a:lnTo>
                <a:lnTo>
                  <a:pt x="3082353" y="1524000"/>
                </a:lnTo>
                <a:lnTo>
                  <a:pt x="3075787" y="1536700"/>
                </a:lnTo>
                <a:close/>
              </a:path>
              <a:path w="3651250" h="1917700">
                <a:moveTo>
                  <a:pt x="282244" y="1536700"/>
                </a:moveTo>
                <a:lnTo>
                  <a:pt x="254381" y="1536700"/>
                </a:lnTo>
                <a:lnTo>
                  <a:pt x="246887" y="1524000"/>
                </a:lnTo>
                <a:lnTo>
                  <a:pt x="274510" y="1524000"/>
                </a:lnTo>
                <a:lnTo>
                  <a:pt x="282244" y="1536700"/>
                </a:lnTo>
                <a:close/>
              </a:path>
              <a:path w="3651250" h="1917700">
                <a:moveTo>
                  <a:pt x="322008" y="1549400"/>
                </a:moveTo>
                <a:lnTo>
                  <a:pt x="277583" y="1549400"/>
                </a:lnTo>
                <a:lnTo>
                  <a:pt x="269735" y="1536700"/>
                </a:lnTo>
                <a:lnTo>
                  <a:pt x="313728" y="1536700"/>
                </a:lnTo>
                <a:lnTo>
                  <a:pt x="322008" y="1549400"/>
                </a:lnTo>
                <a:close/>
              </a:path>
              <a:path w="3651250" h="1917700">
                <a:moveTo>
                  <a:pt x="3061970" y="1549400"/>
                </a:moveTo>
                <a:lnTo>
                  <a:pt x="3038944" y="1549400"/>
                </a:lnTo>
                <a:lnTo>
                  <a:pt x="3046272" y="1536700"/>
                </a:lnTo>
                <a:lnTo>
                  <a:pt x="3068993" y="1536700"/>
                </a:lnTo>
                <a:lnTo>
                  <a:pt x="3061970" y="1549400"/>
                </a:lnTo>
                <a:close/>
              </a:path>
              <a:path w="3651250" h="1917700">
                <a:moveTo>
                  <a:pt x="372960" y="1562100"/>
                </a:moveTo>
                <a:lnTo>
                  <a:pt x="318490" y="1562100"/>
                </a:lnTo>
                <a:lnTo>
                  <a:pt x="310108" y="1549400"/>
                </a:lnTo>
                <a:lnTo>
                  <a:pt x="364121" y="1549400"/>
                </a:lnTo>
                <a:lnTo>
                  <a:pt x="372960" y="1562100"/>
                </a:lnTo>
                <a:close/>
              </a:path>
              <a:path w="3651250" h="1917700">
                <a:moveTo>
                  <a:pt x="3047288" y="1562100"/>
                </a:moveTo>
                <a:lnTo>
                  <a:pt x="3023882" y="1562100"/>
                </a:lnTo>
                <a:lnTo>
                  <a:pt x="3031629" y="1549400"/>
                </a:lnTo>
                <a:lnTo>
                  <a:pt x="3054743" y="1549400"/>
                </a:lnTo>
                <a:lnTo>
                  <a:pt x="3047288" y="1562100"/>
                </a:lnTo>
                <a:close/>
              </a:path>
              <a:path w="3651250" h="1917700">
                <a:moveTo>
                  <a:pt x="513245" y="1574800"/>
                </a:moveTo>
                <a:lnTo>
                  <a:pt x="379856" y="1574800"/>
                </a:lnTo>
                <a:lnTo>
                  <a:pt x="370827" y="1562100"/>
                </a:lnTo>
                <a:lnTo>
                  <a:pt x="500380" y="1562100"/>
                </a:lnTo>
                <a:lnTo>
                  <a:pt x="513245" y="1574800"/>
                </a:lnTo>
                <a:close/>
              </a:path>
              <a:path w="3651250" h="1917700">
                <a:moveTo>
                  <a:pt x="3031769" y="1574800"/>
                </a:moveTo>
                <a:lnTo>
                  <a:pt x="3008020" y="1574800"/>
                </a:lnTo>
                <a:lnTo>
                  <a:pt x="3016173" y="1562100"/>
                </a:lnTo>
                <a:lnTo>
                  <a:pt x="3039630" y="1562100"/>
                </a:lnTo>
                <a:lnTo>
                  <a:pt x="3031769" y="1574800"/>
                </a:lnTo>
                <a:close/>
              </a:path>
              <a:path w="3651250" h="1917700">
                <a:moveTo>
                  <a:pt x="588454" y="1651000"/>
                </a:moveTo>
                <a:lnTo>
                  <a:pt x="566445" y="1651000"/>
                </a:lnTo>
                <a:lnTo>
                  <a:pt x="552805" y="1638300"/>
                </a:lnTo>
                <a:lnTo>
                  <a:pt x="515035" y="1600200"/>
                </a:lnTo>
                <a:lnTo>
                  <a:pt x="492683" y="1574800"/>
                </a:lnTo>
                <a:lnTo>
                  <a:pt x="513105" y="1574800"/>
                </a:lnTo>
                <a:lnTo>
                  <a:pt x="524446" y="1587500"/>
                </a:lnTo>
                <a:lnTo>
                  <a:pt x="524294" y="1587500"/>
                </a:lnTo>
                <a:lnTo>
                  <a:pt x="536206" y="1600200"/>
                </a:lnTo>
                <a:lnTo>
                  <a:pt x="536054" y="1600200"/>
                </a:lnTo>
                <a:lnTo>
                  <a:pt x="548487" y="1612900"/>
                </a:lnTo>
                <a:lnTo>
                  <a:pt x="548335" y="1612900"/>
                </a:lnTo>
                <a:lnTo>
                  <a:pt x="561301" y="1625600"/>
                </a:lnTo>
                <a:lnTo>
                  <a:pt x="561149" y="1625600"/>
                </a:lnTo>
                <a:lnTo>
                  <a:pt x="574624" y="1638300"/>
                </a:lnTo>
                <a:lnTo>
                  <a:pt x="574471" y="1638300"/>
                </a:lnTo>
                <a:lnTo>
                  <a:pt x="588454" y="1651000"/>
                </a:lnTo>
                <a:close/>
              </a:path>
              <a:path w="3651250" h="1917700">
                <a:moveTo>
                  <a:pt x="3015449" y="1587500"/>
                </a:moveTo>
                <a:lnTo>
                  <a:pt x="2991383" y="1587500"/>
                </a:lnTo>
                <a:lnTo>
                  <a:pt x="2999917" y="1574800"/>
                </a:lnTo>
                <a:lnTo>
                  <a:pt x="3023704" y="1574800"/>
                </a:lnTo>
                <a:lnTo>
                  <a:pt x="3015449" y="1587500"/>
                </a:lnTo>
                <a:close/>
              </a:path>
              <a:path w="3651250" h="1917700">
                <a:moveTo>
                  <a:pt x="2998342" y="1600200"/>
                </a:moveTo>
                <a:lnTo>
                  <a:pt x="2973997" y="1600200"/>
                </a:lnTo>
                <a:lnTo>
                  <a:pt x="2982899" y="1587500"/>
                </a:lnTo>
                <a:lnTo>
                  <a:pt x="3006991" y="1587500"/>
                </a:lnTo>
                <a:lnTo>
                  <a:pt x="2998342" y="1600200"/>
                </a:lnTo>
                <a:close/>
              </a:path>
              <a:path w="3651250" h="1917700">
                <a:moveTo>
                  <a:pt x="2971291" y="1612900"/>
                </a:moveTo>
                <a:lnTo>
                  <a:pt x="2946577" y="1612900"/>
                </a:lnTo>
                <a:lnTo>
                  <a:pt x="2956001" y="1600200"/>
                </a:lnTo>
                <a:lnTo>
                  <a:pt x="2980486" y="1600200"/>
                </a:lnTo>
                <a:lnTo>
                  <a:pt x="2971291" y="1612900"/>
                </a:lnTo>
                <a:close/>
              </a:path>
              <a:path w="3651250" h="1917700">
                <a:moveTo>
                  <a:pt x="2408796" y="1638300"/>
                </a:moveTo>
                <a:lnTo>
                  <a:pt x="2402078" y="1638300"/>
                </a:lnTo>
                <a:lnTo>
                  <a:pt x="2408034" y="1612900"/>
                </a:lnTo>
                <a:lnTo>
                  <a:pt x="2427998" y="1625600"/>
                </a:lnTo>
                <a:lnTo>
                  <a:pt x="2417140" y="1625600"/>
                </a:lnTo>
                <a:lnTo>
                  <a:pt x="2408796" y="1638300"/>
                </a:lnTo>
                <a:close/>
              </a:path>
              <a:path w="3651250" h="1917700">
                <a:moveTo>
                  <a:pt x="2952381" y="1625600"/>
                </a:moveTo>
                <a:lnTo>
                  <a:pt x="2927451" y="1625600"/>
                </a:lnTo>
                <a:lnTo>
                  <a:pt x="2937217" y="1612900"/>
                </a:lnTo>
                <a:lnTo>
                  <a:pt x="2961919" y="1612900"/>
                </a:lnTo>
                <a:lnTo>
                  <a:pt x="2952381" y="1625600"/>
                </a:lnTo>
                <a:close/>
              </a:path>
              <a:path w="3651250" h="1917700">
                <a:moveTo>
                  <a:pt x="2402078" y="1638300"/>
                </a:moveTo>
                <a:lnTo>
                  <a:pt x="2398522" y="1638300"/>
                </a:lnTo>
                <a:lnTo>
                  <a:pt x="2402141" y="1625600"/>
                </a:lnTo>
                <a:lnTo>
                  <a:pt x="2402078" y="1638300"/>
                </a:lnTo>
                <a:close/>
              </a:path>
              <a:path w="3651250" h="1917700">
                <a:moveTo>
                  <a:pt x="2409990" y="1651000"/>
                </a:moveTo>
                <a:lnTo>
                  <a:pt x="2394750" y="1651000"/>
                </a:lnTo>
                <a:lnTo>
                  <a:pt x="2398585" y="1638300"/>
                </a:lnTo>
                <a:lnTo>
                  <a:pt x="2408796" y="1638300"/>
                </a:lnTo>
                <a:lnTo>
                  <a:pt x="2417140" y="1625600"/>
                </a:lnTo>
                <a:lnTo>
                  <a:pt x="2413685" y="1638300"/>
                </a:lnTo>
                <a:lnTo>
                  <a:pt x="2409990" y="1651000"/>
                </a:lnTo>
                <a:close/>
              </a:path>
              <a:path w="3651250" h="1917700">
                <a:moveTo>
                  <a:pt x="2442311" y="1638300"/>
                </a:moveTo>
                <a:lnTo>
                  <a:pt x="2413685" y="1638300"/>
                </a:lnTo>
                <a:lnTo>
                  <a:pt x="2417140" y="1625600"/>
                </a:lnTo>
                <a:lnTo>
                  <a:pt x="2427846" y="1625600"/>
                </a:lnTo>
                <a:lnTo>
                  <a:pt x="2442311" y="1638300"/>
                </a:lnTo>
                <a:close/>
              </a:path>
              <a:path w="3651250" h="1917700">
                <a:moveTo>
                  <a:pt x="2922752" y="1638300"/>
                </a:moveTo>
                <a:lnTo>
                  <a:pt x="2897568" y="1638300"/>
                </a:lnTo>
                <a:lnTo>
                  <a:pt x="2907804" y="1625600"/>
                </a:lnTo>
                <a:lnTo>
                  <a:pt x="2932785" y="1625600"/>
                </a:lnTo>
                <a:lnTo>
                  <a:pt x="2922752" y="1638300"/>
                </a:lnTo>
                <a:close/>
              </a:path>
              <a:path w="3651250" h="1917700">
                <a:moveTo>
                  <a:pt x="2486990" y="1651000"/>
                </a:moveTo>
                <a:lnTo>
                  <a:pt x="2452624" y="1651000"/>
                </a:lnTo>
                <a:lnTo>
                  <a:pt x="2437688" y="1638300"/>
                </a:lnTo>
                <a:lnTo>
                  <a:pt x="2471661" y="1638300"/>
                </a:lnTo>
                <a:lnTo>
                  <a:pt x="2486990" y="1651000"/>
                </a:lnTo>
                <a:close/>
              </a:path>
              <a:path w="3651250" h="1917700">
                <a:moveTo>
                  <a:pt x="2891726" y="1651000"/>
                </a:moveTo>
                <a:lnTo>
                  <a:pt x="2855658" y="1651000"/>
                </a:lnTo>
                <a:lnTo>
                  <a:pt x="2866466" y="1638300"/>
                </a:lnTo>
                <a:lnTo>
                  <a:pt x="2902216" y="1638300"/>
                </a:lnTo>
                <a:lnTo>
                  <a:pt x="2891726" y="1651000"/>
                </a:lnTo>
                <a:close/>
              </a:path>
              <a:path w="3651250" h="1917700">
                <a:moveTo>
                  <a:pt x="698258" y="1714500"/>
                </a:moveTo>
                <a:lnTo>
                  <a:pt x="658380" y="1714500"/>
                </a:lnTo>
                <a:lnTo>
                  <a:pt x="641908" y="1701800"/>
                </a:lnTo>
                <a:lnTo>
                  <a:pt x="625894" y="1689100"/>
                </a:lnTo>
                <a:lnTo>
                  <a:pt x="610323" y="1676400"/>
                </a:lnTo>
                <a:lnTo>
                  <a:pt x="595210" y="1663700"/>
                </a:lnTo>
                <a:lnTo>
                  <a:pt x="580580" y="1651000"/>
                </a:lnTo>
                <a:lnTo>
                  <a:pt x="588302" y="1651000"/>
                </a:lnTo>
                <a:lnTo>
                  <a:pt x="602767" y="1663700"/>
                </a:lnTo>
                <a:lnTo>
                  <a:pt x="617410" y="1663700"/>
                </a:lnTo>
                <a:lnTo>
                  <a:pt x="632828" y="1676400"/>
                </a:lnTo>
                <a:lnTo>
                  <a:pt x="632663" y="1676400"/>
                </a:lnTo>
                <a:lnTo>
                  <a:pt x="648538" y="1689100"/>
                </a:lnTo>
                <a:lnTo>
                  <a:pt x="648385" y="1689100"/>
                </a:lnTo>
                <a:lnTo>
                  <a:pt x="664692" y="1701800"/>
                </a:lnTo>
                <a:lnTo>
                  <a:pt x="681113" y="1701800"/>
                </a:lnTo>
                <a:lnTo>
                  <a:pt x="698258" y="1714500"/>
                </a:lnTo>
                <a:close/>
              </a:path>
              <a:path w="3651250" h="1917700">
                <a:moveTo>
                  <a:pt x="2401963" y="1663700"/>
                </a:moveTo>
                <a:lnTo>
                  <a:pt x="2386596" y="1663700"/>
                </a:lnTo>
                <a:lnTo>
                  <a:pt x="2390851" y="1651000"/>
                </a:lnTo>
                <a:lnTo>
                  <a:pt x="2406078" y="1651000"/>
                </a:lnTo>
                <a:lnTo>
                  <a:pt x="2401963" y="1663700"/>
                </a:lnTo>
                <a:close/>
              </a:path>
              <a:path w="3651250" h="1917700">
                <a:moveTo>
                  <a:pt x="2534069" y="1663700"/>
                </a:moveTo>
                <a:lnTo>
                  <a:pt x="2483345" y="1663700"/>
                </a:lnTo>
                <a:lnTo>
                  <a:pt x="2467851" y="1651000"/>
                </a:lnTo>
                <a:lnTo>
                  <a:pt x="2517965" y="1651000"/>
                </a:lnTo>
                <a:lnTo>
                  <a:pt x="2534069" y="1663700"/>
                </a:lnTo>
                <a:close/>
              </a:path>
              <a:path w="3651250" h="1917700">
                <a:moveTo>
                  <a:pt x="2859379" y="1663700"/>
                </a:moveTo>
                <a:lnTo>
                  <a:pt x="2811602" y="1663700"/>
                </a:lnTo>
                <a:lnTo>
                  <a:pt x="2822917" y="1651000"/>
                </a:lnTo>
                <a:lnTo>
                  <a:pt x="2870301" y="1651000"/>
                </a:lnTo>
                <a:lnTo>
                  <a:pt x="2859379" y="1663700"/>
                </a:lnTo>
                <a:close/>
              </a:path>
              <a:path w="3651250" h="1917700">
                <a:moveTo>
                  <a:pt x="2388374" y="1689100"/>
                </a:moveTo>
                <a:lnTo>
                  <a:pt x="2372893" y="1689100"/>
                </a:lnTo>
                <a:lnTo>
                  <a:pt x="2377732" y="1676400"/>
                </a:lnTo>
                <a:lnTo>
                  <a:pt x="2382304" y="1663700"/>
                </a:lnTo>
                <a:lnTo>
                  <a:pt x="2397633" y="1663700"/>
                </a:lnTo>
                <a:lnTo>
                  <a:pt x="2393099" y="1676400"/>
                </a:lnTo>
                <a:lnTo>
                  <a:pt x="2388374" y="1689100"/>
                </a:lnTo>
                <a:close/>
              </a:path>
              <a:path w="3651250" h="1917700">
                <a:moveTo>
                  <a:pt x="2617063" y="1676400"/>
                </a:moveTo>
                <a:lnTo>
                  <a:pt x="2531389" y="1676400"/>
                </a:lnTo>
                <a:lnTo>
                  <a:pt x="2515133" y="1663700"/>
                </a:lnTo>
                <a:lnTo>
                  <a:pt x="2599893" y="1663700"/>
                </a:lnTo>
                <a:lnTo>
                  <a:pt x="2617063" y="1676400"/>
                </a:lnTo>
                <a:close/>
              </a:path>
              <a:path w="3651250" h="1917700">
                <a:moveTo>
                  <a:pt x="2814408" y="1676400"/>
                </a:moveTo>
                <a:lnTo>
                  <a:pt x="2730055" y="1676400"/>
                </a:lnTo>
                <a:lnTo>
                  <a:pt x="2742133" y="1663700"/>
                </a:lnTo>
                <a:lnTo>
                  <a:pt x="2825838" y="1663700"/>
                </a:lnTo>
                <a:lnTo>
                  <a:pt x="2814408" y="1676400"/>
                </a:lnTo>
                <a:close/>
              </a:path>
              <a:path w="3651250" h="1917700">
                <a:moveTo>
                  <a:pt x="2731262" y="1689100"/>
                </a:moveTo>
                <a:lnTo>
                  <a:pt x="2616009" y="1689100"/>
                </a:lnTo>
                <a:lnTo>
                  <a:pt x="2598674" y="1676400"/>
                </a:lnTo>
                <a:lnTo>
                  <a:pt x="2743454" y="1676400"/>
                </a:lnTo>
                <a:lnTo>
                  <a:pt x="2731262" y="1689100"/>
                </a:lnTo>
                <a:close/>
              </a:path>
              <a:path w="3651250" h="1917700">
                <a:moveTo>
                  <a:pt x="2378316" y="1701800"/>
                </a:moveTo>
                <a:lnTo>
                  <a:pt x="2362784" y="1701800"/>
                </a:lnTo>
                <a:lnTo>
                  <a:pt x="2368016" y="1689100"/>
                </a:lnTo>
                <a:lnTo>
                  <a:pt x="2383434" y="1689100"/>
                </a:lnTo>
                <a:lnTo>
                  <a:pt x="2378316" y="1701800"/>
                </a:lnTo>
                <a:close/>
              </a:path>
              <a:path w="3651250" h="1917700">
                <a:moveTo>
                  <a:pt x="2367483" y="1714500"/>
                </a:moveTo>
                <a:lnTo>
                  <a:pt x="2351925" y="1714500"/>
                </a:lnTo>
                <a:lnTo>
                  <a:pt x="2357539" y="1701800"/>
                </a:lnTo>
                <a:lnTo>
                  <a:pt x="2372995" y="1701800"/>
                </a:lnTo>
                <a:lnTo>
                  <a:pt x="2367483" y="1714500"/>
                </a:lnTo>
                <a:close/>
              </a:path>
              <a:path w="3651250" h="1917700">
                <a:moveTo>
                  <a:pt x="751611" y="1739900"/>
                </a:moveTo>
                <a:lnTo>
                  <a:pt x="710285" y="1739900"/>
                </a:lnTo>
                <a:lnTo>
                  <a:pt x="692581" y="1727200"/>
                </a:lnTo>
                <a:lnTo>
                  <a:pt x="675271" y="1714500"/>
                </a:lnTo>
                <a:lnTo>
                  <a:pt x="698106" y="1714500"/>
                </a:lnTo>
                <a:lnTo>
                  <a:pt x="715657" y="1727200"/>
                </a:lnTo>
                <a:lnTo>
                  <a:pt x="733285" y="1727200"/>
                </a:lnTo>
                <a:lnTo>
                  <a:pt x="751611" y="1739900"/>
                </a:lnTo>
                <a:close/>
              </a:path>
              <a:path w="3651250" h="1917700">
                <a:moveTo>
                  <a:pt x="2349830" y="1739900"/>
                </a:moveTo>
                <a:lnTo>
                  <a:pt x="2328024" y="1739900"/>
                </a:lnTo>
                <a:lnTo>
                  <a:pt x="2334348" y="1727200"/>
                </a:lnTo>
                <a:lnTo>
                  <a:pt x="2340330" y="1727200"/>
                </a:lnTo>
                <a:lnTo>
                  <a:pt x="2346312" y="1714500"/>
                </a:lnTo>
                <a:lnTo>
                  <a:pt x="2361780" y="1714500"/>
                </a:lnTo>
                <a:lnTo>
                  <a:pt x="2355900" y="1727200"/>
                </a:lnTo>
                <a:lnTo>
                  <a:pt x="2349830" y="1739900"/>
                </a:lnTo>
                <a:close/>
              </a:path>
              <a:path w="3651250" h="1917700">
                <a:moveTo>
                  <a:pt x="1409915" y="1739900"/>
                </a:moveTo>
                <a:lnTo>
                  <a:pt x="1374609" y="1739900"/>
                </a:lnTo>
                <a:lnTo>
                  <a:pt x="1397139" y="1727200"/>
                </a:lnTo>
                <a:lnTo>
                  <a:pt x="1409915" y="1739900"/>
                </a:lnTo>
                <a:close/>
              </a:path>
              <a:path w="3651250" h="1917700">
                <a:moveTo>
                  <a:pt x="789025" y="1752600"/>
                </a:moveTo>
                <a:lnTo>
                  <a:pt x="746861" y="1752600"/>
                </a:lnTo>
                <a:lnTo>
                  <a:pt x="728383" y="1739900"/>
                </a:lnTo>
                <a:lnTo>
                  <a:pt x="769988" y="1739900"/>
                </a:lnTo>
                <a:lnTo>
                  <a:pt x="789025" y="1752600"/>
                </a:lnTo>
                <a:close/>
              </a:path>
              <a:path w="3651250" h="1917700">
                <a:moveTo>
                  <a:pt x="1379423" y="1752600"/>
                </a:moveTo>
                <a:lnTo>
                  <a:pt x="1336763" y="1752600"/>
                </a:lnTo>
                <a:lnTo>
                  <a:pt x="1356029" y="1739900"/>
                </a:lnTo>
                <a:lnTo>
                  <a:pt x="1391005" y="1739900"/>
                </a:lnTo>
                <a:lnTo>
                  <a:pt x="1393433" y="1743036"/>
                </a:lnTo>
                <a:lnTo>
                  <a:pt x="1379423" y="1752600"/>
                </a:lnTo>
                <a:close/>
              </a:path>
              <a:path w="3651250" h="1917700">
                <a:moveTo>
                  <a:pt x="1393433" y="1743036"/>
                </a:moveTo>
                <a:lnTo>
                  <a:pt x="1391005" y="1739900"/>
                </a:lnTo>
                <a:lnTo>
                  <a:pt x="1398028" y="1739900"/>
                </a:lnTo>
                <a:lnTo>
                  <a:pt x="1393433" y="1743036"/>
                </a:lnTo>
                <a:close/>
              </a:path>
              <a:path w="3651250" h="1917700">
                <a:moveTo>
                  <a:pt x="1430375" y="1765300"/>
                </a:moveTo>
                <a:lnTo>
                  <a:pt x="1411147" y="1765300"/>
                </a:lnTo>
                <a:lnTo>
                  <a:pt x="1400835" y="1752600"/>
                </a:lnTo>
                <a:lnTo>
                  <a:pt x="1393433" y="1743036"/>
                </a:lnTo>
                <a:lnTo>
                  <a:pt x="1398028" y="1739900"/>
                </a:lnTo>
                <a:lnTo>
                  <a:pt x="1409776" y="1739900"/>
                </a:lnTo>
                <a:lnTo>
                  <a:pt x="1419948" y="1752600"/>
                </a:lnTo>
                <a:lnTo>
                  <a:pt x="1419796" y="1752600"/>
                </a:lnTo>
                <a:lnTo>
                  <a:pt x="1430375" y="1765300"/>
                </a:lnTo>
                <a:close/>
              </a:path>
              <a:path w="3651250" h="1917700">
                <a:moveTo>
                  <a:pt x="2337155" y="1752600"/>
                </a:moveTo>
                <a:lnTo>
                  <a:pt x="2315019" y="1752600"/>
                </a:lnTo>
                <a:lnTo>
                  <a:pt x="2321699" y="1739900"/>
                </a:lnTo>
                <a:lnTo>
                  <a:pt x="2343581" y="1739900"/>
                </a:lnTo>
                <a:lnTo>
                  <a:pt x="2337155" y="1752600"/>
                </a:lnTo>
                <a:close/>
              </a:path>
              <a:path w="3651250" h="1917700">
                <a:moveTo>
                  <a:pt x="827811" y="1765300"/>
                </a:moveTo>
                <a:lnTo>
                  <a:pt x="784910" y="1765300"/>
                </a:lnTo>
                <a:lnTo>
                  <a:pt x="765708" y="1752600"/>
                </a:lnTo>
                <a:lnTo>
                  <a:pt x="808101" y="1752600"/>
                </a:lnTo>
                <a:lnTo>
                  <a:pt x="827811" y="1765300"/>
                </a:lnTo>
                <a:close/>
              </a:path>
              <a:path w="3651250" h="1917700">
                <a:moveTo>
                  <a:pt x="1340942" y="1765300"/>
                </a:moveTo>
                <a:lnTo>
                  <a:pt x="1297495" y="1765300"/>
                </a:lnTo>
                <a:lnTo>
                  <a:pt x="1317459" y="1752600"/>
                </a:lnTo>
                <a:lnTo>
                  <a:pt x="1360373" y="1752600"/>
                </a:lnTo>
                <a:lnTo>
                  <a:pt x="1340942" y="1765300"/>
                </a:lnTo>
                <a:close/>
              </a:path>
              <a:path w="3651250" h="1917700">
                <a:moveTo>
                  <a:pt x="2323769" y="1765300"/>
                </a:moveTo>
                <a:lnTo>
                  <a:pt x="2301328" y="1765300"/>
                </a:lnTo>
                <a:lnTo>
                  <a:pt x="2308352" y="1752600"/>
                </a:lnTo>
                <a:lnTo>
                  <a:pt x="2330551" y="1752600"/>
                </a:lnTo>
                <a:lnTo>
                  <a:pt x="2323769" y="1765300"/>
                </a:lnTo>
                <a:close/>
              </a:path>
              <a:path w="3651250" h="1917700">
                <a:moveTo>
                  <a:pt x="867854" y="1778000"/>
                </a:moveTo>
                <a:lnTo>
                  <a:pt x="824306" y="1778000"/>
                </a:lnTo>
                <a:lnTo>
                  <a:pt x="804443" y="1765300"/>
                </a:lnTo>
                <a:lnTo>
                  <a:pt x="847521" y="1765300"/>
                </a:lnTo>
                <a:lnTo>
                  <a:pt x="867854" y="1778000"/>
                </a:lnTo>
                <a:close/>
              </a:path>
              <a:path w="3651250" h="1917700">
                <a:moveTo>
                  <a:pt x="1301051" y="1778000"/>
                </a:moveTo>
                <a:lnTo>
                  <a:pt x="1256919" y="1778000"/>
                </a:lnTo>
                <a:lnTo>
                  <a:pt x="1277518" y="1765300"/>
                </a:lnTo>
                <a:lnTo>
                  <a:pt x="1321168" y="1765300"/>
                </a:lnTo>
                <a:lnTo>
                  <a:pt x="1301051" y="1778000"/>
                </a:lnTo>
                <a:close/>
              </a:path>
              <a:path w="3651250" h="1917700">
                <a:moveTo>
                  <a:pt x="1488211" y="1803400"/>
                </a:moveTo>
                <a:lnTo>
                  <a:pt x="1456334" y="1803400"/>
                </a:lnTo>
                <a:lnTo>
                  <a:pt x="1444459" y="1790700"/>
                </a:lnTo>
                <a:lnTo>
                  <a:pt x="1432966" y="1778000"/>
                </a:lnTo>
                <a:lnTo>
                  <a:pt x="1421853" y="1765300"/>
                </a:lnTo>
                <a:lnTo>
                  <a:pt x="1441043" y="1765300"/>
                </a:lnTo>
                <a:lnTo>
                  <a:pt x="1452397" y="1778000"/>
                </a:lnTo>
                <a:lnTo>
                  <a:pt x="1452245" y="1778000"/>
                </a:lnTo>
                <a:lnTo>
                  <a:pt x="1463967" y="1790700"/>
                </a:lnTo>
                <a:lnTo>
                  <a:pt x="1475765" y="1790700"/>
                </a:lnTo>
                <a:lnTo>
                  <a:pt x="1488211" y="1803400"/>
                </a:lnTo>
                <a:close/>
              </a:path>
              <a:path w="3651250" h="1917700">
                <a:moveTo>
                  <a:pt x="2309710" y="1778000"/>
                </a:moveTo>
                <a:lnTo>
                  <a:pt x="2286990" y="1778000"/>
                </a:lnTo>
                <a:lnTo>
                  <a:pt x="2294331" y="1765300"/>
                </a:lnTo>
                <a:lnTo>
                  <a:pt x="2316835" y="1765300"/>
                </a:lnTo>
                <a:lnTo>
                  <a:pt x="2309710" y="1778000"/>
                </a:lnTo>
                <a:close/>
              </a:path>
              <a:path w="3651250" h="1917700">
                <a:moveTo>
                  <a:pt x="930071" y="1790700"/>
                </a:moveTo>
                <a:lnTo>
                  <a:pt x="864971" y="1790700"/>
                </a:lnTo>
                <a:lnTo>
                  <a:pt x="844486" y="1778000"/>
                </a:lnTo>
                <a:lnTo>
                  <a:pt x="908913" y="1778000"/>
                </a:lnTo>
                <a:lnTo>
                  <a:pt x="930071" y="1790700"/>
                </a:lnTo>
                <a:close/>
              </a:path>
              <a:path w="3651250" h="1917700">
                <a:moveTo>
                  <a:pt x="1259839" y="1790700"/>
                </a:moveTo>
                <a:lnTo>
                  <a:pt x="1193863" y="1790700"/>
                </a:lnTo>
                <a:lnTo>
                  <a:pt x="1204633" y="1778000"/>
                </a:lnTo>
                <a:lnTo>
                  <a:pt x="1280604" y="1778000"/>
                </a:lnTo>
                <a:lnTo>
                  <a:pt x="1259839" y="1790700"/>
                </a:lnTo>
                <a:close/>
              </a:path>
              <a:path w="3651250" h="1917700">
                <a:moveTo>
                  <a:pt x="2294991" y="1790700"/>
                </a:moveTo>
                <a:lnTo>
                  <a:pt x="2272004" y="1790700"/>
                </a:lnTo>
                <a:lnTo>
                  <a:pt x="2279662" y="1778000"/>
                </a:lnTo>
                <a:lnTo>
                  <a:pt x="2302433" y="1778000"/>
                </a:lnTo>
                <a:lnTo>
                  <a:pt x="2294991" y="1790700"/>
                </a:lnTo>
                <a:close/>
              </a:path>
              <a:path w="3651250" h="1917700">
                <a:moveTo>
                  <a:pt x="1195806" y="1803400"/>
                </a:moveTo>
                <a:lnTo>
                  <a:pt x="928128" y="1803400"/>
                </a:lnTo>
                <a:lnTo>
                  <a:pt x="906805" y="1790700"/>
                </a:lnTo>
                <a:lnTo>
                  <a:pt x="1206652" y="1790700"/>
                </a:lnTo>
                <a:lnTo>
                  <a:pt x="1195806" y="1803400"/>
                </a:lnTo>
                <a:close/>
              </a:path>
              <a:path w="3651250" h="1917700">
                <a:moveTo>
                  <a:pt x="2279637" y="1803400"/>
                </a:moveTo>
                <a:lnTo>
                  <a:pt x="2256396" y="1803400"/>
                </a:lnTo>
                <a:lnTo>
                  <a:pt x="2264371" y="1790700"/>
                </a:lnTo>
                <a:lnTo>
                  <a:pt x="2287397" y="1790700"/>
                </a:lnTo>
                <a:lnTo>
                  <a:pt x="2279637" y="1803400"/>
                </a:lnTo>
                <a:close/>
              </a:path>
              <a:path w="3651250" h="1917700">
                <a:moveTo>
                  <a:pt x="1527175" y="1828800"/>
                </a:moveTo>
                <a:lnTo>
                  <a:pt x="1494104" y="1828800"/>
                </a:lnTo>
                <a:lnTo>
                  <a:pt x="1481162" y="1816100"/>
                </a:lnTo>
                <a:lnTo>
                  <a:pt x="1468564" y="1803400"/>
                </a:lnTo>
                <a:lnTo>
                  <a:pt x="1488071" y="1803400"/>
                </a:lnTo>
                <a:lnTo>
                  <a:pt x="1500860" y="1816100"/>
                </a:lnTo>
                <a:lnTo>
                  <a:pt x="1513700" y="1816100"/>
                </a:lnTo>
                <a:lnTo>
                  <a:pt x="1527175" y="1828800"/>
                </a:lnTo>
                <a:close/>
              </a:path>
              <a:path w="3651250" h="1917700">
                <a:moveTo>
                  <a:pt x="2255431" y="1816100"/>
                </a:moveTo>
                <a:lnTo>
                  <a:pt x="2231872" y="1816100"/>
                </a:lnTo>
                <a:lnTo>
                  <a:pt x="2240292" y="1803400"/>
                </a:lnTo>
                <a:lnTo>
                  <a:pt x="2263648" y="1803400"/>
                </a:lnTo>
                <a:lnTo>
                  <a:pt x="2255431" y="1816100"/>
                </a:lnTo>
                <a:close/>
              </a:path>
              <a:path w="3651250" h="1917700">
                <a:moveTo>
                  <a:pt x="2238540" y="1828800"/>
                </a:moveTo>
                <a:lnTo>
                  <a:pt x="2214791" y="1828800"/>
                </a:lnTo>
                <a:lnTo>
                  <a:pt x="2223503" y="1816100"/>
                </a:lnTo>
                <a:lnTo>
                  <a:pt x="2247061" y="1816100"/>
                </a:lnTo>
                <a:lnTo>
                  <a:pt x="2238540" y="1828800"/>
                </a:lnTo>
                <a:close/>
              </a:path>
              <a:path w="3651250" h="1917700">
                <a:moveTo>
                  <a:pt x="1540814" y="1841500"/>
                </a:moveTo>
                <a:lnTo>
                  <a:pt x="1520990" y="1841500"/>
                </a:lnTo>
                <a:lnTo>
                  <a:pt x="1507375" y="1828800"/>
                </a:lnTo>
                <a:lnTo>
                  <a:pt x="1527022" y="1828800"/>
                </a:lnTo>
                <a:lnTo>
                  <a:pt x="1540814" y="1841500"/>
                </a:lnTo>
                <a:close/>
              </a:path>
              <a:path w="3651250" h="1917700">
                <a:moveTo>
                  <a:pt x="2221090" y="1841500"/>
                </a:moveTo>
                <a:lnTo>
                  <a:pt x="2188159" y="1841500"/>
                </a:lnTo>
                <a:lnTo>
                  <a:pt x="2197265" y="1828800"/>
                </a:lnTo>
                <a:lnTo>
                  <a:pt x="2229891" y="1828800"/>
                </a:lnTo>
                <a:lnTo>
                  <a:pt x="2221090" y="1841500"/>
                </a:lnTo>
                <a:close/>
              </a:path>
              <a:path w="3651250" h="1917700">
                <a:moveTo>
                  <a:pt x="1569034" y="1854200"/>
                </a:moveTo>
                <a:lnTo>
                  <a:pt x="1549184" y="1854200"/>
                </a:lnTo>
                <a:lnTo>
                  <a:pt x="1534934" y="1841500"/>
                </a:lnTo>
                <a:lnTo>
                  <a:pt x="1554619" y="1841500"/>
                </a:lnTo>
                <a:lnTo>
                  <a:pt x="1569034" y="1854200"/>
                </a:lnTo>
                <a:close/>
              </a:path>
              <a:path w="3651250" h="1917700">
                <a:moveTo>
                  <a:pt x="2193874" y="1854200"/>
                </a:moveTo>
                <a:lnTo>
                  <a:pt x="2160333" y="1854200"/>
                </a:lnTo>
                <a:lnTo>
                  <a:pt x="2169820" y="1841500"/>
                </a:lnTo>
                <a:lnTo>
                  <a:pt x="2203081" y="1841500"/>
                </a:lnTo>
                <a:lnTo>
                  <a:pt x="2193874" y="1854200"/>
                </a:lnTo>
                <a:close/>
              </a:path>
              <a:path w="3651250" h="1917700">
                <a:moveTo>
                  <a:pt x="1598434" y="1866900"/>
                </a:moveTo>
                <a:lnTo>
                  <a:pt x="1578584" y="1866900"/>
                </a:lnTo>
                <a:lnTo>
                  <a:pt x="1563725" y="1854200"/>
                </a:lnTo>
                <a:lnTo>
                  <a:pt x="1583436" y="1854200"/>
                </a:lnTo>
                <a:lnTo>
                  <a:pt x="1598434" y="1866900"/>
                </a:lnTo>
                <a:close/>
              </a:path>
              <a:path w="3651250" h="1917700">
                <a:moveTo>
                  <a:pt x="2165477" y="1866900"/>
                </a:moveTo>
                <a:lnTo>
                  <a:pt x="2131390" y="1866900"/>
                </a:lnTo>
                <a:lnTo>
                  <a:pt x="2141258" y="1854200"/>
                </a:lnTo>
                <a:lnTo>
                  <a:pt x="2175078" y="1854200"/>
                </a:lnTo>
                <a:lnTo>
                  <a:pt x="2165477" y="1866900"/>
                </a:lnTo>
                <a:close/>
              </a:path>
              <a:path w="3651250" h="1917700">
                <a:moveTo>
                  <a:pt x="1644599" y="1879600"/>
                </a:moveTo>
                <a:lnTo>
                  <a:pt x="1609128" y="1879600"/>
                </a:lnTo>
                <a:lnTo>
                  <a:pt x="1593710" y="1866900"/>
                </a:lnTo>
                <a:lnTo>
                  <a:pt x="1628800" y="1866900"/>
                </a:lnTo>
                <a:lnTo>
                  <a:pt x="1644599" y="1879600"/>
                </a:lnTo>
                <a:close/>
              </a:path>
              <a:path w="3651250" h="1917700">
                <a:moveTo>
                  <a:pt x="2135974" y="1879600"/>
                </a:moveTo>
                <a:lnTo>
                  <a:pt x="2101405" y="1879600"/>
                </a:lnTo>
                <a:lnTo>
                  <a:pt x="2111603" y="1866900"/>
                </a:lnTo>
                <a:lnTo>
                  <a:pt x="2145931" y="1866900"/>
                </a:lnTo>
                <a:lnTo>
                  <a:pt x="2135974" y="1879600"/>
                </a:lnTo>
                <a:close/>
              </a:path>
              <a:path w="3651250" h="1917700">
                <a:moveTo>
                  <a:pt x="1676653" y="1892300"/>
                </a:moveTo>
                <a:lnTo>
                  <a:pt x="1640751" y="1892300"/>
                </a:lnTo>
                <a:lnTo>
                  <a:pt x="1624812" y="1879600"/>
                </a:lnTo>
                <a:lnTo>
                  <a:pt x="1660359" y="1879600"/>
                </a:lnTo>
                <a:lnTo>
                  <a:pt x="1676653" y="1892300"/>
                </a:lnTo>
                <a:close/>
              </a:path>
              <a:path w="3651250" h="1917700">
                <a:moveTo>
                  <a:pt x="2105418" y="1892300"/>
                </a:moveTo>
                <a:lnTo>
                  <a:pt x="2059901" y="1892300"/>
                </a:lnTo>
                <a:lnTo>
                  <a:pt x="2070531" y="1879600"/>
                </a:lnTo>
                <a:lnTo>
                  <a:pt x="2115718" y="1879600"/>
                </a:lnTo>
                <a:lnTo>
                  <a:pt x="2105418" y="1892300"/>
                </a:lnTo>
                <a:close/>
              </a:path>
              <a:path w="3651250" h="1917700">
                <a:moveTo>
                  <a:pt x="1743494" y="1905000"/>
                </a:moveTo>
                <a:lnTo>
                  <a:pt x="1673390" y="1905000"/>
                </a:lnTo>
                <a:lnTo>
                  <a:pt x="1656943" y="1892300"/>
                </a:lnTo>
                <a:lnTo>
                  <a:pt x="1726311" y="1892300"/>
                </a:lnTo>
                <a:lnTo>
                  <a:pt x="1743494" y="1905000"/>
                </a:lnTo>
                <a:close/>
              </a:path>
              <a:path w="3651250" h="1917700">
                <a:moveTo>
                  <a:pt x="2052345" y="1905000"/>
                </a:moveTo>
                <a:lnTo>
                  <a:pt x="1994725" y="1905000"/>
                </a:lnTo>
                <a:lnTo>
                  <a:pt x="2005901" y="1892300"/>
                </a:lnTo>
                <a:lnTo>
                  <a:pt x="2063165" y="1892300"/>
                </a:lnTo>
                <a:lnTo>
                  <a:pt x="2052345" y="1905000"/>
                </a:lnTo>
                <a:close/>
              </a:path>
              <a:path w="3651250" h="1917700">
                <a:moveTo>
                  <a:pt x="1996846" y="1917700"/>
                </a:moveTo>
                <a:lnTo>
                  <a:pt x="1741385" y="1917700"/>
                </a:lnTo>
                <a:lnTo>
                  <a:pt x="1724063" y="1905000"/>
                </a:lnTo>
                <a:lnTo>
                  <a:pt x="2008124" y="1905000"/>
                </a:lnTo>
                <a:lnTo>
                  <a:pt x="1996846" y="19177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5435" y="3145078"/>
            <a:ext cx="332066" cy="570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8145" y="1380388"/>
            <a:ext cx="3341649" cy="1639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38550" y="1799272"/>
            <a:ext cx="2472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 i="0">
                <a:solidFill>
                  <a:srgbClr val="FFFF00"/>
                </a:solidFill>
                <a:latin typeface="楷体"/>
                <a:cs typeface="楷体"/>
              </a:rPr>
              <a:t>那我们再多分</a:t>
            </a:r>
            <a:r>
              <a:rPr dirty="0" sz="2400" spc="-10" b="1" i="0">
                <a:solidFill>
                  <a:srgbClr val="FFFF00"/>
                </a:solidFill>
                <a:latin typeface="楷体"/>
                <a:cs typeface="楷体"/>
              </a:rPr>
              <a:t>几 </a:t>
            </a:r>
            <a:r>
              <a:rPr dirty="0" sz="2400" b="1" i="0">
                <a:solidFill>
                  <a:srgbClr val="FFFF00"/>
                </a:solidFill>
                <a:latin typeface="楷体"/>
                <a:cs typeface="楷体"/>
              </a:rPr>
              <a:t>段吧，越多越好</a:t>
            </a:r>
            <a:r>
              <a:rPr dirty="0" sz="2400" spc="-10" b="1" i="0">
                <a:solidFill>
                  <a:srgbClr val="FFFF00"/>
                </a:solidFill>
                <a:latin typeface="楷体"/>
                <a:cs typeface="楷体"/>
              </a:rPr>
              <a:t>！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26552" y="3800855"/>
            <a:ext cx="1420368" cy="1694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17893" y="2693403"/>
            <a:ext cx="2039006" cy="1137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3401" y="2961525"/>
            <a:ext cx="942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楷体"/>
                <a:cs typeface="楷体"/>
              </a:rPr>
              <a:t>好啊</a:t>
            </a:r>
            <a:r>
              <a:rPr dirty="0" sz="2400" spc="-10" b="1">
                <a:solidFill>
                  <a:srgbClr val="FFFF00"/>
                </a:solidFill>
                <a:latin typeface="楷体"/>
                <a:cs typeface="楷体"/>
              </a:rPr>
              <a:t>！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0172" y="2043683"/>
            <a:ext cx="4087368" cy="3150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9795" y="2189988"/>
            <a:ext cx="125095" cy="2958465"/>
          </a:xfrm>
          <a:custGeom>
            <a:avLst/>
            <a:gdLst/>
            <a:ahLst/>
            <a:cxnLst/>
            <a:rect l="l" t="t" r="r" b="b"/>
            <a:pathLst>
              <a:path w="125094" h="2958465">
                <a:moveTo>
                  <a:pt x="0" y="0"/>
                </a:moveTo>
                <a:lnTo>
                  <a:pt x="124968" y="0"/>
                </a:lnTo>
                <a:lnTo>
                  <a:pt x="124968" y="2958084"/>
                </a:lnTo>
                <a:lnTo>
                  <a:pt x="0" y="29580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3077" y="2183498"/>
            <a:ext cx="137795" cy="2970530"/>
          </a:xfrm>
          <a:custGeom>
            <a:avLst/>
            <a:gdLst/>
            <a:ahLst/>
            <a:cxnLst/>
            <a:rect l="l" t="t" r="r" b="b"/>
            <a:pathLst>
              <a:path w="137794" h="2970529">
                <a:moveTo>
                  <a:pt x="137668" y="2970428"/>
                </a:moveTo>
                <a:lnTo>
                  <a:pt x="0" y="2970428"/>
                </a:lnTo>
                <a:lnTo>
                  <a:pt x="0" y="0"/>
                </a:lnTo>
                <a:lnTo>
                  <a:pt x="137668" y="0"/>
                </a:lnTo>
                <a:lnTo>
                  <a:pt x="13766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957728"/>
                </a:lnTo>
                <a:lnTo>
                  <a:pt x="6350" y="2957728"/>
                </a:lnTo>
                <a:lnTo>
                  <a:pt x="12700" y="2964078"/>
                </a:lnTo>
                <a:lnTo>
                  <a:pt x="137668" y="2964078"/>
                </a:lnTo>
                <a:lnTo>
                  <a:pt x="137668" y="2970428"/>
                </a:lnTo>
                <a:close/>
              </a:path>
              <a:path w="137794" h="297052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37794" h="2970529">
                <a:moveTo>
                  <a:pt x="12496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4968" y="6350"/>
                </a:lnTo>
                <a:lnTo>
                  <a:pt x="124968" y="12700"/>
                </a:lnTo>
                <a:close/>
              </a:path>
              <a:path w="137794" h="2970529">
                <a:moveTo>
                  <a:pt x="124968" y="2964078"/>
                </a:moveTo>
                <a:lnTo>
                  <a:pt x="124968" y="6350"/>
                </a:lnTo>
                <a:lnTo>
                  <a:pt x="131317" y="12700"/>
                </a:lnTo>
                <a:lnTo>
                  <a:pt x="137668" y="12700"/>
                </a:lnTo>
                <a:lnTo>
                  <a:pt x="137668" y="2957728"/>
                </a:lnTo>
                <a:lnTo>
                  <a:pt x="131318" y="2957728"/>
                </a:lnTo>
                <a:lnTo>
                  <a:pt x="124968" y="2964078"/>
                </a:lnTo>
                <a:close/>
              </a:path>
              <a:path w="137794" h="2970529">
                <a:moveTo>
                  <a:pt x="137668" y="12700"/>
                </a:moveTo>
                <a:lnTo>
                  <a:pt x="131317" y="12700"/>
                </a:lnTo>
                <a:lnTo>
                  <a:pt x="124968" y="6350"/>
                </a:lnTo>
                <a:lnTo>
                  <a:pt x="137668" y="6350"/>
                </a:lnTo>
                <a:lnTo>
                  <a:pt x="137668" y="12700"/>
                </a:lnTo>
                <a:close/>
              </a:path>
              <a:path w="137794" h="2970529">
                <a:moveTo>
                  <a:pt x="12700" y="2964078"/>
                </a:moveTo>
                <a:lnTo>
                  <a:pt x="6350" y="2957728"/>
                </a:lnTo>
                <a:lnTo>
                  <a:pt x="12700" y="2957728"/>
                </a:lnTo>
                <a:lnTo>
                  <a:pt x="12700" y="2964078"/>
                </a:lnTo>
                <a:close/>
              </a:path>
              <a:path w="137794" h="2970529">
                <a:moveTo>
                  <a:pt x="124968" y="2964078"/>
                </a:moveTo>
                <a:lnTo>
                  <a:pt x="12700" y="2964078"/>
                </a:lnTo>
                <a:lnTo>
                  <a:pt x="12700" y="2957728"/>
                </a:lnTo>
                <a:lnTo>
                  <a:pt x="124968" y="2957728"/>
                </a:lnTo>
                <a:lnTo>
                  <a:pt x="124968" y="2964078"/>
                </a:lnTo>
                <a:close/>
              </a:path>
              <a:path w="137794" h="2970529">
                <a:moveTo>
                  <a:pt x="137668" y="2964078"/>
                </a:moveTo>
                <a:lnTo>
                  <a:pt x="124968" y="2964078"/>
                </a:lnTo>
                <a:lnTo>
                  <a:pt x="131318" y="2957728"/>
                </a:lnTo>
                <a:lnTo>
                  <a:pt x="137668" y="2957728"/>
                </a:lnTo>
                <a:lnTo>
                  <a:pt x="137668" y="2964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86150" y="5090426"/>
            <a:ext cx="4003040" cy="114300"/>
          </a:xfrm>
          <a:custGeom>
            <a:avLst/>
            <a:gdLst/>
            <a:ahLst/>
            <a:cxnLst/>
            <a:rect l="l" t="t" r="r" b="b"/>
            <a:pathLst>
              <a:path w="4003040" h="114300">
                <a:moveTo>
                  <a:pt x="3812463" y="114300"/>
                </a:moveTo>
                <a:lnTo>
                  <a:pt x="3907713" y="57150"/>
                </a:lnTo>
                <a:lnTo>
                  <a:pt x="3812463" y="0"/>
                </a:lnTo>
                <a:lnTo>
                  <a:pt x="3939463" y="38100"/>
                </a:lnTo>
                <a:lnTo>
                  <a:pt x="3931526" y="38100"/>
                </a:lnTo>
                <a:lnTo>
                  <a:pt x="3931526" y="76200"/>
                </a:lnTo>
                <a:lnTo>
                  <a:pt x="3939463" y="76200"/>
                </a:lnTo>
                <a:lnTo>
                  <a:pt x="3812463" y="114300"/>
                </a:lnTo>
                <a:close/>
              </a:path>
              <a:path w="4003040" h="114300">
                <a:moveTo>
                  <a:pt x="3875963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875963" y="38100"/>
                </a:lnTo>
                <a:lnTo>
                  <a:pt x="3907713" y="57150"/>
                </a:lnTo>
                <a:lnTo>
                  <a:pt x="3875963" y="76200"/>
                </a:lnTo>
                <a:close/>
              </a:path>
              <a:path w="4003040" h="114300">
                <a:moveTo>
                  <a:pt x="3939463" y="76200"/>
                </a:moveTo>
                <a:lnTo>
                  <a:pt x="3931526" y="76200"/>
                </a:lnTo>
                <a:lnTo>
                  <a:pt x="3931526" y="38100"/>
                </a:lnTo>
                <a:lnTo>
                  <a:pt x="3939463" y="38100"/>
                </a:lnTo>
                <a:lnTo>
                  <a:pt x="4002963" y="57150"/>
                </a:lnTo>
                <a:lnTo>
                  <a:pt x="393946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9000" y="1998192"/>
            <a:ext cx="114300" cy="3149600"/>
          </a:xfrm>
          <a:custGeom>
            <a:avLst/>
            <a:gdLst/>
            <a:ahLst/>
            <a:cxnLst/>
            <a:rect l="l" t="t" r="r" b="b"/>
            <a:pathLst>
              <a:path w="114300" h="3149600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3149600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3149600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3149600">
                <a:moveTo>
                  <a:pt x="76200" y="3149384"/>
                </a:moveTo>
                <a:lnTo>
                  <a:pt x="38100" y="3149384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3149384"/>
                </a:lnTo>
                <a:close/>
              </a:path>
              <a:path w="114300" h="3149600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9993" y="5113921"/>
            <a:ext cx="1244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62833" y="1920329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4479" y="5046497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152855" y="2420620"/>
            <a:ext cx="29432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0">
                <a:latin typeface="华文楷体"/>
                <a:cs typeface="华文楷体"/>
              </a:rPr>
              <a:t>将运动过程分成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b="1" i="0">
                <a:latin typeface="华文楷体"/>
                <a:cs typeface="华文楷体"/>
              </a:rPr>
              <a:t>段</a:t>
            </a:r>
            <a:r>
              <a:rPr dirty="0" sz="2400" spc="-5" b="1" i="0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2855" y="2786379"/>
            <a:ext cx="2943225" cy="22148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840"/>
              </a:lnSpc>
              <a:spcBef>
                <a:spcPts val="225"/>
              </a:spcBef>
            </a:pP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越大，分割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得</a:t>
            </a:r>
            <a:r>
              <a:rPr dirty="0" sz="2400" b="1">
                <a:latin typeface="华文楷体"/>
                <a:cs typeface="华文楷体"/>
              </a:rPr>
              <a:t>越细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每段的运动就越</a:t>
            </a:r>
            <a:r>
              <a:rPr dirty="0" sz="2400" spc="-5" b="1">
                <a:latin typeface="华文楷体"/>
                <a:cs typeface="华文楷体"/>
              </a:rPr>
              <a:t>接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latin typeface="华文楷体"/>
                <a:cs typeface="华文楷体"/>
              </a:rPr>
              <a:t>近匀速直线运动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  <a:p>
            <a:pPr algn="just" marL="12700" marR="480059" indent="76200">
              <a:lnSpc>
                <a:spcPct val="99300"/>
              </a:lnSpc>
              <a:spcBef>
                <a:spcPts val="60"/>
              </a:spcBef>
            </a:pP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个矩形面积之</a:t>
            </a:r>
            <a:r>
              <a:rPr dirty="0" sz="2400" spc="-5" b="1">
                <a:latin typeface="华文楷体"/>
                <a:cs typeface="华文楷体"/>
              </a:rPr>
              <a:t>和 </a:t>
            </a:r>
            <a:r>
              <a:rPr dirty="0" sz="2400" b="1">
                <a:latin typeface="华文楷体"/>
                <a:cs typeface="华文楷体"/>
              </a:rPr>
              <a:t>与真实总位移的</a:t>
            </a:r>
            <a:r>
              <a:rPr dirty="0" sz="2400" spc="-5" b="1">
                <a:latin typeface="华文楷体"/>
                <a:cs typeface="华文楷体"/>
              </a:rPr>
              <a:t>误 </a:t>
            </a:r>
            <a:r>
              <a:rPr dirty="0" sz="2400" b="1">
                <a:latin typeface="华文楷体"/>
                <a:cs typeface="华文楷体"/>
              </a:rPr>
              <a:t>差越</a:t>
            </a:r>
            <a:r>
              <a:rPr dirty="0" sz="2400" spc="-5" b="1">
                <a:latin typeface="华文楷体"/>
                <a:cs typeface="华文楷体"/>
              </a:rPr>
              <a:t>小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850" y="2003056"/>
            <a:ext cx="29432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 i="0">
                <a:latin typeface="华文楷体"/>
                <a:cs typeface="华文楷体"/>
              </a:rPr>
              <a:t>将运动过程分成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b="1" i="0">
                <a:latin typeface="华文楷体"/>
                <a:cs typeface="华文楷体"/>
              </a:rPr>
              <a:t>段</a:t>
            </a:r>
            <a:r>
              <a:rPr dirty="0" sz="2400" spc="-5" b="1" i="0">
                <a:latin typeface="华文楷体"/>
                <a:cs typeface="华文楷体"/>
              </a:rPr>
              <a:t>， </a:t>
            </a:r>
            <a:r>
              <a:rPr dirty="0" sz="2400" b="1" i="0">
                <a:latin typeface="华文楷体"/>
                <a:cs typeface="华文楷体"/>
              </a:rPr>
              <a:t>当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b="1" i="0">
                <a:latin typeface="华文楷体"/>
                <a:cs typeface="华文楷体"/>
              </a:rPr>
              <a:t>无限大时</a:t>
            </a:r>
            <a:r>
              <a:rPr dirty="0" sz="2400" spc="-5" b="1" i="0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1850" y="2729496"/>
            <a:ext cx="3384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每一小段内，物体的运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1850" y="3095256"/>
            <a:ext cx="3689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就可以看成匀速直线运动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228" y="3624071"/>
            <a:ext cx="2077212" cy="2107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6490" y="4085678"/>
            <a:ext cx="1326515" cy="1332230"/>
          </a:xfrm>
          <a:custGeom>
            <a:avLst/>
            <a:gdLst/>
            <a:ahLst/>
            <a:cxnLst/>
            <a:rect l="l" t="t" r="r" b="b"/>
            <a:pathLst>
              <a:path w="1326514" h="1332229">
                <a:moveTo>
                  <a:pt x="1326502" y="1331798"/>
                </a:moveTo>
                <a:lnTo>
                  <a:pt x="0" y="1331798"/>
                </a:lnTo>
                <a:lnTo>
                  <a:pt x="0" y="1003541"/>
                </a:lnTo>
                <a:lnTo>
                  <a:pt x="1326502" y="0"/>
                </a:lnTo>
                <a:lnTo>
                  <a:pt x="1326502" y="1331798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30140" y="4072902"/>
            <a:ext cx="1339215" cy="1351280"/>
          </a:xfrm>
          <a:custGeom>
            <a:avLst/>
            <a:gdLst/>
            <a:ahLst/>
            <a:cxnLst/>
            <a:rect l="l" t="t" r="r" b="b"/>
            <a:pathLst>
              <a:path w="1339214" h="1351279">
                <a:moveTo>
                  <a:pt x="1339202" y="1350924"/>
                </a:moveTo>
                <a:lnTo>
                  <a:pt x="0" y="1350924"/>
                </a:lnTo>
                <a:lnTo>
                  <a:pt x="0" y="1013155"/>
                </a:lnTo>
                <a:lnTo>
                  <a:pt x="1339202" y="0"/>
                </a:lnTo>
                <a:lnTo>
                  <a:pt x="1339202" y="12776"/>
                </a:lnTo>
                <a:lnTo>
                  <a:pt x="1326502" y="12776"/>
                </a:lnTo>
                <a:lnTo>
                  <a:pt x="1326502" y="25536"/>
                </a:lnTo>
                <a:lnTo>
                  <a:pt x="16866" y="1016317"/>
                </a:lnTo>
                <a:lnTo>
                  <a:pt x="12700" y="1016317"/>
                </a:lnTo>
                <a:lnTo>
                  <a:pt x="10185" y="1021372"/>
                </a:lnTo>
                <a:lnTo>
                  <a:pt x="12700" y="1021372"/>
                </a:lnTo>
                <a:lnTo>
                  <a:pt x="12700" y="1338224"/>
                </a:lnTo>
                <a:lnTo>
                  <a:pt x="6350" y="1338224"/>
                </a:lnTo>
                <a:lnTo>
                  <a:pt x="12700" y="1344574"/>
                </a:lnTo>
                <a:lnTo>
                  <a:pt x="1339202" y="1344574"/>
                </a:lnTo>
                <a:lnTo>
                  <a:pt x="1339202" y="1350924"/>
                </a:lnTo>
                <a:close/>
              </a:path>
              <a:path w="1339214" h="1351279">
                <a:moveTo>
                  <a:pt x="1326502" y="25536"/>
                </a:moveTo>
                <a:lnTo>
                  <a:pt x="1326502" y="12776"/>
                </a:lnTo>
                <a:lnTo>
                  <a:pt x="1336687" y="17830"/>
                </a:lnTo>
                <a:lnTo>
                  <a:pt x="1326502" y="25536"/>
                </a:lnTo>
                <a:close/>
              </a:path>
              <a:path w="1339214" h="1351279">
                <a:moveTo>
                  <a:pt x="1326502" y="1344574"/>
                </a:moveTo>
                <a:lnTo>
                  <a:pt x="1326502" y="25536"/>
                </a:lnTo>
                <a:lnTo>
                  <a:pt x="1336687" y="17830"/>
                </a:lnTo>
                <a:lnTo>
                  <a:pt x="1326502" y="12776"/>
                </a:lnTo>
                <a:lnTo>
                  <a:pt x="1339202" y="12776"/>
                </a:lnTo>
                <a:lnTo>
                  <a:pt x="1339202" y="1338224"/>
                </a:lnTo>
                <a:lnTo>
                  <a:pt x="1332852" y="1338224"/>
                </a:lnTo>
                <a:lnTo>
                  <a:pt x="1326502" y="1344574"/>
                </a:lnTo>
                <a:close/>
              </a:path>
              <a:path w="1339214" h="1351279">
                <a:moveTo>
                  <a:pt x="10185" y="1021372"/>
                </a:moveTo>
                <a:lnTo>
                  <a:pt x="12700" y="1016317"/>
                </a:lnTo>
                <a:lnTo>
                  <a:pt x="12700" y="1019469"/>
                </a:lnTo>
                <a:lnTo>
                  <a:pt x="10185" y="1021372"/>
                </a:lnTo>
                <a:close/>
              </a:path>
              <a:path w="1339214" h="1351279">
                <a:moveTo>
                  <a:pt x="12700" y="1019469"/>
                </a:moveTo>
                <a:lnTo>
                  <a:pt x="12700" y="1016317"/>
                </a:lnTo>
                <a:lnTo>
                  <a:pt x="16866" y="1016317"/>
                </a:lnTo>
                <a:lnTo>
                  <a:pt x="12700" y="1019469"/>
                </a:lnTo>
                <a:close/>
              </a:path>
              <a:path w="1339214" h="1351279">
                <a:moveTo>
                  <a:pt x="12700" y="1021372"/>
                </a:moveTo>
                <a:lnTo>
                  <a:pt x="10185" y="1021372"/>
                </a:lnTo>
                <a:lnTo>
                  <a:pt x="12700" y="1019469"/>
                </a:lnTo>
                <a:lnTo>
                  <a:pt x="12700" y="1021372"/>
                </a:lnTo>
                <a:close/>
              </a:path>
              <a:path w="1339214" h="1351279">
                <a:moveTo>
                  <a:pt x="12700" y="1344574"/>
                </a:moveTo>
                <a:lnTo>
                  <a:pt x="6350" y="1338224"/>
                </a:lnTo>
                <a:lnTo>
                  <a:pt x="12700" y="1338224"/>
                </a:lnTo>
                <a:lnTo>
                  <a:pt x="12700" y="1344574"/>
                </a:lnTo>
                <a:close/>
              </a:path>
              <a:path w="1339214" h="1351279">
                <a:moveTo>
                  <a:pt x="1326502" y="1344574"/>
                </a:moveTo>
                <a:lnTo>
                  <a:pt x="12700" y="1344574"/>
                </a:lnTo>
                <a:lnTo>
                  <a:pt x="12700" y="1338224"/>
                </a:lnTo>
                <a:lnTo>
                  <a:pt x="1326502" y="1338224"/>
                </a:lnTo>
                <a:lnTo>
                  <a:pt x="1326502" y="1344574"/>
                </a:lnTo>
                <a:close/>
              </a:path>
              <a:path w="1339214" h="1351279">
                <a:moveTo>
                  <a:pt x="1339202" y="1344574"/>
                </a:moveTo>
                <a:lnTo>
                  <a:pt x="1326502" y="1344574"/>
                </a:lnTo>
                <a:lnTo>
                  <a:pt x="1332852" y="1338224"/>
                </a:lnTo>
                <a:lnTo>
                  <a:pt x="1339202" y="1338224"/>
                </a:lnTo>
                <a:lnTo>
                  <a:pt x="1339202" y="134457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3050" y="4836998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位</a:t>
            </a:r>
            <a:r>
              <a:rPr dirty="0" sz="1800" spc="-5" b="1">
                <a:latin typeface="华文楷体"/>
                <a:cs typeface="华文楷体"/>
              </a:rPr>
              <a:t>移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81144" y="1694688"/>
            <a:ext cx="2075688" cy="1877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23516" y="1668779"/>
            <a:ext cx="2072639" cy="1882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13204" y="3761232"/>
            <a:ext cx="2467356" cy="1970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931850" y="3295223"/>
            <a:ext cx="3554095" cy="204216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092325">
              <a:lnSpc>
                <a:spcPct val="100000"/>
              </a:lnSpc>
              <a:spcBef>
                <a:spcPts val="560"/>
              </a:spcBef>
            </a:pP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极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限</a:t>
            </a:r>
            <a:endParaRPr sz="2800">
              <a:latin typeface="华文楷体"/>
              <a:cs typeface="华文楷体"/>
            </a:endParaRPr>
          </a:p>
          <a:p>
            <a:pPr marL="12700" marR="5080">
              <a:lnSpc>
                <a:spcPct val="99300"/>
              </a:lnSpc>
              <a:spcBef>
                <a:spcPts val="425"/>
              </a:spcBef>
            </a:pP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个矩形面积之和等于图</a:t>
            </a:r>
            <a:r>
              <a:rPr dirty="0" sz="2400" spc="-5" b="1">
                <a:latin typeface="华文楷体"/>
                <a:cs typeface="华文楷体"/>
              </a:rPr>
              <a:t>中 </a:t>
            </a:r>
            <a:r>
              <a:rPr dirty="0" sz="2400" b="1">
                <a:latin typeface="华文楷体"/>
                <a:cs typeface="华文楷体"/>
              </a:rPr>
              <a:t>梯形面积，表示这段过</a:t>
            </a:r>
            <a:r>
              <a:rPr dirty="0" sz="2400" spc="-5" b="1">
                <a:latin typeface="华文楷体"/>
                <a:cs typeface="华文楷体"/>
              </a:rPr>
              <a:t>程 </a:t>
            </a:r>
            <a:r>
              <a:rPr dirty="0" sz="2400" b="1">
                <a:latin typeface="华文楷体"/>
                <a:cs typeface="华文楷体"/>
              </a:rPr>
              <a:t>物体的实际位移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932305">
              <a:lnSpc>
                <a:spcPts val="3055"/>
              </a:lnSpc>
            </a:pP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微元求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和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096" y="2208402"/>
            <a:ext cx="6323965" cy="92201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535"/>
              </a:lnSpc>
              <a:spcBef>
                <a:spcPts val="95"/>
              </a:spcBef>
            </a:pPr>
            <a:r>
              <a:rPr dirty="0" sz="3100" b="1" i="0">
                <a:solidFill>
                  <a:srgbClr val="014E6A"/>
                </a:solidFill>
                <a:latin typeface="微软雅黑"/>
                <a:cs typeface="微软雅黑"/>
              </a:rPr>
              <a:t>匀变速直线运动的位移与时间的关</a:t>
            </a:r>
            <a:r>
              <a:rPr dirty="0" sz="3100" spc="-5" b="1" i="0">
                <a:solidFill>
                  <a:srgbClr val="014E6A"/>
                </a:solidFill>
                <a:latin typeface="微软雅黑"/>
                <a:cs typeface="微软雅黑"/>
              </a:rPr>
              <a:t>系</a:t>
            </a:r>
            <a:endParaRPr sz="3100">
              <a:latin typeface="微软雅黑"/>
              <a:cs typeface="微软雅黑"/>
            </a:endParaRPr>
          </a:p>
          <a:p>
            <a:pPr algn="ctr">
              <a:lnSpc>
                <a:spcPts val="3535"/>
              </a:lnSpc>
            </a:pPr>
            <a:r>
              <a:rPr dirty="0" sz="2800" b="1" i="0">
                <a:solidFill>
                  <a:srgbClr val="014E6A"/>
                </a:solidFill>
                <a:latin typeface="微软雅黑"/>
                <a:cs typeface="微软雅黑"/>
              </a:rPr>
              <a:t>（第一课时</a:t>
            </a:r>
            <a:r>
              <a:rPr dirty="0" sz="3100" spc="-5" b="1" i="0">
                <a:solidFill>
                  <a:srgbClr val="014E6A"/>
                </a:solidFill>
                <a:latin typeface="微软雅黑"/>
                <a:cs typeface="微软雅黑"/>
              </a:rPr>
              <a:t>）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6798" y="3168345"/>
            <a:ext cx="251777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年	</a:t>
            </a: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级：高</a:t>
            </a: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一 </a:t>
            </a: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主讲人：张立</a:t>
            </a: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燕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583" y="3168345"/>
            <a:ext cx="394271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">
              <a:lnSpc>
                <a:spcPct val="119600"/>
              </a:lnSpc>
              <a:spcBef>
                <a:spcPts val="100"/>
              </a:spcBef>
            </a:pP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学科：物理（人教版</a:t>
            </a: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）  </a:t>
            </a: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学校：北京市第十三中</a:t>
            </a: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1296" y="2994660"/>
            <a:ext cx="2535936" cy="2223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00963" y="2457424"/>
            <a:ext cx="860425" cy="0"/>
          </a:xfrm>
          <a:custGeom>
            <a:avLst/>
            <a:gdLst/>
            <a:ahLst/>
            <a:cxnLst/>
            <a:rect l="l" t="t" r="r" b="b"/>
            <a:pathLst>
              <a:path w="860425" h="0">
                <a:moveTo>
                  <a:pt x="0" y="0"/>
                </a:moveTo>
                <a:lnTo>
                  <a:pt x="860044" y="0"/>
                </a:lnTo>
              </a:path>
            </a:pathLst>
          </a:custGeom>
          <a:ln w="17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35418" y="2454656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3397" y="2178126"/>
            <a:ext cx="8578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baseline="35714" sz="4200" i="1">
                <a:latin typeface="Book Antiqua"/>
                <a:cs typeface="Book Antiqua"/>
              </a:rPr>
              <a:t>v</a:t>
            </a:r>
            <a:r>
              <a:rPr dirty="0" baseline="36458" sz="2400">
                <a:latin typeface="Times New Roman"/>
                <a:cs typeface="Times New Roman"/>
              </a:rPr>
              <a:t>0</a:t>
            </a:r>
            <a:endParaRPr baseline="36458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9749" y="1951367"/>
            <a:ext cx="6426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282575" algn="l"/>
              </a:tabLst>
            </a:pPr>
            <a:r>
              <a:rPr dirty="0" sz="2800" i="1">
                <a:latin typeface="Book Antiqua"/>
                <a:cs typeface="Book Antiqua"/>
              </a:rPr>
              <a:t>v</a:t>
            </a:r>
            <a:r>
              <a:rPr dirty="0" sz="2800" spc="-229" i="1">
                <a:latin typeface="Book Antiqua"/>
                <a:cs typeface="Book Antiqua"/>
              </a:rPr>
              <a:t> </a:t>
            </a:r>
            <a:r>
              <a:rPr dirty="0" baseline="-35714" sz="4200" i="1">
                <a:latin typeface="Times New Roman"/>
                <a:cs typeface="Times New Roman"/>
              </a:rPr>
              <a:t>t</a:t>
            </a:r>
            <a:endParaRPr baseline="-35714" sz="4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75383" y="520647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6034" y="0"/>
                </a:lnTo>
              </a:path>
            </a:pathLst>
          </a:custGeom>
          <a:ln w="188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84260" y="4899456"/>
            <a:ext cx="13589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9873" y="5168341"/>
            <a:ext cx="13589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2917" y="4909642"/>
            <a:ext cx="32131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" i="1">
                <a:latin typeface="Times New Roman"/>
                <a:cs typeface="Times New Roman"/>
              </a:rPr>
              <a:t>at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4464" y="4909642"/>
            <a:ext cx="129667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" i="1">
                <a:latin typeface="Times New Roman"/>
                <a:cs typeface="Times New Roman"/>
              </a:rPr>
              <a:t>x </a:t>
            </a:r>
            <a:r>
              <a:rPr dirty="0" sz="3000" spc="-5">
                <a:latin typeface="Symbol"/>
                <a:cs typeface="Symbol"/>
              </a:rPr>
              <a:t>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5" i="1">
                <a:latin typeface="Book Antiqua"/>
                <a:cs typeface="Book Antiqua"/>
              </a:rPr>
              <a:t>v </a:t>
            </a:r>
            <a:r>
              <a:rPr dirty="0" sz="3000" spc="-5" i="1">
                <a:latin typeface="Times New Roman"/>
                <a:cs typeface="Times New Roman"/>
              </a:rPr>
              <a:t>t</a:t>
            </a:r>
            <a:r>
              <a:rPr dirty="0" sz="3000" spc="-20" i="1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Symbol"/>
                <a:cs typeface="Symbol"/>
              </a:rPr>
              <a:t>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1251" y="3007741"/>
            <a:ext cx="323850" cy="451484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2800" spc="-5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35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5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1106" y="3007741"/>
            <a:ext cx="12287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baseline="-16975" sz="2700" spc="-7">
                <a:latin typeface="Book Antiqua"/>
                <a:cs typeface="Book Antiqua"/>
              </a:rPr>
              <a:t>0</a:t>
            </a:r>
            <a:r>
              <a:rPr dirty="0" sz="2800" spc="-5">
                <a:latin typeface="Book Antiqua"/>
                <a:cs typeface="Book Antiqua"/>
              </a:rPr>
              <a:t>+</a:t>
            </a:r>
            <a:r>
              <a:rPr dirty="0" sz="2800" spc="-5" i="1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777280" y="1048702"/>
            <a:ext cx="124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0">
                <a:latin typeface="黑体"/>
                <a:cs typeface="黑体"/>
              </a:rPr>
              <a:t>算一</a:t>
            </a:r>
            <a:r>
              <a:rPr dirty="0" spc="5" i="0">
                <a:latin typeface="黑体"/>
                <a:cs typeface="黑体"/>
              </a:rPr>
              <a:t>算</a:t>
            </a:r>
          </a:p>
        </p:txBody>
      </p:sp>
      <p:sp>
        <p:nvSpPr>
          <p:cNvPr id="15" name="object 15"/>
          <p:cNvSpPr/>
          <p:nvPr/>
        </p:nvSpPr>
        <p:spPr>
          <a:xfrm>
            <a:off x="3058667" y="1456944"/>
            <a:ext cx="341630" cy="338455"/>
          </a:xfrm>
          <a:custGeom>
            <a:avLst/>
            <a:gdLst/>
            <a:ahLst/>
            <a:cxnLst/>
            <a:rect l="l" t="t" r="r" b="b"/>
            <a:pathLst>
              <a:path w="341629" h="338455">
                <a:moveTo>
                  <a:pt x="0" y="0"/>
                </a:moveTo>
                <a:lnTo>
                  <a:pt x="341376" y="0"/>
                </a:lnTo>
                <a:lnTo>
                  <a:pt x="341376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6120" y="1664207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0"/>
                </a:moveTo>
                <a:lnTo>
                  <a:pt x="230123" y="0"/>
                </a:lnTo>
                <a:lnTo>
                  <a:pt x="230123" y="230124"/>
                </a:lnTo>
                <a:lnTo>
                  <a:pt x="0" y="230124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21430" y="16950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66864" y="4242892"/>
            <a:ext cx="1915795" cy="0"/>
          </a:xfrm>
          <a:custGeom>
            <a:avLst/>
            <a:gdLst/>
            <a:ahLst/>
            <a:cxnLst/>
            <a:rect l="l" t="t" r="r" b="b"/>
            <a:pathLst>
              <a:path w="1915795" h="0">
                <a:moveTo>
                  <a:pt x="0" y="0"/>
                </a:moveTo>
                <a:lnTo>
                  <a:pt x="1915553" y="0"/>
                </a:lnTo>
              </a:path>
            </a:pathLst>
          </a:custGeom>
          <a:ln w="1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980527" y="4242574"/>
            <a:ext cx="254000" cy="14471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8419">
              <a:lnSpc>
                <a:spcPts val="3375"/>
              </a:lnSpc>
              <a:spcBef>
                <a:spcPts val="130"/>
              </a:spcBef>
            </a:pPr>
            <a:r>
              <a:rPr dirty="0" sz="2850" spc="15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</a:pPr>
            <a:r>
              <a:rPr dirty="0" sz="3000" spc="-5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635"/>
              </a:spcBef>
            </a:pPr>
            <a:r>
              <a:rPr dirty="0" sz="3000" spc="-5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6028" y="3722509"/>
            <a:ext cx="893444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30"/>
              </a:spcBef>
              <a:buFont typeface="Symbol"/>
              <a:buChar char=""/>
              <a:tabLst>
                <a:tab pos="281305" algn="l"/>
              </a:tabLst>
            </a:pPr>
            <a:r>
              <a:rPr dirty="0" sz="2850" spc="70" i="1">
                <a:latin typeface="Times New Roman"/>
                <a:cs typeface="Times New Roman"/>
              </a:rPr>
              <a:t>at</a:t>
            </a:r>
            <a:r>
              <a:rPr dirty="0" sz="2850" spc="70">
                <a:latin typeface="Times New Roman"/>
                <a:cs typeface="Times New Roman"/>
              </a:rPr>
              <a:t>)</a:t>
            </a:r>
            <a:r>
              <a:rPr dirty="0" sz="2850" spc="-254">
                <a:latin typeface="Times New Roman"/>
                <a:cs typeface="Times New Roman"/>
              </a:rPr>
              <a:t> </a:t>
            </a:r>
            <a:r>
              <a:rPr dirty="0" baseline="-36062" sz="4275" spc="7" i="1">
                <a:latin typeface="Times New Roman"/>
                <a:cs typeface="Times New Roman"/>
              </a:rPr>
              <a:t>t</a:t>
            </a:r>
            <a:endParaRPr baseline="-36062" sz="42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1480" y="3956824"/>
            <a:ext cx="88519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 i="1">
                <a:latin typeface="Times New Roman"/>
                <a:cs typeface="Times New Roman"/>
              </a:rPr>
              <a:t>x </a:t>
            </a: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114">
                <a:latin typeface="Times New Roman"/>
                <a:cs typeface="Times New Roman"/>
              </a:rPr>
              <a:t> </a:t>
            </a:r>
            <a:r>
              <a:rPr dirty="0" baseline="36062" sz="4275" spc="7" i="1">
                <a:latin typeface="Book Antiqua"/>
                <a:cs typeface="Book Antiqua"/>
              </a:rPr>
              <a:t>v</a:t>
            </a:r>
            <a:r>
              <a:rPr dirty="0" baseline="37037" sz="2475" spc="7">
                <a:latin typeface="Times New Roman"/>
                <a:cs typeface="Times New Roman"/>
              </a:rPr>
              <a:t>0</a:t>
            </a:r>
            <a:endParaRPr baseline="37037" sz="24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69263" y="3722509"/>
            <a:ext cx="71437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>
                <a:latin typeface="Symbol"/>
                <a:cs typeface="Symbol"/>
              </a:rPr>
              <a:t></a:t>
            </a:r>
            <a:r>
              <a:rPr dirty="0" sz="2850" spc="-300">
                <a:latin typeface="Times New Roman"/>
                <a:cs typeface="Times New Roman"/>
              </a:rPr>
              <a:t> </a:t>
            </a:r>
            <a:r>
              <a:rPr dirty="0" sz="2850" spc="45">
                <a:latin typeface="Times New Roman"/>
                <a:cs typeface="Times New Roman"/>
              </a:rPr>
              <a:t>(</a:t>
            </a:r>
            <a:r>
              <a:rPr dirty="0" sz="2850" spc="45" i="1">
                <a:latin typeface="Book Antiqua"/>
                <a:cs typeface="Book Antiqua"/>
              </a:rPr>
              <a:t>v</a:t>
            </a:r>
            <a:r>
              <a:rPr dirty="0" baseline="-25252" sz="2475" spc="67">
                <a:latin typeface="Times New Roman"/>
                <a:cs typeface="Times New Roman"/>
              </a:rPr>
              <a:t>0</a:t>
            </a:r>
            <a:endParaRPr baseline="-25252" sz="24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44240" y="4268723"/>
            <a:ext cx="325120" cy="4318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40"/>
              </a:lnSpc>
            </a:pPr>
            <a:r>
              <a:rPr dirty="0" sz="2800" spc="5" i="1">
                <a:latin typeface="Book Antiqua"/>
                <a:cs typeface="Book Antiqua"/>
              </a:rPr>
              <a:t>v</a:t>
            </a:r>
            <a:r>
              <a:rPr dirty="0" baseline="-16975" sz="2700" spc="7">
                <a:latin typeface="Book Antiqua"/>
                <a:cs typeface="Book Antiqua"/>
              </a:rPr>
              <a:t>0</a:t>
            </a:r>
            <a:endParaRPr baseline="-16975" sz="27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96484" y="4951476"/>
            <a:ext cx="234950" cy="401320"/>
          </a:xfrm>
          <a:custGeom>
            <a:avLst/>
            <a:gdLst/>
            <a:ahLst/>
            <a:cxnLst/>
            <a:rect l="l" t="t" r="r" b="b"/>
            <a:pathLst>
              <a:path w="234950" h="401320">
                <a:moveTo>
                  <a:pt x="0" y="0"/>
                </a:moveTo>
                <a:lnTo>
                  <a:pt x="234696" y="0"/>
                </a:lnTo>
                <a:lnTo>
                  <a:pt x="234696" y="400812"/>
                </a:lnTo>
                <a:lnTo>
                  <a:pt x="0" y="40081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432044" y="4840135"/>
            <a:ext cx="136525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5" i="1">
                <a:latin typeface="Times New Roman"/>
                <a:cs typeface="Times New Roman"/>
              </a:rPr>
              <a:t>t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6845" y="3216211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7060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3725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0390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7055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3720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0385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7050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3715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0380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7045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37101" y="3462134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51936" y="1989995"/>
            <a:ext cx="2435860" cy="9499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baseline="-34858" sz="3825" spc="15" i="1">
                <a:latin typeface="Times New Roman"/>
                <a:cs typeface="Times New Roman"/>
              </a:rPr>
              <a:t>x</a:t>
            </a:r>
            <a:r>
              <a:rPr dirty="0" baseline="-34858" sz="3825" spc="-44" i="1">
                <a:latin typeface="Times New Roman"/>
                <a:cs typeface="Times New Roman"/>
              </a:rPr>
              <a:t> </a:t>
            </a:r>
            <a:r>
              <a:rPr dirty="0" baseline="-34858" sz="3825" spc="15">
                <a:latin typeface="Symbol"/>
                <a:cs typeface="Symbol"/>
              </a:rPr>
              <a:t>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u="heavy" sz="25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OC</a:t>
            </a:r>
            <a:r>
              <a:rPr dirty="0" u="heavy" sz="2550" spc="-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55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50" spc="1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AB</a:t>
            </a:r>
            <a:r>
              <a:rPr dirty="0" sz="2550" spc="-265" i="1">
                <a:latin typeface="Book Antiqua"/>
                <a:cs typeface="Book Antiqua"/>
              </a:rPr>
              <a:t> </a:t>
            </a:r>
            <a:r>
              <a:rPr dirty="0" baseline="-34858" sz="3825" spc="15">
                <a:latin typeface="Symbol"/>
                <a:cs typeface="Symbol"/>
              </a:rPr>
              <a:t></a:t>
            </a:r>
            <a:r>
              <a:rPr dirty="0" baseline="-34858" sz="3825" spc="-562">
                <a:latin typeface="Times New Roman"/>
                <a:cs typeface="Times New Roman"/>
              </a:rPr>
              <a:t> </a:t>
            </a:r>
            <a:r>
              <a:rPr dirty="0" baseline="-34858" sz="3825" spc="15" i="1">
                <a:latin typeface="Times New Roman"/>
                <a:cs typeface="Times New Roman"/>
              </a:rPr>
              <a:t>OA</a:t>
            </a:r>
            <a:endParaRPr baseline="-34858" sz="3825">
              <a:latin typeface="Times New Roman"/>
              <a:cs typeface="Times New Roman"/>
            </a:endParaRPr>
          </a:p>
          <a:p>
            <a:pPr algn="ctr" marR="188595">
              <a:lnSpc>
                <a:spcPct val="100000"/>
              </a:lnSpc>
              <a:spcBef>
                <a:spcPts val="575"/>
              </a:spcBef>
            </a:pPr>
            <a:r>
              <a:rPr dirty="0" sz="2550" spc="1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088" y="2782823"/>
            <a:ext cx="2942843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84791" y="449456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4816" y="449456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4841" y="449456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84866" y="449456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84891" y="449456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84916" y="449456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84941" y="449456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4966" y="449456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84991" y="449456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85016" y="4488764"/>
            <a:ext cx="72390" cy="28575"/>
          </a:xfrm>
          <a:custGeom>
            <a:avLst/>
            <a:gdLst/>
            <a:ahLst/>
            <a:cxnLst/>
            <a:rect l="l" t="t" r="r" b="b"/>
            <a:pathLst>
              <a:path w="72389" h="28575">
                <a:moveTo>
                  <a:pt x="71780" y="28575"/>
                </a:moveTo>
                <a:lnTo>
                  <a:pt x="0" y="28575"/>
                </a:lnTo>
                <a:lnTo>
                  <a:pt x="0" y="0"/>
                </a:lnTo>
                <a:lnTo>
                  <a:pt x="71780" y="0"/>
                </a:lnTo>
                <a:lnTo>
                  <a:pt x="7178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50408" y="3727703"/>
            <a:ext cx="1118870" cy="4298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35"/>
              </a:lnSpc>
            </a:pPr>
            <a:r>
              <a:rPr dirty="0" sz="2800" spc="-5" i="1">
                <a:latin typeface="Book Antiqua"/>
                <a:cs typeface="Book Antiqua"/>
              </a:rPr>
              <a:t>Δv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12861" y="4638763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3865" y="0"/>
                </a:lnTo>
              </a:path>
            </a:pathLst>
          </a:custGeom>
          <a:ln w="20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70784" y="4308919"/>
            <a:ext cx="14414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0550" y="4599139"/>
            <a:ext cx="14414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5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10015" y="4320298"/>
            <a:ext cx="34417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 i="1">
                <a:latin typeface="Times New Roman"/>
                <a:cs typeface="Times New Roman"/>
              </a:rPr>
              <a:t>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5528" y="4320298"/>
            <a:ext cx="139509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 i="1">
                <a:latin typeface="Times New Roman"/>
                <a:cs typeface="Times New Roman"/>
              </a:rPr>
              <a:t>x </a:t>
            </a:r>
            <a:r>
              <a:rPr dirty="0" sz="3200" spc="10">
                <a:latin typeface="Symbol"/>
                <a:cs typeface="Symbol"/>
              </a:rPr>
              <a:t>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10" i="1">
                <a:latin typeface="Book Antiqua"/>
                <a:cs typeface="Book Antiqua"/>
              </a:rPr>
              <a:t>v </a:t>
            </a:r>
            <a:r>
              <a:rPr dirty="0" sz="3200" spc="5" i="1">
                <a:latin typeface="Times New Roman"/>
                <a:cs typeface="Times New Roman"/>
              </a:rPr>
              <a:t>t</a:t>
            </a:r>
            <a:r>
              <a:rPr dirty="0" sz="3200" spc="-25" i="1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Symbol"/>
                <a:cs typeface="Symbol"/>
              </a:rPr>
              <a:t>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03843" y="3511270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3903" y="0"/>
                </a:lnTo>
              </a:path>
            </a:pathLst>
          </a:custGeom>
          <a:ln w="20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51406" y="3471646"/>
            <a:ext cx="14414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5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16810" y="3458606"/>
            <a:ext cx="239395" cy="170053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3200" spc="1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470"/>
              </a:spcBef>
            </a:pPr>
            <a:r>
              <a:rPr dirty="0" sz="3200" spc="1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730"/>
              </a:spcBef>
            </a:pPr>
            <a:r>
              <a:rPr dirty="0" sz="3200" spc="1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x </a:t>
            </a:r>
            <a:r>
              <a:rPr dirty="0" spc="10" i="0">
                <a:latin typeface="Symbol"/>
                <a:cs typeface="Symbol"/>
              </a:rPr>
              <a:t></a:t>
            </a:r>
            <a:r>
              <a:rPr dirty="0" spc="10" i="0">
                <a:latin typeface="Times New Roman"/>
                <a:cs typeface="Times New Roman"/>
              </a:rPr>
              <a:t> </a:t>
            </a:r>
            <a:r>
              <a:rPr dirty="0" spc="10">
                <a:latin typeface="Book Antiqua"/>
                <a:cs typeface="Book Antiqua"/>
              </a:rPr>
              <a:t>v </a:t>
            </a:r>
            <a:r>
              <a:rPr dirty="0" spc="5"/>
              <a:t>t </a:t>
            </a:r>
            <a:r>
              <a:rPr dirty="0" spc="10" i="0">
                <a:latin typeface="Symbol"/>
                <a:cs typeface="Symbol"/>
              </a:rPr>
              <a:t></a:t>
            </a:r>
            <a:r>
              <a:rPr dirty="0" spc="10" i="0">
                <a:latin typeface="Times New Roman"/>
                <a:cs typeface="Times New Roman"/>
              </a:rPr>
              <a:t> </a:t>
            </a:r>
            <a:r>
              <a:rPr dirty="0" baseline="35590" sz="4800" spc="15" i="0">
                <a:latin typeface="Times New Roman"/>
                <a:cs typeface="Times New Roman"/>
              </a:rPr>
              <a:t>1</a:t>
            </a:r>
            <a:r>
              <a:rPr dirty="0" baseline="35590" sz="4800" spc="-352" i="0">
                <a:latin typeface="Times New Roman"/>
                <a:cs typeface="Times New Roman"/>
              </a:rPr>
              <a:t> </a:t>
            </a:r>
            <a:r>
              <a:rPr dirty="0" sz="3200" spc="114"/>
              <a:t>t</a:t>
            </a:r>
            <a:r>
              <a:rPr dirty="0" sz="3200" spc="114" i="0">
                <a:latin typeface="Times New Roman"/>
                <a:cs typeface="Times New Roman"/>
              </a:rPr>
              <a:t>(</a:t>
            </a:r>
            <a:r>
              <a:rPr dirty="0" sz="3200" spc="114"/>
              <a:t>at</a:t>
            </a:r>
            <a:r>
              <a:rPr dirty="0" sz="3200" spc="114" i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7881" y="1491945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算一</a:t>
            </a:r>
            <a:r>
              <a:rPr dirty="0" sz="3200" spc="5">
                <a:latin typeface="黑体"/>
                <a:cs typeface="黑体"/>
              </a:rPr>
              <a:t>算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28672" y="1868423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28316" y="209092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92018" y="213831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85388" y="4500371"/>
            <a:ext cx="1868805" cy="391795"/>
          </a:xfrm>
          <a:custGeom>
            <a:avLst/>
            <a:gdLst/>
            <a:ahLst/>
            <a:cxnLst/>
            <a:rect l="l" t="t" r="r" b="b"/>
            <a:pathLst>
              <a:path w="1868804" h="391795">
                <a:moveTo>
                  <a:pt x="0" y="0"/>
                </a:moveTo>
                <a:lnTo>
                  <a:pt x="1868424" y="0"/>
                </a:lnTo>
                <a:lnTo>
                  <a:pt x="1868424" y="391667"/>
                </a:lnTo>
                <a:lnTo>
                  <a:pt x="0" y="391667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78441" y="4494364"/>
            <a:ext cx="1882775" cy="404495"/>
          </a:xfrm>
          <a:custGeom>
            <a:avLst/>
            <a:gdLst/>
            <a:ahLst/>
            <a:cxnLst/>
            <a:rect l="l" t="t" r="r" b="b"/>
            <a:pathLst>
              <a:path w="1882775" h="404495">
                <a:moveTo>
                  <a:pt x="1882406" y="404063"/>
                </a:moveTo>
                <a:lnTo>
                  <a:pt x="0" y="404063"/>
                </a:lnTo>
                <a:lnTo>
                  <a:pt x="0" y="0"/>
                </a:lnTo>
                <a:lnTo>
                  <a:pt x="1882406" y="0"/>
                </a:lnTo>
                <a:lnTo>
                  <a:pt x="188240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91363"/>
                </a:lnTo>
                <a:lnTo>
                  <a:pt x="6350" y="391363"/>
                </a:lnTo>
                <a:lnTo>
                  <a:pt x="12700" y="397713"/>
                </a:lnTo>
                <a:lnTo>
                  <a:pt x="1882406" y="397713"/>
                </a:lnTo>
                <a:lnTo>
                  <a:pt x="1882406" y="404063"/>
                </a:lnTo>
                <a:close/>
              </a:path>
              <a:path w="1882775" h="40449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882775" h="404495">
                <a:moveTo>
                  <a:pt x="186970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869706" y="6350"/>
                </a:lnTo>
                <a:lnTo>
                  <a:pt x="1869706" y="12700"/>
                </a:lnTo>
                <a:close/>
              </a:path>
              <a:path w="1882775" h="404495">
                <a:moveTo>
                  <a:pt x="1869706" y="397713"/>
                </a:moveTo>
                <a:lnTo>
                  <a:pt x="1869706" y="6350"/>
                </a:lnTo>
                <a:lnTo>
                  <a:pt x="1876056" y="12700"/>
                </a:lnTo>
                <a:lnTo>
                  <a:pt x="1882406" y="12700"/>
                </a:lnTo>
                <a:lnTo>
                  <a:pt x="1882406" y="391363"/>
                </a:lnTo>
                <a:lnTo>
                  <a:pt x="1876056" y="391363"/>
                </a:lnTo>
                <a:lnTo>
                  <a:pt x="1869706" y="397713"/>
                </a:lnTo>
                <a:close/>
              </a:path>
              <a:path w="1882775" h="404495">
                <a:moveTo>
                  <a:pt x="1882406" y="12700"/>
                </a:moveTo>
                <a:lnTo>
                  <a:pt x="1876056" y="12700"/>
                </a:lnTo>
                <a:lnTo>
                  <a:pt x="1869706" y="6350"/>
                </a:lnTo>
                <a:lnTo>
                  <a:pt x="1882406" y="6350"/>
                </a:lnTo>
                <a:lnTo>
                  <a:pt x="1882406" y="12700"/>
                </a:lnTo>
                <a:close/>
              </a:path>
              <a:path w="1882775" h="404495">
                <a:moveTo>
                  <a:pt x="12700" y="397713"/>
                </a:moveTo>
                <a:lnTo>
                  <a:pt x="6350" y="391363"/>
                </a:lnTo>
                <a:lnTo>
                  <a:pt x="12700" y="391363"/>
                </a:lnTo>
                <a:lnTo>
                  <a:pt x="12700" y="397713"/>
                </a:lnTo>
                <a:close/>
              </a:path>
              <a:path w="1882775" h="404495">
                <a:moveTo>
                  <a:pt x="1869706" y="397713"/>
                </a:moveTo>
                <a:lnTo>
                  <a:pt x="12700" y="397713"/>
                </a:lnTo>
                <a:lnTo>
                  <a:pt x="12700" y="391363"/>
                </a:lnTo>
                <a:lnTo>
                  <a:pt x="1869706" y="391363"/>
                </a:lnTo>
                <a:lnTo>
                  <a:pt x="1869706" y="397713"/>
                </a:lnTo>
                <a:close/>
              </a:path>
              <a:path w="1882775" h="404495">
                <a:moveTo>
                  <a:pt x="1882406" y="397713"/>
                </a:moveTo>
                <a:lnTo>
                  <a:pt x="1869706" y="397713"/>
                </a:lnTo>
                <a:lnTo>
                  <a:pt x="1876056" y="391363"/>
                </a:lnTo>
                <a:lnTo>
                  <a:pt x="1882406" y="391363"/>
                </a:lnTo>
                <a:lnTo>
                  <a:pt x="1882406" y="39771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94532" y="3323844"/>
            <a:ext cx="1859280" cy="1188720"/>
          </a:xfrm>
          <a:custGeom>
            <a:avLst/>
            <a:gdLst/>
            <a:ahLst/>
            <a:cxnLst/>
            <a:rect l="l" t="t" r="r" b="b"/>
            <a:pathLst>
              <a:path w="1859279" h="1188720">
                <a:moveTo>
                  <a:pt x="1859279" y="1188719"/>
                </a:moveTo>
                <a:lnTo>
                  <a:pt x="0" y="1188719"/>
                </a:lnTo>
                <a:lnTo>
                  <a:pt x="1859279" y="0"/>
                </a:lnTo>
                <a:lnTo>
                  <a:pt x="1859279" y="118871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72179" y="3312375"/>
            <a:ext cx="1889125" cy="1206500"/>
          </a:xfrm>
          <a:custGeom>
            <a:avLst/>
            <a:gdLst/>
            <a:ahLst/>
            <a:cxnLst/>
            <a:rect l="l" t="t" r="r" b="b"/>
            <a:pathLst>
              <a:path w="1889125" h="1206500">
                <a:moveTo>
                  <a:pt x="1888642" y="1205941"/>
                </a:moveTo>
                <a:lnTo>
                  <a:pt x="0" y="1205941"/>
                </a:lnTo>
                <a:lnTo>
                  <a:pt x="1888642" y="0"/>
                </a:lnTo>
                <a:lnTo>
                  <a:pt x="1888642" y="11595"/>
                </a:lnTo>
                <a:lnTo>
                  <a:pt x="1875942" y="11595"/>
                </a:lnTo>
                <a:lnTo>
                  <a:pt x="1875942" y="23177"/>
                </a:lnTo>
                <a:lnTo>
                  <a:pt x="43496" y="1193241"/>
                </a:lnTo>
                <a:lnTo>
                  <a:pt x="21742" y="1193241"/>
                </a:lnTo>
                <a:lnTo>
                  <a:pt x="25158" y="1204950"/>
                </a:lnTo>
                <a:lnTo>
                  <a:pt x="1888642" y="1204950"/>
                </a:lnTo>
                <a:lnTo>
                  <a:pt x="1888642" y="1205941"/>
                </a:lnTo>
                <a:close/>
              </a:path>
              <a:path w="1889125" h="1206500">
                <a:moveTo>
                  <a:pt x="1875942" y="23177"/>
                </a:moveTo>
                <a:lnTo>
                  <a:pt x="1875942" y="11595"/>
                </a:lnTo>
                <a:lnTo>
                  <a:pt x="1885708" y="16941"/>
                </a:lnTo>
                <a:lnTo>
                  <a:pt x="1875942" y="23177"/>
                </a:lnTo>
                <a:close/>
              </a:path>
              <a:path w="1889125" h="1206500">
                <a:moveTo>
                  <a:pt x="1875942" y="1199591"/>
                </a:moveTo>
                <a:lnTo>
                  <a:pt x="1875942" y="23177"/>
                </a:lnTo>
                <a:lnTo>
                  <a:pt x="1885708" y="16941"/>
                </a:lnTo>
                <a:lnTo>
                  <a:pt x="1875942" y="11595"/>
                </a:lnTo>
                <a:lnTo>
                  <a:pt x="1888642" y="11595"/>
                </a:lnTo>
                <a:lnTo>
                  <a:pt x="1888642" y="1193241"/>
                </a:lnTo>
                <a:lnTo>
                  <a:pt x="1882292" y="1193241"/>
                </a:lnTo>
                <a:lnTo>
                  <a:pt x="1875942" y="1199591"/>
                </a:lnTo>
                <a:close/>
              </a:path>
              <a:path w="1889125" h="1206500">
                <a:moveTo>
                  <a:pt x="25158" y="1204950"/>
                </a:moveTo>
                <a:lnTo>
                  <a:pt x="21742" y="1193241"/>
                </a:lnTo>
                <a:lnTo>
                  <a:pt x="43496" y="1193241"/>
                </a:lnTo>
                <a:lnTo>
                  <a:pt x="25158" y="1204950"/>
                </a:lnTo>
                <a:close/>
              </a:path>
              <a:path w="1889125" h="1206500">
                <a:moveTo>
                  <a:pt x="1888642" y="1204950"/>
                </a:moveTo>
                <a:lnTo>
                  <a:pt x="25158" y="1204950"/>
                </a:lnTo>
                <a:lnTo>
                  <a:pt x="43496" y="1193241"/>
                </a:lnTo>
                <a:lnTo>
                  <a:pt x="1875942" y="1193241"/>
                </a:lnTo>
                <a:lnTo>
                  <a:pt x="1875942" y="1199591"/>
                </a:lnTo>
                <a:lnTo>
                  <a:pt x="1888642" y="1199591"/>
                </a:lnTo>
                <a:lnTo>
                  <a:pt x="1888642" y="1204950"/>
                </a:lnTo>
                <a:close/>
              </a:path>
              <a:path w="1889125" h="1206500">
                <a:moveTo>
                  <a:pt x="1888642" y="1199591"/>
                </a:moveTo>
                <a:lnTo>
                  <a:pt x="1875942" y="1199591"/>
                </a:lnTo>
                <a:lnTo>
                  <a:pt x="1882292" y="1193241"/>
                </a:lnTo>
                <a:lnTo>
                  <a:pt x="1888642" y="1193241"/>
                </a:lnTo>
                <a:lnTo>
                  <a:pt x="1888642" y="119959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22747" y="3358260"/>
            <a:ext cx="85725" cy="1116330"/>
          </a:xfrm>
          <a:custGeom>
            <a:avLst/>
            <a:gdLst/>
            <a:ahLst/>
            <a:cxnLst/>
            <a:rect l="l" t="t" r="r" b="b"/>
            <a:pathLst>
              <a:path w="85725" h="1116329">
                <a:moveTo>
                  <a:pt x="0" y="85725"/>
                </a:moveTo>
                <a:lnTo>
                  <a:pt x="42862" y="0"/>
                </a:lnTo>
                <a:lnTo>
                  <a:pt x="58934" y="32143"/>
                </a:lnTo>
                <a:lnTo>
                  <a:pt x="28575" y="32143"/>
                </a:lnTo>
                <a:lnTo>
                  <a:pt x="28575" y="57150"/>
                </a:lnTo>
                <a:lnTo>
                  <a:pt x="0" y="85725"/>
                </a:lnTo>
                <a:close/>
              </a:path>
              <a:path w="85725" h="1116329">
                <a:moveTo>
                  <a:pt x="28575" y="57150"/>
                </a:moveTo>
                <a:lnTo>
                  <a:pt x="28575" y="32143"/>
                </a:lnTo>
                <a:lnTo>
                  <a:pt x="57150" y="32143"/>
                </a:lnTo>
                <a:lnTo>
                  <a:pt x="57150" y="42862"/>
                </a:lnTo>
                <a:lnTo>
                  <a:pt x="42862" y="42862"/>
                </a:lnTo>
                <a:lnTo>
                  <a:pt x="28575" y="57150"/>
                </a:lnTo>
                <a:close/>
              </a:path>
              <a:path w="85725" h="1116329">
                <a:moveTo>
                  <a:pt x="85725" y="85725"/>
                </a:moveTo>
                <a:lnTo>
                  <a:pt x="57150" y="57150"/>
                </a:lnTo>
                <a:lnTo>
                  <a:pt x="57150" y="32143"/>
                </a:lnTo>
                <a:lnTo>
                  <a:pt x="58934" y="32143"/>
                </a:lnTo>
                <a:lnTo>
                  <a:pt x="85725" y="85725"/>
                </a:lnTo>
                <a:close/>
              </a:path>
              <a:path w="85725" h="1116329">
                <a:moveTo>
                  <a:pt x="57150" y="146443"/>
                </a:moveTo>
                <a:lnTo>
                  <a:pt x="28575" y="146443"/>
                </a:lnTo>
                <a:lnTo>
                  <a:pt x="28575" y="57150"/>
                </a:lnTo>
                <a:lnTo>
                  <a:pt x="42862" y="42862"/>
                </a:lnTo>
                <a:lnTo>
                  <a:pt x="57150" y="57150"/>
                </a:lnTo>
                <a:lnTo>
                  <a:pt x="57150" y="146443"/>
                </a:lnTo>
                <a:close/>
              </a:path>
              <a:path w="85725" h="1116329">
                <a:moveTo>
                  <a:pt x="57150" y="57150"/>
                </a:moveTo>
                <a:lnTo>
                  <a:pt x="42862" y="42862"/>
                </a:lnTo>
                <a:lnTo>
                  <a:pt x="57150" y="42862"/>
                </a:lnTo>
                <a:lnTo>
                  <a:pt x="57150" y="57150"/>
                </a:lnTo>
                <a:close/>
              </a:path>
              <a:path w="85725" h="1116329">
                <a:moveTo>
                  <a:pt x="42862" y="1115999"/>
                </a:moveTo>
                <a:lnTo>
                  <a:pt x="0" y="1030274"/>
                </a:lnTo>
                <a:lnTo>
                  <a:pt x="28575" y="1058849"/>
                </a:lnTo>
                <a:lnTo>
                  <a:pt x="28575" y="1083856"/>
                </a:lnTo>
                <a:lnTo>
                  <a:pt x="58934" y="1083856"/>
                </a:lnTo>
                <a:lnTo>
                  <a:pt x="42862" y="1115999"/>
                </a:lnTo>
                <a:close/>
              </a:path>
              <a:path w="85725" h="1116329">
                <a:moveTo>
                  <a:pt x="58934" y="1083856"/>
                </a:moveTo>
                <a:lnTo>
                  <a:pt x="57150" y="1083856"/>
                </a:lnTo>
                <a:lnTo>
                  <a:pt x="57150" y="1058849"/>
                </a:lnTo>
                <a:lnTo>
                  <a:pt x="85725" y="1030274"/>
                </a:lnTo>
                <a:lnTo>
                  <a:pt x="58934" y="1083856"/>
                </a:lnTo>
                <a:close/>
              </a:path>
              <a:path w="85725" h="1116329">
                <a:moveTo>
                  <a:pt x="42862" y="1073137"/>
                </a:moveTo>
                <a:lnTo>
                  <a:pt x="28575" y="1058849"/>
                </a:lnTo>
                <a:lnTo>
                  <a:pt x="28575" y="1032268"/>
                </a:lnTo>
                <a:lnTo>
                  <a:pt x="57150" y="1032268"/>
                </a:lnTo>
                <a:lnTo>
                  <a:pt x="57150" y="1058849"/>
                </a:lnTo>
                <a:lnTo>
                  <a:pt x="42862" y="1073137"/>
                </a:lnTo>
                <a:close/>
              </a:path>
              <a:path w="85725" h="1116329">
                <a:moveTo>
                  <a:pt x="57150" y="1083856"/>
                </a:moveTo>
                <a:lnTo>
                  <a:pt x="28575" y="1083856"/>
                </a:lnTo>
                <a:lnTo>
                  <a:pt x="28575" y="1058849"/>
                </a:lnTo>
                <a:lnTo>
                  <a:pt x="42862" y="1073137"/>
                </a:lnTo>
                <a:lnTo>
                  <a:pt x="57150" y="1073137"/>
                </a:lnTo>
                <a:lnTo>
                  <a:pt x="57150" y="1083856"/>
                </a:lnTo>
                <a:close/>
              </a:path>
              <a:path w="85725" h="1116329">
                <a:moveTo>
                  <a:pt x="57150" y="1073137"/>
                </a:moveTo>
                <a:lnTo>
                  <a:pt x="42862" y="1073137"/>
                </a:lnTo>
                <a:lnTo>
                  <a:pt x="57150" y="1058849"/>
                </a:lnTo>
                <a:lnTo>
                  <a:pt x="57150" y="1073137"/>
                </a:lnTo>
                <a:close/>
              </a:path>
              <a:path w="85725" h="1116329">
                <a:moveTo>
                  <a:pt x="57150" y="346468"/>
                </a:moveTo>
                <a:lnTo>
                  <a:pt x="28575" y="346468"/>
                </a:lnTo>
                <a:lnTo>
                  <a:pt x="28575" y="232168"/>
                </a:lnTo>
                <a:lnTo>
                  <a:pt x="57150" y="232168"/>
                </a:lnTo>
                <a:lnTo>
                  <a:pt x="57150" y="346468"/>
                </a:lnTo>
                <a:close/>
              </a:path>
              <a:path w="85725" h="1116329">
                <a:moveTo>
                  <a:pt x="57150" y="546493"/>
                </a:moveTo>
                <a:lnTo>
                  <a:pt x="28575" y="546493"/>
                </a:lnTo>
                <a:lnTo>
                  <a:pt x="28575" y="432193"/>
                </a:lnTo>
                <a:lnTo>
                  <a:pt x="57150" y="432193"/>
                </a:lnTo>
                <a:lnTo>
                  <a:pt x="57150" y="546493"/>
                </a:lnTo>
                <a:close/>
              </a:path>
              <a:path w="85725" h="1116329">
                <a:moveTo>
                  <a:pt x="57150" y="746518"/>
                </a:moveTo>
                <a:lnTo>
                  <a:pt x="28575" y="746518"/>
                </a:lnTo>
                <a:lnTo>
                  <a:pt x="28575" y="632218"/>
                </a:lnTo>
                <a:lnTo>
                  <a:pt x="57150" y="632218"/>
                </a:lnTo>
                <a:lnTo>
                  <a:pt x="57150" y="746518"/>
                </a:lnTo>
                <a:close/>
              </a:path>
              <a:path w="85725" h="1116329">
                <a:moveTo>
                  <a:pt x="57150" y="946543"/>
                </a:moveTo>
                <a:lnTo>
                  <a:pt x="28575" y="946543"/>
                </a:lnTo>
                <a:lnTo>
                  <a:pt x="28575" y="832243"/>
                </a:lnTo>
                <a:lnTo>
                  <a:pt x="57150" y="832243"/>
                </a:lnTo>
                <a:lnTo>
                  <a:pt x="57150" y="946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7930" y="1378165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想一</a:t>
            </a:r>
            <a:r>
              <a:rPr dirty="0" sz="3200" spc="5">
                <a:latin typeface="黑体"/>
                <a:cs typeface="黑体"/>
              </a:rPr>
              <a:t>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9435" y="169468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69079" y="1918716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2079" y="202453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69435" y="2176272"/>
            <a:ext cx="4221479" cy="3874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81843" y="5459933"/>
            <a:ext cx="7620" cy="78740"/>
          </a:xfrm>
          <a:custGeom>
            <a:avLst/>
            <a:gdLst/>
            <a:ahLst/>
            <a:cxnLst/>
            <a:rect l="l" t="t" r="r" b="b"/>
            <a:pathLst>
              <a:path w="7620" h="7873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  <a:path w="7620" h="78739">
                <a:moveTo>
                  <a:pt x="7620" y="78663"/>
                </a:moveTo>
                <a:lnTo>
                  <a:pt x="0" y="78663"/>
                </a:lnTo>
                <a:lnTo>
                  <a:pt x="0" y="53339"/>
                </a:lnTo>
                <a:lnTo>
                  <a:pt x="7620" y="53339"/>
                </a:lnTo>
                <a:lnTo>
                  <a:pt x="7620" y="7866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29679" y="30829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29679" y="31362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29679" y="31895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29679" y="32429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29679" y="32962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29679" y="33496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29679" y="34029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29679" y="34562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29679" y="35096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9679" y="35629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29679" y="36163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29679" y="36696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29679" y="37229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29679" y="37763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29679" y="38296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29679" y="38830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29679" y="39363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29679" y="39896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29679" y="40430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29679" y="40963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29679" y="41497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29679" y="42030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29679" y="42563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29679" y="43097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29679" y="43630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29679" y="44164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29679" y="44697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29679" y="45230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29679" y="45764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29679" y="46297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29679" y="46831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29679" y="47364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29679" y="47897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29679" y="48431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29679" y="48964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29679" y="49498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29679" y="50031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29679" y="50564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29679" y="51098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29679" y="51631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29679" y="52165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29679" y="52698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29679" y="53231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29679" y="53765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29679" y="54298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29679" y="54832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29679" y="55365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29679" y="55898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29679" y="56432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0300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24967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9632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4299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8965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03630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8297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2962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7629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82295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6960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71627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6292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0959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5625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0290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44957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39622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4289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8955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3620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8287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2952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07619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2285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96950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91617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86282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0949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75615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0280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64947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9612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54279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48945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3610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382770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329429" y="307910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984155" y="2831274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1474" y="4764354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46767" y="4643488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82060" y="4503051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17354" y="4355515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52660" y="4231081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87953" y="4119092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3246" y="4026649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58540" y="3925328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3833" y="3838231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9126" y="3754678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64432" y="3688905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99726" y="3619576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5019" y="3553815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70312" y="3491598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05605" y="3432936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40899" y="3372497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6205" y="3324504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1498" y="3278276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46791" y="3230283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2085" y="3178733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17378" y="3139630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52671" y="3102292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87977" y="3059633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7106" y="3025863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64698" y="2981426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99991" y="2942310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35297" y="2912097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70591" y="2876537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05884" y="2848101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41177" y="2816098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76471" y="2789440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11764" y="2764548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47070" y="2739669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82363" y="2712999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17656" y="2686342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52950" y="2663228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88243" y="2640126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0" y="0"/>
                </a:moveTo>
                <a:lnTo>
                  <a:pt x="35293" y="0"/>
                </a:lnTo>
                <a:lnTo>
                  <a:pt x="35293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19726" y="26496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19726" y="27029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19726" y="27563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19726" y="28096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19726" y="28630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19726" y="29163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19726" y="29696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19726" y="30230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19726" y="30763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19726" y="31297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19726" y="31830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19726" y="32363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19726" y="32897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19726" y="33430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19726" y="33964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19726" y="34497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19726" y="35030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19726" y="35564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19726" y="36097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19726" y="36631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19726" y="37164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19726" y="37697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19726" y="38231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19726" y="38764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19726" y="39298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19726" y="39831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19726" y="40364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19726" y="40898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19726" y="41431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19726" y="41965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519726" y="42498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519726" y="43031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19726" y="43565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19726" y="44098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519726" y="44632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19726" y="45165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19726" y="45698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519726" y="46232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519726" y="46765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519726" y="47299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519726" y="47832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19726" y="4836591"/>
            <a:ext cx="7620" cy="28575"/>
          </a:xfrm>
          <a:custGeom>
            <a:avLst/>
            <a:gdLst/>
            <a:ahLst/>
            <a:cxnLst/>
            <a:rect l="l" t="t" r="r" b="b"/>
            <a:pathLst>
              <a:path w="7620" h="28575">
                <a:moveTo>
                  <a:pt x="7619" y="27952"/>
                </a:moveTo>
                <a:lnTo>
                  <a:pt x="0" y="27952"/>
                </a:lnTo>
                <a:lnTo>
                  <a:pt x="0" y="0"/>
                </a:lnTo>
                <a:lnTo>
                  <a:pt x="7619" y="0"/>
                </a:lnTo>
                <a:lnTo>
                  <a:pt x="7619" y="2795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84433" y="26496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84433" y="27029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484433" y="27563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484433" y="28096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484433" y="28630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484433" y="29163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84433" y="29696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484433" y="30230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484433" y="30763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484433" y="31297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484433" y="31830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84433" y="32363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484433" y="32897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484433" y="33430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84433" y="33964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84433" y="34497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84433" y="35030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84433" y="35564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84433" y="36097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84433" y="36631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84433" y="37164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84433" y="37697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84433" y="38231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84433" y="38764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84433" y="39298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484433" y="39831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484433" y="40364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84433" y="40898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484433" y="41431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84433" y="41965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484433" y="42498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484433" y="43031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484433" y="43565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484433" y="44098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484433" y="44632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84433" y="45165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484433" y="45698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484433" y="46232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484433" y="46765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484433" y="47299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84433" y="47832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484433" y="4836591"/>
            <a:ext cx="7620" cy="28575"/>
          </a:xfrm>
          <a:custGeom>
            <a:avLst/>
            <a:gdLst/>
            <a:ahLst/>
            <a:cxnLst/>
            <a:rect l="l" t="t" r="r" b="b"/>
            <a:pathLst>
              <a:path w="7620" h="28575">
                <a:moveTo>
                  <a:pt x="7619" y="27952"/>
                </a:moveTo>
                <a:lnTo>
                  <a:pt x="0" y="27952"/>
                </a:lnTo>
                <a:lnTo>
                  <a:pt x="0" y="0"/>
                </a:lnTo>
                <a:lnTo>
                  <a:pt x="7619" y="0"/>
                </a:lnTo>
                <a:lnTo>
                  <a:pt x="7619" y="2795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52213" y="26727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452213" y="27260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452213" y="27794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452213" y="28327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452213" y="288611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452213" y="29394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452213" y="29927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452213" y="30461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452213" y="30994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452213" y="315281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52213" y="32061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452213" y="32594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452213" y="33128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452213" y="33661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452213" y="34195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452213" y="34728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452213" y="35261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452213" y="35795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452213" y="36328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452213" y="36862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452213" y="37395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52213" y="37928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452213" y="38462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452213" y="38995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452213" y="39529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452213" y="40062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452213" y="40595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452213" y="41129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452213" y="41662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452213" y="42196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452213" y="42729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452213" y="43262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452213" y="43796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452213" y="44329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452213" y="44863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452213" y="45396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452213" y="45929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452213" y="46463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452213" y="46996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452213" y="47530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452213" y="48063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416920" y="26958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416920" y="274920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416920" y="28025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416920" y="285588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416920" y="29092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416920" y="29625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416920" y="301590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416920" y="30692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416920" y="312258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416920" y="31759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416920" y="32292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416920" y="32826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416920" y="33359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416920" y="33892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416920" y="34426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416920" y="34959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416920" y="35493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416920" y="36026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416920" y="36559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416920" y="37093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416920" y="37626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416920" y="38160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416920" y="38693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416920" y="39226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416920" y="39760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416920" y="40293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416920" y="40827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416920" y="41360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416920" y="41893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416920" y="42427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416920" y="42960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416920" y="43494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416920" y="44027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416920" y="44560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416920" y="45094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416920" y="45627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416920" y="46161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416920" y="46694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79"/>
                </a:moveTo>
                <a:lnTo>
                  <a:pt x="0" y="30479"/>
                </a:lnTo>
                <a:lnTo>
                  <a:pt x="0" y="0"/>
                </a:lnTo>
                <a:lnTo>
                  <a:pt x="7607" y="0"/>
                </a:lnTo>
                <a:lnTo>
                  <a:pt x="7607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416920" y="47227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416920" y="47761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07" y="30480"/>
                </a:moveTo>
                <a:lnTo>
                  <a:pt x="0" y="30480"/>
                </a:lnTo>
                <a:lnTo>
                  <a:pt x="0" y="0"/>
                </a:lnTo>
                <a:lnTo>
                  <a:pt x="7607" y="0"/>
                </a:lnTo>
                <a:lnTo>
                  <a:pt x="7607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416920" y="4829467"/>
            <a:ext cx="7620" cy="16510"/>
          </a:xfrm>
          <a:custGeom>
            <a:avLst/>
            <a:gdLst/>
            <a:ahLst/>
            <a:cxnLst/>
            <a:rect l="l" t="t" r="r" b="b"/>
            <a:pathLst>
              <a:path w="7620" h="16510">
                <a:moveTo>
                  <a:pt x="7607" y="16319"/>
                </a:moveTo>
                <a:lnTo>
                  <a:pt x="0" y="16319"/>
                </a:lnTo>
                <a:lnTo>
                  <a:pt x="0" y="0"/>
                </a:lnTo>
                <a:lnTo>
                  <a:pt x="7607" y="0"/>
                </a:lnTo>
                <a:lnTo>
                  <a:pt x="7607" y="163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380077" y="27331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380077" y="27865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380077" y="28398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380077" y="28932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380077" y="29465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380077" y="29998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380077" y="30532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380077" y="31065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380077" y="31599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380077" y="32132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380077" y="32665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380077" y="33199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380077" y="33732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380077" y="34266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380077" y="34799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380077" y="35332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380077" y="35866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380077" y="36399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380077" y="36933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380077" y="37466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380077" y="37999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380077" y="38533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380077" y="39066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380077" y="39600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380077" y="40133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380077" y="40666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380077" y="41200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380077" y="41733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380077" y="42267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380077" y="42800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380077" y="43333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380077" y="43867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380077" y="44400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380077" y="44934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380077" y="45467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380077" y="460009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380077" y="465343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380077" y="470677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380077" y="476011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380077" y="481345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346321" y="27403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346321" y="27936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346321" y="28469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346321" y="29003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346321" y="29536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346321" y="30070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346321" y="30603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346321" y="31136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346321" y="31670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346321" y="32203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346321" y="32737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346321" y="33270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346321" y="33803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346321" y="34337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346321" y="34870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346321" y="35404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346321" y="35937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346321" y="36470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346321" y="37004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346321" y="37537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346321" y="38071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346321" y="38604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346321" y="39137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346321" y="39671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346321" y="40204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346321" y="40738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346321" y="41271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346321" y="41804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346321" y="42338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346321" y="42871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346321" y="43405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346321" y="43938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346321" y="44471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346321" y="45005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346321" y="45538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346321" y="46072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346321" y="46605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346321" y="47138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346321" y="47672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346321" y="48205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212261" y="4768913"/>
            <a:ext cx="7620" cy="67310"/>
          </a:xfrm>
          <a:custGeom>
            <a:avLst/>
            <a:gdLst/>
            <a:ahLst/>
            <a:cxnLst/>
            <a:rect l="l" t="t" r="r" b="b"/>
            <a:pathLst>
              <a:path w="7619" h="6731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  <a:path w="7619" h="67310">
                <a:moveTo>
                  <a:pt x="7619" y="67183"/>
                </a:moveTo>
                <a:lnTo>
                  <a:pt x="0" y="67183"/>
                </a:lnTo>
                <a:lnTo>
                  <a:pt x="0" y="53339"/>
                </a:lnTo>
                <a:lnTo>
                  <a:pt x="7619" y="53339"/>
                </a:lnTo>
                <a:lnTo>
                  <a:pt x="7619" y="671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242957" y="46494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242957" y="47027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242957" y="47561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242957" y="48094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281324" y="45069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281324" y="45602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281324" y="46136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281324" y="46669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281324" y="47202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281324" y="47736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281324" y="4826977"/>
            <a:ext cx="7620" cy="16510"/>
          </a:xfrm>
          <a:custGeom>
            <a:avLst/>
            <a:gdLst/>
            <a:ahLst/>
            <a:cxnLst/>
            <a:rect l="l" t="t" r="r" b="b"/>
            <a:pathLst>
              <a:path w="7620" h="16510">
                <a:moveTo>
                  <a:pt x="7619" y="15887"/>
                </a:moveTo>
                <a:lnTo>
                  <a:pt x="0" y="15887"/>
                </a:lnTo>
                <a:lnTo>
                  <a:pt x="0" y="0"/>
                </a:lnTo>
                <a:lnTo>
                  <a:pt x="7619" y="0"/>
                </a:lnTo>
                <a:lnTo>
                  <a:pt x="7619" y="158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316617" y="436619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316617" y="441953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316617" y="447287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316617" y="452621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316617" y="457955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316617" y="463289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316617" y="468623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316617" y="473957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316617" y="479291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3316617" y="4846256"/>
            <a:ext cx="7620" cy="24130"/>
          </a:xfrm>
          <a:custGeom>
            <a:avLst/>
            <a:gdLst/>
            <a:ahLst/>
            <a:cxnLst/>
            <a:rect l="l" t="t" r="r" b="b"/>
            <a:pathLst>
              <a:path w="7620" h="24129">
                <a:moveTo>
                  <a:pt x="7619" y="23825"/>
                </a:moveTo>
                <a:lnTo>
                  <a:pt x="0" y="23825"/>
                </a:lnTo>
                <a:lnTo>
                  <a:pt x="0" y="0"/>
                </a:lnTo>
                <a:lnTo>
                  <a:pt x="7619" y="0"/>
                </a:lnTo>
                <a:lnTo>
                  <a:pt x="7619" y="238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348850" y="42406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348850" y="429394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3348850" y="43472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3348850" y="440062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348850" y="445396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348850" y="45073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348850" y="456064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348850" y="46139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348850" y="466732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348850" y="472066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348850" y="47740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348850" y="4827346"/>
            <a:ext cx="7620" cy="18415"/>
          </a:xfrm>
          <a:custGeom>
            <a:avLst/>
            <a:gdLst/>
            <a:ahLst/>
            <a:cxnLst/>
            <a:rect l="l" t="t" r="r" b="b"/>
            <a:pathLst>
              <a:path w="7620" h="18414">
                <a:moveTo>
                  <a:pt x="7619" y="17919"/>
                </a:moveTo>
                <a:lnTo>
                  <a:pt x="0" y="17919"/>
                </a:lnTo>
                <a:lnTo>
                  <a:pt x="0" y="0"/>
                </a:lnTo>
                <a:lnTo>
                  <a:pt x="7619" y="0"/>
                </a:lnTo>
                <a:lnTo>
                  <a:pt x="7619" y="179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384143" y="41286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384143" y="41819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3384143" y="42352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384143" y="42886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3384143" y="43419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3384143" y="43953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3384143" y="44486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384143" y="45019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3384143" y="45553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384143" y="46086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384143" y="46620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384143" y="47153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384143" y="47686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384143" y="48220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3420973" y="40369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3420973" y="40903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3420973" y="41436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420973" y="41970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3420973" y="42503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420973" y="43036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420973" y="43570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420973" y="44103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420973" y="44637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420973" y="45170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420973" y="45703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3420973" y="46237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420973" y="46770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3420973" y="473040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3420973" y="47837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3420973" y="4837086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6121"/>
                </a:moveTo>
                <a:lnTo>
                  <a:pt x="0" y="6121"/>
                </a:lnTo>
                <a:lnTo>
                  <a:pt x="0" y="0"/>
                </a:lnTo>
                <a:lnTo>
                  <a:pt x="7620" y="0"/>
                </a:lnTo>
                <a:lnTo>
                  <a:pt x="7620" y="612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3457803" y="39348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3457803" y="39881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457803" y="40415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3457803" y="40948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457803" y="414821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3457803" y="42015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3457803" y="42548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3457803" y="43082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3457803" y="43615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457803" y="441491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3457803" y="44682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3457803" y="45215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3457803" y="457493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3457803" y="462827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3457803" y="468161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3457803" y="473495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3457803" y="47882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457803" y="4841633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5">
                <a:moveTo>
                  <a:pt x="7620" y="215"/>
                </a:moveTo>
                <a:lnTo>
                  <a:pt x="0" y="215"/>
                </a:lnTo>
                <a:lnTo>
                  <a:pt x="0" y="0"/>
                </a:lnTo>
                <a:lnTo>
                  <a:pt x="7620" y="0"/>
                </a:lnTo>
                <a:lnTo>
                  <a:pt x="7620" y="2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490023" y="384775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3490023" y="39010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3490023" y="395443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3490023" y="40077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3490023" y="40611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3490023" y="411445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3490023" y="41677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3490023" y="422113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3490023" y="42744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3490023" y="43278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3490023" y="438115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3490023" y="44344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3490023" y="448783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3490023" y="45411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3490023" y="45945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3490023" y="464785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3490023" y="47011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3490023" y="475453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3490023" y="48078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525316" y="37590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525316" y="38124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3525316" y="38657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3525316" y="39191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3525316" y="39724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3525316" y="40257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3525316" y="40791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3525316" y="41324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3525316" y="41858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3525316" y="42391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3525316" y="42924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3525316" y="43458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525316" y="43991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3525316" y="44525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525316" y="45058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525316" y="45591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525316" y="46125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525316" y="46658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3525316" y="47192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3525316" y="47725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3525316" y="48258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3560622" y="36984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3560622" y="37517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3560622" y="38051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3560622" y="38584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3560622" y="39117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3560622" y="39651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3560622" y="40184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3560622" y="40718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3560622" y="41251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3560622" y="41784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3560622" y="42318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3560622" y="42851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3560622" y="43385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3560622" y="43918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3560622" y="44451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3560622" y="44985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3560622" y="45518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3560622" y="46052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3560622" y="46585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3560622" y="47118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3560622" y="47652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3560622" y="4818570"/>
            <a:ext cx="7620" cy="22225"/>
          </a:xfrm>
          <a:custGeom>
            <a:avLst/>
            <a:gdLst/>
            <a:ahLst/>
            <a:cxnLst/>
            <a:rect l="l" t="t" r="r" b="b"/>
            <a:pathLst>
              <a:path w="7620" h="22225">
                <a:moveTo>
                  <a:pt x="7620" y="22009"/>
                </a:moveTo>
                <a:lnTo>
                  <a:pt x="0" y="22009"/>
                </a:lnTo>
                <a:lnTo>
                  <a:pt x="0" y="0"/>
                </a:lnTo>
                <a:lnTo>
                  <a:pt x="7620" y="0"/>
                </a:lnTo>
                <a:lnTo>
                  <a:pt x="7620" y="2200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3595916" y="36260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3595916" y="36793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3595916" y="37326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3595916" y="37860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3595916" y="38393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3595916" y="38927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3595916" y="39460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3595916" y="39993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3595916" y="40527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3595916" y="41060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3595916" y="41594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3595916" y="42127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3595916" y="42660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3595916" y="43194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3595916" y="43727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3595916" y="44261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3595916" y="44794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3595916" y="45327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3595916" y="45861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3595916" y="46394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3595916" y="46928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3595916" y="47461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3595916" y="47994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3631209" y="35595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3631209" y="36129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3631209" y="36662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3631209" y="37196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3631209" y="37729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3631209" y="38262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3631209" y="38796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3631209" y="39329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3631209" y="39863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3631209" y="40396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3631209" y="40929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3631209" y="41463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3631209" y="41996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631209" y="42530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3631209" y="43063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3631209" y="43596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3631209" y="44130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3631209" y="44663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3631209" y="45197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3631209" y="45730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3631209" y="46263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3631209" y="46797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3631209" y="47330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3631209" y="47864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3631209" y="48397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29959"/>
                </a:moveTo>
                <a:lnTo>
                  <a:pt x="0" y="29959"/>
                </a:lnTo>
                <a:lnTo>
                  <a:pt x="0" y="0"/>
                </a:lnTo>
                <a:lnTo>
                  <a:pt x="7619" y="0"/>
                </a:lnTo>
                <a:lnTo>
                  <a:pt x="7619" y="299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3669576" y="350112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3669576" y="35544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3669576" y="360780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3669576" y="366114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3669576" y="37144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3669576" y="376782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3669576" y="38211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3669576" y="387450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3669576" y="392784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3669576" y="39811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3669576" y="403452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3669576" y="40878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3669576" y="414120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3669576" y="419454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3669576" y="42478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3669576" y="430122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3669576" y="43545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3669576" y="440790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3669576" y="446124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3669576" y="45145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3669576" y="456792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3669576" y="46212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3669576" y="467460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3669576" y="472794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3669576" y="47812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3669576" y="4834623"/>
            <a:ext cx="7620" cy="10795"/>
          </a:xfrm>
          <a:custGeom>
            <a:avLst/>
            <a:gdLst/>
            <a:ahLst/>
            <a:cxnLst/>
            <a:rect l="l" t="t" r="r" b="b"/>
            <a:pathLst>
              <a:path w="7620" h="10795">
                <a:moveTo>
                  <a:pt x="7620" y="10198"/>
                </a:moveTo>
                <a:lnTo>
                  <a:pt x="0" y="10198"/>
                </a:lnTo>
                <a:lnTo>
                  <a:pt x="0" y="0"/>
                </a:lnTo>
                <a:lnTo>
                  <a:pt x="7620" y="0"/>
                </a:lnTo>
                <a:lnTo>
                  <a:pt x="7620" y="1019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3701796" y="34401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3701796" y="34934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3701796" y="35468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3701796" y="36001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3701796" y="36534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3701796" y="37068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3701796" y="37601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3701796" y="38135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3701796" y="38668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3701796" y="39201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3701796" y="39735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3701796" y="40268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3701796" y="40802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3701796" y="41335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3701796" y="41868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3701796" y="42402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3701796" y="42935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3701796" y="43469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3701796" y="44002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3701796" y="44535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3701796" y="45069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3701796" y="45602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3701796" y="46136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3701796" y="46669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3701796" y="47202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3701796" y="47736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3701796" y="4826965"/>
            <a:ext cx="7620" cy="24130"/>
          </a:xfrm>
          <a:custGeom>
            <a:avLst/>
            <a:gdLst/>
            <a:ahLst/>
            <a:cxnLst/>
            <a:rect l="l" t="t" r="r" b="b"/>
            <a:pathLst>
              <a:path w="7620" h="24129">
                <a:moveTo>
                  <a:pt x="7619" y="24041"/>
                </a:moveTo>
                <a:lnTo>
                  <a:pt x="0" y="24041"/>
                </a:lnTo>
                <a:lnTo>
                  <a:pt x="0" y="0"/>
                </a:lnTo>
                <a:lnTo>
                  <a:pt x="7619" y="0"/>
                </a:lnTo>
                <a:lnTo>
                  <a:pt x="7619" y="2404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3737089" y="33820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3737089" y="34353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3737089" y="34887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3737089" y="35420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3737089" y="35953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3737089" y="36487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3737089" y="37020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3737089" y="37554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3737089" y="38087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3737089" y="38620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3737089" y="39154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3737089" y="39687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3737089" y="40221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3737089" y="40754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3737089" y="41287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3737089" y="41821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3737089" y="42354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3737089" y="42888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3737089" y="43421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3737089" y="43954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3737089" y="44488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3737089" y="45021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3737089" y="45555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3737089" y="46088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3737089" y="46621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3737089" y="471552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3737089" y="476886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3737089" y="48222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3772395" y="33340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3772395" y="33873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3772395" y="34407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3772395" y="34940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3772395" y="35473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3772395" y="36007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3772395" y="36540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3772395" y="37074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3772395" y="37607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3772395" y="38140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3772395" y="38674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3772395" y="39207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3772395" y="39741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3772395" y="40274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3772395" y="40807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3772395" y="41341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3772395" y="41874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3772395" y="42408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3772395" y="42941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3772395" y="43474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3772395" y="44008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3772395" y="44541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3772395" y="45075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3772395" y="45608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3772395" y="46141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3772395" y="46675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3772395" y="47208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3772395" y="47742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3772395" y="4827549"/>
            <a:ext cx="7620" cy="18415"/>
          </a:xfrm>
          <a:custGeom>
            <a:avLst/>
            <a:gdLst/>
            <a:ahLst/>
            <a:cxnLst/>
            <a:rect l="l" t="t" r="r" b="b"/>
            <a:pathLst>
              <a:path w="7620" h="18414">
                <a:moveTo>
                  <a:pt x="7620" y="18135"/>
                </a:moveTo>
                <a:lnTo>
                  <a:pt x="0" y="18135"/>
                </a:lnTo>
                <a:lnTo>
                  <a:pt x="0" y="0"/>
                </a:lnTo>
                <a:lnTo>
                  <a:pt x="7620" y="0"/>
                </a:lnTo>
                <a:lnTo>
                  <a:pt x="7620" y="1813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3810749" y="32888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3810749" y="33421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3810749" y="33954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3810749" y="34488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3810749" y="35021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3810749" y="35555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3810749" y="36088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3810749" y="36621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3810749" y="37155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3810749" y="37688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3810749" y="38222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3810749" y="38755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3810749" y="39288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3810749" y="39822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3810749" y="40355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3810749" y="40889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3810749" y="41422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3810749" y="41955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3810749" y="42489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3810749" y="43022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3810749" y="43556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3810749" y="44089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3810749" y="44622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3810749" y="45156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3810749" y="45689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3810749" y="46223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3810749" y="46756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3810749" y="47289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3810749" y="47823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3810749" y="48356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3846055" y="323980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3846055" y="329314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3846055" y="334648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3846055" y="339982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3846055" y="345316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3846055" y="350650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3846055" y="355984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3846055" y="361318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3846055" y="366652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3846055" y="371986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3846055" y="377320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3846055" y="382654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3846055" y="387988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3846055" y="393322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3846055" y="398656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3846055" y="403990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3846055" y="409324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3846055" y="414658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3846055" y="419992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3846055" y="425326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3846055" y="430660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3846055" y="435994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3846055" y="441328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3846055" y="446662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3846055" y="451996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3846055" y="457330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3846055" y="462664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3846055" y="467998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3846055" y="473332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3846055" y="478666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3846055" y="4840008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20" y="12242"/>
                </a:moveTo>
                <a:lnTo>
                  <a:pt x="0" y="12242"/>
                </a:lnTo>
                <a:lnTo>
                  <a:pt x="0" y="0"/>
                </a:lnTo>
                <a:lnTo>
                  <a:pt x="7620" y="0"/>
                </a:lnTo>
                <a:lnTo>
                  <a:pt x="7620" y="122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3881348" y="31882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3881348" y="32415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3881348" y="32949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3881348" y="33482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3881348" y="34016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3881348" y="34549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3881348" y="35082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3881348" y="35616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3881348" y="36149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3881348" y="36683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3881348" y="37216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3881348" y="37749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3881348" y="38283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3881348" y="38816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3881348" y="39350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3881348" y="39883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3881348" y="40416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3881348" y="40950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3881348" y="41483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3881348" y="42017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3881348" y="42550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3881348" y="43083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3881348" y="43617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3881348" y="44150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3881348" y="44684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3881348" y="45217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3881348" y="45750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3881348" y="46284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3881348" y="46817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3881348" y="47351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3881348" y="47884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3881348" y="4841798"/>
            <a:ext cx="7620" cy="26670"/>
          </a:xfrm>
          <a:custGeom>
            <a:avLst/>
            <a:gdLst/>
            <a:ahLst/>
            <a:cxnLst/>
            <a:rect l="l" t="t" r="r" b="b"/>
            <a:pathLst>
              <a:path w="7620" h="26670">
                <a:moveTo>
                  <a:pt x="7620" y="26085"/>
                </a:moveTo>
                <a:lnTo>
                  <a:pt x="0" y="26085"/>
                </a:lnTo>
                <a:lnTo>
                  <a:pt x="0" y="0"/>
                </a:lnTo>
                <a:lnTo>
                  <a:pt x="7620" y="0"/>
                </a:lnTo>
                <a:lnTo>
                  <a:pt x="7620" y="2608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3916641" y="314915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3916641" y="32024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3916641" y="325583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3916641" y="33091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3916641" y="33625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3916641" y="341585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3916641" y="34691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3916641" y="352253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3916641" y="35758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3916641" y="36292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3916641" y="368255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3916641" y="37358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3916641" y="378923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3916641" y="38425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3916641" y="38959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3916641" y="394925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3916641" y="40025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3916641" y="405593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3916641" y="41092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3916641" y="41626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3916641" y="421595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3916641" y="42692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3916641" y="432263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3916641" y="43759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3916641" y="44293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3916641" y="448265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3916641" y="45359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3916641" y="458933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3916641" y="46426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3916641" y="46960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3916641" y="474935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3916641" y="48026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3916641" y="4856035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620" y="6337"/>
                </a:moveTo>
                <a:lnTo>
                  <a:pt x="0" y="6337"/>
                </a:lnTo>
                <a:lnTo>
                  <a:pt x="0" y="0"/>
                </a:lnTo>
                <a:lnTo>
                  <a:pt x="7620" y="0"/>
                </a:lnTo>
                <a:lnTo>
                  <a:pt x="7620" y="633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3951935" y="31118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3951935" y="31651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3951935" y="32184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3951935" y="32718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3951935" y="33251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3951935" y="33785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3951935" y="34318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3951935" y="34851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3951935" y="35385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3951935" y="35918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3951935" y="36452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3951935" y="36985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3951935" y="37518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3951935" y="38052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3951935" y="38585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3951935" y="39119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3951935" y="39652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3951935" y="40185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3951935" y="40719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3951935" y="41252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3951935" y="41786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3951935" y="42319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3951935" y="42852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3951935" y="43386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3951935" y="43919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3951935" y="44453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3951935" y="44986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3951935" y="45519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3951935" y="460533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3951935" y="465867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3951935" y="471201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3951935" y="476535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3951935" y="481869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3984167" y="30691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3984167" y="31224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3984167" y="31758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3984167" y="32291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3984167" y="32825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3984167" y="33358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3984167" y="33891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3984167" y="34425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3984167" y="34958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3984167" y="35492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3984167" y="36025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3984167" y="36558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3984167" y="37092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3984167" y="37625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3984167" y="38159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3984167" y="38692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3984167" y="39225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3984167" y="39759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3984167" y="40292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3984167" y="40826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3984167" y="41359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3984167" y="41892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3984167" y="42426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3984167" y="42959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3984167" y="43493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3984167" y="44026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3984167" y="44559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3984167" y="45093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3984167" y="456267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3984167" y="461601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3984167" y="466935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3984167" y="472269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3984167" y="4776038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3984167" y="4829378"/>
            <a:ext cx="7620" cy="20320"/>
          </a:xfrm>
          <a:custGeom>
            <a:avLst/>
            <a:gdLst/>
            <a:ahLst/>
            <a:cxnLst/>
            <a:rect l="l" t="t" r="r" b="b"/>
            <a:pathLst>
              <a:path w="7620" h="20320">
                <a:moveTo>
                  <a:pt x="7620" y="20192"/>
                </a:moveTo>
                <a:lnTo>
                  <a:pt x="0" y="20192"/>
                </a:lnTo>
                <a:lnTo>
                  <a:pt x="0" y="0"/>
                </a:lnTo>
                <a:lnTo>
                  <a:pt x="7620" y="0"/>
                </a:lnTo>
                <a:lnTo>
                  <a:pt x="7620" y="201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4022521" y="303127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4022521" y="308461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4022521" y="31379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4022521" y="319129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4022521" y="324463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4022521" y="329797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4022521" y="335131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4022521" y="34046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4022521" y="34579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4022521" y="351133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4022521" y="356467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4022521" y="361801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4022521" y="36713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4022521" y="37246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4022521" y="377803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4022521" y="383137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4022521" y="388471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4022521" y="39380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4022521" y="39913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4022521" y="404473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4022521" y="409807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4022521" y="415141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4022521" y="42047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4022521" y="42580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4022521" y="431143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4022521" y="436477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4022521" y="441811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4022521" y="44714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4022521" y="45247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4022521" y="457813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4022521" y="463147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4022521" y="468481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4022521" y="47381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4022521" y="479149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4022521" y="4844834"/>
            <a:ext cx="7620" cy="635"/>
          </a:xfrm>
          <a:custGeom>
            <a:avLst/>
            <a:gdLst/>
            <a:ahLst/>
            <a:cxnLst/>
            <a:rect l="l" t="t" r="r" b="b"/>
            <a:pathLst>
              <a:path w="7620" h="635">
                <a:moveTo>
                  <a:pt x="7620" y="431"/>
                </a:moveTo>
                <a:lnTo>
                  <a:pt x="0" y="431"/>
                </a:lnTo>
                <a:lnTo>
                  <a:pt x="0" y="0"/>
                </a:lnTo>
                <a:lnTo>
                  <a:pt x="7620" y="0"/>
                </a:lnTo>
                <a:lnTo>
                  <a:pt x="7620" y="43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4058589" y="29909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4058589" y="30442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4058589" y="30976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4058589" y="31509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4058589" y="32043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4058589" y="32576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4058589" y="33109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4058589" y="33643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4058589" y="34176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4058589" y="34710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4058589" y="35243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4058589" y="35776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4058589" y="36310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4058589" y="36843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4058589" y="37377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4058589" y="37910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4058589" y="38443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4058589" y="38977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4058589" y="39510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4058589" y="40044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4058589" y="40577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4058589" y="41110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4058589" y="41644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4058589" y="42177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4058589" y="42711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4058589" y="43244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4058589" y="43777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4058589" y="44311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4058589" y="44844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4058589" y="45378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4058589" y="459115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4058589" y="464449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4058589" y="46978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4058589" y="475117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4058589" y="480451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4096181" y="29549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4096181" y="30082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4096181" y="30616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4096181" y="31149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4096181" y="31682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4096181" y="32216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4096181" y="32749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4096181" y="33283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4096181" y="33816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4096181" y="34349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4096181" y="34883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4096181" y="35416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4096181" y="35950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4096181" y="36483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4096181" y="37016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4096181" y="37550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4096181" y="38083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4096181" y="38617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4096181" y="39150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4096181" y="39683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4096181" y="40217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4096181" y="40750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4096181" y="41284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4096181" y="41817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4096181" y="42350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4096181" y="42884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4096181" y="43417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4096181" y="43951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4096181" y="44484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4096181" y="45017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4096181" y="45551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4096181" y="460846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4096181" y="466180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4096181" y="471514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4096181" y="476848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4096181" y="482182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4131487" y="29342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4131487" y="29876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4131487" y="30409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4131487" y="30943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4131487" y="31476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4131487" y="32009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4131487" y="32543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4131487" y="33076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4131487" y="33610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4131487" y="34143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4131487" y="34676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4131487" y="35210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4131487" y="35743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4131487" y="36277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4131487" y="36810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4131487" y="37343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4131487" y="37877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4131487" y="38410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4131487" y="38944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4131487" y="39477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4131487" y="40010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4131487" y="40544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4131487" y="41077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4131487" y="41611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4131487" y="42144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4131487" y="42677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4131487" y="43211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4131487" y="43744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4131487" y="44278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4131487" y="44811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4131487" y="45344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4131487" y="458782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4131487" y="464116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4131487" y="469450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4131487" y="474784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4131487" y="480118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4166780" y="28964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4166780" y="29497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4166780" y="30031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4166780" y="30564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4166780" y="31098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4166780" y="31631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4166780" y="32164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4166780" y="32698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4166780" y="33231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4166780" y="33765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4166780" y="34298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4166780" y="34831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4166780" y="35365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4166780" y="35898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4166780" y="36432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4166780" y="36965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4166780" y="37498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4166780" y="38032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4166780" y="38565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4166780" y="39099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4166780" y="39632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4166780" y="40165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4166780" y="40699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4166780" y="41232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4166780" y="41766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4166780" y="42299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4166780" y="42832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4166780" y="43366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4166780" y="43899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4166780" y="44433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4166780" y="44966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4166780" y="45499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4166780" y="4603331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4166780" y="46566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4166780" y="47100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4166780" y="47633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4166780" y="4816690"/>
            <a:ext cx="7620" cy="28575"/>
          </a:xfrm>
          <a:custGeom>
            <a:avLst/>
            <a:gdLst/>
            <a:ahLst/>
            <a:cxnLst/>
            <a:rect l="l" t="t" r="r" b="b"/>
            <a:pathLst>
              <a:path w="7620" h="28575">
                <a:moveTo>
                  <a:pt x="7619" y="28130"/>
                </a:moveTo>
                <a:lnTo>
                  <a:pt x="0" y="28130"/>
                </a:lnTo>
                <a:lnTo>
                  <a:pt x="0" y="0"/>
                </a:lnTo>
                <a:lnTo>
                  <a:pt x="7619" y="0"/>
                </a:lnTo>
                <a:lnTo>
                  <a:pt x="7619" y="2813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4204373" y="285762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4204373" y="29109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4204373" y="296430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4204373" y="301764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4204373" y="30709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4204373" y="312432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4204373" y="317766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4204373" y="323100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4204373" y="328434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4204373" y="33376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4204373" y="33910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4204373" y="344436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4204373" y="349770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4204373" y="355104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4204373" y="36043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4204373" y="36577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4204373" y="371106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4204373" y="376440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4204373" y="381774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4204373" y="38710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4204373" y="39244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4204373" y="397776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4204373" y="403110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4204373" y="408444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4204373" y="41377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4204373" y="41911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4204373" y="424446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4204373" y="429780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4204373" y="435114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4204373" y="44044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4204373" y="44578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4204373" y="451116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4204373" y="456450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4204373" y="461784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4204373" y="467118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4204373" y="4724527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4204373" y="4777866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4204373" y="4831207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7620" y="8381"/>
                </a:moveTo>
                <a:lnTo>
                  <a:pt x="0" y="8381"/>
                </a:lnTo>
                <a:lnTo>
                  <a:pt x="0" y="0"/>
                </a:lnTo>
                <a:lnTo>
                  <a:pt x="7620" y="0"/>
                </a:lnTo>
                <a:lnTo>
                  <a:pt x="7620" y="838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4237367" y="282562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4237367" y="28789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4237367" y="29323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4237367" y="29856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4237367" y="303898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4237367" y="309232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4237367" y="31456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4237367" y="319900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4237367" y="32523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4237367" y="33056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4237367" y="33590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19" y="30492"/>
                </a:moveTo>
                <a:lnTo>
                  <a:pt x="0" y="30492"/>
                </a:lnTo>
                <a:lnTo>
                  <a:pt x="0" y="0"/>
                </a:lnTo>
                <a:lnTo>
                  <a:pt x="7619" y="0"/>
                </a:lnTo>
                <a:lnTo>
                  <a:pt x="7619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4237367" y="34123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4237367" y="34657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67"/>
                </a:moveTo>
                <a:lnTo>
                  <a:pt x="0" y="30467"/>
                </a:lnTo>
                <a:lnTo>
                  <a:pt x="0" y="0"/>
                </a:lnTo>
                <a:lnTo>
                  <a:pt x="7619" y="0"/>
                </a:lnTo>
                <a:lnTo>
                  <a:pt x="7619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4237367" y="35190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4237367" y="35723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4237367" y="36257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19" y="30492"/>
                </a:moveTo>
                <a:lnTo>
                  <a:pt x="0" y="30492"/>
                </a:lnTo>
                <a:lnTo>
                  <a:pt x="0" y="0"/>
                </a:lnTo>
                <a:lnTo>
                  <a:pt x="7619" y="0"/>
                </a:lnTo>
                <a:lnTo>
                  <a:pt x="7619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4237367" y="36790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4237367" y="37324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67"/>
                </a:moveTo>
                <a:lnTo>
                  <a:pt x="0" y="30467"/>
                </a:lnTo>
                <a:lnTo>
                  <a:pt x="0" y="0"/>
                </a:lnTo>
                <a:lnTo>
                  <a:pt x="7619" y="0"/>
                </a:lnTo>
                <a:lnTo>
                  <a:pt x="7619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4237367" y="37857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4237367" y="38390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4237367" y="38924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19" y="30492"/>
                </a:moveTo>
                <a:lnTo>
                  <a:pt x="0" y="30492"/>
                </a:lnTo>
                <a:lnTo>
                  <a:pt x="0" y="0"/>
                </a:lnTo>
                <a:lnTo>
                  <a:pt x="7619" y="0"/>
                </a:lnTo>
                <a:lnTo>
                  <a:pt x="7619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4237367" y="39457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4237367" y="39991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67"/>
                </a:moveTo>
                <a:lnTo>
                  <a:pt x="0" y="30467"/>
                </a:lnTo>
                <a:lnTo>
                  <a:pt x="0" y="0"/>
                </a:lnTo>
                <a:lnTo>
                  <a:pt x="7619" y="0"/>
                </a:lnTo>
                <a:lnTo>
                  <a:pt x="7619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4237367" y="40524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4237367" y="41057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4237367" y="41591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19" y="30492"/>
                </a:moveTo>
                <a:lnTo>
                  <a:pt x="0" y="30492"/>
                </a:lnTo>
                <a:lnTo>
                  <a:pt x="0" y="0"/>
                </a:lnTo>
                <a:lnTo>
                  <a:pt x="7619" y="0"/>
                </a:lnTo>
                <a:lnTo>
                  <a:pt x="7619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4237367" y="42124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4237367" y="42658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67"/>
                </a:moveTo>
                <a:lnTo>
                  <a:pt x="0" y="30467"/>
                </a:lnTo>
                <a:lnTo>
                  <a:pt x="0" y="0"/>
                </a:lnTo>
                <a:lnTo>
                  <a:pt x="7619" y="0"/>
                </a:lnTo>
                <a:lnTo>
                  <a:pt x="7619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4237367" y="43191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4237367" y="43724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4237367" y="44258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19" y="30492"/>
                </a:moveTo>
                <a:lnTo>
                  <a:pt x="0" y="30492"/>
                </a:lnTo>
                <a:lnTo>
                  <a:pt x="0" y="0"/>
                </a:lnTo>
                <a:lnTo>
                  <a:pt x="7619" y="0"/>
                </a:lnTo>
                <a:lnTo>
                  <a:pt x="7619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4237367" y="44791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4237367" y="45325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67"/>
                </a:moveTo>
                <a:lnTo>
                  <a:pt x="0" y="30467"/>
                </a:lnTo>
                <a:lnTo>
                  <a:pt x="0" y="0"/>
                </a:lnTo>
                <a:lnTo>
                  <a:pt x="7619" y="0"/>
                </a:lnTo>
                <a:lnTo>
                  <a:pt x="7619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4237367" y="4585842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4237367" y="463918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4237367" y="46925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19" y="30492"/>
                </a:moveTo>
                <a:lnTo>
                  <a:pt x="0" y="30492"/>
                </a:lnTo>
                <a:lnTo>
                  <a:pt x="0" y="0"/>
                </a:lnTo>
                <a:lnTo>
                  <a:pt x="7619" y="0"/>
                </a:lnTo>
                <a:lnTo>
                  <a:pt x="7619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4237367" y="4745863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4237367" y="47992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67"/>
                </a:moveTo>
                <a:lnTo>
                  <a:pt x="0" y="30467"/>
                </a:lnTo>
                <a:lnTo>
                  <a:pt x="0" y="0"/>
                </a:lnTo>
                <a:lnTo>
                  <a:pt x="7619" y="0"/>
                </a:lnTo>
                <a:lnTo>
                  <a:pt x="7619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4272660" y="27989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4272660" y="28523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4272660" y="29056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4272660" y="29589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4272660" y="30123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4272660" y="30656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4272660" y="31190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4272660" y="31723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4272660" y="32256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4272660" y="32790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4272660" y="33323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4272660" y="33857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4272660" y="34390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4272660" y="34923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4272660" y="35457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4272660" y="35990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4272660" y="36524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4272660" y="37057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4272660" y="37590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4272660" y="38124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4272660" y="38657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4272660" y="39191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4272660" y="39724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4272660" y="40257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4272660" y="40791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4272660" y="41324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4272660" y="41858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4272660" y="42391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4272660" y="42924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4272660" y="43458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4272660" y="43991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4272660" y="44525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4272660" y="45058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4272660" y="45591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4272660" y="46125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4272660" y="46658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4272660" y="47192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4272660" y="47725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4272660" y="4825885"/>
            <a:ext cx="7620" cy="22225"/>
          </a:xfrm>
          <a:custGeom>
            <a:avLst/>
            <a:gdLst/>
            <a:ahLst/>
            <a:cxnLst/>
            <a:rect l="l" t="t" r="r" b="b"/>
            <a:pathLst>
              <a:path w="7620" h="22225">
                <a:moveTo>
                  <a:pt x="7619" y="22225"/>
                </a:moveTo>
                <a:lnTo>
                  <a:pt x="0" y="22225"/>
                </a:lnTo>
                <a:lnTo>
                  <a:pt x="0" y="0"/>
                </a:lnTo>
                <a:lnTo>
                  <a:pt x="7619" y="0"/>
                </a:lnTo>
                <a:lnTo>
                  <a:pt x="7619" y="222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4311027" y="27773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4311027" y="28306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4311027" y="28840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4311027" y="29373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4311027" y="29907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4311027" y="30440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4311027" y="30973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4311027" y="31507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4311027" y="32040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4311027" y="32574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4311027" y="33107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4311027" y="33640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4311027" y="34174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4311027" y="34707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4311027" y="35241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4311027" y="35774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4311027" y="36307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4311027" y="36841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4311027" y="37374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4311027" y="37908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4311027" y="38441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4311027" y="38974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4311027" y="39508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4311027" y="40041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4311027" y="40575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4311027" y="41108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4311027" y="41641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4311027" y="42175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4311027" y="42708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4311027" y="43242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4311027" y="43775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4311027" y="44308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4311027" y="44842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4311027" y="45375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4311027" y="459091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4311027" y="464425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4311027" y="469759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4311027" y="475093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4311027" y="480427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4311027" y="4857610"/>
            <a:ext cx="7620" cy="2540"/>
          </a:xfrm>
          <a:custGeom>
            <a:avLst/>
            <a:gdLst/>
            <a:ahLst/>
            <a:cxnLst/>
            <a:rect l="l" t="t" r="r" b="b"/>
            <a:pathLst>
              <a:path w="7620" h="2539">
                <a:moveTo>
                  <a:pt x="7619" y="2476"/>
                </a:moveTo>
                <a:lnTo>
                  <a:pt x="0" y="2476"/>
                </a:lnTo>
                <a:lnTo>
                  <a:pt x="0" y="0"/>
                </a:lnTo>
                <a:lnTo>
                  <a:pt x="7619" y="0"/>
                </a:lnTo>
                <a:lnTo>
                  <a:pt x="7619" y="247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8454440" y="26752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8454440" y="27285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8454440" y="278193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8454440" y="28352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8454440" y="288861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8454440" y="29419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8454440" y="29952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8454440" y="304863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8454440" y="31019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8454440" y="315531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8454440" y="32086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8454440" y="32619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8454440" y="331533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8454440" y="33686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8454440" y="34220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8454440" y="34753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67"/>
                </a:moveTo>
                <a:lnTo>
                  <a:pt x="0" y="30467"/>
                </a:lnTo>
                <a:lnTo>
                  <a:pt x="0" y="0"/>
                </a:lnTo>
                <a:lnTo>
                  <a:pt x="7620" y="0"/>
                </a:lnTo>
                <a:lnTo>
                  <a:pt x="7620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8454440" y="35286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8454440" y="35820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20" y="30492"/>
                </a:moveTo>
                <a:lnTo>
                  <a:pt x="0" y="30492"/>
                </a:lnTo>
                <a:lnTo>
                  <a:pt x="0" y="0"/>
                </a:lnTo>
                <a:lnTo>
                  <a:pt x="7620" y="0"/>
                </a:lnTo>
                <a:lnTo>
                  <a:pt x="7620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8454440" y="36353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8454440" y="36887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8454440" y="37420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67"/>
                </a:moveTo>
                <a:lnTo>
                  <a:pt x="0" y="30467"/>
                </a:lnTo>
                <a:lnTo>
                  <a:pt x="0" y="0"/>
                </a:lnTo>
                <a:lnTo>
                  <a:pt x="7620" y="0"/>
                </a:lnTo>
                <a:lnTo>
                  <a:pt x="7620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8454440" y="37953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8454440" y="38487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20" y="30492"/>
                </a:moveTo>
                <a:lnTo>
                  <a:pt x="0" y="30492"/>
                </a:lnTo>
                <a:lnTo>
                  <a:pt x="0" y="0"/>
                </a:lnTo>
                <a:lnTo>
                  <a:pt x="7620" y="0"/>
                </a:lnTo>
                <a:lnTo>
                  <a:pt x="7620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8454440" y="39020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8454440" y="39554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8454440" y="40087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67"/>
                </a:moveTo>
                <a:lnTo>
                  <a:pt x="0" y="30467"/>
                </a:lnTo>
                <a:lnTo>
                  <a:pt x="0" y="0"/>
                </a:lnTo>
                <a:lnTo>
                  <a:pt x="7620" y="0"/>
                </a:lnTo>
                <a:lnTo>
                  <a:pt x="7620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8454440" y="40620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8454440" y="41154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20" y="30492"/>
                </a:moveTo>
                <a:lnTo>
                  <a:pt x="0" y="30492"/>
                </a:lnTo>
                <a:lnTo>
                  <a:pt x="0" y="0"/>
                </a:lnTo>
                <a:lnTo>
                  <a:pt x="7620" y="0"/>
                </a:lnTo>
                <a:lnTo>
                  <a:pt x="7620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8454440" y="41687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8454440" y="42221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8454440" y="42754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67"/>
                </a:moveTo>
                <a:lnTo>
                  <a:pt x="0" y="30467"/>
                </a:lnTo>
                <a:lnTo>
                  <a:pt x="0" y="0"/>
                </a:lnTo>
                <a:lnTo>
                  <a:pt x="7620" y="0"/>
                </a:lnTo>
                <a:lnTo>
                  <a:pt x="7620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8454440" y="43287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8454440" y="43821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20" y="30492"/>
                </a:moveTo>
                <a:lnTo>
                  <a:pt x="0" y="30492"/>
                </a:lnTo>
                <a:lnTo>
                  <a:pt x="0" y="0"/>
                </a:lnTo>
                <a:lnTo>
                  <a:pt x="7620" y="0"/>
                </a:lnTo>
                <a:lnTo>
                  <a:pt x="7620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8454440" y="44354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8454440" y="44888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8454440" y="45421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67"/>
                </a:moveTo>
                <a:lnTo>
                  <a:pt x="0" y="30467"/>
                </a:lnTo>
                <a:lnTo>
                  <a:pt x="0" y="0"/>
                </a:lnTo>
                <a:lnTo>
                  <a:pt x="7620" y="0"/>
                </a:lnTo>
                <a:lnTo>
                  <a:pt x="7620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8454440" y="459549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8454440" y="4648822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620" y="30492"/>
                </a:moveTo>
                <a:lnTo>
                  <a:pt x="0" y="30492"/>
                </a:lnTo>
                <a:lnTo>
                  <a:pt x="0" y="0"/>
                </a:lnTo>
                <a:lnTo>
                  <a:pt x="7620" y="0"/>
                </a:lnTo>
                <a:lnTo>
                  <a:pt x="7620" y="30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8454440" y="470217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8454440" y="475551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8454440" y="4808854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67"/>
                </a:moveTo>
                <a:lnTo>
                  <a:pt x="0" y="30467"/>
                </a:lnTo>
                <a:lnTo>
                  <a:pt x="0" y="0"/>
                </a:lnTo>
                <a:lnTo>
                  <a:pt x="7620" y="0"/>
                </a:lnTo>
                <a:lnTo>
                  <a:pt x="7620" y="30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8454440" y="4862195"/>
            <a:ext cx="7620" cy="28575"/>
          </a:xfrm>
          <a:custGeom>
            <a:avLst/>
            <a:gdLst/>
            <a:ahLst/>
            <a:cxnLst/>
            <a:rect l="l" t="t" r="r" b="b"/>
            <a:pathLst>
              <a:path w="7620" h="28575">
                <a:moveTo>
                  <a:pt x="7620" y="27952"/>
                </a:moveTo>
                <a:lnTo>
                  <a:pt x="0" y="27952"/>
                </a:lnTo>
                <a:lnTo>
                  <a:pt x="0" y="0"/>
                </a:lnTo>
                <a:lnTo>
                  <a:pt x="7620" y="0"/>
                </a:lnTo>
                <a:lnTo>
                  <a:pt x="7620" y="2795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6775" y="2807842"/>
            <a:ext cx="1246505" cy="10490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b="1">
                <a:latin typeface="华文楷体"/>
                <a:cs typeface="华文楷体"/>
              </a:rPr>
              <a:t>较复杂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变化量</a:t>
            </a:r>
            <a:r>
              <a:rPr dirty="0" sz="2400" spc="-5" b="1">
                <a:latin typeface="华文楷体"/>
                <a:cs typeface="华文楷体"/>
              </a:rPr>
              <a:t>问 </a:t>
            </a:r>
            <a:r>
              <a:rPr dirty="0" sz="2400" spc="-5" b="1">
                <a:latin typeface="华文楷体"/>
                <a:cs typeface="华文楷体"/>
              </a:rPr>
              <a:t>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9359" y="2601252"/>
            <a:ext cx="2468245" cy="13779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b="1">
                <a:latin typeface="华文楷体"/>
                <a:cs typeface="华文楷体"/>
              </a:rPr>
              <a:t>整个区间化分为</a:t>
            </a:r>
            <a:r>
              <a:rPr dirty="0" sz="2400" spc="-5" b="1">
                <a:latin typeface="华文楷体"/>
                <a:cs typeface="华文楷体"/>
              </a:rPr>
              <a:t>若 </a:t>
            </a:r>
            <a:r>
              <a:rPr dirty="0" sz="2400" b="1">
                <a:latin typeface="华文楷体"/>
                <a:cs typeface="华文楷体"/>
              </a:rPr>
              <a:t>干个小区间，认</a:t>
            </a:r>
            <a:r>
              <a:rPr dirty="0" sz="2400" spc="-5" b="1">
                <a:latin typeface="华文楷体"/>
                <a:cs typeface="华文楷体"/>
              </a:rPr>
              <a:t>为 </a:t>
            </a:r>
            <a:r>
              <a:rPr dirty="0" sz="2400" b="1">
                <a:latin typeface="华文楷体"/>
                <a:cs typeface="华文楷体"/>
              </a:rPr>
              <a:t>每一小区间内研</a:t>
            </a:r>
            <a:r>
              <a:rPr dirty="0" sz="2400" spc="-5" b="1">
                <a:latin typeface="华文楷体"/>
                <a:cs typeface="华文楷体"/>
              </a:rPr>
              <a:t>究 </a:t>
            </a:r>
            <a:r>
              <a:rPr dirty="0" sz="2400" b="1">
                <a:latin typeface="华文楷体"/>
                <a:cs typeface="华文楷体"/>
              </a:rPr>
              <a:t>的量不</a:t>
            </a:r>
            <a:r>
              <a:rPr dirty="0" sz="2400" spc="-5" b="1">
                <a:latin typeface="华文楷体"/>
                <a:cs typeface="华文楷体"/>
              </a:rPr>
              <a:t>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655" y="2856509"/>
            <a:ext cx="941069" cy="10490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b="1">
                <a:latin typeface="华文楷体"/>
                <a:cs typeface="华文楷体"/>
              </a:rPr>
              <a:t>求和</a:t>
            </a:r>
            <a:r>
              <a:rPr dirty="0" sz="2400" spc="-5" b="1">
                <a:latin typeface="华文楷体"/>
                <a:cs typeface="华文楷体"/>
              </a:rPr>
              <a:t>解 </a:t>
            </a:r>
            <a:r>
              <a:rPr dirty="0" sz="2400" b="1">
                <a:latin typeface="华文楷体"/>
                <a:cs typeface="华文楷体"/>
              </a:rPr>
              <a:t>决整</a:t>
            </a:r>
            <a:r>
              <a:rPr dirty="0" sz="2400" spc="-5" b="1">
                <a:latin typeface="华文楷体"/>
                <a:cs typeface="华文楷体"/>
              </a:rPr>
              <a:t>体 </a:t>
            </a:r>
            <a:r>
              <a:rPr dirty="0" sz="2400" b="1">
                <a:latin typeface="华文楷体"/>
                <a:cs typeface="华文楷体"/>
              </a:rPr>
              <a:t>问</a:t>
            </a:r>
            <a:r>
              <a:rPr dirty="0" sz="2400" spc="-5" b="1">
                <a:latin typeface="华文楷体"/>
                <a:cs typeface="华文楷体"/>
              </a:rPr>
              <a:t>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3135" y="3386137"/>
            <a:ext cx="797560" cy="85725"/>
          </a:xfrm>
          <a:custGeom>
            <a:avLst/>
            <a:gdLst/>
            <a:ahLst/>
            <a:cxnLst/>
            <a:rect l="l" t="t" r="r" b="b"/>
            <a:pathLst>
              <a:path w="797560" h="85725">
                <a:moveTo>
                  <a:pt x="711758" y="85725"/>
                </a:moveTo>
                <a:lnTo>
                  <a:pt x="711758" y="0"/>
                </a:lnTo>
                <a:lnTo>
                  <a:pt x="768908" y="28575"/>
                </a:lnTo>
                <a:lnTo>
                  <a:pt x="733183" y="28575"/>
                </a:lnTo>
                <a:lnTo>
                  <a:pt x="733183" y="57150"/>
                </a:lnTo>
                <a:lnTo>
                  <a:pt x="768908" y="57150"/>
                </a:lnTo>
                <a:lnTo>
                  <a:pt x="711758" y="85725"/>
                </a:lnTo>
                <a:close/>
              </a:path>
              <a:path w="797560" h="85725">
                <a:moveTo>
                  <a:pt x="711758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711758" y="28575"/>
                </a:lnTo>
                <a:lnTo>
                  <a:pt x="711758" y="57150"/>
                </a:lnTo>
                <a:close/>
              </a:path>
              <a:path w="797560" h="85725">
                <a:moveTo>
                  <a:pt x="768908" y="57150"/>
                </a:moveTo>
                <a:lnTo>
                  <a:pt x="733183" y="57150"/>
                </a:lnTo>
                <a:lnTo>
                  <a:pt x="733183" y="28575"/>
                </a:lnTo>
                <a:lnTo>
                  <a:pt x="768908" y="28575"/>
                </a:lnTo>
                <a:lnTo>
                  <a:pt x="797483" y="42862"/>
                </a:lnTo>
                <a:lnTo>
                  <a:pt x="76890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31505" y="3386137"/>
            <a:ext cx="890905" cy="85725"/>
          </a:xfrm>
          <a:custGeom>
            <a:avLst/>
            <a:gdLst/>
            <a:ahLst/>
            <a:cxnLst/>
            <a:rect l="l" t="t" r="r" b="b"/>
            <a:pathLst>
              <a:path w="890904" h="85725">
                <a:moveTo>
                  <a:pt x="804684" y="85725"/>
                </a:moveTo>
                <a:lnTo>
                  <a:pt x="804684" y="0"/>
                </a:lnTo>
                <a:lnTo>
                  <a:pt x="861834" y="28575"/>
                </a:lnTo>
                <a:lnTo>
                  <a:pt x="826122" y="28575"/>
                </a:lnTo>
                <a:lnTo>
                  <a:pt x="826122" y="57150"/>
                </a:lnTo>
                <a:lnTo>
                  <a:pt x="861834" y="57150"/>
                </a:lnTo>
                <a:lnTo>
                  <a:pt x="804684" y="85725"/>
                </a:lnTo>
                <a:close/>
              </a:path>
              <a:path w="890904" h="85725">
                <a:moveTo>
                  <a:pt x="804684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804684" y="28575"/>
                </a:lnTo>
                <a:lnTo>
                  <a:pt x="804684" y="57150"/>
                </a:lnTo>
                <a:close/>
              </a:path>
              <a:path w="890904" h="85725">
                <a:moveTo>
                  <a:pt x="861834" y="57150"/>
                </a:moveTo>
                <a:lnTo>
                  <a:pt x="826122" y="57150"/>
                </a:lnTo>
                <a:lnTo>
                  <a:pt x="826122" y="28575"/>
                </a:lnTo>
                <a:lnTo>
                  <a:pt x="861834" y="28575"/>
                </a:lnTo>
                <a:lnTo>
                  <a:pt x="890409" y="42862"/>
                </a:lnTo>
                <a:lnTo>
                  <a:pt x="86183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16003" y="4214837"/>
            <a:ext cx="1447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微元求</a:t>
            </a:r>
            <a:r>
              <a:rPr dirty="0" sz="2800" spc="-5">
                <a:latin typeface="华文楷体"/>
                <a:cs typeface="华文楷体"/>
              </a:rPr>
              <a:t>和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39" y="966216"/>
            <a:ext cx="8199119" cy="5263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1496" y="934211"/>
            <a:ext cx="2665476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66971" y="1969007"/>
            <a:ext cx="6923532" cy="4485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67864" y="1624596"/>
            <a:ext cx="758101" cy="652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53456" y="1947291"/>
            <a:ext cx="3252279" cy="267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7539" y="1146047"/>
            <a:ext cx="2918460" cy="456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87796" y="3328415"/>
            <a:ext cx="3589020" cy="2214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50055" y="4675073"/>
            <a:ext cx="1522539" cy="121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5731" y="2136648"/>
            <a:ext cx="3636264" cy="2634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02935" y="1700783"/>
            <a:ext cx="1304925" cy="3070860"/>
          </a:xfrm>
          <a:custGeom>
            <a:avLst/>
            <a:gdLst/>
            <a:ahLst/>
            <a:cxnLst/>
            <a:rect l="l" t="t" r="r" b="b"/>
            <a:pathLst>
              <a:path w="1304925" h="3070860">
                <a:moveTo>
                  <a:pt x="0" y="0"/>
                </a:moveTo>
                <a:lnTo>
                  <a:pt x="1304543" y="0"/>
                </a:lnTo>
                <a:lnTo>
                  <a:pt x="1304543" y="3070860"/>
                </a:lnTo>
                <a:lnTo>
                  <a:pt x="0" y="307086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95925" y="1694446"/>
            <a:ext cx="1318260" cy="3083560"/>
          </a:xfrm>
          <a:custGeom>
            <a:avLst/>
            <a:gdLst/>
            <a:ahLst/>
            <a:cxnLst/>
            <a:rect l="l" t="t" r="r" b="b"/>
            <a:pathLst>
              <a:path w="1318259" h="3083560">
                <a:moveTo>
                  <a:pt x="1318056" y="3083267"/>
                </a:moveTo>
                <a:lnTo>
                  <a:pt x="0" y="3083267"/>
                </a:lnTo>
                <a:lnTo>
                  <a:pt x="0" y="0"/>
                </a:lnTo>
                <a:lnTo>
                  <a:pt x="1318056" y="0"/>
                </a:lnTo>
                <a:lnTo>
                  <a:pt x="131805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70567"/>
                </a:lnTo>
                <a:lnTo>
                  <a:pt x="6350" y="3070567"/>
                </a:lnTo>
                <a:lnTo>
                  <a:pt x="12700" y="3076917"/>
                </a:lnTo>
                <a:lnTo>
                  <a:pt x="1318056" y="3076917"/>
                </a:lnTo>
                <a:lnTo>
                  <a:pt x="1318056" y="3083267"/>
                </a:lnTo>
                <a:close/>
              </a:path>
              <a:path w="1318259" h="308356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318259" h="3083560">
                <a:moveTo>
                  <a:pt x="130535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305356" y="6350"/>
                </a:lnTo>
                <a:lnTo>
                  <a:pt x="1305356" y="12700"/>
                </a:lnTo>
                <a:close/>
              </a:path>
              <a:path w="1318259" h="3083560">
                <a:moveTo>
                  <a:pt x="1305356" y="3076917"/>
                </a:moveTo>
                <a:lnTo>
                  <a:pt x="1305356" y="6350"/>
                </a:lnTo>
                <a:lnTo>
                  <a:pt x="1311706" y="12700"/>
                </a:lnTo>
                <a:lnTo>
                  <a:pt x="1318056" y="12700"/>
                </a:lnTo>
                <a:lnTo>
                  <a:pt x="1318056" y="3070567"/>
                </a:lnTo>
                <a:lnTo>
                  <a:pt x="1311706" y="3070567"/>
                </a:lnTo>
                <a:lnTo>
                  <a:pt x="1305356" y="3076917"/>
                </a:lnTo>
                <a:close/>
              </a:path>
              <a:path w="1318259" h="3083560">
                <a:moveTo>
                  <a:pt x="1318056" y="12700"/>
                </a:moveTo>
                <a:lnTo>
                  <a:pt x="1311706" y="12700"/>
                </a:lnTo>
                <a:lnTo>
                  <a:pt x="1305356" y="6350"/>
                </a:lnTo>
                <a:lnTo>
                  <a:pt x="1318056" y="6350"/>
                </a:lnTo>
                <a:lnTo>
                  <a:pt x="1318056" y="12700"/>
                </a:lnTo>
                <a:close/>
              </a:path>
              <a:path w="1318259" h="3083560">
                <a:moveTo>
                  <a:pt x="12700" y="3076917"/>
                </a:moveTo>
                <a:lnTo>
                  <a:pt x="6350" y="3070567"/>
                </a:lnTo>
                <a:lnTo>
                  <a:pt x="12700" y="3070567"/>
                </a:lnTo>
                <a:lnTo>
                  <a:pt x="12700" y="3076917"/>
                </a:lnTo>
                <a:close/>
              </a:path>
              <a:path w="1318259" h="3083560">
                <a:moveTo>
                  <a:pt x="1305356" y="3076917"/>
                </a:moveTo>
                <a:lnTo>
                  <a:pt x="12700" y="3076917"/>
                </a:lnTo>
                <a:lnTo>
                  <a:pt x="12700" y="3070567"/>
                </a:lnTo>
                <a:lnTo>
                  <a:pt x="1305356" y="3070567"/>
                </a:lnTo>
                <a:lnTo>
                  <a:pt x="1305356" y="3076917"/>
                </a:lnTo>
                <a:close/>
              </a:path>
              <a:path w="1318259" h="3083560">
                <a:moveTo>
                  <a:pt x="1318056" y="3076917"/>
                </a:moveTo>
                <a:lnTo>
                  <a:pt x="1305356" y="3076917"/>
                </a:lnTo>
                <a:lnTo>
                  <a:pt x="1311706" y="3070567"/>
                </a:lnTo>
                <a:lnTo>
                  <a:pt x="1318056" y="3070567"/>
                </a:lnTo>
                <a:lnTo>
                  <a:pt x="1318056" y="307691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0549" y="2093976"/>
            <a:ext cx="2723388" cy="2677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7348" y="1820456"/>
            <a:ext cx="2679065" cy="2401570"/>
          </a:xfrm>
          <a:custGeom>
            <a:avLst/>
            <a:gdLst/>
            <a:ahLst/>
            <a:cxnLst/>
            <a:rect l="l" t="t" r="r" b="b"/>
            <a:pathLst>
              <a:path w="2679065" h="2401570">
                <a:moveTo>
                  <a:pt x="38074" y="2400947"/>
                </a:moveTo>
                <a:lnTo>
                  <a:pt x="0" y="2358326"/>
                </a:lnTo>
                <a:lnTo>
                  <a:pt x="2640380" y="0"/>
                </a:lnTo>
                <a:lnTo>
                  <a:pt x="2678455" y="42621"/>
                </a:lnTo>
                <a:lnTo>
                  <a:pt x="38074" y="240094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48272" y="4718773"/>
            <a:ext cx="3436620" cy="171450"/>
          </a:xfrm>
          <a:custGeom>
            <a:avLst/>
            <a:gdLst/>
            <a:ahLst/>
            <a:cxnLst/>
            <a:rect l="l" t="t" r="r" b="b"/>
            <a:pathLst>
              <a:path w="3436620" h="171450">
                <a:moveTo>
                  <a:pt x="3150463" y="171450"/>
                </a:moveTo>
                <a:lnTo>
                  <a:pt x="3293338" y="85725"/>
                </a:lnTo>
                <a:lnTo>
                  <a:pt x="3150463" y="0"/>
                </a:lnTo>
                <a:lnTo>
                  <a:pt x="3340963" y="57150"/>
                </a:lnTo>
                <a:lnTo>
                  <a:pt x="3329051" y="57150"/>
                </a:lnTo>
                <a:lnTo>
                  <a:pt x="3329051" y="114300"/>
                </a:lnTo>
                <a:lnTo>
                  <a:pt x="3340963" y="114300"/>
                </a:lnTo>
                <a:lnTo>
                  <a:pt x="3150463" y="171450"/>
                </a:lnTo>
                <a:close/>
              </a:path>
              <a:path w="3436620" h="171450">
                <a:moveTo>
                  <a:pt x="3245713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3245713" y="57150"/>
                </a:lnTo>
                <a:lnTo>
                  <a:pt x="3293338" y="85725"/>
                </a:lnTo>
                <a:lnTo>
                  <a:pt x="3245713" y="114300"/>
                </a:lnTo>
                <a:close/>
              </a:path>
              <a:path w="3436620" h="171450">
                <a:moveTo>
                  <a:pt x="3340963" y="114300"/>
                </a:moveTo>
                <a:lnTo>
                  <a:pt x="3329051" y="114300"/>
                </a:lnTo>
                <a:lnTo>
                  <a:pt x="3329051" y="57150"/>
                </a:lnTo>
                <a:lnTo>
                  <a:pt x="3340963" y="57150"/>
                </a:lnTo>
                <a:lnTo>
                  <a:pt x="3436213" y="85725"/>
                </a:lnTo>
                <a:lnTo>
                  <a:pt x="3340963" y="1143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29095" y="1575625"/>
            <a:ext cx="171450" cy="3260725"/>
          </a:xfrm>
          <a:custGeom>
            <a:avLst/>
            <a:gdLst/>
            <a:ahLst/>
            <a:cxnLst/>
            <a:rect l="l" t="t" r="r" b="b"/>
            <a:pathLst>
              <a:path w="171450" h="3260725">
                <a:moveTo>
                  <a:pt x="0" y="285750"/>
                </a:moveTo>
                <a:lnTo>
                  <a:pt x="85724" y="0"/>
                </a:lnTo>
                <a:lnTo>
                  <a:pt x="117873" y="107162"/>
                </a:lnTo>
                <a:lnTo>
                  <a:pt x="57150" y="107162"/>
                </a:lnTo>
                <a:lnTo>
                  <a:pt x="57150" y="190499"/>
                </a:lnTo>
                <a:lnTo>
                  <a:pt x="0" y="285750"/>
                </a:lnTo>
                <a:close/>
              </a:path>
              <a:path w="171450" h="3260725">
                <a:moveTo>
                  <a:pt x="57150" y="190499"/>
                </a:moveTo>
                <a:lnTo>
                  <a:pt x="57150" y="107162"/>
                </a:lnTo>
                <a:lnTo>
                  <a:pt x="114299" y="107162"/>
                </a:lnTo>
                <a:lnTo>
                  <a:pt x="114299" y="142875"/>
                </a:lnTo>
                <a:lnTo>
                  <a:pt x="85724" y="142875"/>
                </a:lnTo>
                <a:lnTo>
                  <a:pt x="57150" y="190499"/>
                </a:lnTo>
                <a:close/>
              </a:path>
              <a:path w="171450" h="3260725">
                <a:moveTo>
                  <a:pt x="171449" y="285750"/>
                </a:moveTo>
                <a:lnTo>
                  <a:pt x="114299" y="190499"/>
                </a:lnTo>
                <a:lnTo>
                  <a:pt x="114299" y="107162"/>
                </a:lnTo>
                <a:lnTo>
                  <a:pt x="117873" y="107162"/>
                </a:lnTo>
                <a:lnTo>
                  <a:pt x="171449" y="285750"/>
                </a:lnTo>
                <a:close/>
              </a:path>
              <a:path w="171450" h="3260725">
                <a:moveTo>
                  <a:pt x="114299" y="3260521"/>
                </a:moveTo>
                <a:lnTo>
                  <a:pt x="57150" y="3260521"/>
                </a:lnTo>
                <a:lnTo>
                  <a:pt x="57150" y="190499"/>
                </a:lnTo>
                <a:lnTo>
                  <a:pt x="85724" y="142875"/>
                </a:lnTo>
                <a:lnTo>
                  <a:pt x="114299" y="190499"/>
                </a:lnTo>
                <a:lnTo>
                  <a:pt x="114299" y="3260521"/>
                </a:lnTo>
                <a:close/>
              </a:path>
              <a:path w="171450" h="3260725">
                <a:moveTo>
                  <a:pt x="114299" y="190499"/>
                </a:moveTo>
                <a:lnTo>
                  <a:pt x="85724" y="142875"/>
                </a:lnTo>
                <a:lnTo>
                  <a:pt x="114299" y="142875"/>
                </a:lnTo>
                <a:lnTo>
                  <a:pt x="114299" y="190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31308" y="1994916"/>
            <a:ext cx="1304925" cy="3070860"/>
          </a:xfrm>
          <a:custGeom>
            <a:avLst/>
            <a:gdLst/>
            <a:ahLst/>
            <a:cxnLst/>
            <a:rect l="l" t="t" r="r" b="b"/>
            <a:pathLst>
              <a:path w="1304925" h="3070860">
                <a:moveTo>
                  <a:pt x="0" y="0"/>
                </a:moveTo>
                <a:lnTo>
                  <a:pt x="1304543" y="0"/>
                </a:lnTo>
                <a:lnTo>
                  <a:pt x="1304543" y="3070859"/>
                </a:lnTo>
                <a:lnTo>
                  <a:pt x="0" y="307085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24678" y="1988718"/>
            <a:ext cx="1318260" cy="3083560"/>
          </a:xfrm>
          <a:custGeom>
            <a:avLst/>
            <a:gdLst/>
            <a:ahLst/>
            <a:cxnLst/>
            <a:rect l="l" t="t" r="r" b="b"/>
            <a:pathLst>
              <a:path w="1318260" h="3083560">
                <a:moveTo>
                  <a:pt x="1318056" y="3083267"/>
                </a:moveTo>
                <a:lnTo>
                  <a:pt x="0" y="3083267"/>
                </a:lnTo>
                <a:lnTo>
                  <a:pt x="0" y="0"/>
                </a:lnTo>
                <a:lnTo>
                  <a:pt x="1318056" y="0"/>
                </a:lnTo>
                <a:lnTo>
                  <a:pt x="131805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70567"/>
                </a:lnTo>
                <a:lnTo>
                  <a:pt x="6350" y="3070567"/>
                </a:lnTo>
                <a:lnTo>
                  <a:pt x="12700" y="3076917"/>
                </a:lnTo>
                <a:lnTo>
                  <a:pt x="1318056" y="3076917"/>
                </a:lnTo>
                <a:lnTo>
                  <a:pt x="1318056" y="3083267"/>
                </a:lnTo>
                <a:close/>
              </a:path>
              <a:path w="1318260" h="308356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318260" h="3083560">
                <a:moveTo>
                  <a:pt x="130535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305356" y="6350"/>
                </a:lnTo>
                <a:lnTo>
                  <a:pt x="1305356" y="12700"/>
                </a:lnTo>
                <a:close/>
              </a:path>
              <a:path w="1318260" h="3083560">
                <a:moveTo>
                  <a:pt x="1305356" y="3076917"/>
                </a:moveTo>
                <a:lnTo>
                  <a:pt x="1305356" y="6350"/>
                </a:lnTo>
                <a:lnTo>
                  <a:pt x="1311706" y="12700"/>
                </a:lnTo>
                <a:lnTo>
                  <a:pt x="1318056" y="12700"/>
                </a:lnTo>
                <a:lnTo>
                  <a:pt x="1318056" y="3070567"/>
                </a:lnTo>
                <a:lnTo>
                  <a:pt x="1311706" y="3070567"/>
                </a:lnTo>
                <a:lnTo>
                  <a:pt x="1305356" y="3076917"/>
                </a:lnTo>
                <a:close/>
              </a:path>
              <a:path w="1318260" h="3083560">
                <a:moveTo>
                  <a:pt x="1318056" y="12700"/>
                </a:moveTo>
                <a:lnTo>
                  <a:pt x="1311706" y="12700"/>
                </a:lnTo>
                <a:lnTo>
                  <a:pt x="1305356" y="6350"/>
                </a:lnTo>
                <a:lnTo>
                  <a:pt x="1318056" y="6350"/>
                </a:lnTo>
                <a:lnTo>
                  <a:pt x="1318056" y="12700"/>
                </a:lnTo>
                <a:close/>
              </a:path>
              <a:path w="1318260" h="3083560">
                <a:moveTo>
                  <a:pt x="12700" y="3076917"/>
                </a:moveTo>
                <a:lnTo>
                  <a:pt x="6350" y="3070567"/>
                </a:lnTo>
                <a:lnTo>
                  <a:pt x="12700" y="3070567"/>
                </a:lnTo>
                <a:lnTo>
                  <a:pt x="12700" y="3076917"/>
                </a:lnTo>
                <a:close/>
              </a:path>
              <a:path w="1318260" h="3083560">
                <a:moveTo>
                  <a:pt x="1305356" y="3076917"/>
                </a:moveTo>
                <a:lnTo>
                  <a:pt x="12700" y="3076917"/>
                </a:lnTo>
                <a:lnTo>
                  <a:pt x="12700" y="3070567"/>
                </a:lnTo>
                <a:lnTo>
                  <a:pt x="1305356" y="3070567"/>
                </a:lnTo>
                <a:lnTo>
                  <a:pt x="1305356" y="3076917"/>
                </a:lnTo>
                <a:close/>
              </a:path>
              <a:path w="1318260" h="3083560">
                <a:moveTo>
                  <a:pt x="1318056" y="3076917"/>
                </a:moveTo>
                <a:lnTo>
                  <a:pt x="1305356" y="3076917"/>
                </a:lnTo>
                <a:lnTo>
                  <a:pt x="1311706" y="3070567"/>
                </a:lnTo>
                <a:lnTo>
                  <a:pt x="1318056" y="3070567"/>
                </a:lnTo>
                <a:lnTo>
                  <a:pt x="1318056" y="307691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90737" y="1740776"/>
            <a:ext cx="2273300" cy="2146300"/>
          </a:xfrm>
          <a:custGeom>
            <a:avLst/>
            <a:gdLst/>
            <a:ahLst/>
            <a:cxnLst/>
            <a:rect l="l" t="t" r="r" b="b"/>
            <a:pathLst>
              <a:path w="2273300" h="2146300">
                <a:moveTo>
                  <a:pt x="39192" y="2145728"/>
                </a:moveTo>
                <a:lnTo>
                  <a:pt x="0" y="2104123"/>
                </a:lnTo>
                <a:lnTo>
                  <a:pt x="2233587" y="0"/>
                </a:lnTo>
                <a:lnTo>
                  <a:pt x="2272779" y="41592"/>
                </a:lnTo>
                <a:lnTo>
                  <a:pt x="39192" y="214572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50973" y="4687112"/>
            <a:ext cx="3884295" cy="171450"/>
          </a:xfrm>
          <a:custGeom>
            <a:avLst/>
            <a:gdLst/>
            <a:ahLst/>
            <a:cxnLst/>
            <a:rect l="l" t="t" r="r" b="b"/>
            <a:pathLst>
              <a:path w="3884295" h="171450">
                <a:moveTo>
                  <a:pt x="3598443" y="171450"/>
                </a:moveTo>
                <a:lnTo>
                  <a:pt x="3741318" y="85725"/>
                </a:lnTo>
                <a:lnTo>
                  <a:pt x="3598443" y="0"/>
                </a:lnTo>
                <a:lnTo>
                  <a:pt x="3788943" y="57150"/>
                </a:lnTo>
                <a:lnTo>
                  <a:pt x="3777030" y="57150"/>
                </a:lnTo>
                <a:lnTo>
                  <a:pt x="3777030" y="114300"/>
                </a:lnTo>
                <a:lnTo>
                  <a:pt x="3788943" y="114300"/>
                </a:lnTo>
                <a:lnTo>
                  <a:pt x="3598443" y="171450"/>
                </a:lnTo>
                <a:close/>
              </a:path>
              <a:path w="3884295" h="171450">
                <a:moveTo>
                  <a:pt x="3693693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3693693" y="57150"/>
                </a:lnTo>
                <a:lnTo>
                  <a:pt x="3741318" y="85725"/>
                </a:lnTo>
                <a:lnTo>
                  <a:pt x="3693693" y="114300"/>
                </a:lnTo>
                <a:close/>
              </a:path>
              <a:path w="3884295" h="171450">
                <a:moveTo>
                  <a:pt x="3788943" y="114300"/>
                </a:moveTo>
                <a:lnTo>
                  <a:pt x="3777030" y="114300"/>
                </a:lnTo>
                <a:lnTo>
                  <a:pt x="3777030" y="57150"/>
                </a:lnTo>
                <a:lnTo>
                  <a:pt x="3788943" y="57150"/>
                </a:lnTo>
                <a:lnTo>
                  <a:pt x="3884193" y="85725"/>
                </a:lnTo>
                <a:lnTo>
                  <a:pt x="3788943" y="1143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31796" y="1543977"/>
            <a:ext cx="171450" cy="3260725"/>
          </a:xfrm>
          <a:custGeom>
            <a:avLst/>
            <a:gdLst/>
            <a:ahLst/>
            <a:cxnLst/>
            <a:rect l="l" t="t" r="r" b="b"/>
            <a:pathLst>
              <a:path w="171450" h="3260725">
                <a:moveTo>
                  <a:pt x="0" y="285750"/>
                </a:moveTo>
                <a:lnTo>
                  <a:pt x="85725" y="0"/>
                </a:lnTo>
                <a:lnTo>
                  <a:pt x="117869" y="107149"/>
                </a:lnTo>
                <a:lnTo>
                  <a:pt x="57150" y="107149"/>
                </a:lnTo>
                <a:lnTo>
                  <a:pt x="57150" y="190500"/>
                </a:lnTo>
                <a:lnTo>
                  <a:pt x="0" y="285750"/>
                </a:lnTo>
                <a:close/>
              </a:path>
              <a:path w="171450" h="3260725">
                <a:moveTo>
                  <a:pt x="57150" y="190500"/>
                </a:moveTo>
                <a:lnTo>
                  <a:pt x="57150" y="107149"/>
                </a:lnTo>
                <a:lnTo>
                  <a:pt x="114300" y="107149"/>
                </a:lnTo>
                <a:lnTo>
                  <a:pt x="114300" y="142875"/>
                </a:lnTo>
                <a:lnTo>
                  <a:pt x="85725" y="142875"/>
                </a:lnTo>
                <a:lnTo>
                  <a:pt x="57150" y="190500"/>
                </a:lnTo>
                <a:close/>
              </a:path>
              <a:path w="171450" h="3260725">
                <a:moveTo>
                  <a:pt x="171450" y="285750"/>
                </a:moveTo>
                <a:lnTo>
                  <a:pt x="114300" y="190500"/>
                </a:lnTo>
                <a:lnTo>
                  <a:pt x="114300" y="107149"/>
                </a:lnTo>
                <a:lnTo>
                  <a:pt x="117869" y="107149"/>
                </a:lnTo>
                <a:lnTo>
                  <a:pt x="171450" y="285750"/>
                </a:lnTo>
                <a:close/>
              </a:path>
              <a:path w="171450" h="3260725">
                <a:moveTo>
                  <a:pt x="114300" y="3260521"/>
                </a:moveTo>
                <a:lnTo>
                  <a:pt x="57150" y="3260521"/>
                </a:lnTo>
                <a:lnTo>
                  <a:pt x="57150" y="190500"/>
                </a:lnTo>
                <a:lnTo>
                  <a:pt x="85725" y="142875"/>
                </a:lnTo>
                <a:lnTo>
                  <a:pt x="114300" y="190500"/>
                </a:lnTo>
                <a:lnTo>
                  <a:pt x="114300" y="3260521"/>
                </a:lnTo>
                <a:close/>
              </a:path>
              <a:path w="171450" h="3260725">
                <a:moveTo>
                  <a:pt x="114300" y="190500"/>
                </a:moveTo>
                <a:lnTo>
                  <a:pt x="85725" y="142875"/>
                </a:lnTo>
                <a:lnTo>
                  <a:pt x="114300" y="142875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4935" y="2127504"/>
            <a:ext cx="3396996" cy="2130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2257" y="1060259"/>
            <a:ext cx="58896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0">
                <a:latin typeface="华文楷体"/>
                <a:cs typeface="华文楷体"/>
              </a:rPr>
              <a:t>3D</a:t>
            </a:r>
            <a:r>
              <a:rPr dirty="0" sz="2400" i="0">
                <a:latin typeface="华文楷体"/>
                <a:cs typeface="华文楷体"/>
              </a:rPr>
              <a:t>打印：以数字模型文件为基础，运用</a:t>
            </a:r>
            <a:r>
              <a:rPr dirty="0" sz="2400" i="0">
                <a:solidFill>
                  <a:srgbClr val="FF0000"/>
                </a:solidFill>
                <a:latin typeface="华文楷体"/>
                <a:cs typeface="华文楷体"/>
              </a:rPr>
              <a:t>粉末 状</a:t>
            </a:r>
            <a:r>
              <a:rPr dirty="0" sz="2400" i="0">
                <a:latin typeface="华文楷体"/>
                <a:cs typeface="华文楷体"/>
              </a:rPr>
              <a:t>金属或塑料等可粘合材料，通过逐层打印 的方式来构造物体的技术。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8127" y="2340864"/>
            <a:ext cx="3416808" cy="381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21323" y="4247388"/>
            <a:ext cx="3396996" cy="190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839" y="1024127"/>
            <a:ext cx="9418320" cy="5094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288" y="881900"/>
            <a:ext cx="8883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i="0">
                <a:latin typeface="微软雅黑"/>
                <a:cs typeface="微软雅黑"/>
              </a:rPr>
              <a:t>小</a:t>
            </a:r>
            <a:r>
              <a:rPr dirty="0" sz="3400" spc="-5" i="0">
                <a:latin typeface="微软雅黑"/>
                <a:cs typeface="微软雅黑"/>
              </a:rPr>
              <a:t>结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9446" y="4890744"/>
            <a:ext cx="3618865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知识：匀变速直线运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  <a:p>
            <a:pPr marL="1163320">
              <a:lnSpc>
                <a:spcPct val="100000"/>
              </a:lnSpc>
              <a:spcBef>
                <a:spcPts val="710"/>
              </a:spcBef>
            </a:pPr>
            <a:r>
              <a:rPr dirty="0" sz="2400" b="1">
                <a:latin typeface="华文楷体"/>
                <a:cs typeface="华文楷体"/>
              </a:rPr>
              <a:t>位移与时间的关</a:t>
            </a:r>
            <a:r>
              <a:rPr dirty="0" sz="2400" spc="-5" b="1">
                <a:latin typeface="华文楷体"/>
                <a:cs typeface="华文楷体"/>
              </a:rPr>
              <a:t>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1314" y="529131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0837" y="0"/>
                </a:lnTo>
              </a:path>
            </a:pathLst>
          </a:custGeom>
          <a:ln w="20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08428" y="4953761"/>
            <a:ext cx="14859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60691" y="5251437"/>
            <a:ext cx="14859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8414" y="4607849"/>
            <a:ext cx="244475" cy="121666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3300" spc="2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730"/>
              </a:spcBef>
            </a:pPr>
            <a:r>
              <a:rPr dirty="0" sz="3300" spc="20">
                <a:latin typeface="Times New Roman"/>
                <a:cs typeface="Times New Roman"/>
              </a:rPr>
              <a:t>2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9856" y="4965750"/>
            <a:ext cx="35560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5" i="1">
                <a:latin typeface="Times New Roman"/>
                <a:cs typeface="Times New Roman"/>
              </a:rPr>
              <a:t>at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2351" y="4965750"/>
            <a:ext cx="144208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5" i="1">
                <a:latin typeface="Times New Roman"/>
                <a:cs typeface="Times New Roman"/>
              </a:rPr>
              <a:t>x </a:t>
            </a:r>
            <a:r>
              <a:rPr dirty="0" sz="3300" spc="20">
                <a:latin typeface="Symbol"/>
                <a:cs typeface="Symbol"/>
              </a:rPr>
              <a:t></a:t>
            </a:r>
            <a:r>
              <a:rPr dirty="0" sz="3300" spc="20">
                <a:latin typeface="Times New Roman"/>
                <a:cs typeface="Times New Roman"/>
              </a:rPr>
              <a:t> </a:t>
            </a:r>
            <a:r>
              <a:rPr dirty="0" sz="3300" spc="20" i="1">
                <a:latin typeface="Book Antiqua"/>
                <a:cs typeface="Book Antiqua"/>
              </a:rPr>
              <a:t>v </a:t>
            </a:r>
            <a:r>
              <a:rPr dirty="0" sz="3300" spc="10" i="1">
                <a:latin typeface="Times New Roman"/>
                <a:cs typeface="Times New Roman"/>
              </a:rPr>
              <a:t>t</a:t>
            </a:r>
            <a:r>
              <a:rPr dirty="0" sz="3300" spc="-55" i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方法</a:t>
            </a:r>
            <a:r>
              <a:rPr dirty="0" spc="-5"/>
              <a:t>：</a:t>
            </a:r>
          </a:p>
          <a:p>
            <a:pPr marL="408305" indent="-395605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407670" algn="l"/>
                <a:tab pos="408305" algn="l"/>
              </a:tabLst>
            </a:pPr>
            <a:r>
              <a:rPr dirty="0"/>
              <a:t>类</a:t>
            </a:r>
            <a:r>
              <a:rPr dirty="0" spc="-5"/>
              <a:t>比</a:t>
            </a:r>
          </a:p>
          <a:p>
            <a:pPr marL="408305" indent="-395605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407670" algn="l"/>
                <a:tab pos="408305" algn="l"/>
              </a:tabLst>
            </a:pPr>
            <a:r>
              <a:rPr dirty="0"/>
              <a:t>微元求</a:t>
            </a:r>
            <a:r>
              <a:rPr dirty="0" spc="-5"/>
              <a:t>和</a:t>
            </a:r>
          </a:p>
          <a:p>
            <a:pPr marL="396875">
              <a:lnSpc>
                <a:spcPct val="100000"/>
              </a:lnSpc>
              <a:spcBef>
                <a:spcPts val="750"/>
              </a:spcBef>
            </a:pPr>
            <a:r>
              <a:rPr dirty="0"/>
              <a:t>分割成许多很小的时间间隔</a:t>
            </a:r>
            <a:r>
              <a:rPr dirty="0"/>
              <a:t>Δ</a:t>
            </a:r>
            <a:r>
              <a:rPr dirty="0" spc="-5" i="1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——</a:t>
            </a:r>
            <a:r>
              <a:rPr dirty="0"/>
              <a:t>微</a:t>
            </a:r>
            <a:r>
              <a:rPr dirty="0" spc="-5"/>
              <a:t>元</a:t>
            </a:r>
          </a:p>
          <a:p>
            <a:pPr marL="393700" marR="8255" indent="80010">
              <a:lnSpc>
                <a:spcPts val="3590"/>
              </a:lnSpc>
              <a:spcBef>
                <a:spcPts val="235"/>
              </a:spcBef>
            </a:pPr>
            <a:r>
              <a:rPr dirty="0" spc="-5"/>
              <a:t>Δ</a:t>
            </a:r>
            <a:r>
              <a:rPr dirty="0" spc="-5" i="1">
                <a:latin typeface="Times New Roman"/>
                <a:cs typeface="Times New Roman"/>
              </a:rPr>
              <a:t>t</a:t>
            </a:r>
            <a:r>
              <a:rPr dirty="0"/>
              <a:t>内是简单的匀速直线运动</a:t>
            </a:r>
            <a:r>
              <a:rPr dirty="0">
                <a:latin typeface="Times New Roman"/>
                <a:cs typeface="Times New Roman"/>
              </a:rPr>
              <a:t>——</a:t>
            </a:r>
            <a:r>
              <a:rPr dirty="0"/>
              <a:t>简</a:t>
            </a:r>
            <a:r>
              <a:rPr dirty="0" spc="-5"/>
              <a:t>化 </a:t>
            </a:r>
            <a:r>
              <a:rPr dirty="0"/>
              <a:t>所有</a:t>
            </a:r>
            <a:r>
              <a:rPr dirty="0"/>
              <a:t>Δ</a:t>
            </a:r>
            <a:r>
              <a:rPr dirty="0" spc="-5" i="1">
                <a:latin typeface="Times New Roman"/>
                <a:cs typeface="Times New Roman"/>
              </a:rPr>
              <a:t>t</a:t>
            </a:r>
            <a:r>
              <a:rPr dirty="0"/>
              <a:t>内的位移之和即总位移</a:t>
            </a:r>
            <a:r>
              <a:rPr dirty="0">
                <a:latin typeface="Times New Roman"/>
                <a:cs typeface="Times New Roman"/>
              </a:rPr>
              <a:t>——</a:t>
            </a:r>
            <a:r>
              <a:rPr dirty="0"/>
              <a:t>求</a:t>
            </a:r>
            <a:r>
              <a:rPr dirty="0" spc="-5"/>
              <a:t>和</a:t>
            </a:r>
          </a:p>
          <a:p>
            <a:pPr marL="255270" indent="-242570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255904" algn="l"/>
              </a:tabLst>
            </a:pPr>
            <a:r>
              <a:rPr dirty="0"/>
              <a:t>数学工具——公式、图</a:t>
            </a:r>
            <a:r>
              <a:rPr dirty="0" spc="-5"/>
              <a:t>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9570" y="1235900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想一</a:t>
            </a:r>
            <a:r>
              <a:rPr dirty="0" sz="3200" spc="5">
                <a:latin typeface="黑体"/>
                <a:cs typeface="黑体"/>
              </a:rPr>
              <a:t>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50564" y="161239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50208" y="183489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37789" y="2301036"/>
            <a:ext cx="57150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1.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>
                <a:latin typeface="华文楷体"/>
                <a:cs typeface="华文楷体"/>
              </a:rPr>
              <a:t>试着自己解决课后练习中的问题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3720" y="18822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48838" y="2758236"/>
            <a:ext cx="6781165" cy="829944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 marR="5080">
              <a:lnSpc>
                <a:spcPts val="2980"/>
              </a:lnSpc>
              <a:spcBef>
                <a:spcPts val="509"/>
              </a:spcBef>
            </a:pPr>
            <a:r>
              <a:rPr dirty="0" sz="2800" spc="-5" b="1">
                <a:latin typeface="Times New Roman"/>
                <a:cs typeface="Times New Roman"/>
              </a:rPr>
              <a:t>2.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sz="2800">
                <a:latin typeface="华文楷体"/>
                <a:cs typeface="华文楷体"/>
              </a:rPr>
              <a:t>试着在生活中寻找，还有没有体现了微</a:t>
            </a:r>
            <a:r>
              <a:rPr dirty="0" sz="2800" spc="-5">
                <a:latin typeface="华文楷体"/>
                <a:cs typeface="华文楷体"/>
              </a:rPr>
              <a:t>元 </a:t>
            </a:r>
            <a:r>
              <a:rPr dirty="0" sz="2800">
                <a:latin typeface="华文楷体"/>
                <a:cs typeface="华文楷体"/>
              </a:rPr>
              <a:t>思想的例子呢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7632" y="3700271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9316" y="1615439"/>
            <a:ext cx="6969252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51700" y="2546146"/>
            <a:ext cx="0" cy="2268220"/>
          </a:xfrm>
          <a:custGeom>
            <a:avLst/>
            <a:gdLst/>
            <a:ahLst/>
            <a:cxnLst/>
            <a:rect l="l" t="t" r="r" b="b"/>
            <a:pathLst>
              <a:path w="0" h="2268220">
                <a:moveTo>
                  <a:pt x="0" y="0"/>
                </a:moveTo>
                <a:lnTo>
                  <a:pt x="0" y="226799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50271" y="2546146"/>
            <a:ext cx="0" cy="2268220"/>
          </a:xfrm>
          <a:custGeom>
            <a:avLst/>
            <a:gdLst/>
            <a:ahLst/>
            <a:cxnLst/>
            <a:rect l="l" t="t" r="r" b="b"/>
            <a:pathLst>
              <a:path w="0" h="2268220">
                <a:moveTo>
                  <a:pt x="0" y="0"/>
                </a:moveTo>
                <a:lnTo>
                  <a:pt x="0" y="226799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35766" y="2546146"/>
            <a:ext cx="0" cy="864235"/>
          </a:xfrm>
          <a:custGeom>
            <a:avLst/>
            <a:gdLst/>
            <a:ahLst/>
            <a:cxnLst/>
            <a:rect l="l" t="t" r="r" b="b"/>
            <a:pathLst>
              <a:path w="0" h="864235">
                <a:moveTo>
                  <a:pt x="0" y="0"/>
                </a:moveTo>
                <a:lnTo>
                  <a:pt x="0" y="863993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47436" y="2543378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79">
                <a:moveTo>
                  <a:pt x="0" y="0"/>
                </a:moveTo>
                <a:lnTo>
                  <a:pt x="0" y="122400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43600" y="2546146"/>
            <a:ext cx="0" cy="1728470"/>
          </a:xfrm>
          <a:custGeom>
            <a:avLst/>
            <a:gdLst/>
            <a:ahLst/>
            <a:cxnLst/>
            <a:rect l="l" t="t" r="r" b="b"/>
            <a:pathLst>
              <a:path w="0" h="1728470">
                <a:moveTo>
                  <a:pt x="0" y="0"/>
                </a:moveTo>
                <a:lnTo>
                  <a:pt x="0" y="172800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50271" y="3642042"/>
            <a:ext cx="1116330" cy="76200"/>
          </a:xfrm>
          <a:custGeom>
            <a:avLst/>
            <a:gdLst/>
            <a:ahLst/>
            <a:cxnLst/>
            <a:rect l="l" t="t" r="r" b="b"/>
            <a:pathLst>
              <a:path w="1116329" h="76200">
                <a:moveTo>
                  <a:pt x="127000" y="76200"/>
                </a:moveTo>
                <a:lnTo>
                  <a:pt x="0" y="38100"/>
                </a:lnTo>
                <a:lnTo>
                  <a:pt x="127000" y="0"/>
                </a:lnTo>
                <a:lnTo>
                  <a:pt x="79375" y="28575"/>
                </a:lnTo>
                <a:lnTo>
                  <a:pt x="47625" y="28575"/>
                </a:lnTo>
                <a:lnTo>
                  <a:pt x="47625" y="47625"/>
                </a:lnTo>
                <a:lnTo>
                  <a:pt x="79375" y="47625"/>
                </a:lnTo>
                <a:lnTo>
                  <a:pt x="127000" y="76200"/>
                </a:lnTo>
                <a:close/>
              </a:path>
              <a:path w="1116329" h="76200">
                <a:moveTo>
                  <a:pt x="988999" y="76200"/>
                </a:moveTo>
                <a:lnTo>
                  <a:pt x="1052499" y="38100"/>
                </a:lnTo>
                <a:lnTo>
                  <a:pt x="988999" y="0"/>
                </a:lnTo>
                <a:lnTo>
                  <a:pt x="1084249" y="28575"/>
                </a:lnTo>
                <a:lnTo>
                  <a:pt x="1068374" y="28575"/>
                </a:lnTo>
                <a:lnTo>
                  <a:pt x="1068374" y="47625"/>
                </a:lnTo>
                <a:lnTo>
                  <a:pt x="1084249" y="47625"/>
                </a:lnTo>
                <a:lnTo>
                  <a:pt x="988999" y="76200"/>
                </a:lnTo>
                <a:close/>
              </a:path>
              <a:path w="1116329" h="76200">
                <a:moveTo>
                  <a:pt x="79375" y="47625"/>
                </a:moveTo>
                <a:lnTo>
                  <a:pt x="47625" y="47625"/>
                </a:lnTo>
                <a:lnTo>
                  <a:pt x="47625" y="28575"/>
                </a:lnTo>
                <a:lnTo>
                  <a:pt x="79375" y="28575"/>
                </a:lnTo>
                <a:lnTo>
                  <a:pt x="63500" y="38100"/>
                </a:lnTo>
                <a:lnTo>
                  <a:pt x="79375" y="47625"/>
                </a:lnTo>
                <a:close/>
              </a:path>
              <a:path w="1116329" h="76200">
                <a:moveTo>
                  <a:pt x="1036624" y="47625"/>
                </a:moveTo>
                <a:lnTo>
                  <a:pt x="79375" y="47625"/>
                </a:lnTo>
                <a:lnTo>
                  <a:pt x="63500" y="38100"/>
                </a:lnTo>
                <a:lnTo>
                  <a:pt x="79375" y="28575"/>
                </a:lnTo>
                <a:lnTo>
                  <a:pt x="1036624" y="28575"/>
                </a:lnTo>
                <a:lnTo>
                  <a:pt x="1052499" y="38100"/>
                </a:lnTo>
                <a:lnTo>
                  <a:pt x="1036624" y="47625"/>
                </a:lnTo>
                <a:close/>
              </a:path>
              <a:path w="1116329" h="76200">
                <a:moveTo>
                  <a:pt x="1084249" y="47625"/>
                </a:moveTo>
                <a:lnTo>
                  <a:pt x="1068374" y="47625"/>
                </a:lnTo>
                <a:lnTo>
                  <a:pt x="1068374" y="28575"/>
                </a:lnTo>
                <a:lnTo>
                  <a:pt x="1084249" y="28575"/>
                </a:lnTo>
                <a:lnTo>
                  <a:pt x="1115999" y="38100"/>
                </a:lnTo>
                <a:lnTo>
                  <a:pt x="1084249" y="476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50271" y="4134688"/>
            <a:ext cx="1800225" cy="76200"/>
          </a:xfrm>
          <a:custGeom>
            <a:avLst/>
            <a:gdLst/>
            <a:ahLst/>
            <a:cxnLst/>
            <a:rect l="l" t="t" r="r" b="b"/>
            <a:pathLst>
              <a:path w="1800225" h="76200">
                <a:moveTo>
                  <a:pt x="127000" y="76200"/>
                </a:moveTo>
                <a:lnTo>
                  <a:pt x="0" y="38100"/>
                </a:lnTo>
                <a:lnTo>
                  <a:pt x="127000" y="0"/>
                </a:lnTo>
                <a:lnTo>
                  <a:pt x="79375" y="28575"/>
                </a:lnTo>
                <a:lnTo>
                  <a:pt x="47625" y="28575"/>
                </a:lnTo>
                <a:lnTo>
                  <a:pt x="47625" y="47625"/>
                </a:lnTo>
                <a:lnTo>
                  <a:pt x="79375" y="47625"/>
                </a:lnTo>
                <a:lnTo>
                  <a:pt x="127000" y="76200"/>
                </a:lnTo>
                <a:close/>
              </a:path>
              <a:path w="1800225" h="76200">
                <a:moveTo>
                  <a:pt x="1672996" y="76200"/>
                </a:moveTo>
                <a:lnTo>
                  <a:pt x="1736496" y="38100"/>
                </a:lnTo>
                <a:lnTo>
                  <a:pt x="1672996" y="0"/>
                </a:lnTo>
                <a:lnTo>
                  <a:pt x="1768246" y="28575"/>
                </a:lnTo>
                <a:lnTo>
                  <a:pt x="1752371" y="28575"/>
                </a:lnTo>
                <a:lnTo>
                  <a:pt x="1752371" y="47625"/>
                </a:lnTo>
                <a:lnTo>
                  <a:pt x="1768246" y="47625"/>
                </a:lnTo>
                <a:lnTo>
                  <a:pt x="1672996" y="76200"/>
                </a:lnTo>
                <a:close/>
              </a:path>
              <a:path w="1800225" h="76200">
                <a:moveTo>
                  <a:pt x="79375" y="47625"/>
                </a:moveTo>
                <a:lnTo>
                  <a:pt x="47625" y="47625"/>
                </a:lnTo>
                <a:lnTo>
                  <a:pt x="47625" y="28575"/>
                </a:lnTo>
                <a:lnTo>
                  <a:pt x="79375" y="28575"/>
                </a:lnTo>
                <a:lnTo>
                  <a:pt x="63500" y="38100"/>
                </a:lnTo>
                <a:lnTo>
                  <a:pt x="79375" y="47625"/>
                </a:lnTo>
                <a:close/>
              </a:path>
              <a:path w="1800225" h="76200">
                <a:moveTo>
                  <a:pt x="1720621" y="47625"/>
                </a:moveTo>
                <a:lnTo>
                  <a:pt x="79375" y="47625"/>
                </a:lnTo>
                <a:lnTo>
                  <a:pt x="63500" y="38100"/>
                </a:lnTo>
                <a:lnTo>
                  <a:pt x="79375" y="28575"/>
                </a:lnTo>
                <a:lnTo>
                  <a:pt x="1720621" y="28575"/>
                </a:lnTo>
                <a:lnTo>
                  <a:pt x="1736496" y="38100"/>
                </a:lnTo>
                <a:lnTo>
                  <a:pt x="1720621" y="47625"/>
                </a:lnTo>
                <a:close/>
              </a:path>
              <a:path w="1800225" h="76200">
                <a:moveTo>
                  <a:pt x="1768246" y="47625"/>
                </a:moveTo>
                <a:lnTo>
                  <a:pt x="1752371" y="47625"/>
                </a:lnTo>
                <a:lnTo>
                  <a:pt x="1752371" y="28575"/>
                </a:lnTo>
                <a:lnTo>
                  <a:pt x="1768246" y="28575"/>
                </a:lnTo>
                <a:lnTo>
                  <a:pt x="1799996" y="38100"/>
                </a:lnTo>
                <a:lnTo>
                  <a:pt x="1768246" y="476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50271" y="4595431"/>
            <a:ext cx="2628265" cy="76200"/>
          </a:xfrm>
          <a:custGeom>
            <a:avLst/>
            <a:gdLst/>
            <a:ahLst/>
            <a:cxnLst/>
            <a:rect l="l" t="t" r="r" b="b"/>
            <a:pathLst>
              <a:path w="2628265" h="76200">
                <a:moveTo>
                  <a:pt x="127000" y="76200"/>
                </a:moveTo>
                <a:lnTo>
                  <a:pt x="0" y="38100"/>
                </a:lnTo>
                <a:lnTo>
                  <a:pt x="127000" y="0"/>
                </a:lnTo>
                <a:lnTo>
                  <a:pt x="79375" y="28575"/>
                </a:lnTo>
                <a:lnTo>
                  <a:pt x="47625" y="28575"/>
                </a:lnTo>
                <a:lnTo>
                  <a:pt x="47625" y="47625"/>
                </a:lnTo>
                <a:lnTo>
                  <a:pt x="79375" y="47625"/>
                </a:lnTo>
                <a:lnTo>
                  <a:pt x="127000" y="76200"/>
                </a:lnTo>
                <a:close/>
              </a:path>
              <a:path w="2628265" h="76200">
                <a:moveTo>
                  <a:pt x="2500998" y="76200"/>
                </a:moveTo>
                <a:lnTo>
                  <a:pt x="2564498" y="38100"/>
                </a:lnTo>
                <a:lnTo>
                  <a:pt x="2500998" y="0"/>
                </a:lnTo>
                <a:lnTo>
                  <a:pt x="2596248" y="28575"/>
                </a:lnTo>
                <a:lnTo>
                  <a:pt x="2580373" y="28575"/>
                </a:lnTo>
                <a:lnTo>
                  <a:pt x="2580373" y="47625"/>
                </a:lnTo>
                <a:lnTo>
                  <a:pt x="2596248" y="47625"/>
                </a:lnTo>
                <a:lnTo>
                  <a:pt x="2500998" y="76200"/>
                </a:lnTo>
                <a:close/>
              </a:path>
              <a:path w="2628265" h="76200">
                <a:moveTo>
                  <a:pt x="79375" y="47625"/>
                </a:moveTo>
                <a:lnTo>
                  <a:pt x="47625" y="47625"/>
                </a:lnTo>
                <a:lnTo>
                  <a:pt x="47625" y="28575"/>
                </a:lnTo>
                <a:lnTo>
                  <a:pt x="79375" y="28575"/>
                </a:lnTo>
                <a:lnTo>
                  <a:pt x="63500" y="38100"/>
                </a:lnTo>
                <a:lnTo>
                  <a:pt x="79375" y="47625"/>
                </a:lnTo>
                <a:close/>
              </a:path>
              <a:path w="2628265" h="76200">
                <a:moveTo>
                  <a:pt x="2548623" y="47625"/>
                </a:moveTo>
                <a:lnTo>
                  <a:pt x="79375" y="47625"/>
                </a:lnTo>
                <a:lnTo>
                  <a:pt x="63500" y="38100"/>
                </a:lnTo>
                <a:lnTo>
                  <a:pt x="79375" y="28575"/>
                </a:lnTo>
                <a:lnTo>
                  <a:pt x="2548623" y="28575"/>
                </a:lnTo>
                <a:lnTo>
                  <a:pt x="2564498" y="38100"/>
                </a:lnTo>
                <a:lnTo>
                  <a:pt x="2548623" y="47625"/>
                </a:lnTo>
                <a:close/>
              </a:path>
              <a:path w="2628265" h="76200">
                <a:moveTo>
                  <a:pt x="2596248" y="47625"/>
                </a:moveTo>
                <a:lnTo>
                  <a:pt x="2580373" y="47625"/>
                </a:lnTo>
                <a:lnTo>
                  <a:pt x="2580373" y="28575"/>
                </a:lnTo>
                <a:lnTo>
                  <a:pt x="2596248" y="28575"/>
                </a:lnTo>
                <a:lnTo>
                  <a:pt x="2627998" y="38100"/>
                </a:lnTo>
                <a:lnTo>
                  <a:pt x="2596248" y="476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74235" y="3124200"/>
            <a:ext cx="352425" cy="3708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40"/>
              </a:lnSpc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17921" sz="2325">
                <a:latin typeface="Calibri"/>
                <a:cs typeface="Calibri"/>
              </a:rPr>
              <a:t>1</a:t>
            </a:r>
            <a:endParaRPr baseline="-17921" sz="232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8096" y="3459479"/>
            <a:ext cx="361315" cy="36893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30"/>
              </a:lnSpc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17921" sz="2325">
                <a:latin typeface="Calibri"/>
                <a:cs typeface="Calibri"/>
              </a:rPr>
              <a:t>2</a:t>
            </a:r>
            <a:endParaRPr baseline="-17921" sz="2325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3564" y="3970020"/>
            <a:ext cx="361315" cy="36893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30"/>
              </a:lnSpc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17921" sz="2325">
                <a:latin typeface="Calibri"/>
                <a:cs typeface="Calibri"/>
              </a:rPr>
              <a:t>3</a:t>
            </a:r>
            <a:endParaRPr baseline="-17921" sz="2325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4479" y="4411979"/>
            <a:ext cx="361315" cy="36893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35"/>
              </a:lnSpc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17921" sz="2325">
                <a:latin typeface="Calibri"/>
                <a:cs typeface="Calibri"/>
              </a:rPr>
              <a:t>4</a:t>
            </a:r>
            <a:endParaRPr baseline="-17921" sz="2325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9011" y="5252173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简</a:t>
            </a:r>
            <a:r>
              <a:rPr dirty="0" sz="2800" spc="-5">
                <a:latin typeface="华文楷体"/>
                <a:cs typeface="华文楷体"/>
              </a:rPr>
              <a:t>单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4386" y="5252173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复</a:t>
            </a:r>
            <a:r>
              <a:rPr dirty="0" sz="2800" spc="-5">
                <a:latin typeface="华文楷体"/>
                <a:cs typeface="华文楷体"/>
              </a:rPr>
              <a:t>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94021" y="5483936"/>
            <a:ext cx="1372235" cy="76200"/>
          </a:xfrm>
          <a:custGeom>
            <a:avLst/>
            <a:gdLst/>
            <a:ahLst/>
            <a:cxnLst/>
            <a:rect l="l" t="t" r="r" b="b"/>
            <a:pathLst>
              <a:path w="1372235" h="76200">
                <a:moveTo>
                  <a:pt x="1295425" y="76200"/>
                </a:moveTo>
                <a:lnTo>
                  <a:pt x="1295425" y="0"/>
                </a:lnTo>
                <a:lnTo>
                  <a:pt x="1352575" y="28575"/>
                </a:lnTo>
                <a:lnTo>
                  <a:pt x="1314475" y="28575"/>
                </a:lnTo>
                <a:lnTo>
                  <a:pt x="1314475" y="47625"/>
                </a:lnTo>
                <a:lnTo>
                  <a:pt x="1352575" y="47625"/>
                </a:lnTo>
                <a:lnTo>
                  <a:pt x="1295425" y="76200"/>
                </a:lnTo>
                <a:close/>
              </a:path>
              <a:path w="1372235" h="76200">
                <a:moveTo>
                  <a:pt x="1295425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1295425" y="28575"/>
                </a:lnTo>
                <a:lnTo>
                  <a:pt x="1295425" y="47625"/>
                </a:lnTo>
                <a:close/>
              </a:path>
              <a:path w="1372235" h="76200">
                <a:moveTo>
                  <a:pt x="1352575" y="47625"/>
                </a:moveTo>
                <a:lnTo>
                  <a:pt x="1314475" y="47625"/>
                </a:lnTo>
                <a:lnTo>
                  <a:pt x="1314475" y="28575"/>
                </a:lnTo>
                <a:lnTo>
                  <a:pt x="1352575" y="28575"/>
                </a:lnTo>
                <a:lnTo>
                  <a:pt x="1371625" y="38100"/>
                </a:lnTo>
                <a:lnTo>
                  <a:pt x="1352575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846" y="2252941"/>
            <a:ext cx="16973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660" algn="l"/>
                <a:tab pos="1353185" algn="l"/>
              </a:tabLst>
            </a:pPr>
            <a:r>
              <a:rPr dirty="0" sz="2800" spc="-20" i="1">
                <a:latin typeface="Book Antiqua"/>
                <a:cs typeface="Book Antiqua"/>
              </a:rPr>
              <a:t>v	</a:t>
            </a:r>
            <a:r>
              <a:rPr dirty="0" sz="2800" spc="-20">
                <a:latin typeface="Symbol"/>
                <a:cs typeface="Symbol"/>
              </a:rPr>
              <a:t>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5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m	</a:t>
            </a:r>
            <a:r>
              <a:rPr dirty="0" sz="2800" spc="-10">
                <a:latin typeface="Times New Roman"/>
                <a:cs typeface="Times New Roman"/>
              </a:rPr>
              <a:t>/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8537" y="5113350"/>
            <a:ext cx="3442970" cy="114300"/>
          </a:xfrm>
          <a:custGeom>
            <a:avLst/>
            <a:gdLst/>
            <a:ahLst/>
            <a:cxnLst/>
            <a:rect l="l" t="t" r="r" b="b"/>
            <a:pathLst>
              <a:path w="3442970" h="114300">
                <a:moveTo>
                  <a:pt x="3251949" y="114300"/>
                </a:moveTo>
                <a:lnTo>
                  <a:pt x="3347199" y="57150"/>
                </a:lnTo>
                <a:lnTo>
                  <a:pt x="3251949" y="0"/>
                </a:lnTo>
                <a:lnTo>
                  <a:pt x="3378949" y="38100"/>
                </a:lnTo>
                <a:lnTo>
                  <a:pt x="3371011" y="38100"/>
                </a:lnTo>
                <a:lnTo>
                  <a:pt x="3371011" y="76200"/>
                </a:lnTo>
                <a:lnTo>
                  <a:pt x="3378949" y="76200"/>
                </a:lnTo>
                <a:lnTo>
                  <a:pt x="3251949" y="114300"/>
                </a:lnTo>
                <a:close/>
              </a:path>
              <a:path w="3442970" h="114300">
                <a:moveTo>
                  <a:pt x="331544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315449" y="38100"/>
                </a:lnTo>
                <a:lnTo>
                  <a:pt x="3347199" y="57150"/>
                </a:lnTo>
                <a:lnTo>
                  <a:pt x="3315449" y="76200"/>
                </a:lnTo>
                <a:close/>
              </a:path>
              <a:path w="3442970" h="114300">
                <a:moveTo>
                  <a:pt x="3378949" y="76200"/>
                </a:moveTo>
                <a:lnTo>
                  <a:pt x="3371011" y="76200"/>
                </a:lnTo>
                <a:lnTo>
                  <a:pt x="3371011" y="38100"/>
                </a:lnTo>
                <a:lnTo>
                  <a:pt x="3378949" y="38100"/>
                </a:lnTo>
                <a:lnTo>
                  <a:pt x="3442449" y="57150"/>
                </a:lnTo>
                <a:lnTo>
                  <a:pt x="337894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1387" y="3234563"/>
            <a:ext cx="114300" cy="1944370"/>
          </a:xfrm>
          <a:custGeom>
            <a:avLst/>
            <a:gdLst/>
            <a:ahLst/>
            <a:cxnLst/>
            <a:rect l="l" t="t" r="r" b="b"/>
            <a:pathLst>
              <a:path w="114300" h="1944370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1944370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1944370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1944370">
                <a:moveTo>
                  <a:pt x="76200" y="1944001"/>
                </a:moveTo>
                <a:lnTo>
                  <a:pt x="38100" y="1944001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1944001"/>
                </a:lnTo>
                <a:close/>
              </a:path>
              <a:path w="114300" h="1944370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69284" y="3136658"/>
            <a:ext cx="12649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>
                <a:latin typeface="Times New Roman"/>
                <a:cs typeface="Times New Roman"/>
              </a:rPr>
              <a:t>/(m·s</a:t>
            </a:r>
            <a:r>
              <a:rPr dirty="0" baseline="21604" sz="2700" spc="-7">
                <a:latin typeface="Times New Roman"/>
                <a:cs typeface="Times New Roman"/>
              </a:rPr>
              <a:t>-1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9653" y="5055857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13127" y="50203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13127" y="482033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13127" y="462031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13127" y="442028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13127" y="42202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88483" y="5123179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7015" y="4197096"/>
            <a:ext cx="1649095" cy="972819"/>
          </a:xfrm>
          <a:custGeom>
            <a:avLst/>
            <a:gdLst/>
            <a:ahLst/>
            <a:cxnLst/>
            <a:rect l="l" t="t" r="r" b="b"/>
            <a:pathLst>
              <a:path w="1649095" h="972820">
                <a:moveTo>
                  <a:pt x="0" y="0"/>
                </a:moveTo>
                <a:lnTo>
                  <a:pt x="1648967" y="0"/>
                </a:lnTo>
                <a:lnTo>
                  <a:pt x="1648967" y="972312"/>
                </a:lnTo>
                <a:lnTo>
                  <a:pt x="0" y="972312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50119" y="4191482"/>
            <a:ext cx="1662430" cy="984885"/>
          </a:xfrm>
          <a:custGeom>
            <a:avLst/>
            <a:gdLst/>
            <a:ahLst/>
            <a:cxnLst/>
            <a:rect l="l" t="t" r="r" b="b"/>
            <a:pathLst>
              <a:path w="1662429" h="984885">
                <a:moveTo>
                  <a:pt x="1662201" y="984694"/>
                </a:moveTo>
                <a:lnTo>
                  <a:pt x="0" y="984694"/>
                </a:lnTo>
                <a:lnTo>
                  <a:pt x="0" y="0"/>
                </a:lnTo>
                <a:lnTo>
                  <a:pt x="1662201" y="0"/>
                </a:lnTo>
                <a:lnTo>
                  <a:pt x="16622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71994"/>
                </a:lnTo>
                <a:lnTo>
                  <a:pt x="6350" y="971994"/>
                </a:lnTo>
                <a:lnTo>
                  <a:pt x="12700" y="978344"/>
                </a:lnTo>
                <a:lnTo>
                  <a:pt x="1662201" y="978344"/>
                </a:lnTo>
                <a:lnTo>
                  <a:pt x="1662201" y="984694"/>
                </a:lnTo>
                <a:close/>
              </a:path>
              <a:path w="1662429" h="9848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662429" h="984885">
                <a:moveTo>
                  <a:pt x="16495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649501" y="6350"/>
                </a:lnTo>
                <a:lnTo>
                  <a:pt x="1649501" y="12700"/>
                </a:lnTo>
                <a:close/>
              </a:path>
              <a:path w="1662429" h="984885">
                <a:moveTo>
                  <a:pt x="1649501" y="978344"/>
                </a:moveTo>
                <a:lnTo>
                  <a:pt x="1649501" y="6350"/>
                </a:lnTo>
                <a:lnTo>
                  <a:pt x="1655851" y="12700"/>
                </a:lnTo>
                <a:lnTo>
                  <a:pt x="1662201" y="12700"/>
                </a:lnTo>
                <a:lnTo>
                  <a:pt x="1662201" y="971994"/>
                </a:lnTo>
                <a:lnTo>
                  <a:pt x="1655851" y="971994"/>
                </a:lnTo>
                <a:lnTo>
                  <a:pt x="1649501" y="978344"/>
                </a:lnTo>
                <a:close/>
              </a:path>
              <a:path w="1662429" h="984885">
                <a:moveTo>
                  <a:pt x="1662201" y="12700"/>
                </a:moveTo>
                <a:lnTo>
                  <a:pt x="1655851" y="12700"/>
                </a:lnTo>
                <a:lnTo>
                  <a:pt x="1649501" y="6350"/>
                </a:lnTo>
                <a:lnTo>
                  <a:pt x="1662201" y="6350"/>
                </a:lnTo>
                <a:lnTo>
                  <a:pt x="1662201" y="12700"/>
                </a:lnTo>
                <a:close/>
              </a:path>
              <a:path w="1662429" h="984885">
                <a:moveTo>
                  <a:pt x="12700" y="978344"/>
                </a:moveTo>
                <a:lnTo>
                  <a:pt x="6350" y="971994"/>
                </a:lnTo>
                <a:lnTo>
                  <a:pt x="12700" y="971994"/>
                </a:lnTo>
                <a:lnTo>
                  <a:pt x="12700" y="978344"/>
                </a:lnTo>
                <a:close/>
              </a:path>
              <a:path w="1662429" h="984885">
                <a:moveTo>
                  <a:pt x="1649501" y="978344"/>
                </a:moveTo>
                <a:lnTo>
                  <a:pt x="12700" y="978344"/>
                </a:lnTo>
                <a:lnTo>
                  <a:pt x="12700" y="971994"/>
                </a:lnTo>
                <a:lnTo>
                  <a:pt x="1649501" y="971994"/>
                </a:lnTo>
                <a:lnTo>
                  <a:pt x="1649501" y="978344"/>
                </a:lnTo>
                <a:close/>
              </a:path>
              <a:path w="1662429" h="984885">
                <a:moveTo>
                  <a:pt x="1662201" y="978344"/>
                </a:moveTo>
                <a:lnTo>
                  <a:pt x="1649501" y="978344"/>
                </a:lnTo>
                <a:lnTo>
                  <a:pt x="1655851" y="971994"/>
                </a:lnTo>
                <a:lnTo>
                  <a:pt x="1662201" y="971994"/>
                </a:lnTo>
                <a:lnTo>
                  <a:pt x="1662201" y="97834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71068" y="2061357"/>
            <a:ext cx="2939415" cy="3526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1805" marR="1258570" indent="8890">
              <a:lnSpc>
                <a:spcPct val="132300"/>
              </a:lnSpc>
              <a:spcBef>
                <a:spcPts val="95"/>
              </a:spcBef>
              <a:tabLst>
                <a:tab pos="713105" algn="l"/>
                <a:tab pos="896619" algn="l"/>
                <a:tab pos="1048385" algn="l"/>
                <a:tab pos="1359535" algn="l"/>
              </a:tabLst>
            </a:pPr>
            <a:r>
              <a:rPr dirty="0" sz="2750" spc="5" i="1">
                <a:latin typeface="Times New Roman"/>
                <a:cs typeface="Times New Roman"/>
              </a:rPr>
              <a:t>x</a:t>
            </a:r>
            <a:r>
              <a:rPr dirty="0" sz="2750" spc="5" i="1">
                <a:latin typeface="Times New Roman"/>
                <a:cs typeface="Times New Roman"/>
              </a:rPr>
              <a:t>		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5">
                <a:latin typeface="Times New Roman"/>
                <a:cs typeface="Times New Roman"/>
              </a:rPr>
              <a:t>	</a:t>
            </a:r>
            <a:r>
              <a:rPr dirty="0" sz="2750" spc="310" i="1">
                <a:latin typeface="Book Antiqua"/>
                <a:cs typeface="Book Antiqua"/>
              </a:rPr>
              <a:t>v</a:t>
            </a:r>
            <a:r>
              <a:rPr dirty="0" sz="2750" i="1">
                <a:latin typeface="Times New Roman"/>
                <a:cs typeface="Times New Roman"/>
              </a:rPr>
              <a:t>t </a:t>
            </a:r>
            <a:r>
              <a:rPr dirty="0" sz="2750" i="1">
                <a:latin typeface="Times New Roman"/>
                <a:cs typeface="Times New Roman"/>
              </a:rPr>
              <a:t>  </a:t>
            </a:r>
            <a:r>
              <a:rPr dirty="0" sz="2750" i="1">
                <a:latin typeface="Times New Roman"/>
                <a:cs typeface="Times New Roman"/>
              </a:rPr>
              <a:t>t	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5">
                <a:latin typeface="Times New Roman"/>
                <a:cs typeface="Times New Roman"/>
              </a:rPr>
              <a:t>	4</a:t>
            </a:r>
            <a:r>
              <a:rPr dirty="0" sz="2750" spc="110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s</a:t>
            </a:r>
            <a:endParaRPr sz="2750">
              <a:latin typeface="Times New Roman"/>
              <a:cs typeface="Times New Roman"/>
            </a:endParaRPr>
          </a:p>
          <a:p>
            <a:pPr marL="480695">
              <a:lnSpc>
                <a:spcPct val="100000"/>
              </a:lnSpc>
              <a:spcBef>
                <a:spcPts val="975"/>
              </a:spcBef>
              <a:tabLst>
                <a:tab pos="775970" algn="l"/>
                <a:tab pos="1802764" algn="l"/>
              </a:tabLst>
            </a:pPr>
            <a:r>
              <a:rPr dirty="0" sz="2750" spc="5" i="1">
                <a:latin typeface="Times New Roman"/>
                <a:cs typeface="Times New Roman"/>
              </a:rPr>
              <a:t>x	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330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5</a:t>
            </a:r>
            <a:r>
              <a:rPr dirty="0" sz="2750" spc="20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m	</a:t>
            </a:r>
            <a:r>
              <a:rPr dirty="0" sz="2750">
                <a:latin typeface="Times New Roman"/>
                <a:cs typeface="Times New Roman"/>
              </a:rPr>
              <a:t>/ </a:t>
            </a:r>
            <a:r>
              <a:rPr dirty="0" sz="2750" spc="5">
                <a:latin typeface="Times New Roman"/>
                <a:cs typeface="Times New Roman"/>
              </a:rPr>
              <a:t>s </a:t>
            </a:r>
            <a:r>
              <a:rPr dirty="0" sz="2750" spc="5">
                <a:latin typeface="Symbol"/>
                <a:cs typeface="Symbol"/>
              </a:rPr>
              <a:t></a:t>
            </a:r>
            <a:r>
              <a:rPr dirty="0" sz="2750" spc="5">
                <a:latin typeface="Times New Roman"/>
                <a:cs typeface="Times New Roman"/>
              </a:rPr>
              <a:t> 4</a:t>
            </a:r>
            <a:r>
              <a:rPr dirty="0" sz="2750" spc="170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s</a:t>
            </a:r>
            <a:endParaRPr sz="2750">
              <a:latin typeface="Times New Roman"/>
              <a:cs typeface="Times New Roman"/>
            </a:endParaRPr>
          </a:p>
          <a:p>
            <a:pPr marL="782955">
              <a:lnSpc>
                <a:spcPct val="100000"/>
              </a:lnSpc>
              <a:spcBef>
                <a:spcPts val="855"/>
              </a:spcBef>
              <a:tabLst>
                <a:tab pos="1118235" algn="l"/>
              </a:tabLst>
            </a:pP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5">
                <a:latin typeface="Times New Roman"/>
                <a:cs typeface="Times New Roman"/>
              </a:rPr>
              <a:t>	</a:t>
            </a:r>
            <a:r>
              <a:rPr dirty="0" sz="2750" spc="155">
                <a:latin typeface="Times New Roman"/>
                <a:cs typeface="Times New Roman"/>
              </a:rPr>
              <a:t>20</a:t>
            </a:r>
            <a:r>
              <a:rPr dirty="0" sz="2750" spc="24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m</a:t>
            </a:r>
            <a:endParaRPr sz="2750">
              <a:latin typeface="Times New Roman"/>
              <a:cs typeface="Times New Roman"/>
            </a:endParaRPr>
          </a:p>
          <a:p>
            <a:pPr marL="519430" marR="631190">
              <a:lnSpc>
                <a:spcPct val="100000"/>
              </a:lnSpc>
              <a:spcBef>
                <a:spcPts val="1175"/>
              </a:spcBef>
            </a:pPr>
            <a:r>
              <a:rPr dirty="0" sz="2800" b="1">
                <a:latin typeface="华文楷体"/>
                <a:cs typeface="华文楷体"/>
              </a:rPr>
              <a:t>着色部</a:t>
            </a:r>
            <a:r>
              <a:rPr dirty="0" sz="2800" spc="-10" b="1">
                <a:latin typeface="华文楷体"/>
                <a:cs typeface="华文楷体"/>
              </a:rPr>
              <a:t>分 </a:t>
            </a:r>
            <a:r>
              <a:rPr dirty="0" sz="2800" b="1">
                <a:latin typeface="华文楷体"/>
                <a:cs typeface="华文楷体"/>
              </a:rPr>
              <a:t>矩形的面</a:t>
            </a:r>
            <a:r>
              <a:rPr dirty="0" sz="2800" spc="-10" b="1">
                <a:latin typeface="华文楷体"/>
                <a:cs typeface="华文楷体"/>
              </a:rPr>
              <a:t>积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ts val="2515"/>
              </a:lnSpc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Times New Roman"/>
                <a:cs typeface="Times New Roman"/>
              </a:rPr>
              <a:t>/s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9416" y="3979836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38537" y="4202315"/>
            <a:ext cx="3030220" cy="0"/>
          </a:xfrm>
          <a:custGeom>
            <a:avLst/>
            <a:gdLst/>
            <a:ahLst/>
            <a:cxnLst/>
            <a:rect l="l" t="t" r="r" b="b"/>
            <a:pathLst>
              <a:path w="3030220" h="0">
                <a:moveTo>
                  <a:pt x="0" y="0"/>
                </a:moveTo>
                <a:lnTo>
                  <a:pt x="3030067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600284" y="1551076"/>
            <a:ext cx="5309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0">
                <a:latin typeface="华文楷体"/>
                <a:cs typeface="华文楷体"/>
              </a:rPr>
              <a:t>匀速直线运动：速度保持不</a:t>
            </a:r>
            <a:r>
              <a:rPr dirty="0" spc="5" i="0">
                <a:latin typeface="华文楷体"/>
                <a:cs typeface="华文楷体"/>
              </a:rPr>
              <a:t>变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6153" y="4619917"/>
            <a:ext cx="2839085" cy="114300"/>
          </a:xfrm>
          <a:custGeom>
            <a:avLst/>
            <a:gdLst/>
            <a:ahLst/>
            <a:cxnLst/>
            <a:rect l="l" t="t" r="r" b="b"/>
            <a:pathLst>
              <a:path w="2839085" h="114300">
                <a:moveTo>
                  <a:pt x="2648229" y="114300"/>
                </a:moveTo>
                <a:lnTo>
                  <a:pt x="2743479" y="57150"/>
                </a:lnTo>
                <a:lnTo>
                  <a:pt x="2648229" y="0"/>
                </a:lnTo>
                <a:lnTo>
                  <a:pt x="2775229" y="38100"/>
                </a:lnTo>
                <a:lnTo>
                  <a:pt x="2767291" y="38100"/>
                </a:lnTo>
                <a:lnTo>
                  <a:pt x="2767291" y="76200"/>
                </a:lnTo>
                <a:lnTo>
                  <a:pt x="2775229" y="76200"/>
                </a:lnTo>
                <a:lnTo>
                  <a:pt x="2648229" y="114300"/>
                </a:lnTo>
                <a:close/>
              </a:path>
              <a:path w="2839085" h="114300">
                <a:moveTo>
                  <a:pt x="271172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711729" y="38100"/>
                </a:lnTo>
                <a:lnTo>
                  <a:pt x="2743479" y="57150"/>
                </a:lnTo>
                <a:lnTo>
                  <a:pt x="2711729" y="76200"/>
                </a:lnTo>
                <a:close/>
              </a:path>
              <a:path w="2839085" h="114300">
                <a:moveTo>
                  <a:pt x="2775229" y="76200"/>
                </a:moveTo>
                <a:lnTo>
                  <a:pt x="2767291" y="76200"/>
                </a:lnTo>
                <a:lnTo>
                  <a:pt x="2767291" y="38100"/>
                </a:lnTo>
                <a:lnTo>
                  <a:pt x="2775229" y="38100"/>
                </a:lnTo>
                <a:lnTo>
                  <a:pt x="2838729" y="57150"/>
                </a:lnTo>
                <a:lnTo>
                  <a:pt x="277522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99002" y="2741129"/>
            <a:ext cx="114300" cy="1944370"/>
          </a:xfrm>
          <a:custGeom>
            <a:avLst/>
            <a:gdLst/>
            <a:ahLst/>
            <a:cxnLst/>
            <a:rect l="l" t="t" r="r" b="b"/>
            <a:pathLst>
              <a:path w="114300" h="1944370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1944370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1944370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1944370">
                <a:moveTo>
                  <a:pt x="76200" y="1944001"/>
                </a:moveTo>
                <a:lnTo>
                  <a:pt x="38100" y="1944001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1944001"/>
                </a:lnTo>
                <a:close/>
              </a:path>
              <a:path w="114300" h="1944370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86886" y="2643225"/>
            <a:ext cx="12649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>
                <a:latin typeface="Times New Roman"/>
                <a:cs typeface="Times New Roman"/>
              </a:rPr>
              <a:t>/(m·s</a:t>
            </a:r>
            <a:r>
              <a:rPr dirty="0" baseline="21604" sz="2700" spc="-7">
                <a:latin typeface="Times New Roman"/>
                <a:cs typeface="Times New Roman"/>
              </a:rPr>
              <a:t>-1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0679" y="4597704"/>
            <a:ext cx="3619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Times New Roman"/>
                <a:cs typeface="Times New Roman"/>
              </a:rPr>
              <a:t>/s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7268" y="4562424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0959" y="45269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30959" y="432690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30959" y="412687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0959" y="392685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30959" y="37268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06099" y="4629746"/>
            <a:ext cx="1244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3552" y="3704844"/>
            <a:ext cx="1651000" cy="970915"/>
          </a:xfrm>
          <a:custGeom>
            <a:avLst/>
            <a:gdLst/>
            <a:ahLst/>
            <a:cxnLst/>
            <a:rect l="l" t="t" r="r" b="b"/>
            <a:pathLst>
              <a:path w="1651000" h="970914">
                <a:moveTo>
                  <a:pt x="0" y="0"/>
                </a:moveTo>
                <a:lnTo>
                  <a:pt x="1650492" y="0"/>
                </a:lnTo>
                <a:lnTo>
                  <a:pt x="1650492" y="970788"/>
                </a:lnTo>
                <a:lnTo>
                  <a:pt x="0" y="970788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67735" y="3698036"/>
            <a:ext cx="1662430" cy="984885"/>
          </a:xfrm>
          <a:custGeom>
            <a:avLst/>
            <a:gdLst/>
            <a:ahLst/>
            <a:cxnLst/>
            <a:rect l="l" t="t" r="r" b="b"/>
            <a:pathLst>
              <a:path w="1662429" h="984885">
                <a:moveTo>
                  <a:pt x="1662201" y="984707"/>
                </a:moveTo>
                <a:lnTo>
                  <a:pt x="0" y="984707"/>
                </a:lnTo>
                <a:lnTo>
                  <a:pt x="0" y="0"/>
                </a:lnTo>
                <a:lnTo>
                  <a:pt x="1662201" y="0"/>
                </a:lnTo>
                <a:lnTo>
                  <a:pt x="16622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72007"/>
                </a:lnTo>
                <a:lnTo>
                  <a:pt x="6350" y="972007"/>
                </a:lnTo>
                <a:lnTo>
                  <a:pt x="12700" y="978357"/>
                </a:lnTo>
                <a:lnTo>
                  <a:pt x="1662201" y="978357"/>
                </a:lnTo>
                <a:lnTo>
                  <a:pt x="1662201" y="984707"/>
                </a:lnTo>
                <a:close/>
              </a:path>
              <a:path w="1662429" h="9848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662429" h="984885">
                <a:moveTo>
                  <a:pt x="16495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649501" y="6350"/>
                </a:lnTo>
                <a:lnTo>
                  <a:pt x="1649501" y="12700"/>
                </a:lnTo>
                <a:close/>
              </a:path>
              <a:path w="1662429" h="984885">
                <a:moveTo>
                  <a:pt x="1649501" y="978357"/>
                </a:moveTo>
                <a:lnTo>
                  <a:pt x="1649501" y="6350"/>
                </a:lnTo>
                <a:lnTo>
                  <a:pt x="1655851" y="12700"/>
                </a:lnTo>
                <a:lnTo>
                  <a:pt x="1662201" y="12700"/>
                </a:lnTo>
                <a:lnTo>
                  <a:pt x="1662201" y="972007"/>
                </a:lnTo>
                <a:lnTo>
                  <a:pt x="1655851" y="972007"/>
                </a:lnTo>
                <a:lnTo>
                  <a:pt x="1649501" y="978357"/>
                </a:lnTo>
                <a:close/>
              </a:path>
              <a:path w="1662429" h="984885">
                <a:moveTo>
                  <a:pt x="1662201" y="12700"/>
                </a:moveTo>
                <a:lnTo>
                  <a:pt x="1655851" y="12700"/>
                </a:lnTo>
                <a:lnTo>
                  <a:pt x="1649501" y="6350"/>
                </a:lnTo>
                <a:lnTo>
                  <a:pt x="1662201" y="6350"/>
                </a:lnTo>
                <a:lnTo>
                  <a:pt x="1662201" y="12700"/>
                </a:lnTo>
                <a:close/>
              </a:path>
              <a:path w="1662429" h="984885">
                <a:moveTo>
                  <a:pt x="12700" y="978357"/>
                </a:moveTo>
                <a:lnTo>
                  <a:pt x="6350" y="972007"/>
                </a:lnTo>
                <a:lnTo>
                  <a:pt x="12700" y="972007"/>
                </a:lnTo>
                <a:lnTo>
                  <a:pt x="12700" y="978357"/>
                </a:lnTo>
                <a:close/>
              </a:path>
              <a:path w="1662429" h="984885">
                <a:moveTo>
                  <a:pt x="1649501" y="978357"/>
                </a:moveTo>
                <a:lnTo>
                  <a:pt x="12700" y="978357"/>
                </a:lnTo>
                <a:lnTo>
                  <a:pt x="12700" y="972007"/>
                </a:lnTo>
                <a:lnTo>
                  <a:pt x="1649501" y="972007"/>
                </a:lnTo>
                <a:lnTo>
                  <a:pt x="1649501" y="978357"/>
                </a:lnTo>
                <a:close/>
              </a:path>
              <a:path w="1662429" h="984885">
                <a:moveTo>
                  <a:pt x="1662201" y="978357"/>
                </a:moveTo>
                <a:lnTo>
                  <a:pt x="1649501" y="978357"/>
                </a:lnTo>
                <a:lnTo>
                  <a:pt x="1655851" y="972007"/>
                </a:lnTo>
                <a:lnTo>
                  <a:pt x="1662201" y="972007"/>
                </a:lnTo>
                <a:lnTo>
                  <a:pt x="1662201" y="97835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44272" y="3691127"/>
            <a:ext cx="3942715" cy="867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矩形面积</a:t>
            </a:r>
            <a:r>
              <a:rPr dirty="0" sz="2800" spc="-5" b="1">
                <a:latin typeface="华文楷体"/>
                <a:cs typeface="华文楷体"/>
              </a:rPr>
              <a:t>：</a:t>
            </a:r>
            <a:r>
              <a:rPr dirty="0" sz="2800" spc="-5" b="1" i="1">
                <a:latin typeface="Times New Roman"/>
                <a:cs typeface="Times New Roman"/>
              </a:rPr>
              <a:t>x=</a:t>
            </a:r>
            <a:r>
              <a:rPr dirty="0" sz="2800" spc="-5" b="1" i="1">
                <a:latin typeface="Book Antiqua"/>
                <a:cs typeface="Book Antiqua"/>
              </a:rPr>
              <a:t>v</a:t>
            </a:r>
            <a:r>
              <a:rPr dirty="0" sz="2800" spc="-5" b="1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15"/>
              </a:lnSpc>
            </a:pPr>
            <a:r>
              <a:rPr dirty="0" sz="2800" b="1">
                <a:latin typeface="华文楷体"/>
                <a:cs typeface="华文楷体"/>
              </a:rPr>
              <a:t>匀速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直线</a:t>
            </a:r>
            <a:r>
              <a:rPr dirty="0" sz="2800" b="1">
                <a:latin typeface="华文楷体"/>
                <a:cs typeface="华文楷体"/>
              </a:rPr>
              <a:t>运动物体的位</a:t>
            </a:r>
            <a:r>
              <a:rPr dirty="0" sz="2800" spc="-10" b="1">
                <a:latin typeface="华文楷体"/>
                <a:cs typeface="华文楷体"/>
              </a:rPr>
              <a:t>移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7032" y="3480053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31451" y="3708882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 h="0">
                <a:moveTo>
                  <a:pt x="0" y="0"/>
                </a:moveTo>
                <a:lnTo>
                  <a:pt x="2749130" y="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317900" y="1754860"/>
            <a:ext cx="5309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0">
                <a:latin typeface="华文楷体"/>
                <a:cs typeface="华文楷体"/>
              </a:rPr>
              <a:t>匀速直线运动：速度保持不</a:t>
            </a:r>
            <a:r>
              <a:rPr dirty="0" spc="5" i="0">
                <a:latin typeface="华文楷体"/>
                <a:cs typeface="华文楷体"/>
              </a:rPr>
              <a:t>变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518" y="1554937"/>
            <a:ext cx="6792595" cy="8350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dirty="0" sz="2800" b="1" i="0">
                <a:solidFill>
                  <a:srgbClr val="FF0000"/>
                </a:solidFill>
                <a:latin typeface="华文楷体"/>
                <a:cs typeface="华文楷体"/>
              </a:rPr>
              <a:t>匀变速</a:t>
            </a:r>
            <a:r>
              <a:rPr dirty="0" sz="2800" b="1" i="0">
                <a:latin typeface="华文楷体"/>
                <a:cs typeface="华文楷体"/>
              </a:rPr>
              <a:t>直线运动：沿着一条直线，且加速</a:t>
            </a:r>
            <a:r>
              <a:rPr dirty="0" sz="2800" spc="-10" b="1" i="0">
                <a:latin typeface="华文楷体"/>
                <a:cs typeface="华文楷体"/>
              </a:rPr>
              <a:t>度</a:t>
            </a:r>
            <a:endParaRPr sz="2800">
              <a:latin typeface="华文楷体"/>
              <a:cs typeface="华文楷体"/>
            </a:endParaRPr>
          </a:p>
          <a:p>
            <a:pPr marL="2884170">
              <a:lnSpc>
                <a:spcPts val="3190"/>
              </a:lnSpc>
            </a:pPr>
            <a:r>
              <a:rPr dirty="0" sz="2800" b="1" i="0">
                <a:latin typeface="华文楷体"/>
                <a:cs typeface="华文楷体"/>
              </a:rPr>
              <a:t>不变的运</a:t>
            </a:r>
            <a:r>
              <a:rPr dirty="0" sz="2800" spc="-10" b="1" i="0"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69123" y="4137659"/>
            <a:ext cx="998220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96313" y="3732326"/>
            <a:ext cx="1461660" cy="803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83107" y="2449842"/>
            <a:ext cx="2481580" cy="17595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20"/>
              </a:spcBef>
              <a:tabLst>
                <a:tab pos="570865" algn="l"/>
                <a:tab pos="1003935" algn="l"/>
                <a:tab pos="1522730" algn="l"/>
                <a:tab pos="1905000" algn="l"/>
              </a:tabLst>
            </a:pPr>
            <a:r>
              <a:rPr dirty="0" sz="2550" spc="10" i="1">
                <a:latin typeface="Book Antiqua"/>
                <a:cs typeface="Book Antiqua"/>
              </a:rPr>
              <a:t>v	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10">
                <a:latin typeface="Times New Roman"/>
                <a:cs typeface="Times New Roman"/>
              </a:rPr>
              <a:t>	</a:t>
            </a:r>
            <a:r>
              <a:rPr dirty="0" sz="2550" spc="10" i="1">
                <a:latin typeface="Book Antiqua"/>
                <a:cs typeface="Book Antiqua"/>
              </a:rPr>
              <a:t>v</a:t>
            </a:r>
            <a:r>
              <a:rPr dirty="0" sz="2550" spc="-305" i="1">
                <a:latin typeface="Book Antiqua"/>
                <a:cs typeface="Book Antiqua"/>
              </a:rPr>
              <a:t> </a:t>
            </a:r>
            <a:r>
              <a:rPr dirty="0" baseline="-24074" sz="2250">
                <a:latin typeface="Times New Roman"/>
                <a:cs typeface="Times New Roman"/>
              </a:rPr>
              <a:t>0	</a:t>
            </a:r>
            <a:r>
              <a:rPr dirty="0" sz="2550" spc="10">
                <a:latin typeface="Symbol"/>
                <a:cs typeface="Symbol"/>
              </a:rPr>
              <a:t></a:t>
            </a:r>
            <a:r>
              <a:rPr dirty="0" sz="2550" spc="10">
                <a:latin typeface="Times New Roman"/>
                <a:cs typeface="Times New Roman"/>
              </a:rPr>
              <a:t>	</a:t>
            </a:r>
            <a:r>
              <a:rPr dirty="0" sz="2550" spc="5" i="1">
                <a:latin typeface="Times New Roman"/>
                <a:cs typeface="Times New Roman"/>
              </a:rPr>
              <a:t>at</a:t>
            </a:r>
            <a:endParaRPr sz="2550">
              <a:latin typeface="Times New Roman"/>
              <a:cs typeface="Times New Roman"/>
            </a:endParaRPr>
          </a:p>
          <a:p>
            <a:pPr marL="12700" marR="323215">
              <a:lnSpc>
                <a:spcPct val="100000"/>
              </a:lnSpc>
              <a:spcBef>
                <a:spcPts val="2550"/>
              </a:spcBef>
            </a:pPr>
            <a:r>
              <a:rPr dirty="0" sz="2400" b="1">
                <a:latin typeface="华文楷体"/>
                <a:cs typeface="华文楷体"/>
              </a:rPr>
              <a:t>一段时间内物</a:t>
            </a:r>
            <a:r>
              <a:rPr dirty="0" sz="2400" spc="-5" b="1">
                <a:latin typeface="华文楷体"/>
                <a:cs typeface="华文楷体"/>
              </a:rPr>
              <a:t>体 </a:t>
            </a:r>
            <a:r>
              <a:rPr dirty="0" sz="2400" b="1">
                <a:latin typeface="华文楷体"/>
                <a:cs typeface="华文楷体"/>
              </a:rPr>
              <a:t>的位移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猜猜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看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18915" y="2519172"/>
            <a:ext cx="3043428" cy="256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072" y="1608721"/>
            <a:ext cx="857377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0">
                <a:solidFill>
                  <a:srgbClr val="FF0000"/>
                </a:solidFill>
                <a:latin typeface="华文楷体"/>
                <a:cs typeface="华文楷体"/>
              </a:rPr>
              <a:t>匀变速</a:t>
            </a:r>
            <a:r>
              <a:rPr dirty="0" sz="2800" b="1" i="0">
                <a:latin typeface="华文楷体"/>
                <a:cs typeface="华文楷体"/>
              </a:rPr>
              <a:t>直线运动：沿着一条直线，且加速度不变的运</a:t>
            </a:r>
            <a:r>
              <a:rPr dirty="0" sz="2800" spc="-10" b="1" i="0"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7371" y="2734055"/>
            <a:ext cx="3043428" cy="2567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62666" y="3304756"/>
            <a:ext cx="1943100" cy="1623060"/>
          </a:xfrm>
          <a:custGeom>
            <a:avLst/>
            <a:gdLst/>
            <a:ahLst/>
            <a:cxnLst/>
            <a:rect l="l" t="t" r="r" b="b"/>
            <a:pathLst>
              <a:path w="1943100" h="1623060">
                <a:moveTo>
                  <a:pt x="1943100" y="1623060"/>
                </a:moveTo>
                <a:lnTo>
                  <a:pt x="0" y="1623060"/>
                </a:lnTo>
                <a:lnTo>
                  <a:pt x="0" y="1223010"/>
                </a:lnTo>
                <a:lnTo>
                  <a:pt x="1943100" y="0"/>
                </a:lnTo>
                <a:lnTo>
                  <a:pt x="1943100" y="162306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56316" y="3293249"/>
            <a:ext cx="1955800" cy="1641475"/>
          </a:xfrm>
          <a:custGeom>
            <a:avLst/>
            <a:gdLst/>
            <a:ahLst/>
            <a:cxnLst/>
            <a:rect l="l" t="t" r="r" b="b"/>
            <a:pathLst>
              <a:path w="1955800" h="1641475">
                <a:moveTo>
                  <a:pt x="1955800" y="1640916"/>
                </a:moveTo>
                <a:lnTo>
                  <a:pt x="0" y="1640916"/>
                </a:lnTo>
                <a:lnTo>
                  <a:pt x="0" y="1230998"/>
                </a:lnTo>
                <a:lnTo>
                  <a:pt x="1955800" y="0"/>
                </a:lnTo>
                <a:lnTo>
                  <a:pt x="1955800" y="11506"/>
                </a:lnTo>
                <a:lnTo>
                  <a:pt x="1943100" y="11506"/>
                </a:lnTo>
                <a:lnTo>
                  <a:pt x="1943100" y="23001"/>
                </a:lnTo>
                <a:lnTo>
                  <a:pt x="18263" y="1234516"/>
                </a:lnTo>
                <a:lnTo>
                  <a:pt x="12700" y="1234516"/>
                </a:lnTo>
                <a:lnTo>
                  <a:pt x="9728" y="1239888"/>
                </a:lnTo>
                <a:lnTo>
                  <a:pt x="12700" y="1239888"/>
                </a:lnTo>
                <a:lnTo>
                  <a:pt x="12700" y="1628216"/>
                </a:lnTo>
                <a:lnTo>
                  <a:pt x="6350" y="1628216"/>
                </a:lnTo>
                <a:lnTo>
                  <a:pt x="12700" y="1634566"/>
                </a:lnTo>
                <a:lnTo>
                  <a:pt x="1955800" y="1634566"/>
                </a:lnTo>
                <a:lnTo>
                  <a:pt x="1955800" y="1640916"/>
                </a:lnTo>
                <a:close/>
              </a:path>
              <a:path w="1955800" h="1641475">
                <a:moveTo>
                  <a:pt x="1943100" y="23001"/>
                </a:moveTo>
                <a:lnTo>
                  <a:pt x="1943100" y="11506"/>
                </a:lnTo>
                <a:lnTo>
                  <a:pt x="1952828" y="16878"/>
                </a:lnTo>
                <a:lnTo>
                  <a:pt x="1943100" y="23001"/>
                </a:lnTo>
                <a:close/>
              </a:path>
              <a:path w="1955800" h="1641475">
                <a:moveTo>
                  <a:pt x="1943100" y="1634566"/>
                </a:moveTo>
                <a:lnTo>
                  <a:pt x="1943100" y="23001"/>
                </a:lnTo>
                <a:lnTo>
                  <a:pt x="1952828" y="16878"/>
                </a:lnTo>
                <a:lnTo>
                  <a:pt x="1943100" y="11506"/>
                </a:lnTo>
                <a:lnTo>
                  <a:pt x="1955800" y="11506"/>
                </a:lnTo>
                <a:lnTo>
                  <a:pt x="1955800" y="1628216"/>
                </a:lnTo>
                <a:lnTo>
                  <a:pt x="1949450" y="1628216"/>
                </a:lnTo>
                <a:lnTo>
                  <a:pt x="1943100" y="1634566"/>
                </a:lnTo>
                <a:close/>
              </a:path>
              <a:path w="1955800" h="1641475">
                <a:moveTo>
                  <a:pt x="9728" y="1239888"/>
                </a:moveTo>
                <a:lnTo>
                  <a:pt x="12700" y="1234516"/>
                </a:lnTo>
                <a:lnTo>
                  <a:pt x="12700" y="1238017"/>
                </a:lnTo>
                <a:lnTo>
                  <a:pt x="9728" y="1239888"/>
                </a:lnTo>
                <a:close/>
              </a:path>
              <a:path w="1955800" h="1641475">
                <a:moveTo>
                  <a:pt x="12700" y="1238017"/>
                </a:moveTo>
                <a:lnTo>
                  <a:pt x="12700" y="1234516"/>
                </a:lnTo>
                <a:lnTo>
                  <a:pt x="18263" y="1234516"/>
                </a:lnTo>
                <a:lnTo>
                  <a:pt x="12700" y="1238017"/>
                </a:lnTo>
                <a:close/>
              </a:path>
              <a:path w="1955800" h="1641475">
                <a:moveTo>
                  <a:pt x="12700" y="1239888"/>
                </a:moveTo>
                <a:lnTo>
                  <a:pt x="9728" y="1239888"/>
                </a:lnTo>
                <a:lnTo>
                  <a:pt x="12700" y="1238017"/>
                </a:lnTo>
                <a:lnTo>
                  <a:pt x="12700" y="1239888"/>
                </a:lnTo>
                <a:close/>
              </a:path>
              <a:path w="1955800" h="1641475">
                <a:moveTo>
                  <a:pt x="12700" y="1634566"/>
                </a:moveTo>
                <a:lnTo>
                  <a:pt x="6350" y="1628216"/>
                </a:lnTo>
                <a:lnTo>
                  <a:pt x="12700" y="1628216"/>
                </a:lnTo>
                <a:lnTo>
                  <a:pt x="12700" y="1634566"/>
                </a:lnTo>
                <a:close/>
              </a:path>
              <a:path w="1955800" h="1641475">
                <a:moveTo>
                  <a:pt x="1943100" y="1634566"/>
                </a:moveTo>
                <a:lnTo>
                  <a:pt x="12700" y="1634566"/>
                </a:lnTo>
                <a:lnTo>
                  <a:pt x="12700" y="1628216"/>
                </a:lnTo>
                <a:lnTo>
                  <a:pt x="1943100" y="1628216"/>
                </a:lnTo>
                <a:lnTo>
                  <a:pt x="1943100" y="1634566"/>
                </a:lnTo>
                <a:close/>
              </a:path>
              <a:path w="1955800" h="1641475">
                <a:moveTo>
                  <a:pt x="1955800" y="1634566"/>
                </a:moveTo>
                <a:lnTo>
                  <a:pt x="1943100" y="1634566"/>
                </a:lnTo>
                <a:lnTo>
                  <a:pt x="1949450" y="1628216"/>
                </a:lnTo>
                <a:lnTo>
                  <a:pt x="1955800" y="1628216"/>
                </a:lnTo>
                <a:lnTo>
                  <a:pt x="1955800" y="163456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50066" y="3748049"/>
            <a:ext cx="4343400" cy="867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50160">
              <a:lnSpc>
                <a:spcPts val="3315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类比→猜</a:t>
            </a:r>
            <a:r>
              <a:rPr dirty="0" sz="2800" spc="-10" b="1">
                <a:latin typeface="华文楷体"/>
                <a:cs typeface="华文楷体"/>
              </a:rPr>
              <a:t>想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ts val="3315"/>
              </a:lnSpc>
            </a:pPr>
            <a:r>
              <a:rPr dirty="0" sz="2800" b="1">
                <a:latin typeface="华文楷体"/>
                <a:cs typeface="华文楷体"/>
              </a:rPr>
              <a:t>位移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5160" y="4259579"/>
            <a:ext cx="6736080" cy="139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98754" y="4272635"/>
            <a:ext cx="255904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30">
                <a:latin typeface="Symbol"/>
                <a:cs typeface="Symbol"/>
              </a:rPr>
              <a:t></a:t>
            </a:r>
            <a:r>
              <a:rPr dirty="0" sz="1650" spc="30" i="1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2574" y="5278539"/>
            <a:ext cx="21844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30">
                <a:latin typeface="Symbol"/>
                <a:cs typeface="Symbol"/>
              </a:rPr>
              <a:t></a:t>
            </a:r>
            <a:r>
              <a:rPr dirty="0" sz="1650" spc="10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1935" y="2918460"/>
            <a:ext cx="850391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8549" y="1744675"/>
            <a:ext cx="4406585" cy="1103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81944" y="1996706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估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算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42852" y="2132672"/>
            <a:ext cx="13589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4921" y="1786928"/>
            <a:ext cx="53022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5230" sz="30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35230" sz="3075" spc="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050" spc="10">
                <a:solidFill>
                  <a:srgbClr val="FFFF00"/>
                </a:solidFill>
                <a:latin typeface="Symbol"/>
                <a:cs typeface="Symbol"/>
              </a:rPr>
              <a:t></a:t>
            </a:r>
            <a:r>
              <a:rPr dirty="0" sz="2050" spc="1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8228" y="2159889"/>
            <a:ext cx="25971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5">
                <a:solidFill>
                  <a:srgbClr val="FFFF00"/>
                </a:solidFill>
                <a:latin typeface="Symbol"/>
                <a:cs typeface="Symbol"/>
              </a:rPr>
              <a:t></a:t>
            </a:r>
            <a:r>
              <a:rPr dirty="0" sz="2050" spc="5" i="1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4701" y="1953450"/>
            <a:ext cx="15748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0" i="1">
                <a:solidFill>
                  <a:srgbClr val="FFFF00"/>
                </a:solidFill>
                <a:latin typeface="Book Antiqua"/>
                <a:cs typeface="Book Antiqua"/>
              </a:rPr>
              <a:t>v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9147" y="2122017"/>
            <a:ext cx="13589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323126" y="1942808"/>
            <a:ext cx="961390" cy="3416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3740" algn="l"/>
              </a:tabLst>
            </a:pPr>
            <a:r>
              <a:rPr dirty="0" sz="2050" spc="5" i="0">
                <a:solidFill>
                  <a:srgbClr val="FFFF00"/>
                </a:solidFill>
                <a:latin typeface="Symbol"/>
                <a:cs typeface="Symbol"/>
              </a:rPr>
              <a:t></a:t>
            </a:r>
            <a:r>
              <a:rPr dirty="0" sz="2050" spc="95">
                <a:solidFill>
                  <a:srgbClr val="FFFF00"/>
                </a:solidFill>
              </a:rPr>
              <a:t>x</a:t>
            </a:r>
            <a:r>
              <a:rPr dirty="0" sz="2050" spc="10" i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dirty="0" sz="2050" spc="10">
                <a:solidFill>
                  <a:srgbClr val="FFFF00"/>
                </a:solidFill>
                <a:latin typeface="Book Antiqua"/>
                <a:cs typeface="Book Antiqua"/>
              </a:rPr>
              <a:t>v</a:t>
            </a:r>
            <a:r>
              <a:rPr dirty="0" sz="2050">
                <a:solidFill>
                  <a:srgbClr val="FFFF00"/>
                </a:solidFill>
                <a:latin typeface="Book Antiqua"/>
                <a:cs typeface="Book Antiqua"/>
              </a:rPr>
              <a:t>	</a:t>
            </a:r>
            <a:r>
              <a:rPr dirty="0" sz="2050" spc="5" i="0">
                <a:solidFill>
                  <a:srgbClr val="FFFF00"/>
                </a:solidFill>
                <a:latin typeface="Symbol"/>
                <a:cs typeface="Symbol"/>
              </a:rPr>
              <a:t></a:t>
            </a:r>
            <a:r>
              <a:rPr dirty="0" sz="2050" spc="5">
                <a:solidFill>
                  <a:srgbClr val="FFFF00"/>
                </a:solidFill>
              </a:rPr>
              <a:t>t</a:t>
            </a:r>
            <a:endParaRPr sz="2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2025-04-17T09:00:14Z</dcterms:created>
  <dcterms:modified xsi:type="dcterms:W3CDTF">2025-04-17T09:00:14Z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