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48021" y="1329410"/>
            <a:ext cx="269595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305469" y="4747310"/>
            <a:ext cx="1729384" cy="421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4123" y="1380706"/>
            <a:ext cx="86375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3791" y="2205024"/>
            <a:ext cx="5277484" cy="209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17.png"/><Relationship Id="rId9" Type="http://schemas.openxmlformats.org/officeDocument/2006/relationships/image" Target="../media/image8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8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51.png"/><Relationship Id="rId14" Type="http://schemas.openxmlformats.org/officeDocument/2006/relationships/image" Target="../media/image36.png"/><Relationship Id="rId15" Type="http://schemas.openxmlformats.org/officeDocument/2006/relationships/image" Target="../media/image37.png"/><Relationship Id="rId16" Type="http://schemas.openxmlformats.org/officeDocument/2006/relationships/image" Target="../media/image39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45.png"/><Relationship Id="rId20" Type="http://schemas.openxmlformats.org/officeDocument/2006/relationships/image" Target="../media/image35.png"/><Relationship Id="rId21" Type="http://schemas.openxmlformats.org/officeDocument/2006/relationships/image" Target="../media/image38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44.png"/><Relationship Id="rId6" Type="http://schemas.openxmlformats.org/officeDocument/2006/relationships/image" Target="../media/image57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9.png"/><Relationship Id="rId12" Type="http://schemas.openxmlformats.org/officeDocument/2006/relationships/image" Target="../media/image52.png"/><Relationship Id="rId13" Type="http://schemas.openxmlformats.org/officeDocument/2006/relationships/image" Target="../media/image58.png"/><Relationship Id="rId14" Type="http://schemas.openxmlformats.org/officeDocument/2006/relationships/image" Target="../media/image45.png"/><Relationship Id="rId15" Type="http://schemas.openxmlformats.org/officeDocument/2006/relationships/image" Target="../media/image35.png"/><Relationship Id="rId16" Type="http://schemas.openxmlformats.org/officeDocument/2006/relationships/image" Target="../media/image3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55.png"/><Relationship Id="rId5" Type="http://schemas.openxmlformats.org/officeDocument/2006/relationships/image" Target="../media/image61.png"/><Relationship Id="rId6" Type="http://schemas.openxmlformats.org/officeDocument/2006/relationships/image" Target="../media/image1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55.png"/><Relationship Id="rId4" Type="http://schemas.openxmlformats.org/officeDocument/2006/relationships/image" Target="../media/image60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17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1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8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17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853372" y="2073452"/>
            <a:ext cx="64852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4485" algn="l"/>
              </a:tabLst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电场	电场强度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09180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680"/>
                <a:gridCol w="1520190"/>
                <a:gridCol w="3417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315"/>
                        </a:lnSpc>
                      </a:pPr>
                      <a:r>
                        <a:rPr dirty="0" sz="2800" spc="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主讲人：杨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蕾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26034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spc="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校：北京市第八中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99754" y="3389629"/>
            <a:ext cx="1733283" cy="42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05449" y="3387331"/>
            <a:ext cx="1470113" cy="4215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96765" y="3389998"/>
            <a:ext cx="1517891" cy="421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68024" y="3367747"/>
            <a:ext cx="40703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q</a:t>
            </a:r>
            <a:r>
              <a:rPr dirty="0" sz="2000" b="1">
                <a:latin typeface="华文楷体"/>
                <a:cs typeface="华文楷体"/>
              </a:rPr>
              <a:t>同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2601" y="1425066"/>
            <a:ext cx="55225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思考：如何判断空间各点电场是否相同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2170" y="3871480"/>
            <a:ext cx="4718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/</a:t>
            </a:r>
            <a:r>
              <a:rPr dirty="0" sz="2000" spc="-80" b="1">
                <a:latin typeface="华文楷体"/>
                <a:cs typeface="华文楷体"/>
              </a:rPr>
              <a:t> </a:t>
            </a:r>
            <a:r>
              <a:rPr dirty="0" sz="2000" b="1">
                <a:solidFill>
                  <a:srgbClr val="3366FF"/>
                </a:solidFill>
                <a:latin typeface="华文楷体"/>
                <a:cs typeface="华文楷体"/>
              </a:rPr>
              <a:t>弱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8958" y="3856545"/>
            <a:ext cx="28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强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96223" y="3858602"/>
            <a:ext cx="1736813" cy="421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98502" y="3862413"/>
            <a:ext cx="1477060" cy="4215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089726" y="3877551"/>
            <a:ext cx="9353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大</a:t>
            </a:r>
            <a:r>
              <a:rPr dirty="0" sz="2000" spc="225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/</a:t>
            </a:r>
            <a:r>
              <a:rPr dirty="0" sz="2000" b="1">
                <a:solidFill>
                  <a:srgbClr val="3366FF"/>
                </a:solidFill>
                <a:latin typeface="华文楷体"/>
                <a:cs typeface="华文楷体"/>
              </a:rPr>
              <a:t>小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50331" y="4302302"/>
            <a:ext cx="21697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（电场强弱</a:t>
            </a:r>
            <a:r>
              <a:rPr dirty="0" sz="2000" spc="-30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&amp;</a:t>
            </a:r>
            <a:r>
              <a:rPr dirty="0" sz="2000" spc="-5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85644" y="4313008"/>
            <a:ext cx="20624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电场强弱（位置）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47495" y="3777945"/>
            <a:ext cx="2209507" cy="11255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36687" y="3819372"/>
            <a:ext cx="1173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静电力不</a:t>
            </a:r>
            <a:r>
              <a:rPr dirty="0" sz="1800" spc="-10" b="1">
                <a:latin typeface="楷体"/>
                <a:cs typeface="楷体"/>
              </a:rPr>
              <a:t>同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36687" y="4093692"/>
            <a:ext cx="1403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说明了什么</a:t>
            </a:r>
            <a:r>
              <a:rPr dirty="0" sz="1800" spc="-10" b="1"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75268" y="4573523"/>
            <a:ext cx="1403603" cy="1592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313676" y="1874520"/>
            <a:ext cx="1488948" cy="14356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45780" y="1812035"/>
            <a:ext cx="2212848" cy="196900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45780" y="1684020"/>
            <a:ext cx="2194560" cy="22494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85797" y="2149246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57"/>
                </a:moveTo>
                <a:lnTo>
                  <a:pt x="0" y="190"/>
                </a:lnTo>
                <a:lnTo>
                  <a:pt x="7620" y="0"/>
                </a:lnTo>
                <a:lnTo>
                  <a:pt x="8407" y="30467"/>
                </a:lnTo>
                <a:lnTo>
                  <a:pt x="787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87181" y="2202560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88578" y="2255888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190"/>
                </a:lnTo>
                <a:lnTo>
                  <a:pt x="7607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89962" y="2309202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19" y="0"/>
                </a:lnTo>
                <a:lnTo>
                  <a:pt x="8407" y="30480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291347" y="2362530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292744" y="2415857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57"/>
                </a:moveTo>
                <a:lnTo>
                  <a:pt x="0" y="190"/>
                </a:lnTo>
                <a:lnTo>
                  <a:pt x="7607" y="0"/>
                </a:lnTo>
                <a:lnTo>
                  <a:pt x="8407" y="30467"/>
                </a:lnTo>
                <a:lnTo>
                  <a:pt x="787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294128" y="2469172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295513" y="2522499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57"/>
                </a:moveTo>
                <a:lnTo>
                  <a:pt x="0" y="190"/>
                </a:lnTo>
                <a:lnTo>
                  <a:pt x="7619" y="0"/>
                </a:lnTo>
                <a:lnTo>
                  <a:pt x="8420" y="30467"/>
                </a:lnTo>
                <a:lnTo>
                  <a:pt x="800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296909" y="2575814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298294" y="2629141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190"/>
                </a:lnTo>
                <a:lnTo>
                  <a:pt x="7620" y="0"/>
                </a:lnTo>
                <a:lnTo>
                  <a:pt x="8407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299678" y="2682455"/>
            <a:ext cx="8255" cy="24765"/>
          </a:xfrm>
          <a:custGeom>
            <a:avLst/>
            <a:gdLst/>
            <a:ahLst/>
            <a:cxnLst/>
            <a:rect l="l" t="t" r="r" b="b"/>
            <a:pathLst>
              <a:path w="8254" h="24764">
                <a:moveTo>
                  <a:pt x="634" y="24218"/>
                </a:moveTo>
                <a:lnTo>
                  <a:pt x="0" y="203"/>
                </a:lnTo>
                <a:lnTo>
                  <a:pt x="7620" y="0"/>
                </a:lnTo>
                <a:lnTo>
                  <a:pt x="8254" y="24015"/>
                </a:lnTo>
                <a:lnTo>
                  <a:pt x="634" y="2421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699716" y="2106434"/>
            <a:ext cx="119380" cy="799465"/>
          </a:xfrm>
          <a:custGeom>
            <a:avLst/>
            <a:gdLst/>
            <a:ahLst/>
            <a:cxnLst/>
            <a:rect l="l" t="t" r="r" b="b"/>
            <a:pathLst>
              <a:path w="119379" h="799464">
                <a:moveTo>
                  <a:pt x="99987" y="798944"/>
                </a:moveTo>
                <a:lnTo>
                  <a:pt x="0" y="2374"/>
                </a:lnTo>
                <a:lnTo>
                  <a:pt x="18897" y="0"/>
                </a:lnTo>
                <a:lnTo>
                  <a:pt x="118884" y="796582"/>
                </a:lnTo>
                <a:lnTo>
                  <a:pt x="99987" y="7989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09659" y="2878835"/>
            <a:ext cx="188975" cy="26822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698103" y="2109520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57"/>
                </a:moveTo>
                <a:lnTo>
                  <a:pt x="0" y="190"/>
                </a:lnTo>
                <a:lnTo>
                  <a:pt x="7620" y="0"/>
                </a:lnTo>
                <a:lnTo>
                  <a:pt x="8407" y="30467"/>
                </a:lnTo>
                <a:lnTo>
                  <a:pt x="787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699487" y="2162835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00871" y="2216162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190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02268" y="2269477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79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03653" y="2322804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05050" y="2376131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57"/>
                </a:moveTo>
                <a:lnTo>
                  <a:pt x="0" y="190"/>
                </a:lnTo>
                <a:lnTo>
                  <a:pt x="7607" y="0"/>
                </a:lnTo>
                <a:lnTo>
                  <a:pt x="8407" y="30467"/>
                </a:lnTo>
                <a:lnTo>
                  <a:pt x="787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706434" y="2429446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19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07818" y="2482773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190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709215" y="2536088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07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710600" y="2589415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190"/>
                </a:lnTo>
                <a:lnTo>
                  <a:pt x="7620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711983" y="2642730"/>
            <a:ext cx="8255" cy="24765"/>
          </a:xfrm>
          <a:custGeom>
            <a:avLst/>
            <a:gdLst/>
            <a:ahLst/>
            <a:cxnLst/>
            <a:rect l="l" t="t" r="r" b="b"/>
            <a:pathLst>
              <a:path w="8254" h="24764">
                <a:moveTo>
                  <a:pt x="635" y="24218"/>
                </a:moveTo>
                <a:lnTo>
                  <a:pt x="0" y="203"/>
                </a:lnTo>
                <a:lnTo>
                  <a:pt x="7620" y="0"/>
                </a:lnTo>
                <a:lnTo>
                  <a:pt x="8242" y="24015"/>
                </a:lnTo>
                <a:lnTo>
                  <a:pt x="635" y="2421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695016" y="2853956"/>
            <a:ext cx="304304" cy="22732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336051" y="2540663"/>
            <a:ext cx="787400" cy="80708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825"/>
              </a:spcBef>
              <a:tabLst>
                <a:tab pos="560070" algn="l"/>
              </a:tabLst>
            </a:pPr>
            <a:r>
              <a:rPr dirty="0" baseline="1501" sz="2775" spc="-44" i="1">
                <a:latin typeface="Times New Roman"/>
                <a:cs typeface="Times New Roman"/>
              </a:rPr>
              <a:t>F</a:t>
            </a:r>
            <a:r>
              <a:rPr dirty="0" baseline="1501" sz="2775" spc="-44" i="1">
                <a:latin typeface="Times New Roman"/>
                <a:cs typeface="Times New Roman"/>
              </a:rPr>
              <a:t>	</a:t>
            </a:r>
            <a:r>
              <a:rPr dirty="0" baseline="-3003" sz="2775" spc="142" i="1">
                <a:latin typeface="Times New Roman"/>
                <a:cs typeface="Times New Roman"/>
              </a:rPr>
              <a:t>F</a:t>
            </a:r>
            <a:r>
              <a:rPr dirty="0" sz="1850" spc="-5">
                <a:latin typeface="Symbol"/>
                <a:cs typeface="Symbol"/>
              </a:rPr>
              <a:t></a:t>
            </a:r>
            <a:endParaRPr sz="18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410209" algn="l"/>
              </a:tabLst>
            </a:pPr>
            <a:r>
              <a:rPr dirty="0" sz="2000" spc="-5">
                <a:latin typeface="Times New Roman"/>
                <a:cs typeface="Times New Roman"/>
              </a:rPr>
              <a:t>P</a:t>
            </a:r>
            <a:r>
              <a:rPr dirty="0" baseline="-17094" sz="1950" spc="-7">
                <a:latin typeface="Times New Roman"/>
                <a:cs typeface="Times New Roman"/>
              </a:rPr>
              <a:t>1	</a:t>
            </a:r>
            <a:r>
              <a:rPr dirty="0" sz="2000" spc="-5">
                <a:latin typeface="Times New Roman"/>
                <a:cs typeface="Times New Roman"/>
              </a:rPr>
              <a:t>P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333485" y="2848736"/>
            <a:ext cx="238551" cy="2273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798502" y="2897708"/>
            <a:ext cx="1477060" cy="4216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5763602" y="2434462"/>
            <a:ext cx="2304415" cy="132651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baseline="1388" sz="3000" b="1">
                <a:solidFill>
                  <a:srgbClr val="FF0000"/>
                </a:solidFill>
                <a:latin typeface="华文楷体"/>
                <a:cs typeface="华文楷体"/>
              </a:rPr>
              <a:t>静电力</a:t>
            </a:r>
            <a:r>
              <a:rPr dirty="0" baseline="1388" sz="3000" spc="-195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电场</a:t>
            </a:r>
            <a:r>
              <a:rPr dirty="0" sz="2000" spc="-25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&amp;</a:t>
            </a:r>
            <a:r>
              <a:rPr dirty="0" sz="2000" spc="-4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  <a:p>
            <a:pPr marL="149860">
              <a:lnSpc>
                <a:spcPct val="100000"/>
              </a:lnSpc>
              <a:spcBef>
                <a:spcPts val="635"/>
              </a:spcBef>
            </a:pPr>
            <a:r>
              <a:rPr dirty="0" baseline="-2777" sz="3000" b="1" i="1">
                <a:latin typeface="Times New Roman"/>
                <a:cs typeface="Times New Roman"/>
              </a:rPr>
              <a:t>F </a:t>
            </a:r>
            <a:r>
              <a:rPr dirty="0" baseline="-2777" sz="3000" b="1">
                <a:latin typeface="Times New Roman"/>
                <a:cs typeface="Times New Roman"/>
              </a:rPr>
              <a:t>≠ </a:t>
            </a:r>
            <a:r>
              <a:rPr dirty="0" baseline="-2777" sz="3000" spc="82" b="1">
                <a:latin typeface="Times New Roman"/>
                <a:cs typeface="Times New Roman"/>
              </a:rPr>
              <a:t>0</a:t>
            </a:r>
            <a:r>
              <a:rPr dirty="0" sz="2000" spc="55" b="1">
                <a:latin typeface="华文楷体"/>
                <a:cs typeface="华文楷体"/>
              </a:rPr>
              <a:t>/</a:t>
            </a:r>
            <a:r>
              <a:rPr dirty="0" sz="2000" spc="-60" b="1">
                <a:latin typeface="华文楷体"/>
                <a:cs typeface="华文楷体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spc="-5" b="1">
                <a:latin typeface="Times New Roman"/>
                <a:cs typeface="Times New Roman"/>
              </a:rPr>
              <a:t>=0</a:t>
            </a:r>
            <a:endParaRPr sz="20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177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华文楷体"/>
                <a:cs typeface="华文楷体"/>
              </a:rPr>
              <a:t>不</a:t>
            </a:r>
            <a:r>
              <a:rPr dirty="0" sz="2000" spc="200" b="1">
                <a:latin typeface="华文楷体"/>
                <a:cs typeface="华文楷体"/>
              </a:rPr>
              <a:t>同</a:t>
            </a:r>
            <a:r>
              <a:rPr dirty="0" baseline="5555" sz="3000" b="1">
                <a:latin typeface="华文楷体"/>
                <a:cs typeface="华文楷体"/>
              </a:rPr>
              <a:t>/同</a:t>
            </a:r>
            <a:endParaRPr baseline="5555" sz="3000">
              <a:latin typeface="华文楷体"/>
              <a:cs typeface="华文楷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53330" y="2513380"/>
            <a:ext cx="916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电荷量</a:t>
            </a:r>
            <a:r>
              <a:rPr dirty="0" sz="2000" b="1" i="1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760212" y="1910638"/>
            <a:ext cx="3702550" cy="6937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119395" y="1925446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试探电</a:t>
            </a:r>
            <a:r>
              <a:rPr dirty="0" sz="2400" spc="-5" b="1">
                <a:latin typeface="华文楷体"/>
                <a:cs typeface="华文楷体"/>
              </a:rPr>
              <a:t>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02294" y="1921751"/>
            <a:ext cx="1849755" cy="182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086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</a:t>
            </a:r>
            <a:r>
              <a:rPr dirty="0" sz="2400" spc="-5" b="1">
                <a:latin typeface="华文楷体"/>
                <a:cs typeface="华文楷体"/>
              </a:rPr>
              <a:t>场</a:t>
            </a:r>
            <a:endParaRPr sz="2400">
              <a:latin typeface="华文楷体"/>
              <a:cs typeface="华文楷体"/>
            </a:endParaRPr>
          </a:p>
          <a:p>
            <a:pPr marL="102870" marR="5080" indent="-90805">
              <a:lnSpc>
                <a:spcPct val="153300"/>
              </a:lnSpc>
              <a:spcBef>
                <a:spcPts val="21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电场与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、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无关 </a:t>
            </a:r>
            <a:r>
              <a:rPr dirty="0" sz="2000" b="1">
                <a:latin typeface="华文楷体"/>
                <a:cs typeface="华文楷体"/>
              </a:rPr>
              <a:t>存在</a:t>
            </a:r>
            <a:r>
              <a:rPr dirty="0" sz="2000" spc="75" b="1">
                <a:latin typeface="华文楷体"/>
                <a:cs typeface="华文楷体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/不存在 不同</a:t>
            </a:r>
            <a:r>
              <a:rPr dirty="0" sz="2000" spc="175" b="1">
                <a:latin typeface="华文楷体"/>
                <a:cs typeface="华文楷体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/同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2299754" y="2904032"/>
            <a:ext cx="1733283" cy="42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7498" y="4749596"/>
            <a:ext cx="1311275" cy="850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P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华文楷体"/>
                <a:cs typeface="华文楷体"/>
              </a:rPr>
              <a:t>点的电场</a:t>
            </a:r>
            <a:endParaRPr sz="2000">
              <a:latin typeface="华文楷体"/>
              <a:cs typeface="华文楷体"/>
            </a:endParaRPr>
          </a:p>
          <a:p>
            <a:pPr marL="41910">
              <a:lnSpc>
                <a:spcPct val="100000"/>
              </a:lnSpc>
              <a:spcBef>
                <a:spcPts val="1689"/>
              </a:spcBef>
            </a:pPr>
            <a:r>
              <a:rPr dirty="0" sz="2000" b="1">
                <a:latin typeface="Times New Roman"/>
                <a:cs typeface="Times New Roman"/>
              </a:rPr>
              <a:t>P</a:t>
            </a:r>
            <a:r>
              <a:rPr dirty="0" sz="2000" spc="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点的电场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5469" y="5255755"/>
            <a:ext cx="1731924" cy="42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804992" y="5253583"/>
            <a:ext cx="2962998" cy="499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96953" y="4708893"/>
            <a:ext cx="2966288" cy="490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93692" y="5251335"/>
            <a:ext cx="1516202" cy="421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54605" y="1459242"/>
            <a:ext cx="39954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思考：如何描述电场的强弱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98454" y="4745659"/>
            <a:ext cx="1516202" cy="421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57166" y="4734617"/>
            <a:ext cx="2995295" cy="913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">
              <a:lnSpc>
                <a:spcPts val="2825"/>
              </a:lnSpc>
              <a:tabLst>
                <a:tab pos="1652270" algn="l"/>
              </a:tabLst>
            </a:pPr>
            <a:r>
              <a:rPr dirty="0" baseline="5910" sz="3525" spc="-7" i="1">
                <a:latin typeface="Times New Roman"/>
                <a:cs typeface="Times New Roman"/>
              </a:rPr>
              <a:t>q </a:t>
            </a:r>
            <a:r>
              <a:rPr dirty="0" sz="2350" spc="-65">
                <a:latin typeface="Times New Roman"/>
                <a:cs typeface="Times New Roman"/>
              </a:rPr>
              <a:t>/2</a:t>
            </a:r>
            <a:r>
              <a:rPr dirty="0" sz="2350" spc="-65" i="1">
                <a:latin typeface="Times New Roman"/>
                <a:cs typeface="Times New Roman"/>
              </a:rPr>
              <a:t>q</a:t>
            </a:r>
            <a:r>
              <a:rPr dirty="0" baseline="1182" sz="3525" spc="-97">
                <a:latin typeface="Times New Roman"/>
                <a:cs typeface="Times New Roman"/>
              </a:rPr>
              <a:t>/</a:t>
            </a:r>
            <a:r>
              <a:rPr dirty="0" baseline="1182" sz="3525" spc="-150">
                <a:latin typeface="Times New Roman"/>
                <a:cs typeface="Times New Roman"/>
              </a:rPr>
              <a:t> </a:t>
            </a:r>
            <a:r>
              <a:rPr dirty="0" baseline="1182" sz="3525" spc="-172">
                <a:latin typeface="Times New Roman"/>
                <a:cs typeface="Times New Roman"/>
              </a:rPr>
              <a:t>3</a:t>
            </a:r>
            <a:r>
              <a:rPr dirty="0" baseline="1182" sz="3525" spc="-172" i="1">
                <a:latin typeface="Times New Roman"/>
                <a:cs typeface="Times New Roman"/>
              </a:rPr>
              <a:t>q</a:t>
            </a:r>
            <a:r>
              <a:rPr dirty="0" baseline="1182" sz="3525" spc="-480" i="1">
                <a:latin typeface="Times New Roman"/>
                <a:cs typeface="Times New Roman"/>
              </a:rPr>
              <a:t> </a:t>
            </a:r>
            <a:r>
              <a:rPr dirty="0" baseline="15277" sz="3000" spc="7" b="1" i="1">
                <a:latin typeface="Times New Roman"/>
                <a:cs typeface="Times New Roman"/>
              </a:rPr>
              <a:t>…	</a:t>
            </a:r>
            <a:r>
              <a:rPr dirty="0" baseline="-6666" sz="3750" spc="-82" i="1">
                <a:latin typeface="Times New Roman"/>
                <a:cs typeface="Times New Roman"/>
              </a:rPr>
              <a:t>F</a:t>
            </a:r>
            <a:r>
              <a:rPr dirty="0" baseline="-8888" sz="3750" spc="-82">
                <a:latin typeface="Times New Roman"/>
                <a:cs typeface="Times New Roman"/>
              </a:rPr>
              <a:t>/ </a:t>
            </a:r>
            <a:r>
              <a:rPr dirty="0" baseline="-8888" sz="3750" spc="-217">
                <a:latin typeface="Times New Roman"/>
                <a:cs typeface="Times New Roman"/>
              </a:rPr>
              <a:t>2</a:t>
            </a:r>
            <a:r>
              <a:rPr dirty="0" baseline="-8888" sz="3750" spc="-217" i="1">
                <a:latin typeface="Times New Roman"/>
                <a:cs typeface="Times New Roman"/>
              </a:rPr>
              <a:t>F</a:t>
            </a:r>
            <a:r>
              <a:rPr dirty="0" baseline="-11111" sz="3750" spc="-217">
                <a:latin typeface="Times New Roman"/>
                <a:cs typeface="Times New Roman"/>
              </a:rPr>
              <a:t>/</a:t>
            </a:r>
            <a:r>
              <a:rPr dirty="0" baseline="-11111" sz="3750" spc="-517">
                <a:latin typeface="Times New Roman"/>
                <a:cs typeface="Times New Roman"/>
              </a:rPr>
              <a:t> </a:t>
            </a:r>
            <a:r>
              <a:rPr dirty="0" baseline="-11111" sz="3750" spc="-157">
                <a:latin typeface="Times New Roman"/>
                <a:cs typeface="Times New Roman"/>
              </a:rPr>
              <a:t>3</a:t>
            </a:r>
            <a:r>
              <a:rPr dirty="0" baseline="-11111" sz="3750" spc="-157" i="1">
                <a:latin typeface="Times New Roman"/>
                <a:cs typeface="Times New Roman"/>
              </a:rPr>
              <a:t>F</a:t>
            </a:r>
            <a:r>
              <a:rPr dirty="0" baseline="5555" sz="3000" spc="-157" b="1">
                <a:latin typeface="Times New Roman"/>
                <a:cs typeface="Times New Roman"/>
              </a:rPr>
              <a:t>…</a:t>
            </a:r>
            <a:endParaRPr baseline="5555"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5"/>
              </a:spcBef>
              <a:tabLst>
                <a:tab pos="1606550" algn="l"/>
              </a:tabLst>
            </a:pPr>
            <a:r>
              <a:rPr dirty="0" baseline="1182" sz="3525" spc="142" i="1">
                <a:latin typeface="Times New Roman"/>
                <a:cs typeface="Times New Roman"/>
              </a:rPr>
              <a:t>q</a:t>
            </a:r>
            <a:r>
              <a:rPr dirty="0" baseline="1182" sz="3525" spc="142">
                <a:latin typeface="Times New Roman"/>
                <a:cs typeface="Times New Roman"/>
              </a:rPr>
              <a:t>/</a:t>
            </a:r>
            <a:r>
              <a:rPr dirty="0" baseline="1182" sz="3525" spc="-465">
                <a:latin typeface="Times New Roman"/>
                <a:cs typeface="Times New Roman"/>
              </a:rPr>
              <a:t> </a:t>
            </a:r>
            <a:r>
              <a:rPr dirty="0" baseline="1182" sz="3525" spc="7">
                <a:latin typeface="Times New Roman"/>
                <a:cs typeface="Times New Roman"/>
              </a:rPr>
              <a:t>2</a:t>
            </a:r>
            <a:r>
              <a:rPr dirty="0" baseline="1182" sz="3525" spc="7" i="1">
                <a:latin typeface="Times New Roman"/>
                <a:cs typeface="Times New Roman"/>
              </a:rPr>
              <a:t>q</a:t>
            </a:r>
            <a:r>
              <a:rPr dirty="0" baseline="1182" sz="3525" spc="7">
                <a:latin typeface="Times New Roman"/>
                <a:cs typeface="Times New Roman"/>
              </a:rPr>
              <a:t>/</a:t>
            </a:r>
            <a:r>
              <a:rPr dirty="0" baseline="1182" sz="3525" spc="-555">
                <a:latin typeface="Times New Roman"/>
                <a:cs typeface="Times New Roman"/>
              </a:rPr>
              <a:t> </a:t>
            </a:r>
            <a:r>
              <a:rPr dirty="0" baseline="1182" sz="3525" spc="-165">
                <a:latin typeface="Times New Roman"/>
                <a:cs typeface="Times New Roman"/>
              </a:rPr>
              <a:t>3</a:t>
            </a:r>
            <a:r>
              <a:rPr dirty="0" baseline="1182" sz="3525" spc="-165" i="1">
                <a:latin typeface="Times New Roman"/>
                <a:cs typeface="Times New Roman"/>
              </a:rPr>
              <a:t>q</a:t>
            </a:r>
            <a:r>
              <a:rPr dirty="0" baseline="1182" sz="3525" spc="330" i="1">
                <a:latin typeface="Times New Roman"/>
                <a:cs typeface="Times New Roman"/>
              </a:rPr>
              <a:t> </a:t>
            </a:r>
            <a:r>
              <a:rPr dirty="0" baseline="19444" sz="3000" spc="7" b="1" i="1">
                <a:latin typeface="Times New Roman"/>
                <a:cs typeface="Times New Roman"/>
              </a:rPr>
              <a:t>…	</a:t>
            </a:r>
            <a:r>
              <a:rPr dirty="0" baseline="-3144" sz="3975" spc="-450" i="1">
                <a:latin typeface="Times New Roman"/>
                <a:cs typeface="Times New Roman"/>
              </a:rPr>
              <a:t>F</a:t>
            </a:r>
            <a:r>
              <a:rPr dirty="0" sz="2650" spc="-300">
                <a:latin typeface="Symbol"/>
                <a:cs typeface="Symbol"/>
              </a:rPr>
              <a:t></a:t>
            </a:r>
            <a:r>
              <a:rPr dirty="0" baseline="-3144" sz="3975" spc="-450">
                <a:latin typeface="Times New Roman"/>
                <a:cs typeface="Times New Roman"/>
              </a:rPr>
              <a:t>/2</a:t>
            </a:r>
            <a:r>
              <a:rPr dirty="0" baseline="-3144" sz="3975" spc="-450" i="1">
                <a:latin typeface="Times New Roman"/>
                <a:cs typeface="Times New Roman"/>
              </a:rPr>
              <a:t>F</a:t>
            </a:r>
            <a:r>
              <a:rPr dirty="0" sz="2650" spc="-300">
                <a:latin typeface="Symbol"/>
                <a:cs typeface="Symbol"/>
              </a:rPr>
              <a:t></a:t>
            </a:r>
            <a:r>
              <a:rPr dirty="0" baseline="-3144" sz="3975" spc="-450">
                <a:latin typeface="Times New Roman"/>
                <a:cs typeface="Times New Roman"/>
              </a:rPr>
              <a:t>/3</a:t>
            </a:r>
            <a:r>
              <a:rPr dirty="0" baseline="-3144" sz="3975" spc="-450" i="1">
                <a:latin typeface="Times New Roman"/>
                <a:cs typeface="Times New Roman"/>
              </a:rPr>
              <a:t>F</a:t>
            </a:r>
            <a:r>
              <a:rPr dirty="0" baseline="15277" sz="3000" spc="-450" b="1">
                <a:latin typeface="Times New Roman"/>
                <a:cs typeface="Times New Roman"/>
              </a:rPr>
              <a:t>…</a:t>
            </a:r>
            <a:r>
              <a:rPr dirty="0" sz="2650" spc="-300">
                <a:latin typeface="Symbol"/>
                <a:cs typeface="Symbol"/>
              </a:rPr>
              <a:t>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4318" y="4737786"/>
            <a:ext cx="1009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F= </a:t>
            </a:r>
            <a:r>
              <a:rPr dirty="0" sz="2400" b="1" i="1">
                <a:latin typeface="Times New Roman"/>
                <a:cs typeface="Times New Roman"/>
              </a:rPr>
              <a:t>K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baseline="-17921" sz="2325" spc="19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13676" y="1874520"/>
            <a:ext cx="1488948" cy="14356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45780" y="1812035"/>
            <a:ext cx="2212848" cy="19690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45780" y="1684020"/>
            <a:ext cx="2194560" cy="22494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85797" y="2149246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57"/>
                </a:moveTo>
                <a:lnTo>
                  <a:pt x="0" y="190"/>
                </a:lnTo>
                <a:lnTo>
                  <a:pt x="7620" y="0"/>
                </a:lnTo>
                <a:lnTo>
                  <a:pt x="8407" y="30467"/>
                </a:lnTo>
                <a:lnTo>
                  <a:pt x="787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87181" y="2202560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88578" y="2255888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190"/>
                </a:lnTo>
                <a:lnTo>
                  <a:pt x="7607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289962" y="2309202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19" y="0"/>
                </a:lnTo>
                <a:lnTo>
                  <a:pt x="8407" y="30480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91347" y="2362530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92744" y="2415857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57"/>
                </a:moveTo>
                <a:lnTo>
                  <a:pt x="0" y="190"/>
                </a:lnTo>
                <a:lnTo>
                  <a:pt x="7607" y="0"/>
                </a:lnTo>
                <a:lnTo>
                  <a:pt x="8407" y="30467"/>
                </a:lnTo>
                <a:lnTo>
                  <a:pt x="787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94128" y="2469172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95513" y="2522499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57"/>
                </a:moveTo>
                <a:lnTo>
                  <a:pt x="0" y="190"/>
                </a:lnTo>
                <a:lnTo>
                  <a:pt x="7619" y="0"/>
                </a:lnTo>
                <a:lnTo>
                  <a:pt x="8420" y="30467"/>
                </a:lnTo>
                <a:lnTo>
                  <a:pt x="800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296909" y="2575814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98294" y="2629141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190"/>
                </a:lnTo>
                <a:lnTo>
                  <a:pt x="7620" y="0"/>
                </a:lnTo>
                <a:lnTo>
                  <a:pt x="8407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299678" y="2682455"/>
            <a:ext cx="8255" cy="24765"/>
          </a:xfrm>
          <a:custGeom>
            <a:avLst/>
            <a:gdLst/>
            <a:ahLst/>
            <a:cxnLst/>
            <a:rect l="l" t="t" r="r" b="b"/>
            <a:pathLst>
              <a:path w="8254" h="24764">
                <a:moveTo>
                  <a:pt x="634" y="24218"/>
                </a:moveTo>
                <a:lnTo>
                  <a:pt x="0" y="203"/>
                </a:lnTo>
                <a:lnTo>
                  <a:pt x="7620" y="0"/>
                </a:lnTo>
                <a:lnTo>
                  <a:pt x="8254" y="24015"/>
                </a:lnTo>
                <a:lnTo>
                  <a:pt x="634" y="2421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699716" y="2106434"/>
            <a:ext cx="119380" cy="799465"/>
          </a:xfrm>
          <a:custGeom>
            <a:avLst/>
            <a:gdLst/>
            <a:ahLst/>
            <a:cxnLst/>
            <a:rect l="l" t="t" r="r" b="b"/>
            <a:pathLst>
              <a:path w="119379" h="799464">
                <a:moveTo>
                  <a:pt x="99987" y="798944"/>
                </a:moveTo>
                <a:lnTo>
                  <a:pt x="0" y="2374"/>
                </a:lnTo>
                <a:lnTo>
                  <a:pt x="18897" y="0"/>
                </a:lnTo>
                <a:lnTo>
                  <a:pt x="118884" y="796582"/>
                </a:lnTo>
                <a:lnTo>
                  <a:pt x="99987" y="79894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709659" y="2878835"/>
            <a:ext cx="188975" cy="2682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98103" y="2109520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57"/>
                </a:moveTo>
                <a:lnTo>
                  <a:pt x="0" y="190"/>
                </a:lnTo>
                <a:lnTo>
                  <a:pt x="7620" y="0"/>
                </a:lnTo>
                <a:lnTo>
                  <a:pt x="8407" y="30467"/>
                </a:lnTo>
                <a:lnTo>
                  <a:pt x="787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699487" y="2162835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00871" y="2216162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190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702268" y="2269477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79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03653" y="2322804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705050" y="2376131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57"/>
                </a:moveTo>
                <a:lnTo>
                  <a:pt x="0" y="190"/>
                </a:lnTo>
                <a:lnTo>
                  <a:pt x="7607" y="0"/>
                </a:lnTo>
                <a:lnTo>
                  <a:pt x="8407" y="30467"/>
                </a:lnTo>
                <a:lnTo>
                  <a:pt x="787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706434" y="2429446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19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707818" y="2482773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190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709215" y="2536088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07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10600" y="2589415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190"/>
                </a:lnTo>
                <a:lnTo>
                  <a:pt x="7620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11983" y="2642730"/>
            <a:ext cx="8255" cy="24765"/>
          </a:xfrm>
          <a:custGeom>
            <a:avLst/>
            <a:gdLst/>
            <a:ahLst/>
            <a:cxnLst/>
            <a:rect l="l" t="t" r="r" b="b"/>
            <a:pathLst>
              <a:path w="8254" h="24764">
                <a:moveTo>
                  <a:pt x="635" y="24218"/>
                </a:moveTo>
                <a:lnTo>
                  <a:pt x="0" y="203"/>
                </a:lnTo>
                <a:lnTo>
                  <a:pt x="7620" y="0"/>
                </a:lnTo>
                <a:lnTo>
                  <a:pt x="8242" y="24015"/>
                </a:lnTo>
                <a:lnTo>
                  <a:pt x="635" y="2421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695016" y="2853956"/>
            <a:ext cx="304304" cy="22732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336051" y="2540663"/>
            <a:ext cx="787400" cy="80708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59385">
              <a:lnSpc>
                <a:spcPct val="100000"/>
              </a:lnSpc>
              <a:spcBef>
                <a:spcPts val="825"/>
              </a:spcBef>
              <a:tabLst>
                <a:tab pos="560070" algn="l"/>
              </a:tabLst>
            </a:pPr>
            <a:r>
              <a:rPr dirty="0" baseline="1501" sz="2775" spc="-44" i="1">
                <a:latin typeface="Times New Roman"/>
                <a:cs typeface="Times New Roman"/>
              </a:rPr>
              <a:t>F</a:t>
            </a:r>
            <a:r>
              <a:rPr dirty="0" baseline="1501" sz="2775" spc="-44" i="1">
                <a:latin typeface="Times New Roman"/>
                <a:cs typeface="Times New Roman"/>
              </a:rPr>
              <a:t>	</a:t>
            </a:r>
            <a:r>
              <a:rPr dirty="0" baseline="-3003" sz="2775" spc="142" i="1">
                <a:latin typeface="Times New Roman"/>
                <a:cs typeface="Times New Roman"/>
              </a:rPr>
              <a:t>F</a:t>
            </a:r>
            <a:r>
              <a:rPr dirty="0" sz="1850" spc="-5">
                <a:latin typeface="Symbol"/>
                <a:cs typeface="Symbol"/>
              </a:rPr>
              <a:t></a:t>
            </a:r>
            <a:endParaRPr sz="18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410209" algn="l"/>
              </a:tabLst>
            </a:pPr>
            <a:r>
              <a:rPr dirty="0" sz="2000" spc="-5">
                <a:latin typeface="Times New Roman"/>
                <a:cs typeface="Times New Roman"/>
              </a:rPr>
              <a:t>P</a:t>
            </a:r>
            <a:r>
              <a:rPr dirty="0" baseline="-17094" sz="1950" spc="-7">
                <a:latin typeface="Times New Roman"/>
                <a:cs typeface="Times New Roman"/>
              </a:rPr>
              <a:t>1	</a:t>
            </a:r>
            <a:r>
              <a:rPr dirty="0" sz="2000" spc="-5">
                <a:latin typeface="Times New Roman"/>
                <a:cs typeface="Times New Roman"/>
              </a:rPr>
              <a:t>P</a:t>
            </a:r>
            <a:r>
              <a:rPr dirty="0" baseline="-17094" sz="1950" spc="-7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333485" y="2848736"/>
            <a:ext cx="238551" cy="2273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645395" y="5600700"/>
            <a:ext cx="99060" cy="483234"/>
          </a:xfrm>
          <a:custGeom>
            <a:avLst/>
            <a:gdLst/>
            <a:ahLst/>
            <a:cxnLst/>
            <a:rect l="l" t="t" r="r" b="b"/>
            <a:pathLst>
              <a:path w="99059" h="483235">
                <a:moveTo>
                  <a:pt x="99059" y="50291"/>
                </a:moveTo>
                <a:lnTo>
                  <a:pt x="0" y="50291"/>
                </a:lnTo>
                <a:lnTo>
                  <a:pt x="48768" y="0"/>
                </a:lnTo>
                <a:lnTo>
                  <a:pt x="99059" y="50291"/>
                </a:lnTo>
                <a:close/>
              </a:path>
              <a:path w="99059" h="483235">
                <a:moveTo>
                  <a:pt x="74675" y="483108"/>
                </a:moveTo>
                <a:lnTo>
                  <a:pt x="24383" y="483108"/>
                </a:lnTo>
                <a:lnTo>
                  <a:pt x="24383" y="50291"/>
                </a:lnTo>
                <a:lnTo>
                  <a:pt x="74675" y="50291"/>
                </a:lnTo>
                <a:lnTo>
                  <a:pt x="74675" y="4831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050791" y="4663440"/>
            <a:ext cx="104139" cy="1443355"/>
          </a:xfrm>
          <a:custGeom>
            <a:avLst/>
            <a:gdLst/>
            <a:ahLst/>
            <a:cxnLst/>
            <a:rect l="l" t="t" r="r" b="b"/>
            <a:pathLst>
              <a:path w="104139" h="1443354">
                <a:moveTo>
                  <a:pt x="103632" y="50292"/>
                </a:moveTo>
                <a:lnTo>
                  <a:pt x="0" y="50292"/>
                </a:lnTo>
                <a:lnTo>
                  <a:pt x="51816" y="0"/>
                </a:lnTo>
                <a:lnTo>
                  <a:pt x="103632" y="50292"/>
                </a:lnTo>
                <a:close/>
              </a:path>
              <a:path w="104139" h="1443354">
                <a:moveTo>
                  <a:pt x="77724" y="1443227"/>
                </a:moveTo>
                <a:lnTo>
                  <a:pt x="25908" y="1443227"/>
                </a:lnTo>
                <a:lnTo>
                  <a:pt x="25908" y="50292"/>
                </a:lnTo>
                <a:lnTo>
                  <a:pt x="77724" y="50292"/>
                </a:lnTo>
                <a:lnTo>
                  <a:pt x="77724" y="144322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918704" y="4437888"/>
            <a:ext cx="568960" cy="82550"/>
          </a:xfrm>
          <a:custGeom>
            <a:avLst/>
            <a:gdLst/>
            <a:ahLst/>
            <a:cxnLst/>
            <a:rect l="l" t="t" r="r" b="b"/>
            <a:pathLst>
              <a:path w="568959" h="82550">
                <a:moveTo>
                  <a:pt x="41148" y="82296"/>
                </a:moveTo>
                <a:lnTo>
                  <a:pt x="0" y="41148"/>
                </a:lnTo>
                <a:lnTo>
                  <a:pt x="41148" y="0"/>
                </a:lnTo>
                <a:lnTo>
                  <a:pt x="41148" y="19812"/>
                </a:lnTo>
                <a:lnTo>
                  <a:pt x="568451" y="19812"/>
                </a:lnTo>
                <a:lnTo>
                  <a:pt x="568451" y="60960"/>
                </a:lnTo>
                <a:lnTo>
                  <a:pt x="41148" y="60960"/>
                </a:lnTo>
                <a:lnTo>
                  <a:pt x="41148" y="822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429243" y="4469891"/>
            <a:ext cx="77724" cy="24079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145523" y="4850891"/>
            <a:ext cx="772795" cy="690880"/>
          </a:xfrm>
          <a:custGeom>
            <a:avLst/>
            <a:gdLst/>
            <a:ahLst/>
            <a:cxnLst/>
            <a:rect l="l" t="t" r="r" b="b"/>
            <a:pathLst>
              <a:path w="772795" h="690879">
                <a:moveTo>
                  <a:pt x="0" y="0"/>
                </a:moveTo>
                <a:lnTo>
                  <a:pt x="772668" y="0"/>
                </a:lnTo>
                <a:lnTo>
                  <a:pt x="772668" y="690372"/>
                </a:lnTo>
                <a:lnTo>
                  <a:pt x="0" y="690372"/>
                </a:lnTo>
                <a:lnTo>
                  <a:pt x="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9145523" y="4987416"/>
            <a:ext cx="772795" cy="520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79375">
              <a:lnSpc>
                <a:spcPts val="1939"/>
              </a:lnSpc>
              <a:spcBef>
                <a:spcPts val="105"/>
              </a:spcBef>
            </a:pPr>
            <a:r>
              <a:rPr dirty="0" sz="1950" spc="5" i="1">
                <a:latin typeface="Times New Roman"/>
                <a:cs typeface="Times New Roman"/>
              </a:rPr>
              <a:t>K </a:t>
            </a:r>
            <a:r>
              <a:rPr dirty="0" sz="1950">
                <a:latin typeface="Symbol"/>
                <a:cs typeface="Symbol"/>
              </a:rPr>
              <a:t></a:t>
            </a:r>
            <a:r>
              <a:rPr dirty="0" sz="1950" spc="-120">
                <a:latin typeface="Times New Roman"/>
                <a:cs typeface="Times New Roman"/>
              </a:rPr>
              <a:t> </a:t>
            </a:r>
            <a:r>
              <a:rPr dirty="0" u="sng" baseline="35612" sz="2925" spc="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endParaRPr baseline="35612" sz="2925">
              <a:latin typeface="Times New Roman"/>
              <a:cs typeface="Times New Roman"/>
            </a:endParaRPr>
          </a:p>
          <a:p>
            <a:pPr algn="r" marR="86360">
              <a:lnSpc>
                <a:spcPts val="1939"/>
              </a:lnSpc>
            </a:pPr>
            <a:r>
              <a:rPr dirty="0" sz="1950" i="1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9116948" y="4822316"/>
            <a:ext cx="829944" cy="748030"/>
          </a:xfrm>
          <a:custGeom>
            <a:avLst/>
            <a:gdLst/>
            <a:ahLst/>
            <a:cxnLst/>
            <a:rect l="l" t="t" r="r" b="b"/>
            <a:pathLst>
              <a:path w="829945" h="748029">
                <a:moveTo>
                  <a:pt x="14287" y="733234"/>
                </a:moveTo>
                <a:lnTo>
                  <a:pt x="0" y="733234"/>
                </a:lnTo>
                <a:lnTo>
                  <a:pt x="0" y="647509"/>
                </a:lnTo>
                <a:lnTo>
                  <a:pt x="28575" y="647509"/>
                </a:lnTo>
                <a:lnTo>
                  <a:pt x="28575" y="718947"/>
                </a:lnTo>
                <a:lnTo>
                  <a:pt x="14287" y="718947"/>
                </a:lnTo>
                <a:lnTo>
                  <a:pt x="14287" y="733234"/>
                </a:lnTo>
                <a:close/>
              </a:path>
              <a:path w="829945" h="748029">
                <a:moveTo>
                  <a:pt x="82867" y="747522"/>
                </a:moveTo>
                <a:lnTo>
                  <a:pt x="14287" y="747522"/>
                </a:lnTo>
                <a:lnTo>
                  <a:pt x="14287" y="718947"/>
                </a:lnTo>
                <a:lnTo>
                  <a:pt x="28575" y="718947"/>
                </a:lnTo>
                <a:lnTo>
                  <a:pt x="28575" y="733234"/>
                </a:lnTo>
                <a:lnTo>
                  <a:pt x="82867" y="733234"/>
                </a:lnTo>
                <a:lnTo>
                  <a:pt x="82867" y="747522"/>
                </a:lnTo>
                <a:close/>
              </a:path>
              <a:path w="829945" h="748029">
                <a:moveTo>
                  <a:pt x="82867" y="733234"/>
                </a:moveTo>
                <a:lnTo>
                  <a:pt x="28575" y="733234"/>
                </a:lnTo>
                <a:lnTo>
                  <a:pt x="28575" y="718947"/>
                </a:lnTo>
                <a:lnTo>
                  <a:pt x="82867" y="718947"/>
                </a:lnTo>
                <a:lnTo>
                  <a:pt x="82867" y="733234"/>
                </a:lnTo>
                <a:close/>
              </a:path>
              <a:path w="829945" h="748029">
                <a:moveTo>
                  <a:pt x="28575" y="618934"/>
                </a:moveTo>
                <a:lnTo>
                  <a:pt x="0" y="618934"/>
                </a:lnTo>
                <a:lnTo>
                  <a:pt x="0" y="533209"/>
                </a:lnTo>
                <a:lnTo>
                  <a:pt x="28575" y="533209"/>
                </a:lnTo>
                <a:lnTo>
                  <a:pt x="28575" y="618934"/>
                </a:lnTo>
                <a:close/>
              </a:path>
              <a:path w="829945" h="748029">
                <a:moveTo>
                  <a:pt x="28575" y="504634"/>
                </a:moveTo>
                <a:lnTo>
                  <a:pt x="0" y="504634"/>
                </a:lnTo>
                <a:lnTo>
                  <a:pt x="0" y="418909"/>
                </a:lnTo>
                <a:lnTo>
                  <a:pt x="28575" y="418909"/>
                </a:lnTo>
                <a:lnTo>
                  <a:pt x="28575" y="504634"/>
                </a:lnTo>
                <a:close/>
              </a:path>
              <a:path w="829945" h="748029">
                <a:moveTo>
                  <a:pt x="28575" y="390334"/>
                </a:moveTo>
                <a:lnTo>
                  <a:pt x="0" y="390334"/>
                </a:lnTo>
                <a:lnTo>
                  <a:pt x="0" y="304609"/>
                </a:lnTo>
                <a:lnTo>
                  <a:pt x="28575" y="304609"/>
                </a:lnTo>
                <a:lnTo>
                  <a:pt x="28575" y="390334"/>
                </a:lnTo>
                <a:close/>
              </a:path>
              <a:path w="829945" h="748029">
                <a:moveTo>
                  <a:pt x="28575" y="276034"/>
                </a:moveTo>
                <a:lnTo>
                  <a:pt x="0" y="276034"/>
                </a:lnTo>
                <a:lnTo>
                  <a:pt x="0" y="190309"/>
                </a:lnTo>
                <a:lnTo>
                  <a:pt x="28575" y="190309"/>
                </a:lnTo>
                <a:lnTo>
                  <a:pt x="28575" y="276034"/>
                </a:lnTo>
                <a:close/>
              </a:path>
              <a:path w="829945" h="748029">
                <a:moveTo>
                  <a:pt x="28575" y="161734"/>
                </a:moveTo>
                <a:lnTo>
                  <a:pt x="0" y="161734"/>
                </a:lnTo>
                <a:lnTo>
                  <a:pt x="0" y="76009"/>
                </a:lnTo>
                <a:lnTo>
                  <a:pt x="28575" y="76009"/>
                </a:lnTo>
                <a:lnTo>
                  <a:pt x="28575" y="161734"/>
                </a:lnTo>
                <a:close/>
              </a:path>
              <a:path w="829945" h="748029">
                <a:moveTo>
                  <a:pt x="28575" y="47434"/>
                </a:moveTo>
                <a:lnTo>
                  <a:pt x="0" y="47434"/>
                </a:lnTo>
                <a:lnTo>
                  <a:pt x="0" y="14287"/>
                </a:lnTo>
                <a:lnTo>
                  <a:pt x="14287" y="0"/>
                </a:lnTo>
                <a:lnTo>
                  <a:pt x="66865" y="0"/>
                </a:lnTo>
                <a:lnTo>
                  <a:pt x="6686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7434"/>
                </a:lnTo>
                <a:close/>
              </a:path>
              <a:path w="829945" h="74802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29945" h="748029">
                <a:moveTo>
                  <a:pt x="6686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66865" y="14287"/>
                </a:lnTo>
                <a:lnTo>
                  <a:pt x="66865" y="28575"/>
                </a:lnTo>
                <a:close/>
              </a:path>
              <a:path w="829945" h="748029">
                <a:moveTo>
                  <a:pt x="181165" y="28575"/>
                </a:moveTo>
                <a:lnTo>
                  <a:pt x="95440" y="28575"/>
                </a:lnTo>
                <a:lnTo>
                  <a:pt x="95440" y="0"/>
                </a:lnTo>
                <a:lnTo>
                  <a:pt x="181165" y="0"/>
                </a:lnTo>
                <a:lnTo>
                  <a:pt x="181165" y="28575"/>
                </a:lnTo>
                <a:close/>
              </a:path>
              <a:path w="829945" h="748029">
                <a:moveTo>
                  <a:pt x="295465" y="28575"/>
                </a:moveTo>
                <a:lnTo>
                  <a:pt x="209740" y="28575"/>
                </a:lnTo>
                <a:lnTo>
                  <a:pt x="209740" y="0"/>
                </a:lnTo>
                <a:lnTo>
                  <a:pt x="295465" y="0"/>
                </a:lnTo>
                <a:lnTo>
                  <a:pt x="295465" y="28575"/>
                </a:lnTo>
                <a:close/>
              </a:path>
              <a:path w="829945" h="748029">
                <a:moveTo>
                  <a:pt x="409765" y="28575"/>
                </a:moveTo>
                <a:lnTo>
                  <a:pt x="324040" y="28575"/>
                </a:lnTo>
                <a:lnTo>
                  <a:pt x="324040" y="0"/>
                </a:lnTo>
                <a:lnTo>
                  <a:pt x="409765" y="0"/>
                </a:lnTo>
                <a:lnTo>
                  <a:pt x="409765" y="28575"/>
                </a:lnTo>
                <a:close/>
              </a:path>
              <a:path w="829945" h="748029">
                <a:moveTo>
                  <a:pt x="524065" y="28575"/>
                </a:moveTo>
                <a:lnTo>
                  <a:pt x="438340" y="28575"/>
                </a:lnTo>
                <a:lnTo>
                  <a:pt x="438340" y="0"/>
                </a:lnTo>
                <a:lnTo>
                  <a:pt x="524065" y="0"/>
                </a:lnTo>
                <a:lnTo>
                  <a:pt x="524065" y="28575"/>
                </a:lnTo>
                <a:close/>
              </a:path>
              <a:path w="829945" h="748029">
                <a:moveTo>
                  <a:pt x="638365" y="28575"/>
                </a:moveTo>
                <a:lnTo>
                  <a:pt x="552640" y="28575"/>
                </a:lnTo>
                <a:lnTo>
                  <a:pt x="552640" y="0"/>
                </a:lnTo>
                <a:lnTo>
                  <a:pt x="638365" y="0"/>
                </a:lnTo>
                <a:lnTo>
                  <a:pt x="638365" y="28575"/>
                </a:lnTo>
                <a:close/>
              </a:path>
              <a:path w="829945" h="748029">
                <a:moveTo>
                  <a:pt x="752665" y="28575"/>
                </a:moveTo>
                <a:lnTo>
                  <a:pt x="666940" y="28575"/>
                </a:lnTo>
                <a:lnTo>
                  <a:pt x="666940" y="0"/>
                </a:lnTo>
                <a:lnTo>
                  <a:pt x="752665" y="0"/>
                </a:lnTo>
                <a:lnTo>
                  <a:pt x="752665" y="28575"/>
                </a:lnTo>
                <a:close/>
              </a:path>
              <a:path w="829945" h="748029">
                <a:moveTo>
                  <a:pt x="801243" y="28575"/>
                </a:moveTo>
                <a:lnTo>
                  <a:pt x="781240" y="28575"/>
                </a:lnTo>
                <a:lnTo>
                  <a:pt x="781240" y="0"/>
                </a:lnTo>
                <a:lnTo>
                  <a:pt x="815530" y="0"/>
                </a:lnTo>
                <a:lnTo>
                  <a:pt x="818324" y="279"/>
                </a:lnTo>
                <a:lnTo>
                  <a:pt x="829818" y="14287"/>
                </a:lnTo>
                <a:lnTo>
                  <a:pt x="801243" y="14287"/>
                </a:lnTo>
                <a:lnTo>
                  <a:pt x="801243" y="28575"/>
                </a:lnTo>
                <a:close/>
              </a:path>
              <a:path w="829945" h="748029">
                <a:moveTo>
                  <a:pt x="829818" y="65722"/>
                </a:moveTo>
                <a:lnTo>
                  <a:pt x="801243" y="65722"/>
                </a:lnTo>
                <a:lnTo>
                  <a:pt x="801243" y="14287"/>
                </a:lnTo>
                <a:lnTo>
                  <a:pt x="815530" y="28575"/>
                </a:lnTo>
                <a:lnTo>
                  <a:pt x="829818" y="28575"/>
                </a:lnTo>
                <a:lnTo>
                  <a:pt x="829818" y="65722"/>
                </a:lnTo>
                <a:close/>
              </a:path>
              <a:path w="829945" h="748029">
                <a:moveTo>
                  <a:pt x="829818" y="28575"/>
                </a:moveTo>
                <a:lnTo>
                  <a:pt x="815530" y="28575"/>
                </a:lnTo>
                <a:lnTo>
                  <a:pt x="801243" y="14287"/>
                </a:lnTo>
                <a:lnTo>
                  <a:pt x="829818" y="14287"/>
                </a:lnTo>
                <a:lnTo>
                  <a:pt x="829818" y="28575"/>
                </a:lnTo>
                <a:close/>
              </a:path>
              <a:path w="829945" h="748029">
                <a:moveTo>
                  <a:pt x="829818" y="180022"/>
                </a:moveTo>
                <a:lnTo>
                  <a:pt x="801243" y="180022"/>
                </a:lnTo>
                <a:lnTo>
                  <a:pt x="801243" y="94297"/>
                </a:lnTo>
                <a:lnTo>
                  <a:pt x="829818" y="94297"/>
                </a:lnTo>
                <a:lnTo>
                  <a:pt x="829818" y="180022"/>
                </a:lnTo>
                <a:close/>
              </a:path>
              <a:path w="829945" h="748029">
                <a:moveTo>
                  <a:pt x="829818" y="294322"/>
                </a:moveTo>
                <a:lnTo>
                  <a:pt x="801243" y="294322"/>
                </a:lnTo>
                <a:lnTo>
                  <a:pt x="801243" y="208597"/>
                </a:lnTo>
                <a:lnTo>
                  <a:pt x="829818" y="208597"/>
                </a:lnTo>
                <a:lnTo>
                  <a:pt x="829818" y="294322"/>
                </a:lnTo>
                <a:close/>
              </a:path>
              <a:path w="829945" h="748029">
                <a:moveTo>
                  <a:pt x="829818" y="408622"/>
                </a:moveTo>
                <a:lnTo>
                  <a:pt x="801243" y="408622"/>
                </a:lnTo>
                <a:lnTo>
                  <a:pt x="801243" y="322897"/>
                </a:lnTo>
                <a:lnTo>
                  <a:pt x="829818" y="322897"/>
                </a:lnTo>
                <a:lnTo>
                  <a:pt x="829818" y="408622"/>
                </a:lnTo>
                <a:close/>
              </a:path>
              <a:path w="829945" h="748029">
                <a:moveTo>
                  <a:pt x="829818" y="522922"/>
                </a:moveTo>
                <a:lnTo>
                  <a:pt x="801243" y="522922"/>
                </a:lnTo>
                <a:lnTo>
                  <a:pt x="801243" y="437197"/>
                </a:lnTo>
                <a:lnTo>
                  <a:pt x="829818" y="437197"/>
                </a:lnTo>
                <a:lnTo>
                  <a:pt x="829818" y="522922"/>
                </a:lnTo>
                <a:close/>
              </a:path>
              <a:path w="829945" h="748029">
                <a:moveTo>
                  <a:pt x="829818" y="637222"/>
                </a:moveTo>
                <a:lnTo>
                  <a:pt x="801243" y="637222"/>
                </a:lnTo>
                <a:lnTo>
                  <a:pt x="801243" y="551497"/>
                </a:lnTo>
                <a:lnTo>
                  <a:pt x="829818" y="551497"/>
                </a:lnTo>
                <a:lnTo>
                  <a:pt x="829818" y="637222"/>
                </a:lnTo>
                <a:close/>
              </a:path>
              <a:path w="829945" h="748029">
                <a:moveTo>
                  <a:pt x="801243" y="733234"/>
                </a:moveTo>
                <a:lnTo>
                  <a:pt x="801243" y="665797"/>
                </a:lnTo>
                <a:lnTo>
                  <a:pt x="829818" y="665797"/>
                </a:lnTo>
                <a:lnTo>
                  <a:pt x="829818" y="718947"/>
                </a:lnTo>
                <a:lnTo>
                  <a:pt x="815530" y="718947"/>
                </a:lnTo>
                <a:lnTo>
                  <a:pt x="801243" y="733234"/>
                </a:lnTo>
                <a:close/>
              </a:path>
              <a:path w="829945" h="748029">
                <a:moveTo>
                  <a:pt x="815530" y="747522"/>
                </a:moveTo>
                <a:lnTo>
                  <a:pt x="797242" y="747522"/>
                </a:lnTo>
                <a:lnTo>
                  <a:pt x="797242" y="718947"/>
                </a:lnTo>
                <a:lnTo>
                  <a:pt x="801243" y="718947"/>
                </a:lnTo>
                <a:lnTo>
                  <a:pt x="801243" y="733234"/>
                </a:lnTo>
                <a:lnTo>
                  <a:pt x="829818" y="733234"/>
                </a:lnTo>
                <a:lnTo>
                  <a:pt x="818324" y="747242"/>
                </a:lnTo>
                <a:lnTo>
                  <a:pt x="815530" y="747522"/>
                </a:lnTo>
                <a:close/>
              </a:path>
              <a:path w="829945" h="748029">
                <a:moveTo>
                  <a:pt x="829818" y="733234"/>
                </a:moveTo>
                <a:lnTo>
                  <a:pt x="801243" y="733234"/>
                </a:lnTo>
                <a:lnTo>
                  <a:pt x="815530" y="718947"/>
                </a:lnTo>
                <a:lnTo>
                  <a:pt x="829818" y="718947"/>
                </a:lnTo>
                <a:lnTo>
                  <a:pt x="829818" y="733234"/>
                </a:lnTo>
                <a:close/>
              </a:path>
              <a:path w="829945" h="748029">
                <a:moveTo>
                  <a:pt x="768667" y="747522"/>
                </a:moveTo>
                <a:lnTo>
                  <a:pt x="682942" y="747522"/>
                </a:lnTo>
                <a:lnTo>
                  <a:pt x="682942" y="718947"/>
                </a:lnTo>
                <a:lnTo>
                  <a:pt x="768667" y="718947"/>
                </a:lnTo>
                <a:lnTo>
                  <a:pt x="768667" y="747522"/>
                </a:lnTo>
                <a:close/>
              </a:path>
              <a:path w="829945" h="748029">
                <a:moveTo>
                  <a:pt x="654367" y="747522"/>
                </a:moveTo>
                <a:lnTo>
                  <a:pt x="568642" y="747522"/>
                </a:lnTo>
                <a:lnTo>
                  <a:pt x="568642" y="718947"/>
                </a:lnTo>
                <a:lnTo>
                  <a:pt x="654367" y="718947"/>
                </a:lnTo>
                <a:lnTo>
                  <a:pt x="654367" y="747522"/>
                </a:lnTo>
                <a:close/>
              </a:path>
              <a:path w="829945" h="748029">
                <a:moveTo>
                  <a:pt x="540067" y="747522"/>
                </a:moveTo>
                <a:lnTo>
                  <a:pt x="454342" y="747522"/>
                </a:lnTo>
                <a:lnTo>
                  <a:pt x="454342" y="718947"/>
                </a:lnTo>
                <a:lnTo>
                  <a:pt x="540067" y="718947"/>
                </a:lnTo>
                <a:lnTo>
                  <a:pt x="540067" y="747522"/>
                </a:lnTo>
                <a:close/>
              </a:path>
              <a:path w="829945" h="748029">
                <a:moveTo>
                  <a:pt x="425767" y="747522"/>
                </a:moveTo>
                <a:lnTo>
                  <a:pt x="340042" y="747522"/>
                </a:lnTo>
                <a:lnTo>
                  <a:pt x="340042" y="718947"/>
                </a:lnTo>
                <a:lnTo>
                  <a:pt x="425767" y="718947"/>
                </a:lnTo>
                <a:lnTo>
                  <a:pt x="425767" y="747522"/>
                </a:lnTo>
                <a:close/>
              </a:path>
              <a:path w="829945" h="748029">
                <a:moveTo>
                  <a:pt x="311467" y="747522"/>
                </a:moveTo>
                <a:lnTo>
                  <a:pt x="225742" y="747522"/>
                </a:lnTo>
                <a:lnTo>
                  <a:pt x="225742" y="718947"/>
                </a:lnTo>
                <a:lnTo>
                  <a:pt x="311467" y="718947"/>
                </a:lnTo>
                <a:lnTo>
                  <a:pt x="311467" y="747522"/>
                </a:lnTo>
                <a:close/>
              </a:path>
              <a:path w="829945" h="748029">
                <a:moveTo>
                  <a:pt x="197167" y="747522"/>
                </a:moveTo>
                <a:lnTo>
                  <a:pt x="111442" y="747522"/>
                </a:lnTo>
                <a:lnTo>
                  <a:pt x="111442" y="718947"/>
                </a:lnTo>
                <a:lnTo>
                  <a:pt x="197167" y="718947"/>
                </a:lnTo>
                <a:lnTo>
                  <a:pt x="197167" y="747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771267" y="5054587"/>
            <a:ext cx="311785" cy="284480"/>
          </a:xfrm>
          <a:custGeom>
            <a:avLst/>
            <a:gdLst/>
            <a:ahLst/>
            <a:cxnLst/>
            <a:rect l="l" t="t" r="r" b="b"/>
            <a:pathLst>
              <a:path w="311784" h="284479">
                <a:moveTo>
                  <a:pt x="169583" y="82511"/>
                </a:moveTo>
                <a:lnTo>
                  <a:pt x="169583" y="0"/>
                </a:lnTo>
                <a:lnTo>
                  <a:pt x="192582" y="22999"/>
                </a:lnTo>
                <a:lnTo>
                  <a:pt x="188633" y="22999"/>
                </a:lnTo>
                <a:lnTo>
                  <a:pt x="172377" y="29730"/>
                </a:lnTo>
                <a:lnTo>
                  <a:pt x="188633" y="45986"/>
                </a:lnTo>
                <a:lnTo>
                  <a:pt x="188633" y="72986"/>
                </a:lnTo>
                <a:lnTo>
                  <a:pt x="179108" y="72986"/>
                </a:lnTo>
                <a:lnTo>
                  <a:pt x="169583" y="82511"/>
                </a:lnTo>
                <a:close/>
              </a:path>
              <a:path w="311784" h="284479">
                <a:moveTo>
                  <a:pt x="188633" y="45986"/>
                </a:moveTo>
                <a:lnTo>
                  <a:pt x="172377" y="29730"/>
                </a:lnTo>
                <a:lnTo>
                  <a:pt x="188633" y="22999"/>
                </a:lnTo>
                <a:lnTo>
                  <a:pt x="188633" y="45986"/>
                </a:lnTo>
                <a:close/>
              </a:path>
              <a:path w="311784" h="284479">
                <a:moveTo>
                  <a:pt x="284682" y="142036"/>
                </a:moveTo>
                <a:lnTo>
                  <a:pt x="188633" y="45986"/>
                </a:lnTo>
                <a:lnTo>
                  <a:pt x="188633" y="22999"/>
                </a:lnTo>
                <a:lnTo>
                  <a:pt x="192582" y="22999"/>
                </a:lnTo>
                <a:lnTo>
                  <a:pt x="304888" y="135305"/>
                </a:lnTo>
                <a:lnTo>
                  <a:pt x="291414" y="135305"/>
                </a:lnTo>
                <a:lnTo>
                  <a:pt x="284682" y="142036"/>
                </a:lnTo>
                <a:close/>
              </a:path>
              <a:path w="311784" h="284479">
                <a:moveTo>
                  <a:pt x="169583" y="211074"/>
                </a:moveTo>
                <a:lnTo>
                  <a:pt x="0" y="211074"/>
                </a:lnTo>
                <a:lnTo>
                  <a:pt x="0" y="72986"/>
                </a:lnTo>
                <a:lnTo>
                  <a:pt x="169583" y="72986"/>
                </a:lnTo>
                <a:lnTo>
                  <a:pt x="169583" y="82511"/>
                </a:lnTo>
                <a:lnTo>
                  <a:pt x="19050" y="82511"/>
                </a:lnTo>
                <a:lnTo>
                  <a:pt x="9525" y="92036"/>
                </a:lnTo>
                <a:lnTo>
                  <a:pt x="19050" y="92036"/>
                </a:lnTo>
                <a:lnTo>
                  <a:pt x="19050" y="192024"/>
                </a:lnTo>
                <a:lnTo>
                  <a:pt x="9525" y="192024"/>
                </a:lnTo>
                <a:lnTo>
                  <a:pt x="19050" y="201549"/>
                </a:lnTo>
                <a:lnTo>
                  <a:pt x="169583" y="201549"/>
                </a:lnTo>
                <a:lnTo>
                  <a:pt x="169583" y="211074"/>
                </a:lnTo>
                <a:close/>
              </a:path>
              <a:path w="311784" h="284479">
                <a:moveTo>
                  <a:pt x="188633" y="92036"/>
                </a:moveTo>
                <a:lnTo>
                  <a:pt x="19050" y="92036"/>
                </a:lnTo>
                <a:lnTo>
                  <a:pt x="19050" y="82511"/>
                </a:lnTo>
                <a:lnTo>
                  <a:pt x="169583" y="82511"/>
                </a:lnTo>
                <a:lnTo>
                  <a:pt x="179108" y="72986"/>
                </a:lnTo>
                <a:lnTo>
                  <a:pt x="188633" y="72986"/>
                </a:lnTo>
                <a:lnTo>
                  <a:pt x="188633" y="92036"/>
                </a:lnTo>
                <a:close/>
              </a:path>
              <a:path w="311784" h="284479">
                <a:moveTo>
                  <a:pt x="19050" y="92036"/>
                </a:moveTo>
                <a:lnTo>
                  <a:pt x="9525" y="92036"/>
                </a:lnTo>
                <a:lnTo>
                  <a:pt x="19050" y="82511"/>
                </a:lnTo>
                <a:lnTo>
                  <a:pt x="19050" y="92036"/>
                </a:lnTo>
                <a:close/>
              </a:path>
              <a:path w="311784" h="284479">
                <a:moveTo>
                  <a:pt x="291414" y="148767"/>
                </a:moveTo>
                <a:lnTo>
                  <a:pt x="284682" y="142036"/>
                </a:lnTo>
                <a:lnTo>
                  <a:pt x="291414" y="135305"/>
                </a:lnTo>
                <a:lnTo>
                  <a:pt x="291414" y="148767"/>
                </a:lnTo>
                <a:close/>
              </a:path>
              <a:path w="311784" h="284479">
                <a:moveTo>
                  <a:pt x="304888" y="148767"/>
                </a:moveTo>
                <a:lnTo>
                  <a:pt x="291414" y="148767"/>
                </a:lnTo>
                <a:lnTo>
                  <a:pt x="291414" y="135305"/>
                </a:lnTo>
                <a:lnTo>
                  <a:pt x="304888" y="135305"/>
                </a:lnTo>
                <a:lnTo>
                  <a:pt x="311619" y="142036"/>
                </a:lnTo>
                <a:lnTo>
                  <a:pt x="304888" y="148767"/>
                </a:lnTo>
                <a:close/>
              </a:path>
              <a:path w="311784" h="284479">
                <a:moveTo>
                  <a:pt x="192572" y="261073"/>
                </a:moveTo>
                <a:lnTo>
                  <a:pt x="188633" y="261073"/>
                </a:lnTo>
                <a:lnTo>
                  <a:pt x="188633" y="238075"/>
                </a:lnTo>
                <a:lnTo>
                  <a:pt x="284683" y="142036"/>
                </a:lnTo>
                <a:lnTo>
                  <a:pt x="291414" y="148767"/>
                </a:lnTo>
                <a:lnTo>
                  <a:pt x="304888" y="148767"/>
                </a:lnTo>
                <a:lnTo>
                  <a:pt x="192572" y="261073"/>
                </a:lnTo>
                <a:close/>
              </a:path>
              <a:path w="311784" h="284479">
                <a:moveTo>
                  <a:pt x="19050" y="201549"/>
                </a:moveTo>
                <a:lnTo>
                  <a:pt x="9525" y="192024"/>
                </a:lnTo>
                <a:lnTo>
                  <a:pt x="19050" y="192024"/>
                </a:lnTo>
                <a:lnTo>
                  <a:pt x="19050" y="201549"/>
                </a:lnTo>
                <a:close/>
              </a:path>
              <a:path w="311784" h="284479">
                <a:moveTo>
                  <a:pt x="188633" y="211074"/>
                </a:moveTo>
                <a:lnTo>
                  <a:pt x="179108" y="211074"/>
                </a:lnTo>
                <a:lnTo>
                  <a:pt x="169583" y="201549"/>
                </a:lnTo>
                <a:lnTo>
                  <a:pt x="19050" y="201549"/>
                </a:lnTo>
                <a:lnTo>
                  <a:pt x="19050" y="192024"/>
                </a:lnTo>
                <a:lnTo>
                  <a:pt x="188633" y="192024"/>
                </a:lnTo>
                <a:lnTo>
                  <a:pt x="188633" y="211074"/>
                </a:lnTo>
                <a:close/>
              </a:path>
              <a:path w="311784" h="284479">
                <a:moveTo>
                  <a:pt x="169583" y="284060"/>
                </a:moveTo>
                <a:lnTo>
                  <a:pt x="169583" y="201549"/>
                </a:lnTo>
                <a:lnTo>
                  <a:pt x="179108" y="211074"/>
                </a:lnTo>
                <a:lnTo>
                  <a:pt x="188633" y="211074"/>
                </a:lnTo>
                <a:lnTo>
                  <a:pt x="188633" y="238075"/>
                </a:lnTo>
                <a:lnTo>
                  <a:pt x="172377" y="254330"/>
                </a:lnTo>
                <a:lnTo>
                  <a:pt x="188633" y="261073"/>
                </a:lnTo>
                <a:lnTo>
                  <a:pt x="192572" y="261073"/>
                </a:lnTo>
                <a:lnTo>
                  <a:pt x="169583" y="284060"/>
                </a:lnTo>
                <a:close/>
              </a:path>
              <a:path w="311784" h="284479">
                <a:moveTo>
                  <a:pt x="188633" y="261073"/>
                </a:moveTo>
                <a:lnTo>
                  <a:pt x="172377" y="254330"/>
                </a:lnTo>
                <a:lnTo>
                  <a:pt x="188633" y="238075"/>
                </a:lnTo>
                <a:lnTo>
                  <a:pt x="188633" y="26107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05449" y="3387331"/>
            <a:ext cx="1470113" cy="42158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196765" y="3389998"/>
            <a:ext cx="1517891" cy="4216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798502" y="3862413"/>
            <a:ext cx="1477060" cy="42158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11129" y="3854183"/>
            <a:ext cx="1517891" cy="42160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868024" y="3209125"/>
            <a:ext cx="421640" cy="953769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q</a:t>
            </a:r>
            <a:r>
              <a:rPr dirty="0" sz="2000" b="1">
                <a:latin typeface="华文楷体"/>
                <a:cs typeface="华文楷体"/>
              </a:rPr>
              <a:t>同</a:t>
            </a:r>
            <a:endParaRPr sz="2000">
              <a:latin typeface="华文楷体"/>
              <a:cs typeface="华文楷体"/>
            </a:endParaRPr>
          </a:p>
          <a:p>
            <a:pPr marL="26670">
              <a:lnSpc>
                <a:spcPct val="100000"/>
              </a:lnSpc>
              <a:spcBef>
                <a:spcPts val="125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q</a:t>
            </a:r>
            <a:r>
              <a:rPr dirty="0" sz="2000" b="1">
                <a:latin typeface="华文楷体"/>
                <a:cs typeface="华文楷体"/>
              </a:rPr>
              <a:t>同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798502" y="2897708"/>
            <a:ext cx="1477060" cy="4216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5763602" y="2434462"/>
            <a:ext cx="2304415" cy="219900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baseline="1388" sz="3000" b="1">
                <a:solidFill>
                  <a:srgbClr val="FF0000"/>
                </a:solidFill>
                <a:latin typeface="华文楷体"/>
                <a:cs typeface="华文楷体"/>
              </a:rPr>
              <a:t>静电力</a:t>
            </a:r>
            <a:r>
              <a:rPr dirty="0" baseline="1388" sz="3000" spc="-195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电场</a:t>
            </a:r>
            <a:r>
              <a:rPr dirty="0" sz="2000" spc="-25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&amp;</a:t>
            </a:r>
            <a:r>
              <a:rPr dirty="0" sz="2000" spc="-4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  <a:p>
            <a:pPr marL="149860">
              <a:lnSpc>
                <a:spcPct val="100000"/>
              </a:lnSpc>
              <a:spcBef>
                <a:spcPts val="635"/>
              </a:spcBef>
            </a:pPr>
            <a:r>
              <a:rPr dirty="0" baseline="-2777" sz="3000" b="1" i="1">
                <a:latin typeface="Times New Roman"/>
                <a:cs typeface="Times New Roman"/>
              </a:rPr>
              <a:t>F </a:t>
            </a:r>
            <a:r>
              <a:rPr dirty="0" baseline="-2777" sz="3000" b="1">
                <a:latin typeface="Times New Roman"/>
                <a:cs typeface="Times New Roman"/>
              </a:rPr>
              <a:t>≠ </a:t>
            </a:r>
            <a:r>
              <a:rPr dirty="0" baseline="-2777" sz="3000" spc="82" b="1">
                <a:latin typeface="Times New Roman"/>
                <a:cs typeface="Times New Roman"/>
              </a:rPr>
              <a:t>0</a:t>
            </a:r>
            <a:r>
              <a:rPr dirty="0" sz="2000" spc="55" b="1">
                <a:latin typeface="华文楷体"/>
                <a:cs typeface="华文楷体"/>
              </a:rPr>
              <a:t>/</a:t>
            </a:r>
            <a:r>
              <a:rPr dirty="0" sz="2000" spc="-60" b="1">
                <a:latin typeface="华文楷体"/>
                <a:cs typeface="华文楷体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spc="-5" b="1">
                <a:latin typeface="Times New Roman"/>
                <a:cs typeface="Times New Roman"/>
              </a:rPr>
              <a:t>=0</a:t>
            </a:r>
            <a:endParaRPr sz="200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  <a:spcBef>
                <a:spcPts val="177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华文楷体"/>
                <a:cs typeface="华文楷体"/>
              </a:rPr>
              <a:t>不</a:t>
            </a:r>
            <a:r>
              <a:rPr dirty="0" sz="2000" spc="200" b="1">
                <a:latin typeface="华文楷体"/>
                <a:cs typeface="华文楷体"/>
              </a:rPr>
              <a:t>同</a:t>
            </a:r>
            <a:r>
              <a:rPr dirty="0" baseline="5555" sz="3000" b="1">
                <a:latin typeface="华文楷体"/>
                <a:cs typeface="华文楷体"/>
              </a:rPr>
              <a:t>/</a:t>
            </a:r>
            <a:r>
              <a:rPr dirty="0" baseline="5555" sz="3000" b="1">
                <a:latin typeface="华文楷体"/>
                <a:cs typeface="华文楷体"/>
              </a:rPr>
              <a:t>同</a:t>
            </a:r>
            <a:endParaRPr baseline="5555" sz="3000">
              <a:latin typeface="华文楷体"/>
              <a:cs typeface="华文楷体"/>
            </a:endParaRPr>
          </a:p>
          <a:p>
            <a:pPr algn="ctr" marR="708660">
              <a:lnSpc>
                <a:spcPct val="100000"/>
              </a:lnSpc>
              <a:spcBef>
                <a:spcPts val="112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大</a:t>
            </a:r>
            <a:r>
              <a:rPr dirty="0" sz="2000" spc="215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/</a:t>
            </a:r>
            <a:r>
              <a:rPr dirty="0" sz="2000" b="1">
                <a:solidFill>
                  <a:srgbClr val="3366FF"/>
                </a:solidFill>
                <a:latin typeface="华文楷体"/>
                <a:cs typeface="华文楷体"/>
              </a:rPr>
              <a:t>小</a:t>
            </a:r>
            <a:endParaRPr sz="2000">
              <a:latin typeface="华文楷体"/>
              <a:cs typeface="华文楷体"/>
            </a:endParaRPr>
          </a:p>
          <a:p>
            <a:pPr marL="99060">
              <a:lnSpc>
                <a:spcPct val="100000"/>
              </a:lnSpc>
              <a:spcBef>
                <a:spcPts val="944"/>
              </a:spcBef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（电场强弱</a:t>
            </a:r>
            <a:r>
              <a:rPr dirty="0" sz="2000" spc="-30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&amp;</a:t>
            </a:r>
            <a:r>
              <a:rPr dirty="0" sz="2000" spc="-4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553330" y="2513380"/>
            <a:ext cx="916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电荷量</a:t>
            </a:r>
            <a:r>
              <a:rPr dirty="0" sz="2000" b="1" i="1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12335" y="4756403"/>
            <a:ext cx="3030220" cy="896619"/>
          </a:xfrm>
          <a:custGeom>
            <a:avLst/>
            <a:gdLst/>
            <a:ahLst/>
            <a:cxnLst/>
            <a:rect l="l" t="t" r="r" b="b"/>
            <a:pathLst>
              <a:path w="3030220" h="896620">
                <a:moveTo>
                  <a:pt x="0" y="0"/>
                </a:moveTo>
                <a:lnTo>
                  <a:pt x="3029712" y="0"/>
                </a:lnTo>
                <a:lnTo>
                  <a:pt x="3029712" y="896112"/>
                </a:lnTo>
                <a:lnTo>
                  <a:pt x="0" y="896112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528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206392" y="4749622"/>
            <a:ext cx="3042920" cy="909955"/>
          </a:xfrm>
          <a:custGeom>
            <a:avLst/>
            <a:gdLst/>
            <a:ahLst/>
            <a:cxnLst/>
            <a:rect l="l" t="t" r="r" b="b"/>
            <a:pathLst>
              <a:path w="3042920" h="909954">
                <a:moveTo>
                  <a:pt x="3042627" y="909739"/>
                </a:moveTo>
                <a:lnTo>
                  <a:pt x="0" y="909739"/>
                </a:lnTo>
                <a:lnTo>
                  <a:pt x="0" y="0"/>
                </a:lnTo>
                <a:lnTo>
                  <a:pt x="3042627" y="0"/>
                </a:lnTo>
                <a:lnTo>
                  <a:pt x="304262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897039"/>
                </a:lnTo>
                <a:lnTo>
                  <a:pt x="6350" y="897039"/>
                </a:lnTo>
                <a:lnTo>
                  <a:pt x="12700" y="903389"/>
                </a:lnTo>
                <a:lnTo>
                  <a:pt x="3042627" y="903389"/>
                </a:lnTo>
                <a:lnTo>
                  <a:pt x="3042627" y="909739"/>
                </a:lnTo>
                <a:close/>
              </a:path>
              <a:path w="3042920" h="90995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042920" h="909954">
                <a:moveTo>
                  <a:pt x="302992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029927" y="6350"/>
                </a:lnTo>
                <a:lnTo>
                  <a:pt x="3029927" y="12700"/>
                </a:lnTo>
                <a:close/>
              </a:path>
              <a:path w="3042920" h="909954">
                <a:moveTo>
                  <a:pt x="3029927" y="903389"/>
                </a:moveTo>
                <a:lnTo>
                  <a:pt x="3029927" y="6350"/>
                </a:lnTo>
                <a:lnTo>
                  <a:pt x="3036277" y="12700"/>
                </a:lnTo>
                <a:lnTo>
                  <a:pt x="3042627" y="12700"/>
                </a:lnTo>
                <a:lnTo>
                  <a:pt x="3042627" y="897039"/>
                </a:lnTo>
                <a:lnTo>
                  <a:pt x="3036277" y="897039"/>
                </a:lnTo>
                <a:lnTo>
                  <a:pt x="3029927" y="903389"/>
                </a:lnTo>
                <a:close/>
              </a:path>
              <a:path w="3042920" h="909954">
                <a:moveTo>
                  <a:pt x="3042627" y="12700"/>
                </a:moveTo>
                <a:lnTo>
                  <a:pt x="3036277" y="12700"/>
                </a:lnTo>
                <a:lnTo>
                  <a:pt x="3029927" y="6350"/>
                </a:lnTo>
                <a:lnTo>
                  <a:pt x="3042627" y="6350"/>
                </a:lnTo>
                <a:lnTo>
                  <a:pt x="3042627" y="12700"/>
                </a:lnTo>
                <a:close/>
              </a:path>
              <a:path w="3042920" h="909954">
                <a:moveTo>
                  <a:pt x="12700" y="903389"/>
                </a:moveTo>
                <a:lnTo>
                  <a:pt x="6350" y="897039"/>
                </a:lnTo>
                <a:lnTo>
                  <a:pt x="12700" y="897039"/>
                </a:lnTo>
                <a:lnTo>
                  <a:pt x="12700" y="903389"/>
                </a:lnTo>
                <a:close/>
              </a:path>
              <a:path w="3042920" h="909954">
                <a:moveTo>
                  <a:pt x="3029927" y="903389"/>
                </a:moveTo>
                <a:lnTo>
                  <a:pt x="12700" y="903389"/>
                </a:lnTo>
                <a:lnTo>
                  <a:pt x="12700" y="897039"/>
                </a:lnTo>
                <a:lnTo>
                  <a:pt x="3029927" y="897039"/>
                </a:lnTo>
                <a:lnTo>
                  <a:pt x="3029927" y="903389"/>
                </a:lnTo>
                <a:close/>
              </a:path>
              <a:path w="3042920" h="909954">
                <a:moveTo>
                  <a:pt x="3042627" y="903389"/>
                </a:moveTo>
                <a:lnTo>
                  <a:pt x="3029927" y="903389"/>
                </a:lnTo>
                <a:lnTo>
                  <a:pt x="3036277" y="897039"/>
                </a:lnTo>
                <a:lnTo>
                  <a:pt x="3042627" y="897039"/>
                </a:lnTo>
                <a:lnTo>
                  <a:pt x="3042627" y="90338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212335" y="5032768"/>
            <a:ext cx="30302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30910">
              <a:lnSpc>
                <a:spcPct val="100000"/>
              </a:lnSpc>
              <a:spcBef>
                <a:spcPts val="105"/>
              </a:spcBef>
              <a:tabLst>
                <a:tab pos="1746885" algn="l"/>
              </a:tabLst>
            </a:pPr>
            <a:r>
              <a:rPr dirty="0" sz="3200" b="1">
                <a:latin typeface="华文楷体"/>
                <a:cs typeface="华文楷体"/>
              </a:rPr>
              <a:t>推	测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760212" y="1910638"/>
            <a:ext cx="3702550" cy="69376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/>
          <p:nvPr/>
        </p:nvSpPr>
        <p:spPr>
          <a:xfrm>
            <a:off x="5119395" y="1925446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试探电</a:t>
            </a:r>
            <a:r>
              <a:rPr dirty="0" sz="2400" spc="-5" b="1">
                <a:latin typeface="华文楷体"/>
                <a:cs typeface="华文楷体"/>
              </a:rPr>
              <a:t>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299754" y="3389629"/>
            <a:ext cx="1733283" cy="4216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3092170" y="3871480"/>
            <a:ext cx="4718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/</a:t>
            </a:r>
            <a:r>
              <a:rPr dirty="0" sz="2000" spc="-80" b="1">
                <a:latin typeface="华文楷体"/>
                <a:cs typeface="华文楷体"/>
              </a:rPr>
              <a:t> </a:t>
            </a:r>
            <a:r>
              <a:rPr dirty="0" sz="2000" b="1">
                <a:solidFill>
                  <a:srgbClr val="3366FF"/>
                </a:solidFill>
                <a:latin typeface="华文楷体"/>
                <a:cs typeface="华文楷体"/>
              </a:rPr>
              <a:t>弱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638958" y="3856545"/>
            <a:ext cx="28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强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296223" y="3858602"/>
            <a:ext cx="1736813" cy="4216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302294" y="1921751"/>
            <a:ext cx="1849755" cy="182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086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</a:t>
            </a:r>
            <a:r>
              <a:rPr dirty="0" sz="2400" spc="-5" b="1">
                <a:latin typeface="华文楷体"/>
                <a:cs typeface="华文楷体"/>
              </a:rPr>
              <a:t>场</a:t>
            </a:r>
            <a:endParaRPr sz="2400">
              <a:latin typeface="华文楷体"/>
              <a:cs typeface="华文楷体"/>
            </a:endParaRPr>
          </a:p>
          <a:p>
            <a:pPr marL="102870" marR="5080" indent="-90805">
              <a:lnSpc>
                <a:spcPct val="153300"/>
              </a:lnSpc>
              <a:spcBef>
                <a:spcPts val="21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电场与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、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无关 </a:t>
            </a:r>
            <a:r>
              <a:rPr dirty="0" sz="2000" b="1">
                <a:latin typeface="华文楷体"/>
                <a:cs typeface="华文楷体"/>
              </a:rPr>
              <a:t>存在</a:t>
            </a:r>
            <a:r>
              <a:rPr dirty="0" sz="2000" spc="75" b="1">
                <a:latin typeface="华文楷体"/>
                <a:cs typeface="华文楷体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/不存在 不同</a:t>
            </a:r>
            <a:r>
              <a:rPr dirty="0" sz="2000" spc="175" b="1">
                <a:latin typeface="华文楷体"/>
                <a:cs typeface="华文楷体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/同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299754" y="2904032"/>
            <a:ext cx="1733283" cy="42160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2285644" y="4313008"/>
            <a:ext cx="20624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电场强弱（位置）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80764" y="5324618"/>
            <a:ext cx="5648960" cy="763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60445">
              <a:lnSpc>
                <a:spcPts val="2720"/>
              </a:lnSpc>
            </a:pPr>
            <a:r>
              <a:rPr dirty="0" sz="2400" spc="-5" b="1" i="1">
                <a:latin typeface="Times New Roman"/>
                <a:cs typeface="Times New Roman"/>
              </a:rPr>
              <a:t>F= </a:t>
            </a:r>
            <a:r>
              <a:rPr dirty="0" sz="2400" b="1" i="1">
                <a:latin typeface="Times New Roman"/>
                <a:cs typeface="Times New Roman"/>
              </a:rPr>
              <a:t>K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r>
              <a:rPr dirty="0" baseline="-17921" sz="2325" spc="307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1870075" algn="l"/>
                <a:tab pos="3693795" algn="l"/>
                <a:tab pos="5635625" algn="l"/>
              </a:tabLst>
            </a:pPr>
            <a:r>
              <a:rPr dirty="0" u="heavy" baseline="1388" sz="3000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388" sz="3000" spc="-427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388" sz="3000" spc="-7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heavy" baseline="1388" sz="3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越大场越强</a:t>
            </a:r>
            <a:r>
              <a:rPr dirty="0" u="heavy" baseline="1388" sz="3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	</a:t>
            </a:r>
            <a:r>
              <a:rPr dirty="0" u="heavy" sz="2000" spc="-5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heavy" sz="2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与位置有关</a:t>
            </a:r>
            <a:r>
              <a:rPr dirty="0" u="heavy" sz="2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	</a:t>
            </a:r>
            <a:r>
              <a:rPr dirty="0" u="heavy" baseline="2777" sz="3000" spc="-7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heavy" baseline="2777" sz="3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与</a:t>
            </a:r>
            <a:r>
              <a:rPr dirty="0" u="heavy" baseline="2777" sz="3000" spc="-307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baseline="2645" sz="3150" spc="-1102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、</a:t>
            </a:r>
            <a:r>
              <a:rPr dirty="0" u="heavy" baseline="2777" sz="3000" spc="-7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q</a:t>
            </a:r>
            <a:r>
              <a:rPr dirty="0" u="heavy" baseline="2777" sz="3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无关</a:t>
            </a:r>
            <a:r>
              <a:rPr dirty="0" u="heavy" baseline="2777" sz="3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	</a:t>
            </a:r>
            <a:endParaRPr baseline="2777" sz="3000">
              <a:latin typeface="华文楷体"/>
              <a:cs typeface="华文楷体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72029" y="5427549"/>
            <a:ext cx="107950" cy="207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 sz="1300" spc="-5" b="1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3108" y="1472222"/>
            <a:ext cx="3384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思考：能否做一个检验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41209" y="3078899"/>
            <a:ext cx="2506980" cy="114935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algn="r">
              <a:lnSpc>
                <a:spcPts val="1525"/>
              </a:lnSpc>
              <a:spcBef>
                <a:spcPts val="944"/>
              </a:spcBef>
              <a:tabLst>
                <a:tab pos="1285875" algn="l"/>
                <a:tab pos="1703070" algn="l"/>
                <a:tab pos="2321560" algn="l"/>
              </a:tabLst>
            </a:pPr>
            <a:r>
              <a:rPr dirty="0" sz="1850" spc="-30" i="1">
                <a:latin typeface="Times New Roman"/>
                <a:cs typeface="Times New Roman"/>
              </a:rPr>
              <a:t>F</a:t>
            </a:r>
            <a:r>
              <a:rPr dirty="0" sz="1850" spc="-30" i="1">
                <a:latin typeface="Times New Roman"/>
                <a:cs typeface="Times New Roman"/>
              </a:rPr>
              <a:t> </a:t>
            </a:r>
            <a:r>
              <a:rPr dirty="0" sz="1850" spc="-204" i="1">
                <a:latin typeface="Times New Roman"/>
                <a:cs typeface="Times New Roman"/>
              </a:rPr>
              <a:t> </a:t>
            </a:r>
            <a:r>
              <a:rPr dirty="0" sz="1850" spc="-25">
                <a:latin typeface="Symbol"/>
                <a:cs typeface="Symbol"/>
              </a:rPr>
              <a:t></a:t>
            </a:r>
            <a:r>
              <a:rPr dirty="0" sz="1850" spc="-90">
                <a:latin typeface="Times New Roman"/>
                <a:cs typeface="Times New Roman"/>
              </a:rPr>
              <a:t> </a:t>
            </a:r>
            <a:r>
              <a:rPr dirty="0" sz="1850" spc="-25" i="1">
                <a:latin typeface="Times New Roman"/>
                <a:cs typeface="Times New Roman"/>
              </a:rPr>
              <a:t>k</a:t>
            </a:r>
            <a:r>
              <a:rPr dirty="0" sz="1850" spc="-35" i="1">
                <a:latin typeface="Times New Roman"/>
                <a:cs typeface="Times New Roman"/>
              </a:rPr>
              <a:t> </a:t>
            </a:r>
            <a:r>
              <a:rPr dirty="0" baseline="34534" sz="2775" spc="-127" i="1">
                <a:latin typeface="Times New Roman"/>
                <a:cs typeface="Times New Roman"/>
              </a:rPr>
              <a:t>Q</a:t>
            </a:r>
            <a:r>
              <a:rPr dirty="0" baseline="34534" sz="2775" spc="-254" i="1">
                <a:latin typeface="Times New Roman"/>
                <a:cs typeface="Times New Roman"/>
              </a:rPr>
              <a:t>q</a:t>
            </a:r>
            <a:r>
              <a:rPr dirty="0" baseline="37037" sz="1575" spc="-7">
                <a:latin typeface="Times New Roman"/>
                <a:cs typeface="Times New Roman"/>
              </a:rPr>
              <a:t>1</a:t>
            </a:r>
            <a:r>
              <a:rPr dirty="0" baseline="37037" sz="1575">
                <a:latin typeface="Times New Roman"/>
                <a:cs typeface="Times New Roman"/>
              </a:rPr>
              <a:t>	</a:t>
            </a:r>
            <a:r>
              <a:rPr dirty="0" baseline="-12698" sz="2625" spc="15" i="1">
                <a:latin typeface="Times New Roman"/>
                <a:cs typeface="Times New Roman"/>
              </a:rPr>
              <a:t>F</a:t>
            </a:r>
            <a:r>
              <a:rPr dirty="0" baseline="-12698" sz="2625" i="1">
                <a:latin typeface="Times New Roman"/>
                <a:cs typeface="Times New Roman"/>
              </a:rPr>
              <a:t>	</a:t>
            </a:r>
            <a:r>
              <a:rPr dirty="0" baseline="-12698" sz="2625" spc="15" i="1">
                <a:latin typeface="Times New Roman"/>
                <a:cs typeface="Times New Roman"/>
              </a:rPr>
              <a:t>F</a:t>
            </a:r>
            <a:r>
              <a:rPr dirty="0" baseline="-12698" sz="2625" i="1">
                <a:latin typeface="Times New Roman"/>
                <a:cs typeface="Times New Roman"/>
              </a:rPr>
              <a:t>	</a:t>
            </a:r>
            <a:r>
              <a:rPr dirty="0" baseline="-13513" sz="2775" spc="30" i="1">
                <a:latin typeface="Times New Roman"/>
                <a:cs typeface="Times New Roman"/>
              </a:rPr>
              <a:t>Q</a:t>
            </a:r>
            <a:endParaRPr baseline="-13513" sz="2775">
              <a:latin typeface="Times New Roman"/>
              <a:cs typeface="Times New Roman"/>
            </a:endParaRPr>
          </a:p>
          <a:p>
            <a:pPr marL="110489">
              <a:lnSpc>
                <a:spcPts val="1515"/>
              </a:lnSpc>
              <a:tabLst>
                <a:tab pos="641985" algn="l"/>
                <a:tab pos="1390015" algn="l"/>
                <a:tab pos="1819275" algn="l"/>
              </a:tabLst>
            </a:pPr>
            <a:r>
              <a:rPr dirty="0" baseline="18518" sz="1575" spc="-7">
                <a:latin typeface="Times New Roman"/>
                <a:cs typeface="Times New Roman"/>
              </a:rPr>
              <a:t>1	</a:t>
            </a:r>
            <a:r>
              <a:rPr dirty="0" baseline="-18018" sz="2775" spc="75" i="1">
                <a:latin typeface="Times New Roman"/>
                <a:cs typeface="Times New Roman"/>
              </a:rPr>
              <a:t>r</a:t>
            </a:r>
            <a:r>
              <a:rPr dirty="0" baseline="13227" sz="1575" spc="75">
                <a:latin typeface="Times New Roman"/>
                <a:cs typeface="Times New Roman"/>
              </a:rPr>
              <a:t>2	</a:t>
            </a:r>
            <a:r>
              <a:rPr dirty="0" sz="1000" spc="10">
                <a:latin typeface="Times New Roman"/>
                <a:cs typeface="Times New Roman"/>
              </a:rPr>
              <a:t>1 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baseline="-20634" sz="2625" spc="7">
                <a:latin typeface="Symbol"/>
                <a:cs typeface="Symbol"/>
              </a:rPr>
              <a:t></a:t>
            </a:r>
            <a:r>
              <a:rPr dirty="0" baseline="-20634" sz="2625" spc="7">
                <a:latin typeface="Times New Roman"/>
                <a:cs typeface="Times New Roman"/>
              </a:rPr>
              <a:t>	</a:t>
            </a:r>
            <a:r>
              <a:rPr dirty="0" sz="1000" spc="10">
                <a:latin typeface="Times New Roman"/>
                <a:cs typeface="Times New Roman"/>
              </a:rPr>
              <a:t>2 </a:t>
            </a:r>
            <a:r>
              <a:rPr dirty="0" baseline="-22522" sz="2775" spc="22">
                <a:latin typeface="Symbol"/>
                <a:cs typeface="Symbol"/>
              </a:rPr>
              <a:t></a:t>
            </a:r>
            <a:r>
              <a:rPr dirty="0" baseline="-22522" sz="2775" spc="-179">
                <a:latin typeface="Times New Roman"/>
                <a:cs typeface="Times New Roman"/>
              </a:rPr>
              <a:t> </a:t>
            </a:r>
            <a:r>
              <a:rPr dirty="0" baseline="-22522" sz="2775" spc="15" i="1">
                <a:latin typeface="Times New Roman"/>
                <a:cs typeface="Times New Roman"/>
              </a:rPr>
              <a:t>k</a:t>
            </a:r>
            <a:endParaRPr baseline="-22522" sz="2775">
              <a:latin typeface="Times New Roman"/>
              <a:cs typeface="Times New Roman"/>
            </a:endParaRPr>
          </a:p>
          <a:p>
            <a:pPr algn="r">
              <a:lnSpc>
                <a:spcPts val="790"/>
              </a:lnSpc>
            </a:pPr>
            <a:r>
              <a:rPr dirty="0" sz="1050" spc="1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  <a:p>
            <a:pPr algn="ctr" marR="89535">
              <a:lnSpc>
                <a:spcPts val="1490"/>
              </a:lnSpc>
              <a:tabLst>
                <a:tab pos="1292860" algn="l"/>
                <a:tab pos="1710055" algn="l"/>
                <a:tab pos="2316480" algn="l"/>
              </a:tabLst>
            </a:pPr>
            <a:r>
              <a:rPr dirty="0" baseline="-34920" sz="2625" spc="15" i="1">
                <a:latin typeface="Times New Roman"/>
                <a:cs typeface="Times New Roman"/>
              </a:rPr>
              <a:t>F</a:t>
            </a:r>
            <a:r>
              <a:rPr dirty="0" baseline="-34920" sz="2625" spc="15" i="1">
                <a:latin typeface="Times New Roman"/>
                <a:cs typeface="Times New Roman"/>
              </a:rPr>
              <a:t> </a:t>
            </a:r>
            <a:r>
              <a:rPr dirty="0" baseline="-34920" sz="2625" spc="120" i="1">
                <a:latin typeface="Times New Roman"/>
                <a:cs typeface="Times New Roman"/>
              </a:rPr>
              <a:t> </a:t>
            </a:r>
            <a:r>
              <a:rPr dirty="0" baseline="-34920" sz="2625" spc="7">
                <a:latin typeface="Symbol"/>
                <a:cs typeface="Symbol"/>
              </a:rPr>
              <a:t></a:t>
            </a:r>
            <a:r>
              <a:rPr dirty="0" baseline="-34920" sz="2625" spc="-44">
                <a:latin typeface="Times New Roman"/>
                <a:cs typeface="Times New Roman"/>
              </a:rPr>
              <a:t> </a:t>
            </a:r>
            <a:r>
              <a:rPr dirty="0" baseline="-34920" sz="2625" spc="7" i="1">
                <a:latin typeface="Times New Roman"/>
                <a:cs typeface="Times New Roman"/>
              </a:rPr>
              <a:t>k</a:t>
            </a:r>
            <a:r>
              <a:rPr dirty="0" baseline="-34920" sz="2625" spc="37" i="1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Q</a:t>
            </a:r>
            <a:r>
              <a:rPr dirty="0" sz="1750" i="1">
                <a:latin typeface="Times New Roman"/>
                <a:cs typeface="Times New Roman"/>
              </a:rPr>
              <a:t>q</a:t>
            </a:r>
            <a:r>
              <a:rPr dirty="0" baseline="-25000" sz="1500" spc="15">
                <a:latin typeface="Times New Roman"/>
                <a:cs typeface="Times New Roman"/>
              </a:rPr>
              <a:t>2</a:t>
            </a:r>
            <a:r>
              <a:rPr dirty="0" baseline="-25000" sz="1500">
                <a:latin typeface="Times New Roman"/>
                <a:cs typeface="Times New Roman"/>
              </a:rPr>
              <a:t>	</a:t>
            </a:r>
            <a:r>
              <a:rPr dirty="0" baseline="15873" sz="2625" spc="-254" i="1">
                <a:latin typeface="Times New Roman"/>
                <a:cs typeface="Times New Roman"/>
              </a:rPr>
              <a:t>q</a:t>
            </a:r>
            <a:r>
              <a:rPr dirty="0" baseline="2777" sz="1500" spc="15">
                <a:latin typeface="Times New Roman"/>
                <a:cs typeface="Times New Roman"/>
              </a:rPr>
              <a:t>1</a:t>
            </a:r>
            <a:r>
              <a:rPr dirty="0" baseline="2777" sz="1500">
                <a:latin typeface="Times New Roman"/>
                <a:cs typeface="Times New Roman"/>
              </a:rPr>
              <a:t>	</a:t>
            </a:r>
            <a:r>
              <a:rPr dirty="0" baseline="15873" sz="2625" spc="-104" i="1">
                <a:latin typeface="Times New Roman"/>
                <a:cs typeface="Times New Roman"/>
              </a:rPr>
              <a:t>q</a:t>
            </a:r>
            <a:r>
              <a:rPr dirty="0" baseline="2777" sz="1500" spc="15">
                <a:latin typeface="Times New Roman"/>
                <a:cs typeface="Times New Roman"/>
              </a:rPr>
              <a:t>2</a:t>
            </a:r>
            <a:r>
              <a:rPr dirty="0" baseline="2777" sz="1500">
                <a:latin typeface="Times New Roman"/>
                <a:cs typeface="Times New Roman"/>
              </a:rPr>
              <a:t>	</a:t>
            </a:r>
            <a:r>
              <a:rPr dirty="0" baseline="9009" sz="2775" spc="15" i="1">
                <a:latin typeface="Times New Roman"/>
                <a:cs typeface="Times New Roman"/>
              </a:rPr>
              <a:t>r</a:t>
            </a:r>
            <a:endParaRPr baseline="9009" sz="2775">
              <a:latin typeface="Times New Roman"/>
              <a:cs typeface="Times New Roman"/>
            </a:endParaRPr>
          </a:p>
          <a:p>
            <a:pPr marL="118745">
              <a:lnSpc>
                <a:spcPts val="1825"/>
              </a:lnSpc>
              <a:tabLst>
                <a:tab pos="678180" algn="l"/>
              </a:tabLst>
            </a:pPr>
            <a:r>
              <a:rPr dirty="0" sz="1000" spc="10">
                <a:latin typeface="Times New Roman"/>
                <a:cs typeface="Times New Roman"/>
              </a:rPr>
              <a:t>2	</a:t>
            </a:r>
            <a:r>
              <a:rPr dirty="0" baseline="-28571" sz="2625" spc="7" i="1">
                <a:latin typeface="Times New Roman"/>
                <a:cs typeface="Times New Roman"/>
              </a:rPr>
              <a:t>r</a:t>
            </a:r>
            <a:r>
              <a:rPr dirty="0" baseline="-28571" sz="2625" spc="-434" i="1">
                <a:latin typeface="Times New Roman"/>
                <a:cs typeface="Times New Roman"/>
              </a:rPr>
              <a:t> </a:t>
            </a:r>
            <a:r>
              <a:rPr dirty="0" baseline="-8333" sz="1500" spc="15">
                <a:latin typeface="Times New Roman"/>
                <a:cs typeface="Times New Roman"/>
              </a:rPr>
              <a:t>2</a:t>
            </a:r>
            <a:endParaRPr baseline="-8333"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47138" y="3264179"/>
            <a:ext cx="205943" cy="7628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85759" y="2130551"/>
            <a:ext cx="292607" cy="292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85147" y="1574291"/>
            <a:ext cx="204216" cy="2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14043" y="2132025"/>
            <a:ext cx="24765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5612" y="1692109"/>
            <a:ext cx="1066800" cy="581025"/>
          </a:xfrm>
          <a:custGeom>
            <a:avLst/>
            <a:gdLst/>
            <a:ahLst/>
            <a:cxnLst/>
            <a:rect l="l" t="t" r="r" b="b"/>
            <a:pathLst>
              <a:path w="1066800" h="581025">
                <a:moveTo>
                  <a:pt x="13334" y="580504"/>
                </a:moveTo>
                <a:lnTo>
                  <a:pt x="0" y="555231"/>
                </a:lnTo>
                <a:lnTo>
                  <a:pt x="75831" y="515251"/>
                </a:lnTo>
                <a:lnTo>
                  <a:pt x="89153" y="540524"/>
                </a:lnTo>
                <a:lnTo>
                  <a:pt x="13334" y="580504"/>
                </a:lnTo>
                <a:close/>
              </a:path>
              <a:path w="1066800" h="581025">
                <a:moveTo>
                  <a:pt x="114439" y="527189"/>
                </a:moveTo>
                <a:lnTo>
                  <a:pt x="101104" y="501916"/>
                </a:lnTo>
                <a:lnTo>
                  <a:pt x="176936" y="461937"/>
                </a:lnTo>
                <a:lnTo>
                  <a:pt x="190258" y="487210"/>
                </a:lnTo>
                <a:lnTo>
                  <a:pt x="114439" y="527189"/>
                </a:lnTo>
                <a:close/>
              </a:path>
              <a:path w="1066800" h="581025">
                <a:moveTo>
                  <a:pt x="215544" y="473887"/>
                </a:moveTo>
                <a:lnTo>
                  <a:pt x="202209" y="448602"/>
                </a:lnTo>
                <a:lnTo>
                  <a:pt x="278041" y="408622"/>
                </a:lnTo>
                <a:lnTo>
                  <a:pt x="291376" y="433895"/>
                </a:lnTo>
                <a:lnTo>
                  <a:pt x="215544" y="473887"/>
                </a:lnTo>
                <a:close/>
              </a:path>
              <a:path w="1066800" h="581025">
                <a:moveTo>
                  <a:pt x="316649" y="420573"/>
                </a:moveTo>
                <a:lnTo>
                  <a:pt x="303314" y="395300"/>
                </a:lnTo>
                <a:lnTo>
                  <a:pt x="379145" y="355307"/>
                </a:lnTo>
                <a:lnTo>
                  <a:pt x="392480" y="380580"/>
                </a:lnTo>
                <a:lnTo>
                  <a:pt x="316649" y="420573"/>
                </a:lnTo>
                <a:close/>
              </a:path>
              <a:path w="1066800" h="581025">
                <a:moveTo>
                  <a:pt x="417753" y="367258"/>
                </a:moveTo>
                <a:lnTo>
                  <a:pt x="404418" y="341985"/>
                </a:lnTo>
                <a:lnTo>
                  <a:pt x="480250" y="301993"/>
                </a:lnTo>
                <a:lnTo>
                  <a:pt x="493585" y="327279"/>
                </a:lnTo>
                <a:lnTo>
                  <a:pt x="417753" y="367258"/>
                </a:lnTo>
                <a:close/>
              </a:path>
              <a:path w="1066800" h="581025">
                <a:moveTo>
                  <a:pt x="518858" y="313944"/>
                </a:moveTo>
                <a:lnTo>
                  <a:pt x="505523" y="288671"/>
                </a:lnTo>
                <a:lnTo>
                  <a:pt x="581355" y="248691"/>
                </a:lnTo>
                <a:lnTo>
                  <a:pt x="594690" y="273964"/>
                </a:lnTo>
                <a:lnTo>
                  <a:pt x="518858" y="313944"/>
                </a:lnTo>
                <a:close/>
              </a:path>
              <a:path w="1066800" h="581025">
                <a:moveTo>
                  <a:pt x="619963" y="260629"/>
                </a:moveTo>
                <a:lnTo>
                  <a:pt x="606628" y="235356"/>
                </a:lnTo>
                <a:lnTo>
                  <a:pt x="682459" y="195376"/>
                </a:lnTo>
                <a:lnTo>
                  <a:pt x="695794" y="220649"/>
                </a:lnTo>
                <a:lnTo>
                  <a:pt x="619963" y="260629"/>
                </a:lnTo>
                <a:close/>
              </a:path>
              <a:path w="1066800" h="581025">
                <a:moveTo>
                  <a:pt x="721067" y="207327"/>
                </a:moveTo>
                <a:lnTo>
                  <a:pt x="707745" y="182041"/>
                </a:lnTo>
                <a:lnTo>
                  <a:pt x="783564" y="142062"/>
                </a:lnTo>
                <a:lnTo>
                  <a:pt x="796899" y="167335"/>
                </a:lnTo>
                <a:lnTo>
                  <a:pt x="721067" y="207327"/>
                </a:lnTo>
                <a:close/>
              </a:path>
              <a:path w="1066800" h="581025">
                <a:moveTo>
                  <a:pt x="822172" y="154012"/>
                </a:moveTo>
                <a:lnTo>
                  <a:pt x="808850" y="128739"/>
                </a:lnTo>
                <a:lnTo>
                  <a:pt x="884669" y="88747"/>
                </a:lnTo>
                <a:lnTo>
                  <a:pt x="898004" y="114020"/>
                </a:lnTo>
                <a:lnTo>
                  <a:pt x="822172" y="154012"/>
                </a:lnTo>
                <a:close/>
              </a:path>
              <a:path w="1066800" h="581025">
                <a:moveTo>
                  <a:pt x="923277" y="100698"/>
                </a:moveTo>
                <a:lnTo>
                  <a:pt x="909954" y="75425"/>
                </a:lnTo>
                <a:lnTo>
                  <a:pt x="985774" y="35433"/>
                </a:lnTo>
                <a:lnTo>
                  <a:pt x="999108" y="60718"/>
                </a:lnTo>
                <a:lnTo>
                  <a:pt x="923277" y="100698"/>
                </a:lnTo>
                <a:close/>
              </a:path>
              <a:path w="1066800" h="581025">
                <a:moveTo>
                  <a:pt x="1024381" y="47383"/>
                </a:moveTo>
                <a:lnTo>
                  <a:pt x="1011059" y="22110"/>
                </a:lnTo>
                <a:lnTo>
                  <a:pt x="1052995" y="0"/>
                </a:lnTo>
                <a:lnTo>
                  <a:pt x="1066317" y="25273"/>
                </a:lnTo>
                <a:lnTo>
                  <a:pt x="1024381" y="4738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469909" y="1545107"/>
            <a:ext cx="14541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7266" y="1651589"/>
            <a:ext cx="265430" cy="989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145" marR="5080" indent="-5080">
              <a:lnSpc>
                <a:spcPct val="131700"/>
              </a:lnSpc>
              <a:spcBef>
                <a:spcPts val="95"/>
              </a:spcBef>
            </a:pPr>
            <a:r>
              <a:rPr dirty="0" sz="2400" spc="-105" i="1">
                <a:latin typeface="Times New Roman"/>
                <a:cs typeface="Times New Roman"/>
              </a:rPr>
              <a:t>q</a:t>
            </a:r>
            <a:r>
              <a:rPr dirty="0" baseline="-23809" sz="2100" spc="-157">
                <a:latin typeface="Times New Roman"/>
                <a:cs typeface="Times New Roman"/>
              </a:rPr>
              <a:t>1  </a:t>
            </a:r>
            <a:r>
              <a:rPr dirty="0" sz="2400" spc="-55" i="1">
                <a:latin typeface="Times New Roman"/>
                <a:cs typeface="Times New Roman"/>
              </a:rPr>
              <a:t>q</a:t>
            </a:r>
            <a:r>
              <a:rPr dirty="0" baseline="-23809" sz="2100" spc="-7">
                <a:latin typeface="Times New Roman"/>
                <a:cs typeface="Times New Roman"/>
              </a:rPr>
              <a:t>2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05873" y="2518956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0519" y="1667489"/>
            <a:ext cx="252729" cy="1037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" marR="5080" indent="-9525">
              <a:lnSpc>
                <a:spcPct val="138300"/>
              </a:lnSpc>
              <a:spcBef>
                <a:spcPts val="95"/>
              </a:spcBef>
            </a:pPr>
            <a:r>
              <a:rPr dirty="0" sz="2400" spc="-385" i="1">
                <a:latin typeface="Times New Roman"/>
                <a:cs typeface="Times New Roman"/>
              </a:rPr>
              <a:t>F</a:t>
            </a:r>
            <a:r>
              <a:rPr dirty="0" baseline="-23809" sz="2100" spc="-7">
                <a:latin typeface="Times New Roman"/>
                <a:cs typeface="Times New Roman"/>
              </a:rPr>
              <a:t>1  </a:t>
            </a:r>
            <a:r>
              <a:rPr dirty="0" sz="2400" spc="1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1054" y="2899918"/>
            <a:ext cx="12319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777" sz="3000" b="1" i="1">
                <a:latin typeface="Times New Roman"/>
                <a:cs typeface="Times New Roman"/>
              </a:rPr>
              <a:t>F </a:t>
            </a:r>
            <a:r>
              <a:rPr dirty="0" baseline="-2777" sz="3000" b="1">
                <a:latin typeface="Times New Roman"/>
                <a:cs typeface="Times New Roman"/>
              </a:rPr>
              <a:t>≠ </a:t>
            </a:r>
            <a:r>
              <a:rPr dirty="0" baseline="-2777" sz="3000" spc="82" b="1">
                <a:latin typeface="Times New Roman"/>
                <a:cs typeface="Times New Roman"/>
              </a:rPr>
              <a:t>0</a:t>
            </a:r>
            <a:r>
              <a:rPr dirty="0" sz="2000" spc="55" b="1">
                <a:latin typeface="华文楷体"/>
                <a:cs typeface="华文楷体"/>
              </a:rPr>
              <a:t>/</a:t>
            </a:r>
            <a:r>
              <a:rPr dirty="0" sz="2000" spc="-120" b="1">
                <a:latin typeface="华文楷体"/>
                <a:cs typeface="华文楷体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F=0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98502" y="2897708"/>
            <a:ext cx="1477060" cy="421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50331" y="4302302"/>
            <a:ext cx="21697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（电场强弱</a:t>
            </a:r>
            <a:r>
              <a:rPr dirty="0" sz="2000" spc="-30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&amp;</a:t>
            </a:r>
            <a:r>
              <a:rPr dirty="0" sz="2000" spc="-5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96953" y="4437888"/>
            <a:ext cx="3285934" cy="13148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93692" y="5251335"/>
            <a:ext cx="1516202" cy="4216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198454" y="4745659"/>
            <a:ext cx="1516202" cy="421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257166" y="4734617"/>
            <a:ext cx="2995295" cy="913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90">
              <a:lnSpc>
                <a:spcPts val="2825"/>
              </a:lnSpc>
              <a:tabLst>
                <a:tab pos="1652270" algn="l"/>
              </a:tabLst>
            </a:pPr>
            <a:r>
              <a:rPr dirty="0" baseline="5910" sz="3525" spc="-7" i="1">
                <a:latin typeface="Times New Roman"/>
                <a:cs typeface="Times New Roman"/>
              </a:rPr>
              <a:t>q </a:t>
            </a:r>
            <a:r>
              <a:rPr dirty="0" sz="2350" spc="-65">
                <a:latin typeface="Times New Roman"/>
                <a:cs typeface="Times New Roman"/>
              </a:rPr>
              <a:t>/2</a:t>
            </a:r>
            <a:r>
              <a:rPr dirty="0" sz="2350" spc="-65" i="1">
                <a:latin typeface="Times New Roman"/>
                <a:cs typeface="Times New Roman"/>
              </a:rPr>
              <a:t>q</a:t>
            </a:r>
            <a:r>
              <a:rPr dirty="0" baseline="1182" sz="3525" spc="-97">
                <a:latin typeface="Times New Roman"/>
                <a:cs typeface="Times New Roman"/>
              </a:rPr>
              <a:t>/</a:t>
            </a:r>
            <a:r>
              <a:rPr dirty="0" baseline="1182" sz="3525" spc="-150">
                <a:latin typeface="Times New Roman"/>
                <a:cs typeface="Times New Roman"/>
              </a:rPr>
              <a:t> </a:t>
            </a:r>
            <a:r>
              <a:rPr dirty="0" baseline="1182" sz="3525" spc="-172">
                <a:latin typeface="Times New Roman"/>
                <a:cs typeface="Times New Roman"/>
              </a:rPr>
              <a:t>3</a:t>
            </a:r>
            <a:r>
              <a:rPr dirty="0" baseline="1182" sz="3525" spc="-172" i="1">
                <a:latin typeface="Times New Roman"/>
                <a:cs typeface="Times New Roman"/>
              </a:rPr>
              <a:t>q</a:t>
            </a:r>
            <a:r>
              <a:rPr dirty="0" baseline="1182" sz="3525" spc="-480" i="1">
                <a:latin typeface="Times New Roman"/>
                <a:cs typeface="Times New Roman"/>
              </a:rPr>
              <a:t> </a:t>
            </a:r>
            <a:r>
              <a:rPr dirty="0" baseline="15277" sz="3000" spc="7" b="1" i="1">
                <a:latin typeface="Times New Roman"/>
                <a:cs typeface="Times New Roman"/>
              </a:rPr>
              <a:t>…	</a:t>
            </a:r>
            <a:r>
              <a:rPr dirty="0" baseline="-6666" sz="3750" spc="-82" i="1">
                <a:latin typeface="Times New Roman"/>
                <a:cs typeface="Times New Roman"/>
              </a:rPr>
              <a:t>F</a:t>
            </a:r>
            <a:r>
              <a:rPr dirty="0" baseline="-8888" sz="3750" spc="-82">
                <a:latin typeface="Times New Roman"/>
                <a:cs typeface="Times New Roman"/>
              </a:rPr>
              <a:t>/ </a:t>
            </a:r>
            <a:r>
              <a:rPr dirty="0" baseline="-8888" sz="3750" spc="-217">
                <a:latin typeface="Times New Roman"/>
                <a:cs typeface="Times New Roman"/>
              </a:rPr>
              <a:t>2</a:t>
            </a:r>
            <a:r>
              <a:rPr dirty="0" baseline="-8888" sz="3750" spc="-217" i="1">
                <a:latin typeface="Times New Roman"/>
                <a:cs typeface="Times New Roman"/>
              </a:rPr>
              <a:t>F</a:t>
            </a:r>
            <a:r>
              <a:rPr dirty="0" baseline="-11111" sz="3750" spc="-217">
                <a:latin typeface="Times New Roman"/>
                <a:cs typeface="Times New Roman"/>
              </a:rPr>
              <a:t>/</a:t>
            </a:r>
            <a:r>
              <a:rPr dirty="0" baseline="-11111" sz="3750" spc="-517">
                <a:latin typeface="Times New Roman"/>
                <a:cs typeface="Times New Roman"/>
              </a:rPr>
              <a:t> </a:t>
            </a:r>
            <a:r>
              <a:rPr dirty="0" baseline="-11111" sz="3750" spc="-157">
                <a:latin typeface="Times New Roman"/>
                <a:cs typeface="Times New Roman"/>
              </a:rPr>
              <a:t>3</a:t>
            </a:r>
            <a:r>
              <a:rPr dirty="0" baseline="-11111" sz="3750" spc="-157" i="1">
                <a:latin typeface="Times New Roman"/>
                <a:cs typeface="Times New Roman"/>
              </a:rPr>
              <a:t>F</a:t>
            </a:r>
            <a:r>
              <a:rPr dirty="0" baseline="5555" sz="3000" spc="-157" b="1">
                <a:latin typeface="Times New Roman"/>
                <a:cs typeface="Times New Roman"/>
              </a:rPr>
              <a:t>…</a:t>
            </a:r>
            <a:endParaRPr baseline="5555"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5"/>
              </a:spcBef>
              <a:tabLst>
                <a:tab pos="1606550" algn="l"/>
              </a:tabLst>
            </a:pPr>
            <a:r>
              <a:rPr dirty="0" baseline="1182" sz="3525" spc="142" i="1">
                <a:latin typeface="Times New Roman"/>
                <a:cs typeface="Times New Roman"/>
              </a:rPr>
              <a:t>q</a:t>
            </a:r>
            <a:r>
              <a:rPr dirty="0" baseline="1182" sz="3525" spc="142">
                <a:latin typeface="Times New Roman"/>
                <a:cs typeface="Times New Roman"/>
              </a:rPr>
              <a:t>/</a:t>
            </a:r>
            <a:r>
              <a:rPr dirty="0" baseline="1182" sz="3525" spc="-465">
                <a:latin typeface="Times New Roman"/>
                <a:cs typeface="Times New Roman"/>
              </a:rPr>
              <a:t> </a:t>
            </a:r>
            <a:r>
              <a:rPr dirty="0" baseline="1182" sz="3525" spc="7">
                <a:latin typeface="Times New Roman"/>
                <a:cs typeface="Times New Roman"/>
              </a:rPr>
              <a:t>2</a:t>
            </a:r>
            <a:r>
              <a:rPr dirty="0" baseline="1182" sz="3525" spc="7" i="1">
                <a:latin typeface="Times New Roman"/>
                <a:cs typeface="Times New Roman"/>
              </a:rPr>
              <a:t>q</a:t>
            </a:r>
            <a:r>
              <a:rPr dirty="0" baseline="1182" sz="3525" spc="7">
                <a:latin typeface="Times New Roman"/>
                <a:cs typeface="Times New Roman"/>
              </a:rPr>
              <a:t>/</a:t>
            </a:r>
            <a:r>
              <a:rPr dirty="0" baseline="1182" sz="3525" spc="-555">
                <a:latin typeface="Times New Roman"/>
                <a:cs typeface="Times New Roman"/>
              </a:rPr>
              <a:t> </a:t>
            </a:r>
            <a:r>
              <a:rPr dirty="0" baseline="1182" sz="3525" spc="-165">
                <a:latin typeface="Times New Roman"/>
                <a:cs typeface="Times New Roman"/>
              </a:rPr>
              <a:t>3</a:t>
            </a:r>
            <a:r>
              <a:rPr dirty="0" baseline="1182" sz="3525" spc="-165" i="1">
                <a:latin typeface="Times New Roman"/>
                <a:cs typeface="Times New Roman"/>
              </a:rPr>
              <a:t>q</a:t>
            </a:r>
            <a:r>
              <a:rPr dirty="0" baseline="1182" sz="3525" spc="330" i="1">
                <a:latin typeface="Times New Roman"/>
                <a:cs typeface="Times New Roman"/>
              </a:rPr>
              <a:t> </a:t>
            </a:r>
            <a:r>
              <a:rPr dirty="0" baseline="19444" sz="3000" spc="7" b="1" i="1">
                <a:latin typeface="Times New Roman"/>
                <a:cs typeface="Times New Roman"/>
              </a:rPr>
              <a:t>…	</a:t>
            </a:r>
            <a:r>
              <a:rPr dirty="0" baseline="-3144" sz="3975" spc="-450" i="1">
                <a:latin typeface="Times New Roman"/>
                <a:cs typeface="Times New Roman"/>
              </a:rPr>
              <a:t>F</a:t>
            </a:r>
            <a:r>
              <a:rPr dirty="0" sz="2650" spc="-300">
                <a:latin typeface="Symbol"/>
                <a:cs typeface="Symbol"/>
              </a:rPr>
              <a:t></a:t>
            </a:r>
            <a:r>
              <a:rPr dirty="0" baseline="-3144" sz="3975" spc="-450">
                <a:latin typeface="Times New Roman"/>
                <a:cs typeface="Times New Roman"/>
              </a:rPr>
              <a:t>/2</a:t>
            </a:r>
            <a:r>
              <a:rPr dirty="0" baseline="-3144" sz="3975" spc="-450" i="1">
                <a:latin typeface="Times New Roman"/>
                <a:cs typeface="Times New Roman"/>
              </a:rPr>
              <a:t>F</a:t>
            </a:r>
            <a:r>
              <a:rPr dirty="0" sz="2650" spc="-300">
                <a:latin typeface="Symbol"/>
                <a:cs typeface="Symbol"/>
              </a:rPr>
              <a:t></a:t>
            </a:r>
            <a:r>
              <a:rPr dirty="0" baseline="-3144" sz="3975" spc="-450">
                <a:latin typeface="Times New Roman"/>
                <a:cs typeface="Times New Roman"/>
              </a:rPr>
              <a:t>/3</a:t>
            </a:r>
            <a:r>
              <a:rPr dirty="0" baseline="-3144" sz="3975" spc="-450" i="1">
                <a:latin typeface="Times New Roman"/>
                <a:cs typeface="Times New Roman"/>
              </a:rPr>
              <a:t>F</a:t>
            </a:r>
            <a:r>
              <a:rPr dirty="0" baseline="15277" sz="3000" spc="-450" b="1">
                <a:latin typeface="Times New Roman"/>
                <a:cs typeface="Times New Roman"/>
              </a:rPr>
              <a:t>…</a:t>
            </a:r>
            <a:r>
              <a:rPr dirty="0" sz="2650" spc="-300">
                <a:latin typeface="Symbol"/>
                <a:cs typeface="Symbol"/>
              </a:rPr>
              <a:t>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24318" y="4737786"/>
            <a:ext cx="10096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F= </a:t>
            </a:r>
            <a:r>
              <a:rPr dirty="0" sz="2400" b="1" i="1">
                <a:latin typeface="Times New Roman"/>
                <a:cs typeface="Times New Roman"/>
              </a:rPr>
              <a:t>K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baseline="-17921" sz="2325" spc="195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45523" y="4850891"/>
            <a:ext cx="772795" cy="690880"/>
          </a:xfrm>
          <a:custGeom>
            <a:avLst/>
            <a:gdLst/>
            <a:ahLst/>
            <a:cxnLst/>
            <a:rect l="l" t="t" r="r" b="b"/>
            <a:pathLst>
              <a:path w="772795" h="690879">
                <a:moveTo>
                  <a:pt x="0" y="0"/>
                </a:moveTo>
                <a:lnTo>
                  <a:pt x="772668" y="0"/>
                </a:lnTo>
                <a:lnTo>
                  <a:pt x="772668" y="690372"/>
                </a:lnTo>
                <a:lnTo>
                  <a:pt x="0" y="690372"/>
                </a:lnTo>
                <a:lnTo>
                  <a:pt x="0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145523" y="4987416"/>
            <a:ext cx="772795" cy="520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79375">
              <a:lnSpc>
                <a:spcPts val="1939"/>
              </a:lnSpc>
              <a:spcBef>
                <a:spcPts val="105"/>
              </a:spcBef>
            </a:pPr>
            <a:r>
              <a:rPr dirty="0" sz="1950" spc="5" i="1">
                <a:latin typeface="Times New Roman"/>
                <a:cs typeface="Times New Roman"/>
              </a:rPr>
              <a:t>K </a:t>
            </a:r>
            <a:r>
              <a:rPr dirty="0" sz="1950">
                <a:latin typeface="Symbol"/>
                <a:cs typeface="Symbol"/>
              </a:rPr>
              <a:t></a:t>
            </a:r>
            <a:r>
              <a:rPr dirty="0" sz="1950" spc="-120">
                <a:latin typeface="Times New Roman"/>
                <a:cs typeface="Times New Roman"/>
              </a:rPr>
              <a:t> </a:t>
            </a:r>
            <a:r>
              <a:rPr dirty="0" u="sng" baseline="35612" sz="2925" spc="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endParaRPr baseline="35612" sz="2925">
              <a:latin typeface="Times New Roman"/>
              <a:cs typeface="Times New Roman"/>
            </a:endParaRPr>
          </a:p>
          <a:p>
            <a:pPr algn="r" marR="86360">
              <a:lnSpc>
                <a:spcPts val="1939"/>
              </a:lnSpc>
            </a:pPr>
            <a:r>
              <a:rPr dirty="0" sz="1950" i="1">
                <a:latin typeface="Times New Roman"/>
                <a:cs typeface="Times New Roman"/>
              </a:rPr>
              <a:t>q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16948" y="4822316"/>
            <a:ext cx="829944" cy="748030"/>
          </a:xfrm>
          <a:custGeom>
            <a:avLst/>
            <a:gdLst/>
            <a:ahLst/>
            <a:cxnLst/>
            <a:rect l="l" t="t" r="r" b="b"/>
            <a:pathLst>
              <a:path w="829945" h="748029">
                <a:moveTo>
                  <a:pt x="14287" y="733234"/>
                </a:moveTo>
                <a:lnTo>
                  <a:pt x="0" y="733234"/>
                </a:lnTo>
                <a:lnTo>
                  <a:pt x="0" y="647509"/>
                </a:lnTo>
                <a:lnTo>
                  <a:pt x="28575" y="647509"/>
                </a:lnTo>
                <a:lnTo>
                  <a:pt x="28575" y="718947"/>
                </a:lnTo>
                <a:lnTo>
                  <a:pt x="14287" y="718947"/>
                </a:lnTo>
                <a:lnTo>
                  <a:pt x="14287" y="733234"/>
                </a:lnTo>
                <a:close/>
              </a:path>
              <a:path w="829945" h="748029">
                <a:moveTo>
                  <a:pt x="82867" y="747522"/>
                </a:moveTo>
                <a:lnTo>
                  <a:pt x="14287" y="747522"/>
                </a:lnTo>
                <a:lnTo>
                  <a:pt x="14287" y="718947"/>
                </a:lnTo>
                <a:lnTo>
                  <a:pt x="28575" y="718947"/>
                </a:lnTo>
                <a:lnTo>
                  <a:pt x="28575" y="733234"/>
                </a:lnTo>
                <a:lnTo>
                  <a:pt x="82867" y="733234"/>
                </a:lnTo>
                <a:lnTo>
                  <a:pt x="82867" y="747522"/>
                </a:lnTo>
                <a:close/>
              </a:path>
              <a:path w="829945" h="748029">
                <a:moveTo>
                  <a:pt x="82867" y="733234"/>
                </a:moveTo>
                <a:lnTo>
                  <a:pt x="28575" y="733234"/>
                </a:lnTo>
                <a:lnTo>
                  <a:pt x="28575" y="718947"/>
                </a:lnTo>
                <a:lnTo>
                  <a:pt x="82867" y="718947"/>
                </a:lnTo>
                <a:lnTo>
                  <a:pt x="82867" y="733234"/>
                </a:lnTo>
                <a:close/>
              </a:path>
              <a:path w="829945" h="748029">
                <a:moveTo>
                  <a:pt x="28575" y="618934"/>
                </a:moveTo>
                <a:lnTo>
                  <a:pt x="0" y="618934"/>
                </a:lnTo>
                <a:lnTo>
                  <a:pt x="0" y="533209"/>
                </a:lnTo>
                <a:lnTo>
                  <a:pt x="28575" y="533209"/>
                </a:lnTo>
                <a:lnTo>
                  <a:pt x="28575" y="618934"/>
                </a:lnTo>
                <a:close/>
              </a:path>
              <a:path w="829945" h="748029">
                <a:moveTo>
                  <a:pt x="28575" y="504634"/>
                </a:moveTo>
                <a:lnTo>
                  <a:pt x="0" y="504634"/>
                </a:lnTo>
                <a:lnTo>
                  <a:pt x="0" y="418909"/>
                </a:lnTo>
                <a:lnTo>
                  <a:pt x="28575" y="418909"/>
                </a:lnTo>
                <a:lnTo>
                  <a:pt x="28575" y="504634"/>
                </a:lnTo>
                <a:close/>
              </a:path>
              <a:path w="829945" h="748029">
                <a:moveTo>
                  <a:pt x="28575" y="390334"/>
                </a:moveTo>
                <a:lnTo>
                  <a:pt x="0" y="390334"/>
                </a:lnTo>
                <a:lnTo>
                  <a:pt x="0" y="304609"/>
                </a:lnTo>
                <a:lnTo>
                  <a:pt x="28575" y="304609"/>
                </a:lnTo>
                <a:lnTo>
                  <a:pt x="28575" y="390334"/>
                </a:lnTo>
                <a:close/>
              </a:path>
              <a:path w="829945" h="748029">
                <a:moveTo>
                  <a:pt x="28575" y="276034"/>
                </a:moveTo>
                <a:lnTo>
                  <a:pt x="0" y="276034"/>
                </a:lnTo>
                <a:lnTo>
                  <a:pt x="0" y="190309"/>
                </a:lnTo>
                <a:lnTo>
                  <a:pt x="28575" y="190309"/>
                </a:lnTo>
                <a:lnTo>
                  <a:pt x="28575" y="276034"/>
                </a:lnTo>
                <a:close/>
              </a:path>
              <a:path w="829945" h="748029">
                <a:moveTo>
                  <a:pt x="28575" y="161734"/>
                </a:moveTo>
                <a:lnTo>
                  <a:pt x="0" y="161734"/>
                </a:lnTo>
                <a:lnTo>
                  <a:pt x="0" y="76009"/>
                </a:lnTo>
                <a:lnTo>
                  <a:pt x="28575" y="76009"/>
                </a:lnTo>
                <a:lnTo>
                  <a:pt x="28575" y="161734"/>
                </a:lnTo>
                <a:close/>
              </a:path>
              <a:path w="829945" h="748029">
                <a:moveTo>
                  <a:pt x="28575" y="47434"/>
                </a:moveTo>
                <a:lnTo>
                  <a:pt x="0" y="47434"/>
                </a:lnTo>
                <a:lnTo>
                  <a:pt x="0" y="14287"/>
                </a:lnTo>
                <a:lnTo>
                  <a:pt x="14287" y="0"/>
                </a:lnTo>
                <a:lnTo>
                  <a:pt x="66865" y="0"/>
                </a:lnTo>
                <a:lnTo>
                  <a:pt x="6686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7434"/>
                </a:lnTo>
                <a:close/>
              </a:path>
              <a:path w="829945" h="748029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29945" h="748029">
                <a:moveTo>
                  <a:pt x="66865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66865" y="14287"/>
                </a:lnTo>
                <a:lnTo>
                  <a:pt x="66865" y="28575"/>
                </a:lnTo>
                <a:close/>
              </a:path>
              <a:path w="829945" h="748029">
                <a:moveTo>
                  <a:pt x="181165" y="28575"/>
                </a:moveTo>
                <a:lnTo>
                  <a:pt x="95440" y="28575"/>
                </a:lnTo>
                <a:lnTo>
                  <a:pt x="95440" y="0"/>
                </a:lnTo>
                <a:lnTo>
                  <a:pt x="181165" y="0"/>
                </a:lnTo>
                <a:lnTo>
                  <a:pt x="181165" y="28575"/>
                </a:lnTo>
                <a:close/>
              </a:path>
              <a:path w="829945" h="748029">
                <a:moveTo>
                  <a:pt x="295465" y="28575"/>
                </a:moveTo>
                <a:lnTo>
                  <a:pt x="209740" y="28575"/>
                </a:lnTo>
                <a:lnTo>
                  <a:pt x="209740" y="0"/>
                </a:lnTo>
                <a:lnTo>
                  <a:pt x="295465" y="0"/>
                </a:lnTo>
                <a:lnTo>
                  <a:pt x="295465" y="28575"/>
                </a:lnTo>
                <a:close/>
              </a:path>
              <a:path w="829945" h="748029">
                <a:moveTo>
                  <a:pt x="409765" y="28575"/>
                </a:moveTo>
                <a:lnTo>
                  <a:pt x="324040" y="28575"/>
                </a:lnTo>
                <a:lnTo>
                  <a:pt x="324040" y="0"/>
                </a:lnTo>
                <a:lnTo>
                  <a:pt x="409765" y="0"/>
                </a:lnTo>
                <a:lnTo>
                  <a:pt x="409765" y="28575"/>
                </a:lnTo>
                <a:close/>
              </a:path>
              <a:path w="829945" h="748029">
                <a:moveTo>
                  <a:pt x="524065" y="28575"/>
                </a:moveTo>
                <a:lnTo>
                  <a:pt x="438340" y="28575"/>
                </a:lnTo>
                <a:lnTo>
                  <a:pt x="438340" y="0"/>
                </a:lnTo>
                <a:lnTo>
                  <a:pt x="524065" y="0"/>
                </a:lnTo>
                <a:lnTo>
                  <a:pt x="524065" y="28575"/>
                </a:lnTo>
                <a:close/>
              </a:path>
              <a:path w="829945" h="748029">
                <a:moveTo>
                  <a:pt x="638365" y="28575"/>
                </a:moveTo>
                <a:lnTo>
                  <a:pt x="552640" y="28575"/>
                </a:lnTo>
                <a:lnTo>
                  <a:pt x="552640" y="0"/>
                </a:lnTo>
                <a:lnTo>
                  <a:pt x="638365" y="0"/>
                </a:lnTo>
                <a:lnTo>
                  <a:pt x="638365" y="28575"/>
                </a:lnTo>
                <a:close/>
              </a:path>
              <a:path w="829945" h="748029">
                <a:moveTo>
                  <a:pt x="752665" y="28575"/>
                </a:moveTo>
                <a:lnTo>
                  <a:pt x="666940" y="28575"/>
                </a:lnTo>
                <a:lnTo>
                  <a:pt x="666940" y="0"/>
                </a:lnTo>
                <a:lnTo>
                  <a:pt x="752665" y="0"/>
                </a:lnTo>
                <a:lnTo>
                  <a:pt x="752665" y="28575"/>
                </a:lnTo>
                <a:close/>
              </a:path>
              <a:path w="829945" h="748029">
                <a:moveTo>
                  <a:pt x="801243" y="28575"/>
                </a:moveTo>
                <a:lnTo>
                  <a:pt x="781240" y="28575"/>
                </a:lnTo>
                <a:lnTo>
                  <a:pt x="781240" y="0"/>
                </a:lnTo>
                <a:lnTo>
                  <a:pt x="815530" y="0"/>
                </a:lnTo>
                <a:lnTo>
                  <a:pt x="818324" y="279"/>
                </a:lnTo>
                <a:lnTo>
                  <a:pt x="829818" y="14287"/>
                </a:lnTo>
                <a:lnTo>
                  <a:pt x="801243" y="14287"/>
                </a:lnTo>
                <a:lnTo>
                  <a:pt x="801243" y="28575"/>
                </a:lnTo>
                <a:close/>
              </a:path>
              <a:path w="829945" h="748029">
                <a:moveTo>
                  <a:pt x="829818" y="65722"/>
                </a:moveTo>
                <a:lnTo>
                  <a:pt x="801243" y="65722"/>
                </a:lnTo>
                <a:lnTo>
                  <a:pt x="801243" y="14287"/>
                </a:lnTo>
                <a:lnTo>
                  <a:pt x="815530" y="28575"/>
                </a:lnTo>
                <a:lnTo>
                  <a:pt x="829818" y="28575"/>
                </a:lnTo>
                <a:lnTo>
                  <a:pt x="829818" y="65722"/>
                </a:lnTo>
                <a:close/>
              </a:path>
              <a:path w="829945" h="748029">
                <a:moveTo>
                  <a:pt x="829818" y="28575"/>
                </a:moveTo>
                <a:lnTo>
                  <a:pt x="815530" y="28575"/>
                </a:lnTo>
                <a:lnTo>
                  <a:pt x="801243" y="14287"/>
                </a:lnTo>
                <a:lnTo>
                  <a:pt x="829818" y="14287"/>
                </a:lnTo>
                <a:lnTo>
                  <a:pt x="829818" y="28575"/>
                </a:lnTo>
                <a:close/>
              </a:path>
              <a:path w="829945" h="748029">
                <a:moveTo>
                  <a:pt x="829818" y="180022"/>
                </a:moveTo>
                <a:lnTo>
                  <a:pt x="801243" y="180022"/>
                </a:lnTo>
                <a:lnTo>
                  <a:pt x="801243" y="94297"/>
                </a:lnTo>
                <a:lnTo>
                  <a:pt x="829818" y="94297"/>
                </a:lnTo>
                <a:lnTo>
                  <a:pt x="829818" y="180022"/>
                </a:lnTo>
                <a:close/>
              </a:path>
              <a:path w="829945" h="748029">
                <a:moveTo>
                  <a:pt x="829818" y="294322"/>
                </a:moveTo>
                <a:lnTo>
                  <a:pt x="801243" y="294322"/>
                </a:lnTo>
                <a:lnTo>
                  <a:pt x="801243" y="208597"/>
                </a:lnTo>
                <a:lnTo>
                  <a:pt x="829818" y="208597"/>
                </a:lnTo>
                <a:lnTo>
                  <a:pt x="829818" y="294322"/>
                </a:lnTo>
                <a:close/>
              </a:path>
              <a:path w="829945" h="748029">
                <a:moveTo>
                  <a:pt x="829818" y="408622"/>
                </a:moveTo>
                <a:lnTo>
                  <a:pt x="801243" y="408622"/>
                </a:lnTo>
                <a:lnTo>
                  <a:pt x="801243" y="322897"/>
                </a:lnTo>
                <a:lnTo>
                  <a:pt x="829818" y="322897"/>
                </a:lnTo>
                <a:lnTo>
                  <a:pt x="829818" y="408622"/>
                </a:lnTo>
                <a:close/>
              </a:path>
              <a:path w="829945" h="748029">
                <a:moveTo>
                  <a:pt x="829818" y="522922"/>
                </a:moveTo>
                <a:lnTo>
                  <a:pt x="801243" y="522922"/>
                </a:lnTo>
                <a:lnTo>
                  <a:pt x="801243" y="437197"/>
                </a:lnTo>
                <a:lnTo>
                  <a:pt x="829818" y="437197"/>
                </a:lnTo>
                <a:lnTo>
                  <a:pt x="829818" y="522922"/>
                </a:lnTo>
                <a:close/>
              </a:path>
              <a:path w="829945" h="748029">
                <a:moveTo>
                  <a:pt x="829818" y="637222"/>
                </a:moveTo>
                <a:lnTo>
                  <a:pt x="801243" y="637222"/>
                </a:lnTo>
                <a:lnTo>
                  <a:pt x="801243" y="551497"/>
                </a:lnTo>
                <a:lnTo>
                  <a:pt x="829818" y="551497"/>
                </a:lnTo>
                <a:lnTo>
                  <a:pt x="829818" y="637222"/>
                </a:lnTo>
                <a:close/>
              </a:path>
              <a:path w="829945" h="748029">
                <a:moveTo>
                  <a:pt x="801243" y="733234"/>
                </a:moveTo>
                <a:lnTo>
                  <a:pt x="801243" y="665797"/>
                </a:lnTo>
                <a:lnTo>
                  <a:pt x="829818" y="665797"/>
                </a:lnTo>
                <a:lnTo>
                  <a:pt x="829818" y="718947"/>
                </a:lnTo>
                <a:lnTo>
                  <a:pt x="815530" y="718947"/>
                </a:lnTo>
                <a:lnTo>
                  <a:pt x="801243" y="733234"/>
                </a:lnTo>
                <a:close/>
              </a:path>
              <a:path w="829945" h="748029">
                <a:moveTo>
                  <a:pt x="815530" y="747522"/>
                </a:moveTo>
                <a:lnTo>
                  <a:pt x="797242" y="747522"/>
                </a:lnTo>
                <a:lnTo>
                  <a:pt x="797242" y="718947"/>
                </a:lnTo>
                <a:lnTo>
                  <a:pt x="801243" y="718947"/>
                </a:lnTo>
                <a:lnTo>
                  <a:pt x="801243" y="733234"/>
                </a:lnTo>
                <a:lnTo>
                  <a:pt x="829818" y="733234"/>
                </a:lnTo>
                <a:lnTo>
                  <a:pt x="818324" y="747242"/>
                </a:lnTo>
                <a:lnTo>
                  <a:pt x="815530" y="747522"/>
                </a:lnTo>
                <a:close/>
              </a:path>
              <a:path w="829945" h="748029">
                <a:moveTo>
                  <a:pt x="829818" y="733234"/>
                </a:moveTo>
                <a:lnTo>
                  <a:pt x="801243" y="733234"/>
                </a:lnTo>
                <a:lnTo>
                  <a:pt x="815530" y="718947"/>
                </a:lnTo>
                <a:lnTo>
                  <a:pt x="829818" y="718947"/>
                </a:lnTo>
                <a:lnTo>
                  <a:pt x="829818" y="733234"/>
                </a:lnTo>
                <a:close/>
              </a:path>
              <a:path w="829945" h="748029">
                <a:moveTo>
                  <a:pt x="768667" y="747522"/>
                </a:moveTo>
                <a:lnTo>
                  <a:pt x="682942" y="747522"/>
                </a:lnTo>
                <a:lnTo>
                  <a:pt x="682942" y="718947"/>
                </a:lnTo>
                <a:lnTo>
                  <a:pt x="768667" y="718947"/>
                </a:lnTo>
                <a:lnTo>
                  <a:pt x="768667" y="747522"/>
                </a:lnTo>
                <a:close/>
              </a:path>
              <a:path w="829945" h="748029">
                <a:moveTo>
                  <a:pt x="654367" y="747522"/>
                </a:moveTo>
                <a:lnTo>
                  <a:pt x="568642" y="747522"/>
                </a:lnTo>
                <a:lnTo>
                  <a:pt x="568642" y="718947"/>
                </a:lnTo>
                <a:lnTo>
                  <a:pt x="654367" y="718947"/>
                </a:lnTo>
                <a:lnTo>
                  <a:pt x="654367" y="747522"/>
                </a:lnTo>
                <a:close/>
              </a:path>
              <a:path w="829945" h="748029">
                <a:moveTo>
                  <a:pt x="540067" y="747522"/>
                </a:moveTo>
                <a:lnTo>
                  <a:pt x="454342" y="747522"/>
                </a:lnTo>
                <a:lnTo>
                  <a:pt x="454342" y="718947"/>
                </a:lnTo>
                <a:lnTo>
                  <a:pt x="540067" y="718947"/>
                </a:lnTo>
                <a:lnTo>
                  <a:pt x="540067" y="747522"/>
                </a:lnTo>
                <a:close/>
              </a:path>
              <a:path w="829945" h="748029">
                <a:moveTo>
                  <a:pt x="425767" y="747522"/>
                </a:moveTo>
                <a:lnTo>
                  <a:pt x="340042" y="747522"/>
                </a:lnTo>
                <a:lnTo>
                  <a:pt x="340042" y="718947"/>
                </a:lnTo>
                <a:lnTo>
                  <a:pt x="425767" y="718947"/>
                </a:lnTo>
                <a:lnTo>
                  <a:pt x="425767" y="747522"/>
                </a:lnTo>
                <a:close/>
              </a:path>
              <a:path w="829945" h="748029">
                <a:moveTo>
                  <a:pt x="311467" y="747522"/>
                </a:moveTo>
                <a:lnTo>
                  <a:pt x="225742" y="747522"/>
                </a:lnTo>
                <a:lnTo>
                  <a:pt x="225742" y="718947"/>
                </a:lnTo>
                <a:lnTo>
                  <a:pt x="311467" y="718947"/>
                </a:lnTo>
                <a:lnTo>
                  <a:pt x="311467" y="747522"/>
                </a:lnTo>
                <a:close/>
              </a:path>
              <a:path w="829945" h="748029">
                <a:moveTo>
                  <a:pt x="197167" y="747522"/>
                </a:moveTo>
                <a:lnTo>
                  <a:pt x="111442" y="747522"/>
                </a:lnTo>
                <a:lnTo>
                  <a:pt x="111442" y="718947"/>
                </a:lnTo>
                <a:lnTo>
                  <a:pt x="197167" y="718947"/>
                </a:lnTo>
                <a:lnTo>
                  <a:pt x="197167" y="747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212335" y="4756403"/>
            <a:ext cx="3030220" cy="896619"/>
          </a:xfrm>
          <a:custGeom>
            <a:avLst/>
            <a:gdLst/>
            <a:ahLst/>
            <a:cxnLst/>
            <a:rect l="l" t="t" r="r" b="b"/>
            <a:pathLst>
              <a:path w="3030220" h="896620">
                <a:moveTo>
                  <a:pt x="0" y="0"/>
                </a:moveTo>
                <a:lnTo>
                  <a:pt x="3029712" y="0"/>
                </a:lnTo>
                <a:lnTo>
                  <a:pt x="3029712" y="896112"/>
                </a:lnTo>
                <a:lnTo>
                  <a:pt x="0" y="896112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68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206392" y="4749622"/>
            <a:ext cx="3042920" cy="909955"/>
          </a:xfrm>
          <a:custGeom>
            <a:avLst/>
            <a:gdLst/>
            <a:ahLst/>
            <a:cxnLst/>
            <a:rect l="l" t="t" r="r" b="b"/>
            <a:pathLst>
              <a:path w="3042920" h="909954">
                <a:moveTo>
                  <a:pt x="3042627" y="909739"/>
                </a:moveTo>
                <a:lnTo>
                  <a:pt x="0" y="909739"/>
                </a:lnTo>
                <a:lnTo>
                  <a:pt x="0" y="0"/>
                </a:lnTo>
                <a:lnTo>
                  <a:pt x="3042627" y="0"/>
                </a:lnTo>
                <a:lnTo>
                  <a:pt x="304262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897039"/>
                </a:lnTo>
                <a:lnTo>
                  <a:pt x="6350" y="897039"/>
                </a:lnTo>
                <a:lnTo>
                  <a:pt x="12700" y="903389"/>
                </a:lnTo>
                <a:lnTo>
                  <a:pt x="3042627" y="903389"/>
                </a:lnTo>
                <a:lnTo>
                  <a:pt x="3042627" y="909739"/>
                </a:lnTo>
                <a:close/>
              </a:path>
              <a:path w="3042920" h="90995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3042920" h="909954">
                <a:moveTo>
                  <a:pt x="302992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3029927" y="6350"/>
                </a:lnTo>
                <a:lnTo>
                  <a:pt x="3029927" y="12700"/>
                </a:lnTo>
                <a:close/>
              </a:path>
              <a:path w="3042920" h="909954">
                <a:moveTo>
                  <a:pt x="3029927" y="903389"/>
                </a:moveTo>
                <a:lnTo>
                  <a:pt x="3029927" y="6350"/>
                </a:lnTo>
                <a:lnTo>
                  <a:pt x="3036277" y="12700"/>
                </a:lnTo>
                <a:lnTo>
                  <a:pt x="3042627" y="12700"/>
                </a:lnTo>
                <a:lnTo>
                  <a:pt x="3042627" y="897039"/>
                </a:lnTo>
                <a:lnTo>
                  <a:pt x="3036277" y="897039"/>
                </a:lnTo>
                <a:lnTo>
                  <a:pt x="3029927" y="903389"/>
                </a:lnTo>
                <a:close/>
              </a:path>
              <a:path w="3042920" h="909954">
                <a:moveTo>
                  <a:pt x="3042627" y="12700"/>
                </a:moveTo>
                <a:lnTo>
                  <a:pt x="3036277" y="12700"/>
                </a:lnTo>
                <a:lnTo>
                  <a:pt x="3029927" y="6350"/>
                </a:lnTo>
                <a:lnTo>
                  <a:pt x="3042627" y="6350"/>
                </a:lnTo>
                <a:lnTo>
                  <a:pt x="3042627" y="12700"/>
                </a:lnTo>
                <a:close/>
              </a:path>
              <a:path w="3042920" h="909954">
                <a:moveTo>
                  <a:pt x="12700" y="903389"/>
                </a:moveTo>
                <a:lnTo>
                  <a:pt x="6350" y="897039"/>
                </a:lnTo>
                <a:lnTo>
                  <a:pt x="12700" y="897039"/>
                </a:lnTo>
                <a:lnTo>
                  <a:pt x="12700" y="903389"/>
                </a:lnTo>
                <a:close/>
              </a:path>
              <a:path w="3042920" h="909954">
                <a:moveTo>
                  <a:pt x="3029927" y="903389"/>
                </a:moveTo>
                <a:lnTo>
                  <a:pt x="12700" y="903389"/>
                </a:lnTo>
                <a:lnTo>
                  <a:pt x="12700" y="897039"/>
                </a:lnTo>
                <a:lnTo>
                  <a:pt x="3029927" y="897039"/>
                </a:lnTo>
                <a:lnTo>
                  <a:pt x="3029927" y="903389"/>
                </a:lnTo>
                <a:close/>
              </a:path>
              <a:path w="3042920" h="909954">
                <a:moveTo>
                  <a:pt x="3042627" y="903389"/>
                </a:moveTo>
                <a:lnTo>
                  <a:pt x="3029927" y="903389"/>
                </a:lnTo>
                <a:lnTo>
                  <a:pt x="3036277" y="897039"/>
                </a:lnTo>
                <a:lnTo>
                  <a:pt x="3042627" y="897039"/>
                </a:lnTo>
                <a:lnTo>
                  <a:pt x="3042627" y="90338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212335" y="5032768"/>
            <a:ext cx="30302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30910">
              <a:lnSpc>
                <a:spcPct val="100000"/>
              </a:lnSpc>
              <a:spcBef>
                <a:spcPts val="105"/>
              </a:spcBef>
              <a:tabLst>
                <a:tab pos="1746885" algn="l"/>
              </a:tabLst>
            </a:pPr>
            <a:r>
              <a:rPr dirty="0" sz="3200" b="1">
                <a:latin typeface="华文楷体"/>
                <a:cs typeface="华文楷体"/>
              </a:rPr>
              <a:t>推	测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269480" y="3009900"/>
            <a:ext cx="2685415" cy="1181100"/>
          </a:xfrm>
          <a:custGeom>
            <a:avLst/>
            <a:gdLst/>
            <a:ahLst/>
            <a:cxnLst/>
            <a:rect l="l" t="t" r="r" b="b"/>
            <a:pathLst>
              <a:path w="2685415" h="1181100">
                <a:moveTo>
                  <a:pt x="0" y="0"/>
                </a:moveTo>
                <a:lnTo>
                  <a:pt x="2685287" y="0"/>
                </a:lnTo>
                <a:lnTo>
                  <a:pt x="2685287" y="1181100"/>
                </a:lnTo>
                <a:lnTo>
                  <a:pt x="0" y="1181100"/>
                </a:lnTo>
                <a:lnTo>
                  <a:pt x="0" y="0"/>
                </a:lnTo>
                <a:close/>
              </a:path>
            </a:pathLst>
          </a:custGeom>
          <a:solidFill>
            <a:srgbClr val="5B9BD4">
              <a:alpha val="68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262965" y="3003905"/>
            <a:ext cx="2699385" cy="1194435"/>
          </a:xfrm>
          <a:custGeom>
            <a:avLst/>
            <a:gdLst/>
            <a:ahLst/>
            <a:cxnLst/>
            <a:rect l="l" t="t" r="r" b="b"/>
            <a:pathLst>
              <a:path w="2699384" h="1194435">
                <a:moveTo>
                  <a:pt x="2698851" y="1193927"/>
                </a:moveTo>
                <a:lnTo>
                  <a:pt x="0" y="1193927"/>
                </a:lnTo>
                <a:lnTo>
                  <a:pt x="0" y="0"/>
                </a:lnTo>
                <a:lnTo>
                  <a:pt x="2698851" y="0"/>
                </a:lnTo>
                <a:lnTo>
                  <a:pt x="2698851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1181227"/>
                </a:lnTo>
                <a:lnTo>
                  <a:pt x="6350" y="1181227"/>
                </a:lnTo>
                <a:lnTo>
                  <a:pt x="12700" y="1187577"/>
                </a:lnTo>
                <a:lnTo>
                  <a:pt x="2698851" y="1187577"/>
                </a:lnTo>
                <a:lnTo>
                  <a:pt x="2698851" y="1193927"/>
                </a:lnTo>
                <a:close/>
              </a:path>
              <a:path w="2699384" h="119443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2699384" h="1194435">
                <a:moveTo>
                  <a:pt x="2686151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2686151" y="6349"/>
                </a:lnTo>
                <a:lnTo>
                  <a:pt x="2686151" y="12699"/>
                </a:lnTo>
                <a:close/>
              </a:path>
              <a:path w="2699384" h="1194435">
                <a:moveTo>
                  <a:pt x="2686151" y="1187577"/>
                </a:moveTo>
                <a:lnTo>
                  <a:pt x="2686151" y="6349"/>
                </a:lnTo>
                <a:lnTo>
                  <a:pt x="2692501" y="12699"/>
                </a:lnTo>
                <a:lnTo>
                  <a:pt x="2698851" y="12699"/>
                </a:lnTo>
                <a:lnTo>
                  <a:pt x="2698851" y="1181227"/>
                </a:lnTo>
                <a:lnTo>
                  <a:pt x="2692501" y="1181227"/>
                </a:lnTo>
                <a:lnTo>
                  <a:pt x="2686151" y="1187577"/>
                </a:lnTo>
                <a:close/>
              </a:path>
              <a:path w="2699384" h="1194435">
                <a:moveTo>
                  <a:pt x="2698851" y="12699"/>
                </a:moveTo>
                <a:lnTo>
                  <a:pt x="2692501" y="12699"/>
                </a:lnTo>
                <a:lnTo>
                  <a:pt x="2686151" y="6349"/>
                </a:lnTo>
                <a:lnTo>
                  <a:pt x="2698851" y="6349"/>
                </a:lnTo>
                <a:lnTo>
                  <a:pt x="2698851" y="12699"/>
                </a:lnTo>
                <a:close/>
              </a:path>
              <a:path w="2699384" h="1194435">
                <a:moveTo>
                  <a:pt x="12700" y="1187577"/>
                </a:moveTo>
                <a:lnTo>
                  <a:pt x="6350" y="1181227"/>
                </a:lnTo>
                <a:lnTo>
                  <a:pt x="12700" y="1181227"/>
                </a:lnTo>
                <a:lnTo>
                  <a:pt x="12700" y="1187577"/>
                </a:lnTo>
                <a:close/>
              </a:path>
              <a:path w="2699384" h="1194435">
                <a:moveTo>
                  <a:pt x="2686151" y="1187577"/>
                </a:moveTo>
                <a:lnTo>
                  <a:pt x="12700" y="1187577"/>
                </a:lnTo>
                <a:lnTo>
                  <a:pt x="12700" y="1181227"/>
                </a:lnTo>
                <a:lnTo>
                  <a:pt x="2686151" y="1181227"/>
                </a:lnTo>
                <a:lnTo>
                  <a:pt x="2686151" y="1187577"/>
                </a:lnTo>
                <a:close/>
              </a:path>
              <a:path w="2699384" h="1194435">
                <a:moveTo>
                  <a:pt x="2698851" y="1187577"/>
                </a:moveTo>
                <a:lnTo>
                  <a:pt x="2686151" y="1187577"/>
                </a:lnTo>
                <a:lnTo>
                  <a:pt x="2692501" y="1181227"/>
                </a:lnTo>
                <a:lnTo>
                  <a:pt x="2698851" y="1181227"/>
                </a:lnTo>
                <a:lnTo>
                  <a:pt x="2698851" y="118757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805449" y="3387331"/>
            <a:ext cx="1470113" cy="42158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901054" y="3353993"/>
            <a:ext cx="3989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7455" algn="l"/>
              </a:tabLst>
            </a:pPr>
            <a:r>
              <a:rPr dirty="0" baseline="-5555" sz="3000" spc="-7" b="1" i="1">
                <a:latin typeface="Times New Roman"/>
                <a:cs typeface="Times New Roman"/>
              </a:rPr>
              <a:t>F</a:t>
            </a:r>
            <a:r>
              <a:rPr dirty="0" baseline="-5555" sz="3000" b="1">
                <a:latin typeface="华文楷体"/>
                <a:cs typeface="华文楷体"/>
              </a:rPr>
              <a:t>不</a:t>
            </a:r>
            <a:r>
              <a:rPr dirty="0" baseline="-5555" sz="3000" spc="300" b="1">
                <a:latin typeface="华文楷体"/>
                <a:cs typeface="华文楷体"/>
              </a:rPr>
              <a:t>同</a:t>
            </a:r>
            <a:r>
              <a:rPr dirty="0" sz="2000" b="1">
                <a:latin typeface="华文楷体"/>
                <a:cs typeface="华文楷体"/>
              </a:rPr>
              <a:t>/</a:t>
            </a:r>
            <a:r>
              <a:rPr dirty="0" sz="2000" b="1">
                <a:latin typeface="华文楷体"/>
                <a:cs typeface="华文楷体"/>
              </a:rPr>
              <a:t>同</a:t>
            </a:r>
            <a:r>
              <a:rPr dirty="0" sz="2000" b="1">
                <a:latin typeface="华文楷体"/>
                <a:cs typeface="华文楷体"/>
              </a:rPr>
              <a:t>	</a:t>
            </a:r>
            <a:r>
              <a:rPr dirty="0" sz="2400" b="1">
                <a:latin typeface="华文楷体"/>
                <a:cs typeface="华文楷体"/>
              </a:rPr>
              <a:t>“点电荷情景”验</a:t>
            </a:r>
            <a:r>
              <a:rPr dirty="0" sz="2400" spc="-5" b="1">
                <a:latin typeface="华文楷体"/>
                <a:cs typeface="华文楷体"/>
              </a:rPr>
              <a:t>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6765" y="3389998"/>
            <a:ext cx="1517891" cy="421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98502" y="3862413"/>
            <a:ext cx="1477060" cy="42158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6089726" y="3877551"/>
            <a:ext cx="9353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华文楷体"/>
                <a:cs typeface="华文楷体"/>
              </a:rPr>
              <a:t>大</a:t>
            </a:r>
            <a:r>
              <a:rPr dirty="0" sz="2000" spc="225" b="1">
                <a:latin typeface="华文楷体"/>
                <a:cs typeface="华文楷体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/小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11129" y="3854183"/>
            <a:ext cx="1517891" cy="4216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868024" y="3209125"/>
            <a:ext cx="421640" cy="953769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000" spc="-5" b="1" i="1">
                <a:latin typeface="Times New Roman"/>
                <a:cs typeface="Times New Roman"/>
              </a:rPr>
              <a:t>q</a:t>
            </a:r>
            <a:r>
              <a:rPr dirty="0" sz="2000" b="1">
                <a:latin typeface="华文楷体"/>
                <a:cs typeface="华文楷体"/>
              </a:rPr>
              <a:t>同</a:t>
            </a:r>
            <a:endParaRPr sz="2000">
              <a:latin typeface="华文楷体"/>
              <a:cs typeface="华文楷体"/>
            </a:endParaRPr>
          </a:p>
          <a:p>
            <a:pPr marL="26670">
              <a:lnSpc>
                <a:spcPct val="100000"/>
              </a:lnSpc>
              <a:spcBef>
                <a:spcPts val="125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q</a:t>
            </a:r>
            <a:r>
              <a:rPr dirty="0" sz="2000" b="1">
                <a:latin typeface="华文楷体"/>
                <a:cs typeface="华文楷体"/>
              </a:rPr>
              <a:t>同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53330" y="2514409"/>
            <a:ext cx="35147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6980" algn="l"/>
              </a:tabLst>
            </a:pPr>
            <a:r>
              <a:rPr dirty="0" sz="2000" b="1">
                <a:latin typeface="华文楷体"/>
                <a:cs typeface="华文楷体"/>
              </a:rPr>
              <a:t>电荷量</a:t>
            </a:r>
            <a:r>
              <a:rPr dirty="0" sz="2000" b="1" i="1">
                <a:latin typeface="Times New Roman"/>
                <a:cs typeface="Times New Roman"/>
              </a:rPr>
              <a:t>q	</a:t>
            </a:r>
            <a:r>
              <a:rPr dirty="0" baseline="1388" sz="3000" b="1">
                <a:solidFill>
                  <a:srgbClr val="FF0000"/>
                </a:solidFill>
                <a:latin typeface="华文楷体"/>
                <a:cs typeface="华文楷体"/>
              </a:rPr>
              <a:t>静电</a:t>
            </a:r>
            <a:r>
              <a:rPr dirty="0" baseline="1388" sz="3000" spc="412" b="1">
                <a:solidFill>
                  <a:srgbClr val="FF0000"/>
                </a:solidFill>
                <a:latin typeface="华文楷体"/>
                <a:cs typeface="华文楷体"/>
              </a:rPr>
              <a:t>力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电场</a:t>
            </a:r>
            <a:r>
              <a:rPr dirty="0" sz="2000" spc="-30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&amp;</a:t>
            </a:r>
            <a:r>
              <a:rPr dirty="0" sz="2000" spc="-45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305469" y="4663440"/>
            <a:ext cx="1848954" cy="144322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2387498" y="4749596"/>
            <a:ext cx="1311275" cy="850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P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华文楷体"/>
                <a:cs typeface="华文楷体"/>
              </a:rPr>
              <a:t>点的电场</a:t>
            </a:r>
            <a:endParaRPr sz="2000">
              <a:latin typeface="华文楷体"/>
              <a:cs typeface="华文楷体"/>
            </a:endParaRPr>
          </a:p>
          <a:p>
            <a:pPr marL="41910">
              <a:lnSpc>
                <a:spcPct val="100000"/>
              </a:lnSpc>
              <a:spcBef>
                <a:spcPts val="1689"/>
              </a:spcBef>
            </a:pPr>
            <a:r>
              <a:rPr dirty="0" sz="2000" b="1">
                <a:latin typeface="Times New Roman"/>
                <a:cs typeface="Times New Roman"/>
              </a:rPr>
              <a:t>P</a:t>
            </a:r>
            <a:r>
              <a:rPr dirty="0" sz="2000" spc="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点的电场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645395" y="5600700"/>
            <a:ext cx="99060" cy="483234"/>
          </a:xfrm>
          <a:custGeom>
            <a:avLst/>
            <a:gdLst/>
            <a:ahLst/>
            <a:cxnLst/>
            <a:rect l="l" t="t" r="r" b="b"/>
            <a:pathLst>
              <a:path w="99059" h="483235">
                <a:moveTo>
                  <a:pt x="99059" y="50291"/>
                </a:moveTo>
                <a:lnTo>
                  <a:pt x="0" y="50291"/>
                </a:lnTo>
                <a:lnTo>
                  <a:pt x="48768" y="0"/>
                </a:lnTo>
                <a:lnTo>
                  <a:pt x="99059" y="50291"/>
                </a:lnTo>
                <a:close/>
              </a:path>
              <a:path w="99059" h="483235">
                <a:moveTo>
                  <a:pt x="74675" y="483108"/>
                </a:moveTo>
                <a:lnTo>
                  <a:pt x="24383" y="483108"/>
                </a:lnTo>
                <a:lnTo>
                  <a:pt x="24383" y="50291"/>
                </a:lnTo>
                <a:lnTo>
                  <a:pt x="74675" y="50291"/>
                </a:lnTo>
                <a:lnTo>
                  <a:pt x="74675" y="48310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760212" y="1910638"/>
            <a:ext cx="3702550" cy="69376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119395" y="1925446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试探电</a:t>
            </a:r>
            <a:r>
              <a:rPr dirty="0" sz="2400" spc="-5" b="1">
                <a:latin typeface="华文楷体"/>
                <a:cs typeface="华文楷体"/>
              </a:rPr>
              <a:t>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99754" y="3389629"/>
            <a:ext cx="1733283" cy="4216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3092170" y="3871480"/>
            <a:ext cx="4718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/</a:t>
            </a:r>
            <a:r>
              <a:rPr dirty="0" sz="2000" spc="-80" b="1">
                <a:latin typeface="华文楷体"/>
                <a:cs typeface="华文楷体"/>
              </a:rPr>
              <a:t> </a:t>
            </a:r>
            <a:r>
              <a:rPr dirty="0" sz="2000" b="1">
                <a:solidFill>
                  <a:srgbClr val="3366FF"/>
                </a:solidFill>
                <a:latin typeface="华文楷体"/>
                <a:cs typeface="华文楷体"/>
              </a:rPr>
              <a:t>弱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38958" y="3856545"/>
            <a:ext cx="28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强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296223" y="3858602"/>
            <a:ext cx="1736813" cy="4216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2302294" y="1921751"/>
            <a:ext cx="1849755" cy="1821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086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</a:t>
            </a:r>
            <a:r>
              <a:rPr dirty="0" sz="2400" spc="-5" b="1">
                <a:latin typeface="华文楷体"/>
                <a:cs typeface="华文楷体"/>
              </a:rPr>
              <a:t>场</a:t>
            </a:r>
            <a:endParaRPr sz="2400">
              <a:latin typeface="华文楷体"/>
              <a:cs typeface="华文楷体"/>
            </a:endParaRPr>
          </a:p>
          <a:p>
            <a:pPr marL="102870" marR="5080" indent="-90805">
              <a:lnSpc>
                <a:spcPct val="153300"/>
              </a:lnSpc>
              <a:spcBef>
                <a:spcPts val="21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电场与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、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无关 </a:t>
            </a:r>
            <a:r>
              <a:rPr dirty="0" sz="2000" b="1">
                <a:latin typeface="华文楷体"/>
                <a:cs typeface="华文楷体"/>
              </a:rPr>
              <a:t>存在</a:t>
            </a:r>
            <a:r>
              <a:rPr dirty="0" sz="2000" spc="75" b="1">
                <a:latin typeface="华文楷体"/>
                <a:cs typeface="华文楷体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/不存在 不同</a:t>
            </a:r>
            <a:r>
              <a:rPr dirty="0" sz="2000" spc="175" b="1">
                <a:latin typeface="华文楷体"/>
                <a:cs typeface="华文楷体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/同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299754" y="2904032"/>
            <a:ext cx="1733283" cy="42160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2293594" y="4313008"/>
            <a:ext cx="20624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电场强弱（位置）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80764" y="5324618"/>
            <a:ext cx="5648960" cy="763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60445">
              <a:lnSpc>
                <a:spcPts val="2720"/>
              </a:lnSpc>
            </a:pPr>
            <a:r>
              <a:rPr dirty="0" sz="2400" spc="-5" b="1" i="1">
                <a:latin typeface="Times New Roman"/>
                <a:cs typeface="Times New Roman"/>
              </a:rPr>
              <a:t>F= </a:t>
            </a:r>
            <a:r>
              <a:rPr dirty="0" sz="2400" b="1" i="1">
                <a:latin typeface="Times New Roman"/>
                <a:cs typeface="Times New Roman"/>
              </a:rPr>
              <a:t>K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r>
              <a:rPr dirty="0" baseline="-17921" sz="2325" spc="307" b="1">
                <a:latin typeface="Times New Roman"/>
                <a:cs typeface="Times New Roman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  <a:tabLst>
                <a:tab pos="1870075" algn="l"/>
                <a:tab pos="3693795" algn="l"/>
                <a:tab pos="5635625" algn="l"/>
              </a:tabLst>
            </a:pPr>
            <a:r>
              <a:rPr dirty="0" u="heavy" baseline="1388" sz="3000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388" sz="3000" spc="-427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388" sz="3000" spc="-7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heavy" baseline="1388" sz="3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越大场越强</a:t>
            </a:r>
            <a:r>
              <a:rPr dirty="0" u="heavy" baseline="1388" sz="3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	</a:t>
            </a:r>
            <a:r>
              <a:rPr dirty="0" u="heavy" sz="2000" spc="-5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heavy" sz="2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与位置有关</a:t>
            </a:r>
            <a:r>
              <a:rPr dirty="0" u="heavy" sz="2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	</a:t>
            </a:r>
            <a:r>
              <a:rPr dirty="0" u="heavy" baseline="2777" sz="3000" spc="-7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K</a:t>
            </a:r>
            <a:r>
              <a:rPr dirty="0" u="heavy" baseline="2777" sz="3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与</a:t>
            </a:r>
            <a:r>
              <a:rPr dirty="0" u="heavy" baseline="2777" sz="3000" spc="-307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baseline="2645" sz="3150" spc="-1102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、</a:t>
            </a:r>
            <a:r>
              <a:rPr dirty="0" u="heavy" baseline="2777" sz="3000" spc="-7" b="1" i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q</a:t>
            </a:r>
            <a:r>
              <a:rPr dirty="0" u="heavy" baseline="2777" sz="3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无关</a:t>
            </a:r>
            <a:r>
              <a:rPr dirty="0" u="heavy" baseline="2777" sz="3000" b="1">
                <a:solidFill>
                  <a:srgbClr val="FF0000"/>
                </a:solidFill>
                <a:uFill>
                  <a:solidFill>
                    <a:srgbClr val="5B9BD4"/>
                  </a:solidFill>
                </a:uFill>
                <a:latin typeface="华文楷体"/>
                <a:cs typeface="华文楷体"/>
              </a:rPr>
              <a:t>	</a:t>
            </a:r>
            <a:endParaRPr baseline="2777" sz="3000">
              <a:latin typeface="华文楷体"/>
              <a:cs typeface="华文楷体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72029" y="5427549"/>
            <a:ext cx="107950" cy="207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515"/>
              </a:lnSpc>
            </a:pPr>
            <a:r>
              <a:rPr dirty="0" sz="1300" spc="-5" b="1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71737" y="2094445"/>
            <a:ext cx="6489065" cy="94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64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1.</a:t>
            </a:r>
            <a:r>
              <a:rPr dirty="0" sz="2400" b="1">
                <a:latin typeface="华文楷体"/>
                <a:cs typeface="华文楷体"/>
              </a:rPr>
              <a:t>定义：放入电场中某点的试探电荷所受的静</a:t>
            </a:r>
            <a:r>
              <a:rPr dirty="0" sz="2400" spc="-5" b="1">
                <a:latin typeface="华文楷体"/>
                <a:cs typeface="华文楷体"/>
              </a:rPr>
              <a:t>电 </a:t>
            </a:r>
            <a:r>
              <a:rPr dirty="0" sz="2400" b="1">
                <a:latin typeface="华文楷体"/>
                <a:cs typeface="华文楷体"/>
              </a:rPr>
              <a:t>力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sz="2400" b="1">
                <a:latin typeface="华文楷体"/>
                <a:cs typeface="华文楷体"/>
              </a:rPr>
              <a:t>与它的电荷量</a:t>
            </a:r>
            <a:r>
              <a:rPr dirty="0" sz="2400" b="1" i="1">
                <a:latin typeface="Times New Roman"/>
                <a:cs typeface="Times New Roman"/>
              </a:rPr>
              <a:t>q</a:t>
            </a:r>
            <a:r>
              <a:rPr dirty="0" sz="2400" b="1">
                <a:latin typeface="华文楷体"/>
                <a:cs typeface="华文楷体"/>
              </a:rPr>
              <a:t>之比，叫作该点的电场强度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5370" y="3879176"/>
            <a:ext cx="317500" cy="0"/>
          </a:xfrm>
          <a:custGeom>
            <a:avLst/>
            <a:gdLst/>
            <a:ahLst/>
            <a:cxnLst/>
            <a:rect l="l" t="t" r="r" b="b"/>
            <a:pathLst>
              <a:path w="317500" h="0">
                <a:moveTo>
                  <a:pt x="0" y="0"/>
                </a:moveTo>
                <a:lnTo>
                  <a:pt x="317423" y="0"/>
                </a:lnTo>
              </a:path>
            </a:pathLst>
          </a:custGeom>
          <a:ln w="173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617339" y="3879303"/>
            <a:ext cx="18669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5" i="1">
                <a:latin typeface="Times New Roman"/>
                <a:cs typeface="Times New Roman"/>
              </a:rPr>
              <a:t>q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7150" y="3626383"/>
            <a:ext cx="246316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18335" algn="l"/>
                <a:tab pos="2252980" algn="l"/>
              </a:tabLst>
            </a:pPr>
            <a:r>
              <a:rPr dirty="0" baseline="1157" sz="3600" spc="-7" b="1">
                <a:latin typeface="华文楷体"/>
                <a:cs typeface="华文楷体"/>
              </a:rPr>
              <a:t>2</a:t>
            </a:r>
            <a:r>
              <a:rPr dirty="0" baseline="1157" sz="3600" spc="-7" b="1">
                <a:latin typeface="华文楷体"/>
                <a:cs typeface="华文楷体"/>
              </a:rPr>
              <a:t>.</a:t>
            </a:r>
            <a:r>
              <a:rPr dirty="0" baseline="1157" sz="3600" spc="7" b="1">
                <a:latin typeface="华文楷体"/>
                <a:cs typeface="华文楷体"/>
              </a:rPr>
              <a:t> </a:t>
            </a:r>
            <a:r>
              <a:rPr dirty="0" baseline="1157" sz="3600" b="1">
                <a:latin typeface="华文楷体"/>
                <a:cs typeface="华文楷体"/>
              </a:rPr>
              <a:t>定义式</a:t>
            </a:r>
            <a:r>
              <a:rPr dirty="0" baseline="1157" sz="3600" spc="-7" b="1">
                <a:latin typeface="华文楷体"/>
                <a:cs typeface="华文楷体"/>
              </a:rPr>
              <a:t>：</a:t>
            </a:r>
            <a:r>
              <a:rPr dirty="0" baseline="1157" sz="3600" spc="-172" b="1">
                <a:latin typeface="华文楷体"/>
                <a:cs typeface="华文楷体"/>
              </a:rPr>
              <a:t> </a:t>
            </a:r>
            <a:r>
              <a:rPr dirty="0" sz="2500" spc="20" i="1">
                <a:latin typeface="Times New Roman"/>
                <a:cs typeface="Times New Roman"/>
              </a:rPr>
              <a:t>E</a:t>
            </a:r>
            <a:r>
              <a:rPr dirty="0" sz="2500" i="1">
                <a:latin typeface="Times New Roman"/>
                <a:cs typeface="Times New Roman"/>
              </a:rPr>
              <a:t>	</a:t>
            </a:r>
            <a:r>
              <a:rPr dirty="0" sz="2500" spc="15">
                <a:latin typeface="Symbol"/>
                <a:cs typeface="Symbol"/>
              </a:rPr>
              <a:t>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baseline="35555" sz="3750" spc="30" i="1">
                <a:latin typeface="Times New Roman"/>
                <a:cs typeface="Times New Roman"/>
              </a:rPr>
              <a:t>F</a:t>
            </a:r>
            <a:endParaRPr baseline="35555" sz="3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1737" y="4574120"/>
            <a:ext cx="30048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3600" algn="l"/>
              </a:tabLst>
            </a:pPr>
            <a:r>
              <a:rPr dirty="0" sz="2400" spc="-5" b="1">
                <a:latin typeface="华文楷体"/>
                <a:cs typeface="华文楷体"/>
              </a:rPr>
              <a:t>3.</a:t>
            </a:r>
            <a:r>
              <a:rPr dirty="0" sz="2400" b="1">
                <a:latin typeface="华文楷体"/>
                <a:cs typeface="华文楷体"/>
              </a:rPr>
              <a:t>单位：牛/</a:t>
            </a:r>
            <a:r>
              <a:rPr dirty="0" sz="2400" spc="-5" b="1">
                <a:latin typeface="华文楷体"/>
                <a:cs typeface="华文楷体"/>
              </a:rPr>
              <a:t>库	( </a:t>
            </a:r>
            <a:r>
              <a:rPr dirty="0" sz="2400" spc="-5" b="1">
                <a:latin typeface="Times New Roman"/>
                <a:cs typeface="Times New Roman"/>
              </a:rPr>
              <a:t>N/C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)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40126" y="197140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78023" y="1648967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76144" y="1871472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44275" y="1353477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电场强度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420" y="1321498"/>
            <a:ext cx="7355205" cy="90296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思考：把同一试探电荷放在点电荷电场中的不同位置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试探电荷受到的静电力的方向是否相同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2049" y="1991525"/>
            <a:ext cx="4724247" cy="4866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179390" y="2994380"/>
            <a:ext cx="457834" cy="973455"/>
          </a:xfrm>
          <a:custGeom>
            <a:avLst/>
            <a:gdLst/>
            <a:ahLst/>
            <a:cxnLst/>
            <a:rect l="l" t="t" r="r" b="b"/>
            <a:pathLst>
              <a:path w="457835" h="973454">
                <a:moveTo>
                  <a:pt x="445681" y="37769"/>
                </a:moveTo>
                <a:lnTo>
                  <a:pt x="419607" y="26073"/>
                </a:lnTo>
                <a:lnTo>
                  <a:pt x="431304" y="0"/>
                </a:lnTo>
                <a:lnTo>
                  <a:pt x="457377" y="11696"/>
                </a:lnTo>
                <a:lnTo>
                  <a:pt x="445681" y="37769"/>
                </a:lnTo>
                <a:close/>
              </a:path>
              <a:path w="457835" h="973454">
                <a:moveTo>
                  <a:pt x="422287" y="89915"/>
                </a:moveTo>
                <a:lnTo>
                  <a:pt x="396214" y="78219"/>
                </a:lnTo>
                <a:lnTo>
                  <a:pt x="407911" y="52146"/>
                </a:lnTo>
                <a:lnTo>
                  <a:pt x="433984" y="63842"/>
                </a:lnTo>
                <a:lnTo>
                  <a:pt x="422287" y="89915"/>
                </a:lnTo>
                <a:close/>
              </a:path>
              <a:path w="457835" h="973454">
                <a:moveTo>
                  <a:pt x="398881" y="142049"/>
                </a:moveTo>
                <a:lnTo>
                  <a:pt x="372821" y="130352"/>
                </a:lnTo>
                <a:lnTo>
                  <a:pt x="384517" y="104279"/>
                </a:lnTo>
                <a:lnTo>
                  <a:pt x="410590" y="115989"/>
                </a:lnTo>
                <a:lnTo>
                  <a:pt x="398881" y="142049"/>
                </a:lnTo>
                <a:close/>
              </a:path>
              <a:path w="457835" h="973454">
                <a:moveTo>
                  <a:pt x="375488" y="194195"/>
                </a:moveTo>
                <a:lnTo>
                  <a:pt x="349415" y="182498"/>
                </a:lnTo>
                <a:lnTo>
                  <a:pt x="361111" y="156425"/>
                </a:lnTo>
                <a:lnTo>
                  <a:pt x="387184" y="168122"/>
                </a:lnTo>
                <a:lnTo>
                  <a:pt x="375488" y="194195"/>
                </a:lnTo>
                <a:close/>
              </a:path>
              <a:path w="457835" h="973454">
                <a:moveTo>
                  <a:pt x="352094" y="246329"/>
                </a:moveTo>
                <a:lnTo>
                  <a:pt x="326021" y="234632"/>
                </a:lnTo>
                <a:lnTo>
                  <a:pt x="337718" y="208572"/>
                </a:lnTo>
                <a:lnTo>
                  <a:pt x="363791" y="220268"/>
                </a:lnTo>
                <a:lnTo>
                  <a:pt x="352094" y="246329"/>
                </a:lnTo>
                <a:close/>
              </a:path>
              <a:path w="457835" h="973454">
                <a:moveTo>
                  <a:pt x="328701" y="298475"/>
                </a:moveTo>
                <a:lnTo>
                  <a:pt x="302628" y="286778"/>
                </a:lnTo>
                <a:lnTo>
                  <a:pt x="314325" y="260705"/>
                </a:lnTo>
                <a:lnTo>
                  <a:pt x="340398" y="272402"/>
                </a:lnTo>
                <a:lnTo>
                  <a:pt x="328701" y="298475"/>
                </a:lnTo>
                <a:close/>
              </a:path>
              <a:path w="457835" h="973454">
                <a:moveTo>
                  <a:pt x="305295" y="350621"/>
                </a:moveTo>
                <a:lnTo>
                  <a:pt x="279222" y="338924"/>
                </a:lnTo>
                <a:lnTo>
                  <a:pt x="290931" y="312851"/>
                </a:lnTo>
                <a:lnTo>
                  <a:pt x="316991" y="324548"/>
                </a:lnTo>
                <a:lnTo>
                  <a:pt x="305295" y="350621"/>
                </a:lnTo>
                <a:close/>
              </a:path>
              <a:path w="457835" h="973454">
                <a:moveTo>
                  <a:pt x="281901" y="402755"/>
                </a:moveTo>
                <a:lnTo>
                  <a:pt x="255828" y="391058"/>
                </a:lnTo>
                <a:lnTo>
                  <a:pt x="267525" y="364985"/>
                </a:lnTo>
                <a:lnTo>
                  <a:pt x="293598" y="376694"/>
                </a:lnTo>
                <a:lnTo>
                  <a:pt x="281901" y="402755"/>
                </a:lnTo>
                <a:close/>
              </a:path>
              <a:path w="457835" h="973454">
                <a:moveTo>
                  <a:pt x="258508" y="454901"/>
                </a:moveTo>
                <a:lnTo>
                  <a:pt x="232435" y="443204"/>
                </a:lnTo>
                <a:lnTo>
                  <a:pt x="244132" y="417131"/>
                </a:lnTo>
                <a:lnTo>
                  <a:pt x="270205" y="428828"/>
                </a:lnTo>
                <a:lnTo>
                  <a:pt x="258508" y="454901"/>
                </a:lnTo>
                <a:close/>
              </a:path>
              <a:path w="457835" h="973454">
                <a:moveTo>
                  <a:pt x="235102" y="507047"/>
                </a:moveTo>
                <a:lnTo>
                  <a:pt x="209041" y="495338"/>
                </a:lnTo>
                <a:lnTo>
                  <a:pt x="220738" y="469277"/>
                </a:lnTo>
                <a:lnTo>
                  <a:pt x="246811" y="480974"/>
                </a:lnTo>
                <a:lnTo>
                  <a:pt x="235102" y="507047"/>
                </a:lnTo>
                <a:close/>
              </a:path>
              <a:path w="457835" h="973454">
                <a:moveTo>
                  <a:pt x="211708" y="559180"/>
                </a:moveTo>
                <a:lnTo>
                  <a:pt x="185635" y="547484"/>
                </a:lnTo>
                <a:lnTo>
                  <a:pt x="197332" y="521411"/>
                </a:lnTo>
                <a:lnTo>
                  <a:pt x="223405" y="533107"/>
                </a:lnTo>
                <a:lnTo>
                  <a:pt x="211708" y="559180"/>
                </a:lnTo>
                <a:close/>
              </a:path>
              <a:path w="457835" h="973454">
                <a:moveTo>
                  <a:pt x="188315" y="611327"/>
                </a:moveTo>
                <a:lnTo>
                  <a:pt x="162242" y="599630"/>
                </a:lnTo>
                <a:lnTo>
                  <a:pt x="173939" y="573557"/>
                </a:lnTo>
                <a:lnTo>
                  <a:pt x="200012" y="585254"/>
                </a:lnTo>
                <a:lnTo>
                  <a:pt x="188315" y="611327"/>
                </a:lnTo>
                <a:close/>
              </a:path>
              <a:path w="457835" h="973454">
                <a:moveTo>
                  <a:pt x="164922" y="663460"/>
                </a:moveTo>
                <a:lnTo>
                  <a:pt x="138849" y="651763"/>
                </a:lnTo>
                <a:lnTo>
                  <a:pt x="150545" y="625690"/>
                </a:lnTo>
                <a:lnTo>
                  <a:pt x="176618" y="637400"/>
                </a:lnTo>
                <a:lnTo>
                  <a:pt x="164922" y="663460"/>
                </a:lnTo>
                <a:close/>
              </a:path>
              <a:path w="457835" h="973454">
                <a:moveTo>
                  <a:pt x="141516" y="715606"/>
                </a:moveTo>
                <a:lnTo>
                  <a:pt x="115442" y="703910"/>
                </a:lnTo>
                <a:lnTo>
                  <a:pt x="127152" y="677837"/>
                </a:lnTo>
                <a:lnTo>
                  <a:pt x="153212" y="689533"/>
                </a:lnTo>
                <a:lnTo>
                  <a:pt x="141516" y="715606"/>
                </a:lnTo>
                <a:close/>
              </a:path>
              <a:path w="457835" h="973454">
                <a:moveTo>
                  <a:pt x="118122" y="767753"/>
                </a:moveTo>
                <a:lnTo>
                  <a:pt x="92049" y="756043"/>
                </a:lnTo>
                <a:lnTo>
                  <a:pt x="103746" y="729983"/>
                </a:lnTo>
                <a:lnTo>
                  <a:pt x="129819" y="741679"/>
                </a:lnTo>
                <a:lnTo>
                  <a:pt x="118122" y="767753"/>
                </a:lnTo>
                <a:close/>
              </a:path>
              <a:path w="457835" h="973454">
                <a:moveTo>
                  <a:pt x="94729" y="819886"/>
                </a:moveTo>
                <a:lnTo>
                  <a:pt x="68656" y="808189"/>
                </a:lnTo>
                <a:lnTo>
                  <a:pt x="80352" y="782116"/>
                </a:lnTo>
                <a:lnTo>
                  <a:pt x="106425" y="793813"/>
                </a:lnTo>
                <a:lnTo>
                  <a:pt x="94729" y="819886"/>
                </a:lnTo>
                <a:close/>
              </a:path>
              <a:path w="457835" h="973454">
                <a:moveTo>
                  <a:pt x="71323" y="872032"/>
                </a:moveTo>
                <a:lnTo>
                  <a:pt x="45262" y="860336"/>
                </a:lnTo>
                <a:lnTo>
                  <a:pt x="56959" y="834263"/>
                </a:lnTo>
                <a:lnTo>
                  <a:pt x="83032" y="845959"/>
                </a:lnTo>
                <a:lnTo>
                  <a:pt x="71323" y="872032"/>
                </a:lnTo>
                <a:close/>
              </a:path>
              <a:path w="457835" h="973454">
                <a:moveTo>
                  <a:pt x="47929" y="924166"/>
                </a:moveTo>
                <a:lnTo>
                  <a:pt x="21856" y="912469"/>
                </a:lnTo>
                <a:lnTo>
                  <a:pt x="33553" y="886396"/>
                </a:lnTo>
                <a:lnTo>
                  <a:pt x="59626" y="898105"/>
                </a:lnTo>
                <a:lnTo>
                  <a:pt x="47929" y="924166"/>
                </a:lnTo>
                <a:close/>
              </a:path>
              <a:path w="457835" h="973454">
                <a:moveTo>
                  <a:pt x="26073" y="972896"/>
                </a:moveTo>
                <a:lnTo>
                  <a:pt x="0" y="961199"/>
                </a:lnTo>
                <a:lnTo>
                  <a:pt x="10159" y="938542"/>
                </a:lnTo>
                <a:lnTo>
                  <a:pt x="36233" y="950239"/>
                </a:lnTo>
                <a:lnTo>
                  <a:pt x="26073" y="97289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808002" y="2647327"/>
            <a:ext cx="27051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240" i="1">
                <a:latin typeface="Times New Roman"/>
                <a:cs typeface="Times New Roman"/>
              </a:rPr>
              <a:t>F</a:t>
            </a:r>
            <a:r>
              <a:rPr dirty="0" baseline="-23809" sz="2100" spc="-7">
                <a:latin typeface="Times New Roman"/>
                <a:cs typeface="Times New Roman"/>
              </a:rPr>
              <a:t>2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67375" y="2690190"/>
            <a:ext cx="311785" cy="626110"/>
          </a:xfrm>
          <a:custGeom>
            <a:avLst/>
            <a:gdLst/>
            <a:ahLst/>
            <a:cxnLst/>
            <a:rect l="l" t="t" r="r" b="b"/>
            <a:pathLst>
              <a:path w="311785" h="626110">
                <a:moveTo>
                  <a:pt x="206209" y="96837"/>
                </a:moveTo>
                <a:lnTo>
                  <a:pt x="192239" y="83781"/>
                </a:lnTo>
                <a:lnTo>
                  <a:pt x="192303" y="80797"/>
                </a:lnTo>
                <a:lnTo>
                  <a:pt x="299758" y="0"/>
                </a:lnTo>
                <a:lnTo>
                  <a:pt x="301637" y="19748"/>
                </a:lnTo>
                <a:lnTo>
                  <a:pt x="274878" y="19748"/>
                </a:lnTo>
                <a:lnTo>
                  <a:pt x="252698" y="67706"/>
                </a:lnTo>
                <a:lnTo>
                  <a:pt x="214655" y="94272"/>
                </a:lnTo>
                <a:lnTo>
                  <a:pt x="212039" y="95719"/>
                </a:lnTo>
                <a:lnTo>
                  <a:pt x="209181" y="96583"/>
                </a:lnTo>
                <a:lnTo>
                  <a:pt x="206209" y="96837"/>
                </a:lnTo>
                <a:close/>
              </a:path>
              <a:path w="311785" h="626110">
                <a:moveTo>
                  <a:pt x="252698" y="67706"/>
                </a:moveTo>
                <a:lnTo>
                  <a:pt x="274878" y="19748"/>
                </a:lnTo>
                <a:lnTo>
                  <a:pt x="290765" y="27089"/>
                </a:lnTo>
                <a:lnTo>
                  <a:pt x="273621" y="27089"/>
                </a:lnTo>
                <a:lnTo>
                  <a:pt x="275944" y="51474"/>
                </a:lnTo>
                <a:lnTo>
                  <a:pt x="252698" y="67706"/>
                </a:lnTo>
                <a:close/>
              </a:path>
              <a:path w="311785" h="626110">
                <a:moveTo>
                  <a:pt x="297116" y="138823"/>
                </a:moveTo>
                <a:lnTo>
                  <a:pt x="278633" y="79715"/>
                </a:lnTo>
                <a:lnTo>
                  <a:pt x="300824" y="31737"/>
                </a:lnTo>
                <a:lnTo>
                  <a:pt x="274878" y="19748"/>
                </a:lnTo>
                <a:lnTo>
                  <a:pt x="301637" y="19748"/>
                </a:lnTo>
                <a:lnTo>
                  <a:pt x="311480" y="123189"/>
                </a:lnTo>
                <a:lnTo>
                  <a:pt x="300088" y="138544"/>
                </a:lnTo>
                <a:lnTo>
                  <a:pt x="297116" y="138823"/>
                </a:lnTo>
                <a:close/>
              </a:path>
              <a:path w="311785" h="626110">
                <a:moveTo>
                  <a:pt x="275944" y="51474"/>
                </a:moveTo>
                <a:lnTo>
                  <a:pt x="273621" y="27089"/>
                </a:lnTo>
                <a:lnTo>
                  <a:pt x="296024" y="37452"/>
                </a:lnTo>
                <a:lnTo>
                  <a:pt x="275944" y="51474"/>
                </a:lnTo>
                <a:close/>
              </a:path>
              <a:path w="311785" h="626110">
                <a:moveTo>
                  <a:pt x="278633" y="79715"/>
                </a:moveTo>
                <a:lnTo>
                  <a:pt x="275944" y="51474"/>
                </a:lnTo>
                <a:lnTo>
                  <a:pt x="296024" y="37452"/>
                </a:lnTo>
                <a:lnTo>
                  <a:pt x="273621" y="27089"/>
                </a:lnTo>
                <a:lnTo>
                  <a:pt x="290765" y="27089"/>
                </a:lnTo>
                <a:lnTo>
                  <a:pt x="300824" y="31737"/>
                </a:lnTo>
                <a:lnTo>
                  <a:pt x="278633" y="79715"/>
                </a:lnTo>
                <a:close/>
              </a:path>
              <a:path w="311785" h="626110">
                <a:moveTo>
                  <a:pt x="25933" y="626071"/>
                </a:moveTo>
                <a:lnTo>
                  <a:pt x="0" y="614083"/>
                </a:lnTo>
                <a:lnTo>
                  <a:pt x="252698" y="67706"/>
                </a:lnTo>
                <a:lnTo>
                  <a:pt x="275944" y="51474"/>
                </a:lnTo>
                <a:lnTo>
                  <a:pt x="278633" y="79715"/>
                </a:lnTo>
                <a:lnTo>
                  <a:pt x="25933" y="626071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405628" y="3233927"/>
            <a:ext cx="149351" cy="14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67503" y="2965437"/>
            <a:ext cx="17907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58714" y="3221062"/>
            <a:ext cx="1384935" cy="739140"/>
          </a:xfrm>
          <a:custGeom>
            <a:avLst/>
            <a:gdLst/>
            <a:ahLst/>
            <a:cxnLst/>
            <a:rect l="l" t="t" r="r" b="b"/>
            <a:pathLst>
              <a:path w="1384934" h="739139">
                <a:moveTo>
                  <a:pt x="1359319" y="38531"/>
                </a:moveTo>
                <a:lnTo>
                  <a:pt x="1346136" y="13182"/>
                </a:lnTo>
                <a:lnTo>
                  <a:pt x="1371485" y="0"/>
                </a:lnTo>
                <a:lnTo>
                  <a:pt x="1384668" y="25349"/>
                </a:lnTo>
                <a:lnTo>
                  <a:pt x="1359319" y="38531"/>
                </a:lnTo>
                <a:close/>
              </a:path>
              <a:path w="1384934" h="739139">
                <a:moveTo>
                  <a:pt x="1308620" y="64909"/>
                </a:moveTo>
                <a:lnTo>
                  <a:pt x="1295438" y="39560"/>
                </a:lnTo>
                <a:lnTo>
                  <a:pt x="1320787" y="26377"/>
                </a:lnTo>
                <a:lnTo>
                  <a:pt x="1333969" y="51727"/>
                </a:lnTo>
                <a:lnTo>
                  <a:pt x="1308620" y="64909"/>
                </a:lnTo>
                <a:close/>
              </a:path>
              <a:path w="1384934" h="739139">
                <a:moveTo>
                  <a:pt x="1257922" y="91287"/>
                </a:moveTo>
                <a:lnTo>
                  <a:pt x="1244739" y="65938"/>
                </a:lnTo>
                <a:lnTo>
                  <a:pt x="1270088" y="52755"/>
                </a:lnTo>
                <a:lnTo>
                  <a:pt x="1283271" y="78104"/>
                </a:lnTo>
                <a:lnTo>
                  <a:pt x="1257922" y="91287"/>
                </a:lnTo>
                <a:close/>
              </a:path>
              <a:path w="1384934" h="739139">
                <a:moveTo>
                  <a:pt x="1207236" y="117665"/>
                </a:moveTo>
                <a:lnTo>
                  <a:pt x="1194041" y="92316"/>
                </a:lnTo>
                <a:lnTo>
                  <a:pt x="1219390" y="79133"/>
                </a:lnTo>
                <a:lnTo>
                  <a:pt x="1232585" y="104482"/>
                </a:lnTo>
                <a:lnTo>
                  <a:pt x="1207236" y="117665"/>
                </a:lnTo>
                <a:close/>
              </a:path>
              <a:path w="1384934" h="739139">
                <a:moveTo>
                  <a:pt x="1156538" y="144043"/>
                </a:moveTo>
                <a:lnTo>
                  <a:pt x="1143342" y="118694"/>
                </a:lnTo>
                <a:lnTo>
                  <a:pt x="1168692" y="105511"/>
                </a:lnTo>
                <a:lnTo>
                  <a:pt x="1181887" y="130860"/>
                </a:lnTo>
                <a:lnTo>
                  <a:pt x="1156538" y="144043"/>
                </a:lnTo>
                <a:close/>
              </a:path>
              <a:path w="1384934" h="739139">
                <a:moveTo>
                  <a:pt x="1105839" y="170421"/>
                </a:moveTo>
                <a:lnTo>
                  <a:pt x="1092644" y="145072"/>
                </a:lnTo>
                <a:lnTo>
                  <a:pt x="1117993" y="131889"/>
                </a:lnTo>
                <a:lnTo>
                  <a:pt x="1131189" y="157238"/>
                </a:lnTo>
                <a:lnTo>
                  <a:pt x="1105839" y="170421"/>
                </a:lnTo>
                <a:close/>
              </a:path>
              <a:path w="1384934" h="739139">
                <a:moveTo>
                  <a:pt x="1055141" y="196799"/>
                </a:moveTo>
                <a:lnTo>
                  <a:pt x="1041946" y="171450"/>
                </a:lnTo>
                <a:lnTo>
                  <a:pt x="1067295" y="158267"/>
                </a:lnTo>
                <a:lnTo>
                  <a:pt x="1080490" y="183616"/>
                </a:lnTo>
                <a:lnTo>
                  <a:pt x="1055141" y="196799"/>
                </a:lnTo>
                <a:close/>
              </a:path>
              <a:path w="1384934" h="739139">
                <a:moveTo>
                  <a:pt x="1004443" y="223177"/>
                </a:moveTo>
                <a:lnTo>
                  <a:pt x="991247" y="197827"/>
                </a:lnTo>
                <a:lnTo>
                  <a:pt x="1016596" y="184645"/>
                </a:lnTo>
                <a:lnTo>
                  <a:pt x="1029792" y="209994"/>
                </a:lnTo>
                <a:lnTo>
                  <a:pt x="1004443" y="223177"/>
                </a:lnTo>
                <a:close/>
              </a:path>
              <a:path w="1384934" h="739139">
                <a:moveTo>
                  <a:pt x="953744" y="249554"/>
                </a:moveTo>
                <a:lnTo>
                  <a:pt x="940549" y="224205"/>
                </a:lnTo>
                <a:lnTo>
                  <a:pt x="965898" y="211023"/>
                </a:lnTo>
                <a:lnTo>
                  <a:pt x="979093" y="236372"/>
                </a:lnTo>
                <a:lnTo>
                  <a:pt x="953744" y="249554"/>
                </a:lnTo>
                <a:close/>
              </a:path>
              <a:path w="1384934" h="739139">
                <a:moveTo>
                  <a:pt x="903046" y="275932"/>
                </a:moveTo>
                <a:lnTo>
                  <a:pt x="889850" y="250583"/>
                </a:lnTo>
                <a:lnTo>
                  <a:pt x="915200" y="237401"/>
                </a:lnTo>
                <a:lnTo>
                  <a:pt x="928395" y="262750"/>
                </a:lnTo>
                <a:lnTo>
                  <a:pt x="903046" y="275932"/>
                </a:lnTo>
                <a:close/>
              </a:path>
              <a:path w="1384934" h="739139">
                <a:moveTo>
                  <a:pt x="852347" y="302310"/>
                </a:moveTo>
                <a:lnTo>
                  <a:pt x="839152" y="276974"/>
                </a:lnTo>
                <a:lnTo>
                  <a:pt x="864501" y="263778"/>
                </a:lnTo>
                <a:lnTo>
                  <a:pt x="877697" y="289128"/>
                </a:lnTo>
                <a:lnTo>
                  <a:pt x="852347" y="302310"/>
                </a:lnTo>
                <a:close/>
              </a:path>
              <a:path w="1384934" h="739139">
                <a:moveTo>
                  <a:pt x="801649" y="328701"/>
                </a:moveTo>
                <a:lnTo>
                  <a:pt x="788454" y="303352"/>
                </a:lnTo>
                <a:lnTo>
                  <a:pt x="813803" y="290156"/>
                </a:lnTo>
                <a:lnTo>
                  <a:pt x="826998" y="315506"/>
                </a:lnTo>
                <a:lnTo>
                  <a:pt x="801649" y="328701"/>
                </a:lnTo>
                <a:close/>
              </a:path>
              <a:path w="1384934" h="739139">
                <a:moveTo>
                  <a:pt x="750951" y="355079"/>
                </a:moveTo>
                <a:lnTo>
                  <a:pt x="737755" y="329730"/>
                </a:lnTo>
                <a:lnTo>
                  <a:pt x="763104" y="316534"/>
                </a:lnTo>
                <a:lnTo>
                  <a:pt x="776300" y="341884"/>
                </a:lnTo>
                <a:lnTo>
                  <a:pt x="750951" y="355079"/>
                </a:lnTo>
                <a:close/>
              </a:path>
              <a:path w="1384934" h="739139">
                <a:moveTo>
                  <a:pt x="700252" y="381457"/>
                </a:moveTo>
                <a:lnTo>
                  <a:pt x="687057" y="356107"/>
                </a:lnTo>
                <a:lnTo>
                  <a:pt x="712406" y="342912"/>
                </a:lnTo>
                <a:lnTo>
                  <a:pt x="725601" y="368261"/>
                </a:lnTo>
                <a:lnTo>
                  <a:pt x="700252" y="381457"/>
                </a:lnTo>
                <a:close/>
              </a:path>
              <a:path w="1384934" h="739139">
                <a:moveTo>
                  <a:pt x="649554" y="407835"/>
                </a:moveTo>
                <a:lnTo>
                  <a:pt x="636358" y="382485"/>
                </a:lnTo>
                <a:lnTo>
                  <a:pt x="661708" y="369290"/>
                </a:lnTo>
                <a:lnTo>
                  <a:pt x="674903" y="394639"/>
                </a:lnTo>
                <a:lnTo>
                  <a:pt x="649554" y="407835"/>
                </a:lnTo>
                <a:close/>
              </a:path>
              <a:path w="1384934" h="739139">
                <a:moveTo>
                  <a:pt x="598855" y="434213"/>
                </a:moveTo>
                <a:lnTo>
                  <a:pt x="585660" y="408863"/>
                </a:lnTo>
                <a:lnTo>
                  <a:pt x="611009" y="395668"/>
                </a:lnTo>
                <a:lnTo>
                  <a:pt x="624205" y="421017"/>
                </a:lnTo>
                <a:lnTo>
                  <a:pt x="598855" y="434213"/>
                </a:lnTo>
                <a:close/>
              </a:path>
              <a:path w="1384934" h="739139">
                <a:moveTo>
                  <a:pt x="548157" y="460590"/>
                </a:moveTo>
                <a:lnTo>
                  <a:pt x="534962" y="435241"/>
                </a:lnTo>
                <a:lnTo>
                  <a:pt x="560311" y="422046"/>
                </a:lnTo>
                <a:lnTo>
                  <a:pt x="573506" y="447395"/>
                </a:lnTo>
                <a:lnTo>
                  <a:pt x="548157" y="460590"/>
                </a:lnTo>
                <a:close/>
              </a:path>
              <a:path w="1384934" h="739139">
                <a:moveTo>
                  <a:pt x="497459" y="486968"/>
                </a:moveTo>
                <a:lnTo>
                  <a:pt x="484263" y="461619"/>
                </a:lnTo>
                <a:lnTo>
                  <a:pt x="509612" y="448424"/>
                </a:lnTo>
                <a:lnTo>
                  <a:pt x="522808" y="473773"/>
                </a:lnTo>
                <a:lnTo>
                  <a:pt x="497459" y="486968"/>
                </a:lnTo>
                <a:close/>
              </a:path>
              <a:path w="1384934" h="739139">
                <a:moveTo>
                  <a:pt x="446760" y="513346"/>
                </a:moveTo>
                <a:lnTo>
                  <a:pt x="433565" y="487997"/>
                </a:lnTo>
                <a:lnTo>
                  <a:pt x="458914" y="474802"/>
                </a:lnTo>
                <a:lnTo>
                  <a:pt x="472109" y="500151"/>
                </a:lnTo>
                <a:lnTo>
                  <a:pt x="446760" y="513346"/>
                </a:lnTo>
                <a:close/>
              </a:path>
              <a:path w="1384934" h="739139">
                <a:moveTo>
                  <a:pt x="396062" y="539724"/>
                </a:moveTo>
                <a:lnTo>
                  <a:pt x="382866" y="514375"/>
                </a:lnTo>
                <a:lnTo>
                  <a:pt x="408216" y="501180"/>
                </a:lnTo>
                <a:lnTo>
                  <a:pt x="421411" y="526529"/>
                </a:lnTo>
                <a:lnTo>
                  <a:pt x="396062" y="539724"/>
                </a:lnTo>
                <a:close/>
              </a:path>
              <a:path w="1384934" h="739139">
                <a:moveTo>
                  <a:pt x="345363" y="566102"/>
                </a:moveTo>
                <a:lnTo>
                  <a:pt x="332168" y="540753"/>
                </a:lnTo>
                <a:lnTo>
                  <a:pt x="357517" y="527557"/>
                </a:lnTo>
                <a:lnTo>
                  <a:pt x="370713" y="552907"/>
                </a:lnTo>
                <a:lnTo>
                  <a:pt x="345363" y="566102"/>
                </a:lnTo>
                <a:close/>
              </a:path>
              <a:path w="1384934" h="739139">
                <a:moveTo>
                  <a:pt x="294665" y="592480"/>
                </a:moveTo>
                <a:lnTo>
                  <a:pt x="281470" y="567131"/>
                </a:lnTo>
                <a:lnTo>
                  <a:pt x="306819" y="553935"/>
                </a:lnTo>
                <a:lnTo>
                  <a:pt x="320014" y="579285"/>
                </a:lnTo>
                <a:lnTo>
                  <a:pt x="294665" y="592480"/>
                </a:lnTo>
                <a:close/>
              </a:path>
              <a:path w="1384934" h="739139">
                <a:moveTo>
                  <a:pt x="243967" y="618858"/>
                </a:moveTo>
                <a:lnTo>
                  <a:pt x="230771" y="593509"/>
                </a:lnTo>
                <a:lnTo>
                  <a:pt x="256120" y="580326"/>
                </a:lnTo>
                <a:lnTo>
                  <a:pt x="269316" y="605663"/>
                </a:lnTo>
                <a:lnTo>
                  <a:pt x="243967" y="618858"/>
                </a:lnTo>
                <a:close/>
              </a:path>
              <a:path w="1384934" h="739139">
                <a:moveTo>
                  <a:pt x="193268" y="645236"/>
                </a:moveTo>
                <a:lnTo>
                  <a:pt x="180073" y="619887"/>
                </a:lnTo>
                <a:lnTo>
                  <a:pt x="205422" y="606704"/>
                </a:lnTo>
                <a:lnTo>
                  <a:pt x="218617" y="632053"/>
                </a:lnTo>
                <a:lnTo>
                  <a:pt x="193268" y="645236"/>
                </a:lnTo>
                <a:close/>
              </a:path>
              <a:path w="1384934" h="739139">
                <a:moveTo>
                  <a:pt x="142570" y="671614"/>
                </a:moveTo>
                <a:lnTo>
                  <a:pt x="129374" y="646264"/>
                </a:lnTo>
                <a:lnTo>
                  <a:pt x="154724" y="633082"/>
                </a:lnTo>
                <a:lnTo>
                  <a:pt x="167919" y="658431"/>
                </a:lnTo>
                <a:lnTo>
                  <a:pt x="142570" y="671614"/>
                </a:lnTo>
                <a:close/>
              </a:path>
              <a:path w="1384934" h="739139">
                <a:moveTo>
                  <a:pt x="91871" y="697991"/>
                </a:moveTo>
                <a:lnTo>
                  <a:pt x="78676" y="672642"/>
                </a:lnTo>
                <a:lnTo>
                  <a:pt x="104025" y="659460"/>
                </a:lnTo>
                <a:lnTo>
                  <a:pt x="117221" y="684809"/>
                </a:lnTo>
                <a:lnTo>
                  <a:pt x="91871" y="697991"/>
                </a:lnTo>
                <a:close/>
              </a:path>
              <a:path w="1384934" h="739139">
                <a:moveTo>
                  <a:pt x="41173" y="724369"/>
                </a:moveTo>
                <a:lnTo>
                  <a:pt x="27978" y="699020"/>
                </a:lnTo>
                <a:lnTo>
                  <a:pt x="53327" y="685838"/>
                </a:lnTo>
                <a:lnTo>
                  <a:pt x="66522" y="711187"/>
                </a:lnTo>
                <a:lnTo>
                  <a:pt x="41173" y="724369"/>
                </a:lnTo>
                <a:close/>
              </a:path>
              <a:path w="1384934" h="739139">
                <a:moveTo>
                  <a:pt x="13195" y="738936"/>
                </a:moveTo>
                <a:lnTo>
                  <a:pt x="0" y="713587"/>
                </a:lnTo>
                <a:lnTo>
                  <a:pt x="2641" y="712215"/>
                </a:lnTo>
                <a:lnTo>
                  <a:pt x="15824" y="737565"/>
                </a:lnTo>
                <a:lnTo>
                  <a:pt x="13195" y="7389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10755" y="3046412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2833" y="2837675"/>
            <a:ext cx="21336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55892" y="3082988"/>
            <a:ext cx="476250" cy="260985"/>
          </a:xfrm>
          <a:custGeom>
            <a:avLst/>
            <a:gdLst/>
            <a:ahLst/>
            <a:cxnLst/>
            <a:rect l="l" t="t" r="r" b="b"/>
            <a:pathLst>
              <a:path w="476250" h="260985">
                <a:moveTo>
                  <a:pt x="397240" y="31018"/>
                </a:moveTo>
                <a:lnTo>
                  <a:pt x="350913" y="28536"/>
                </a:lnTo>
                <a:lnTo>
                  <a:pt x="337400" y="14998"/>
                </a:lnTo>
                <a:lnTo>
                  <a:pt x="337565" y="12014"/>
                </a:lnTo>
                <a:lnTo>
                  <a:pt x="352437" y="0"/>
                </a:lnTo>
                <a:lnTo>
                  <a:pt x="475995" y="6616"/>
                </a:lnTo>
                <a:lnTo>
                  <a:pt x="475833" y="6870"/>
                </a:lnTo>
                <a:lnTo>
                  <a:pt x="444245" y="6870"/>
                </a:lnTo>
                <a:lnTo>
                  <a:pt x="397240" y="31018"/>
                </a:lnTo>
                <a:close/>
              </a:path>
              <a:path w="476250" h="260985">
                <a:moveTo>
                  <a:pt x="425552" y="32535"/>
                </a:moveTo>
                <a:lnTo>
                  <a:pt x="397240" y="31018"/>
                </a:lnTo>
                <a:lnTo>
                  <a:pt x="444245" y="6870"/>
                </a:lnTo>
                <a:lnTo>
                  <a:pt x="446823" y="11887"/>
                </a:lnTo>
                <a:lnTo>
                  <a:pt x="438734" y="11887"/>
                </a:lnTo>
                <a:lnTo>
                  <a:pt x="425552" y="32535"/>
                </a:lnTo>
                <a:close/>
              </a:path>
              <a:path w="476250" h="260985">
                <a:moveTo>
                  <a:pt x="396735" y="117500"/>
                </a:moveTo>
                <a:lnTo>
                  <a:pt x="383108" y="104089"/>
                </a:lnTo>
                <a:lnTo>
                  <a:pt x="383247" y="101104"/>
                </a:lnTo>
                <a:lnTo>
                  <a:pt x="383997" y="98209"/>
                </a:lnTo>
                <a:lnTo>
                  <a:pt x="385330" y="95542"/>
                </a:lnTo>
                <a:lnTo>
                  <a:pt x="410298" y="56431"/>
                </a:lnTo>
                <a:lnTo>
                  <a:pt x="457301" y="32283"/>
                </a:lnTo>
                <a:lnTo>
                  <a:pt x="444245" y="6870"/>
                </a:lnTo>
                <a:lnTo>
                  <a:pt x="475833" y="6870"/>
                </a:lnTo>
                <a:lnTo>
                  <a:pt x="409422" y="110909"/>
                </a:lnTo>
                <a:lnTo>
                  <a:pt x="407555" y="113245"/>
                </a:lnTo>
                <a:lnTo>
                  <a:pt x="405244" y="115150"/>
                </a:lnTo>
                <a:lnTo>
                  <a:pt x="402602" y="116522"/>
                </a:lnTo>
                <a:lnTo>
                  <a:pt x="399719" y="117322"/>
                </a:lnTo>
                <a:lnTo>
                  <a:pt x="396735" y="117500"/>
                </a:lnTo>
                <a:close/>
              </a:path>
              <a:path w="476250" h="260985">
                <a:moveTo>
                  <a:pt x="450011" y="33845"/>
                </a:moveTo>
                <a:lnTo>
                  <a:pt x="425552" y="32535"/>
                </a:lnTo>
                <a:lnTo>
                  <a:pt x="438734" y="11887"/>
                </a:lnTo>
                <a:lnTo>
                  <a:pt x="450011" y="33845"/>
                </a:lnTo>
                <a:close/>
              </a:path>
              <a:path w="476250" h="260985">
                <a:moveTo>
                  <a:pt x="454261" y="33845"/>
                </a:moveTo>
                <a:lnTo>
                  <a:pt x="450011" y="33845"/>
                </a:lnTo>
                <a:lnTo>
                  <a:pt x="438734" y="11887"/>
                </a:lnTo>
                <a:lnTo>
                  <a:pt x="446823" y="11887"/>
                </a:lnTo>
                <a:lnTo>
                  <a:pt x="457301" y="32283"/>
                </a:lnTo>
                <a:lnTo>
                  <a:pt x="454261" y="33845"/>
                </a:lnTo>
                <a:close/>
              </a:path>
              <a:path w="476250" h="260985">
                <a:moveTo>
                  <a:pt x="13055" y="260515"/>
                </a:moveTo>
                <a:lnTo>
                  <a:pt x="0" y="235089"/>
                </a:lnTo>
                <a:lnTo>
                  <a:pt x="397240" y="31018"/>
                </a:lnTo>
                <a:lnTo>
                  <a:pt x="425552" y="32535"/>
                </a:lnTo>
                <a:lnTo>
                  <a:pt x="410298" y="56431"/>
                </a:lnTo>
                <a:lnTo>
                  <a:pt x="13055" y="260515"/>
                </a:lnTo>
                <a:close/>
              </a:path>
              <a:path w="476250" h="260985">
                <a:moveTo>
                  <a:pt x="410298" y="56431"/>
                </a:moveTo>
                <a:lnTo>
                  <a:pt x="425552" y="32535"/>
                </a:lnTo>
                <a:lnTo>
                  <a:pt x="450011" y="33845"/>
                </a:lnTo>
                <a:lnTo>
                  <a:pt x="454261" y="33845"/>
                </a:lnTo>
                <a:lnTo>
                  <a:pt x="410298" y="56431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65164" y="3262884"/>
            <a:ext cx="149351" cy="14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69849" y="3342868"/>
            <a:ext cx="17907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5" i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43855" y="3884676"/>
            <a:ext cx="292608" cy="292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674057" y="3887685"/>
            <a:ext cx="24765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34923" y="3633571"/>
            <a:ext cx="2209499" cy="1125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624114" y="3674998"/>
            <a:ext cx="11734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方向不同</a:t>
            </a:r>
            <a:r>
              <a:rPr dirty="0" sz="1800" spc="-10" b="1">
                <a:latin typeface="楷体"/>
                <a:cs typeface="楷体"/>
              </a:rPr>
              <a:t>说 </a:t>
            </a:r>
            <a:r>
              <a:rPr dirty="0" sz="1800" b="1">
                <a:latin typeface="楷体"/>
                <a:cs typeface="楷体"/>
              </a:rPr>
              <a:t>明了什么</a:t>
            </a:r>
            <a:r>
              <a:rPr dirty="0" sz="1800" spc="-10" b="1"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161908" y="4428744"/>
            <a:ext cx="1403603" cy="1592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5730" y="2365603"/>
            <a:ext cx="2373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4</a:t>
            </a:r>
            <a:r>
              <a:rPr dirty="0" sz="2400" spc="-5" b="1">
                <a:latin typeface="华文楷体"/>
                <a:cs typeface="华文楷体"/>
              </a:rPr>
              <a:t>.</a:t>
            </a:r>
            <a:r>
              <a:rPr dirty="0" sz="2400" b="1">
                <a:latin typeface="华文楷体"/>
                <a:cs typeface="华文楷体"/>
              </a:rPr>
              <a:t>电场强度是矢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43872" y="19473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80488" y="1624583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80132" y="184708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48021" y="1329410"/>
            <a:ext cx="154940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黑体"/>
                <a:cs typeface="黑体"/>
              </a:rPr>
              <a:t>电场强度</a:t>
            </a:r>
            <a:endParaRPr sz="3000">
              <a:latin typeface="黑体"/>
              <a:cs typeface="黑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2558" y="1409395"/>
            <a:ext cx="46062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思考：怎样定义电场强度的方向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92135" y="1679587"/>
            <a:ext cx="4724247" cy="5178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38600" y="3645408"/>
            <a:ext cx="292608" cy="292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766756" y="3648316"/>
            <a:ext cx="247650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10" i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7654" y="3083686"/>
            <a:ext cx="1384935" cy="739140"/>
          </a:xfrm>
          <a:custGeom>
            <a:avLst/>
            <a:gdLst/>
            <a:ahLst/>
            <a:cxnLst/>
            <a:rect l="l" t="t" r="r" b="b"/>
            <a:pathLst>
              <a:path w="1384935" h="739139">
                <a:moveTo>
                  <a:pt x="1359331" y="38531"/>
                </a:moveTo>
                <a:lnTo>
                  <a:pt x="1346136" y="13182"/>
                </a:lnTo>
                <a:lnTo>
                  <a:pt x="1371485" y="0"/>
                </a:lnTo>
                <a:lnTo>
                  <a:pt x="1384668" y="25349"/>
                </a:lnTo>
                <a:lnTo>
                  <a:pt x="1359331" y="38531"/>
                </a:lnTo>
                <a:close/>
              </a:path>
              <a:path w="1384935" h="739139">
                <a:moveTo>
                  <a:pt x="1308633" y="64909"/>
                </a:moveTo>
                <a:lnTo>
                  <a:pt x="1295438" y="39560"/>
                </a:lnTo>
                <a:lnTo>
                  <a:pt x="1320787" y="26377"/>
                </a:lnTo>
                <a:lnTo>
                  <a:pt x="1333982" y="51727"/>
                </a:lnTo>
                <a:lnTo>
                  <a:pt x="1308633" y="64909"/>
                </a:lnTo>
                <a:close/>
              </a:path>
              <a:path w="1384935" h="739139">
                <a:moveTo>
                  <a:pt x="1257935" y="91287"/>
                </a:moveTo>
                <a:lnTo>
                  <a:pt x="1244739" y="65938"/>
                </a:lnTo>
                <a:lnTo>
                  <a:pt x="1270088" y="52755"/>
                </a:lnTo>
                <a:lnTo>
                  <a:pt x="1283284" y="78105"/>
                </a:lnTo>
                <a:lnTo>
                  <a:pt x="1257935" y="91287"/>
                </a:lnTo>
                <a:close/>
              </a:path>
              <a:path w="1384935" h="739139">
                <a:moveTo>
                  <a:pt x="1207236" y="117665"/>
                </a:moveTo>
                <a:lnTo>
                  <a:pt x="1194041" y="92316"/>
                </a:lnTo>
                <a:lnTo>
                  <a:pt x="1219390" y="79133"/>
                </a:lnTo>
                <a:lnTo>
                  <a:pt x="1232585" y="104482"/>
                </a:lnTo>
                <a:lnTo>
                  <a:pt x="1207236" y="117665"/>
                </a:lnTo>
                <a:close/>
              </a:path>
              <a:path w="1384935" h="739139">
                <a:moveTo>
                  <a:pt x="1156538" y="144043"/>
                </a:moveTo>
                <a:lnTo>
                  <a:pt x="1143342" y="118694"/>
                </a:lnTo>
                <a:lnTo>
                  <a:pt x="1168692" y="105511"/>
                </a:lnTo>
                <a:lnTo>
                  <a:pt x="1181887" y="130860"/>
                </a:lnTo>
                <a:lnTo>
                  <a:pt x="1156538" y="144043"/>
                </a:lnTo>
                <a:close/>
              </a:path>
              <a:path w="1384935" h="739139">
                <a:moveTo>
                  <a:pt x="1105839" y="170421"/>
                </a:moveTo>
                <a:lnTo>
                  <a:pt x="1092644" y="145072"/>
                </a:lnTo>
                <a:lnTo>
                  <a:pt x="1117993" y="131889"/>
                </a:lnTo>
                <a:lnTo>
                  <a:pt x="1131189" y="157238"/>
                </a:lnTo>
                <a:lnTo>
                  <a:pt x="1105839" y="170421"/>
                </a:lnTo>
                <a:close/>
              </a:path>
              <a:path w="1384935" h="739139">
                <a:moveTo>
                  <a:pt x="1055141" y="196799"/>
                </a:moveTo>
                <a:lnTo>
                  <a:pt x="1041946" y="171450"/>
                </a:lnTo>
                <a:lnTo>
                  <a:pt x="1067295" y="158267"/>
                </a:lnTo>
                <a:lnTo>
                  <a:pt x="1080490" y="183616"/>
                </a:lnTo>
                <a:lnTo>
                  <a:pt x="1055141" y="196799"/>
                </a:lnTo>
                <a:close/>
              </a:path>
              <a:path w="1384935" h="739139">
                <a:moveTo>
                  <a:pt x="1004443" y="223189"/>
                </a:moveTo>
                <a:lnTo>
                  <a:pt x="991247" y="197840"/>
                </a:lnTo>
                <a:lnTo>
                  <a:pt x="1016596" y="184645"/>
                </a:lnTo>
                <a:lnTo>
                  <a:pt x="1029792" y="209994"/>
                </a:lnTo>
                <a:lnTo>
                  <a:pt x="1004443" y="223189"/>
                </a:lnTo>
                <a:close/>
              </a:path>
              <a:path w="1384935" h="739139">
                <a:moveTo>
                  <a:pt x="953744" y="249567"/>
                </a:moveTo>
                <a:lnTo>
                  <a:pt x="940549" y="224218"/>
                </a:lnTo>
                <a:lnTo>
                  <a:pt x="965898" y="211023"/>
                </a:lnTo>
                <a:lnTo>
                  <a:pt x="979093" y="236372"/>
                </a:lnTo>
                <a:lnTo>
                  <a:pt x="953744" y="249567"/>
                </a:lnTo>
                <a:close/>
              </a:path>
              <a:path w="1384935" h="739139">
                <a:moveTo>
                  <a:pt x="903046" y="275945"/>
                </a:moveTo>
                <a:lnTo>
                  <a:pt x="889850" y="250596"/>
                </a:lnTo>
                <a:lnTo>
                  <a:pt x="915200" y="237401"/>
                </a:lnTo>
                <a:lnTo>
                  <a:pt x="928395" y="262750"/>
                </a:lnTo>
                <a:lnTo>
                  <a:pt x="903046" y="275945"/>
                </a:lnTo>
                <a:close/>
              </a:path>
              <a:path w="1384935" h="739139">
                <a:moveTo>
                  <a:pt x="852347" y="302323"/>
                </a:moveTo>
                <a:lnTo>
                  <a:pt x="839152" y="276974"/>
                </a:lnTo>
                <a:lnTo>
                  <a:pt x="864501" y="263778"/>
                </a:lnTo>
                <a:lnTo>
                  <a:pt x="877697" y="289128"/>
                </a:lnTo>
                <a:lnTo>
                  <a:pt x="852347" y="302323"/>
                </a:lnTo>
                <a:close/>
              </a:path>
              <a:path w="1384935" h="739139">
                <a:moveTo>
                  <a:pt x="801649" y="328701"/>
                </a:moveTo>
                <a:lnTo>
                  <a:pt x="788454" y="303352"/>
                </a:lnTo>
                <a:lnTo>
                  <a:pt x="813803" y="290156"/>
                </a:lnTo>
                <a:lnTo>
                  <a:pt x="826998" y="315506"/>
                </a:lnTo>
                <a:lnTo>
                  <a:pt x="801649" y="328701"/>
                </a:lnTo>
                <a:close/>
              </a:path>
              <a:path w="1384935" h="739139">
                <a:moveTo>
                  <a:pt x="750951" y="355079"/>
                </a:moveTo>
                <a:lnTo>
                  <a:pt x="737755" y="329730"/>
                </a:lnTo>
                <a:lnTo>
                  <a:pt x="763104" y="316534"/>
                </a:lnTo>
                <a:lnTo>
                  <a:pt x="776300" y="341884"/>
                </a:lnTo>
                <a:lnTo>
                  <a:pt x="750951" y="355079"/>
                </a:lnTo>
                <a:close/>
              </a:path>
              <a:path w="1384935" h="739139">
                <a:moveTo>
                  <a:pt x="700252" y="381457"/>
                </a:moveTo>
                <a:lnTo>
                  <a:pt x="687057" y="356108"/>
                </a:lnTo>
                <a:lnTo>
                  <a:pt x="712406" y="342912"/>
                </a:lnTo>
                <a:lnTo>
                  <a:pt x="725601" y="368261"/>
                </a:lnTo>
                <a:lnTo>
                  <a:pt x="700252" y="381457"/>
                </a:lnTo>
                <a:close/>
              </a:path>
              <a:path w="1384935" h="739139">
                <a:moveTo>
                  <a:pt x="649554" y="407835"/>
                </a:moveTo>
                <a:lnTo>
                  <a:pt x="636358" y="382485"/>
                </a:lnTo>
                <a:lnTo>
                  <a:pt x="661708" y="369290"/>
                </a:lnTo>
                <a:lnTo>
                  <a:pt x="674903" y="394639"/>
                </a:lnTo>
                <a:lnTo>
                  <a:pt x="649554" y="407835"/>
                </a:lnTo>
                <a:close/>
              </a:path>
              <a:path w="1384935" h="739139">
                <a:moveTo>
                  <a:pt x="598855" y="434213"/>
                </a:moveTo>
                <a:lnTo>
                  <a:pt x="585660" y="408863"/>
                </a:lnTo>
                <a:lnTo>
                  <a:pt x="611009" y="395668"/>
                </a:lnTo>
                <a:lnTo>
                  <a:pt x="624205" y="421017"/>
                </a:lnTo>
                <a:lnTo>
                  <a:pt x="598855" y="434213"/>
                </a:lnTo>
                <a:close/>
              </a:path>
              <a:path w="1384935" h="739139">
                <a:moveTo>
                  <a:pt x="548157" y="460590"/>
                </a:moveTo>
                <a:lnTo>
                  <a:pt x="534962" y="435241"/>
                </a:lnTo>
                <a:lnTo>
                  <a:pt x="560311" y="422046"/>
                </a:lnTo>
                <a:lnTo>
                  <a:pt x="573506" y="447395"/>
                </a:lnTo>
                <a:lnTo>
                  <a:pt x="548157" y="460590"/>
                </a:lnTo>
                <a:close/>
              </a:path>
              <a:path w="1384935" h="739139">
                <a:moveTo>
                  <a:pt x="497459" y="486968"/>
                </a:moveTo>
                <a:lnTo>
                  <a:pt x="484263" y="461619"/>
                </a:lnTo>
                <a:lnTo>
                  <a:pt x="509612" y="448424"/>
                </a:lnTo>
                <a:lnTo>
                  <a:pt x="522808" y="473773"/>
                </a:lnTo>
                <a:lnTo>
                  <a:pt x="497459" y="486968"/>
                </a:lnTo>
                <a:close/>
              </a:path>
              <a:path w="1384935" h="739139">
                <a:moveTo>
                  <a:pt x="446760" y="513346"/>
                </a:moveTo>
                <a:lnTo>
                  <a:pt x="433565" y="487997"/>
                </a:lnTo>
                <a:lnTo>
                  <a:pt x="458914" y="474802"/>
                </a:lnTo>
                <a:lnTo>
                  <a:pt x="472109" y="500151"/>
                </a:lnTo>
                <a:lnTo>
                  <a:pt x="446760" y="513346"/>
                </a:lnTo>
                <a:close/>
              </a:path>
              <a:path w="1384935" h="739139">
                <a:moveTo>
                  <a:pt x="396062" y="539724"/>
                </a:moveTo>
                <a:lnTo>
                  <a:pt x="382866" y="514375"/>
                </a:lnTo>
                <a:lnTo>
                  <a:pt x="408216" y="501180"/>
                </a:lnTo>
                <a:lnTo>
                  <a:pt x="421411" y="526541"/>
                </a:lnTo>
                <a:lnTo>
                  <a:pt x="396062" y="539724"/>
                </a:lnTo>
                <a:close/>
              </a:path>
              <a:path w="1384935" h="739139">
                <a:moveTo>
                  <a:pt x="345363" y="566102"/>
                </a:moveTo>
                <a:lnTo>
                  <a:pt x="332168" y="540753"/>
                </a:lnTo>
                <a:lnTo>
                  <a:pt x="357517" y="527570"/>
                </a:lnTo>
                <a:lnTo>
                  <a:pt x="370713" y="552919"/>
                </a:lnTo>
                <a:lnTo>
                  <a:pt x="345363" y="566102"/>
                </a:lnTo>
                <a:close/>
              </a:path>
              <a:path w="1384935" h="739139">
                <a:moveTo>
                  <a:pt x="294665" y="592480"/>
                </a:moveTo>
                <a:lnTo>
                  <a:pt x="281470" y="567131"/>
                </a:lnTo>
                <a:lnTo>
                  <a:pt x="306819" y="553948"/>
                </a:lnTo>
                <a:lnTo>
                  <a:pt x="320014" y="579297"/>
                </a:lnTo>
                <a:lnTo>
                  <a:pt x="294665" y="592480"/>
                </a:lnTo>
                <a:close/>
              </a:path>
              <a:path w="1384935" h="739139">
                <a:moveTo>
                  <a:pt x="243967" y="618858"/>
                </a:moveTo>
                <a:lnTo>
                  <a:pt x="230771" y="593509"/>
                </a:lnTo>
                <a:lnTo>
                  <a:pt x="256120" y="580326"/>
                </a:lnTo>
                <a:lnTo>
                  <a:pt x="269316" y="605675"/>
                </a:lnTo>
                <a:lnTo>
                  <a:pt x="243967" y="618858"/>
                </a:lnTo>
                <a:close/>
              </a:path>
              <a:path w="1384935" h="739139">
                <a:moveTo>
                  <a:pt x="193268" y="645236"/>
                </a:moveTo>
                <a:lnTo>
                  <a:pt x="180073" y="619887"/>
                </a:lnTo>
                <a:lnTo>
                  <a:pt x="205422" y="606704"/>
                </a:lnTo>
                <a:lnTo>
                  <a:pt x="218617" y="632053"/>
                </a:lnTo>
                <a:lnTo>
                  <a:pt x="193268" y="645236"/>
                </a:lnTo>
                <a:close/>
              </a:path>
              <a:path w="1384935" h="739139">
                <a:moveTo>
                  <a:pt x="142570" y="671614"/>
                </a:moveTo>
                <a:lnTo>
                  <a:pt x="129374" y="646264"/>
                </a:lnTo>
                <a:lnTo>
                  <a:pt x="154724" y="633082"/>
                </a:lnTo>
                <a:lnTo>
                  <a:pt x="167919" y="658431"/>
                </a:lnTo>
                <a:lnTo>
                  <a:pt x="142570" y="671614"/>
                </a:lnTo>
                <a:close/>
              </a:path>
              <a:path w="1384935" h="739139">
                <a:moveTo>
                  <a:pt x="91871" y="697991"/>
                </a:moveTo>
                <a:lnTo>
                  <a:pt x="78689" y="672642"/>
                </a:lnTo>
                <a:lnTo>
                  <a:pt x="104038" y="659460"/>
                </a:lnTo>
                <a:lnTo>
                  <a:pt x="117221" y="684809"/>
                </a:lnTo>
                <a:lnTo>
                  <a:pt x="91871" y="697991"/>
                </a:lnTo>
                <a:close/>
              </a:path>
              <a:path w="1384935" h="739139">
                <a:moveTo>
                  <a:pt x="41173" y="724369"/>
                </a:moveTo>
                <a:lnTo>
                  <a:pt x="27990" y="699020"/>
                </a:lnTo>
                <a:lnTo>
                  <a:pt x="53339" y="685838"/>
                </a:lnTo>
                <a:lnTo>
                  <a:pt x="66522" y="711187"/>
                </a:lnTo>
                <a:lnTo>
                  <a:pt x="41173" y="724369"/>
                </a:lnTo>
                <a:close/>
              </a:path>
              <a:path w="1384935" h="739139">
                <a:moveTo>
                  <a:pt x="13195" y="738936"/>
                </a:moveTo>
                <a:lnTo>
                  <a:pt x="0" y="713587"/>
                </a:lnTo>
                <a:lnTo>
                  <a:pt x="2641" y="712215"/>
                </a:lnTo>
                <a:lnTo>
                  <a:pt x="15824" y="737565"/>
                </a:lnTo>
                <a:lnTo>
                  <a:pt x="13195" y="73893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44833" y="2940850"/>
            <a:ext cx="476250" cy="260985"/>
          </a:xfrm>
          <a:custGeom>
            <a:avLst/>
            <a:gdLst/>
            <a:ahLst/>
            <a:cxnLst/>
            <a:rect l="l" t="t" r="r" b="b"/>
            <a:pathLst>
              <a:path w="476250" h="260985">
                <a:moveTo>
                  <a:pt x="397240" y="31018"/>
                </a:moveTo>
                <a:lnTo>
                  <a:pt x="350913" y="28536"/>
                </a:lnTo>
                <a:lnTo>
                  <a:pt x="337400" y="14998"/>
                </a:lnTo>
                <a:lnTo>
                  <a:pt x="337565" y="12014"/>
                </a:lnTo>
                <a:lnTo>
                  <a:pt x="352437" y="0"/>
                </a:lnTo>
                <a:lnTo>
                  <a:pt x="475996" y="6616"/>
                </a:lnTo>
                <a:lnTo>
                  <a:pt x="475833" y="6870"/>
                </a:lnTo>
                <a:lnTo>
                  <a:pt x="444246" y="6870"/>
                </a:lnTo>
                <a:lnTo>
                  <a:pt x="397240" y="31018"/>
                </a:lnTo>
                <a:close/>
              </a:path>
              <a:path w="476250" h="260985">
                <a:moveTo>
                  <a:pt x="425552" y="32535"/>
                </a:moveTo>
                <a:lnTo>
                  <a:pt x="397240" y="31018"/>
                </a:lnTo>
                <a:lnTo>
                  <a:pt x="444246" y="6870"/>
                </a:lnTo>
                <a:lnTo>
                  <a:pt x="446823" y="11887"/>
                </a:lnTo>
                <a:lnTo>
                  <a:pt x="438734" y="11887"/>
                </a:lnTo>
                <a:lnTo>
                  <a:pt x="425552" y="32535"/>
                </a:lnTo>
                <a:close/>
              </a:path>
              <a:path w="476250" h="260985">
                <a:moveTo>
                  <a:pt x="396735" y="117500"/>
                </a:moveTo>
                <a:lnTo>
                  <a:pt x="383108" y="104089"/>
                </a:lnTo>
                <a:lnTo>
                  <a:pt x="383247" y="101104"/>
                </a:lnTo>
                <a:lnTo>
                  <a:pt x="383997" y="98209"/>
                </a:lnTo>
                <a:lnTo>
                  <a:pt x="385330" y="95542"/>
                </a:lnTo>
                <a:lnTo>
                  <a:pt x="410298" y="56431"/>
                </a:lnTo>
                <a:lnTo>
                  <a:pt x="457301" y="32283"/>
                </a:lnTo>
                <a:lnTo>
                  <a:pt x="444246" y="6870"/>
                </a:lnTo>
                <a:lnTo>
                  <a:pt x="475833" y="6870"/>
                </a:lnTo>
                <a:lnTo>
                  <a:pt x="409422" y="110921"/>
                </a:lnTo>
                <a:lnTo>
                  <a:pt x="407555" y="113258"/>
                </a:lnTo>
                <a:lnTo>
                  <a:pt x="405244" y="115150"/>
                </a:lnTo>
                <a:lnTo>
                  <a:pt x="402602" y="116522"/>
                </a:lnTo>
                <a:lnTo>
                  <a:pt x="399719" y="117322"/>
                </a:lnTo>
                <a:lnTo>
                  <a:pt x="396735" y="117500"/>
                </a:lnTo>
                <a:close/>
              </a:path>
              <a:path w="476250" h="260985">
                <a:moveTo>
                  <a:pt x="450011" y="33845"/>
                </a:moveTo>
                <a:lnTo>
                  <a:pt x="425552" y="32535"/>
                </a:lnTo>
                <a:lnTo>
                  <a:pt x="438734" y="11887"/>
                </a:lnTo>
                <a:lnTo>
                  <a:pt x="450011" y="33845"/>
                </a:lnTo>
                <a:close/>
              </a:path>
              <a:path w="476250" h="260985">
                <a:moveTo>
                  <a:pt x="454261" y="33845"/>
                </a:moveTo>
                <a:lnTo>
                  <a:pt x="450011" y="33845"/>
                </a:lnTo>
                <a:lnTo>
                  <a:pt x="438734" y="11887"/>
                </a:lnTo>
                <a:lnTo>
                  <a:pt x="446823" y="11887"/>
                </a:lnTo>
                <a:lnTo>
                  <a:pt x="457301" y="32283"/>
                </a:lnTo>
                <a:lnTo>
                  <a:pt x="454261" y="33845"/>
                </a:lnTo>
                <a:close/>
              </a:path>
              <a:path w="476250" h="260985">
                <a:moveTo>
                  <a:pt x="13055" y="260515"/>
                </a:moveTo>
                <a:lnTo>
                  <a:pt x="0" y="235089"/>
                </a:lnTo>
                <a:lnTo>
                  <a:pt x="397240" y="31018"/>
                </a:lnTo>
                <a:lnTo>
                  <a:pt x="425552" y="32535"/>
                </a:lnTo>
                <a:lnTo>
                  <a:pt x="410298" y="56431"/>
                </a:lnTo>
                <a:lnTo>
                  <a:pt x="13055" y="260515"/>
                </a:lnTo>
                <a:close/>
              </a:path>
              <a:path w="476250" h="260985">
                <a:moveTo>
                  <a:pt x="410298" y="56431"/>
                </a:moveTo>
                <a:lnTo>
                  <a:pt x="425552" y="32535"/>
                </a:lnTo>
                <a:lnTo>
                  <a:pt x="450011" y="33845"/>
                </a:lnTo>
                <a:lnTo>
                  <a:pt x="454261" y="33845"/>
                </a:lnTo>
                <a:lnTo>
                  <a:pt x="410298" y="56431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53228" y="3124200"/>
            <a:ext cx="149351" cy="149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77182" y="3197186"/>
            <a:ext cx="1150620" cy="608330"/>
          </a:xfrm>
          <a:custGeom>
            <a:avLst/>
            <a:gdLst/>
            <a:ahLst/>
            <a:cxnLst/>
            <a:rect l="l" t="t" r="r" b="b"/>
            <a:pathLst>
              <a:path w="1150620" h="608329">
                <a:moveTo>
                  <a:pt x="1124712" y="38455"/>
                </a:moveTo>
                <a:lnTo>
                  <a:pt x="1111694" y="13030"/>
                </a:lnTo>
                <a:lnTo>
                  <a:pt x="1137119" y="0"/>
                </a:lnTo>
                <a:lnTo>
                  <a:pt x="1150150" y="25438"/>
                </a:lnTo>
                <a:lnTo>
                  <a:pt x="1124712" y="38455"/>
                </a:lnTo>
                <a:close/>
              </a:path>
              <a:path w="1150620" h="608329">
                <a:moveTo>
                  <a:pt x="1073848" y="64515"/>
                </a:moveTo>
                <a:lnTo>
                  <a:pt x="1060831" y="39077"/>
                </a:lnTo>
                <a:lnTo>
                  <a:pt x="1086256" y="26060"/>
                </a:lnTo>
                <a:lnTo>
                  <a:pt x="1099286" y="51485"/>
                </a:lnTo>
                <a:lnTo>
                  <a:pt x="1073848" y="64515"/>
                </a:lnTo>
                <a:close/>
              </a:path>
              <a:path w="1150620" h="608329">
                <a:moveTo>
                  <a:pt x="1022985" y="90563"/>
                </a:moveTo>
                <a:lnTo>
                  <a:pt x="1009954" y="65138"/>
                </a:lnTo>
                <a:lnTo>
                  <a:pt x="1035392" y="52108"/>
                </a:lnTo>
                <a:lnTo>
                  <a:pt x="1048423" y="77546"/>
                </a:lnTo>
                <a:lnTo>
                  <a:pt x="1022985" y="90563"/>
                </a:lnTo>
                <a:close/>
              </a:path>
              <a:path w="1150620" h="608329">
                <a:moveTo>
                  <a:pt x="972121" y="116624"/>
                </a:moveTo>
                <a:lnTo>
                  <a:pt x="959091" y="91186"/>
                </a:lnTo>
                <a:lnTo>
                  <a:pt x="984529" y="78155"/>
                </a:lnTo>
                <a:lnTo>
                  <a:pt x="997546" y="103593"/>
                </a:lnTo>
                <a:lnTo>
                  <a:pt x="972121" y="116624"/>
                </a:lnTo>
                <a:close/>
              </a:path>
              <a:path w="1150620" h="608329">
                <a:moveTo>
                  <a:pt x="921245" y="142671"/>
                </a:moveTo>
                <a:lnTo>
                  <a:pt x="908227" y="117233"/>
                </a:lnTo>
                <a:lnTo>
                  <a:pt x="933653" y="104216"/>
                </a:lnTo>
                <a:lnTo>
                  <a:pt x="946683" y="129641"/>
                </a:lnTo>
                <a:lnTo>
                  <a:pt x="921245" y="142671"/>
                </a:lnTo>
                <a:close/>
              </a:path>
              <a:path w="1150620" h="608329">
                <a:moveTo>
                  <a:pt x="870381" y="168719"/>
                </a:moveTo>
                <a:lnTo>
                  <a:pt x="857364" y="143294"/>
                </a:lnTo>
                <a:lnTo>
                  <a:pt x="882789" y="130263"/>
                </a:lnTo>
                <a:lnTo>
                  <a:pt x="895819" y="155701"/>
                </a:lnTo>
                <a:lnTo>
                  <a:pt x="870381" y="168719"/>
                </a:lnTo>
                <a:close/>
              </a:path>
              <a:path w="1150620" h="608329">
                <a:moveTo>
                  <a:pt x="819518" y="194779"/>
                </a:moveTo>
                <a:lnTo>
                  <a:pt x="806488" y="169341"/>
                </a:lnTo>
                <a:lnTo>
                  <a:pt x="831926" y="156311"/>
                </a:lnTo>
                <a:lnTo>
                  <a:pt x="844956" y="181749"/>
                </a:lnTo>
                <a:lnTo>
                  <a:pt x="819518" y="194779"/>
                </a:lnTo>
                <a:close/>
              </a:path>
              <a:path w="1150620" h="608329">
                <a:moveTo>
                  <a:pt x="768654" y="220827"/>
                </a:moveTo>
                <a:lnTo>
                  <a:pt x="755624" y="195389"/>
                </a:lnTo>
                <a:lnTo>
                  <a:pt x="781062" y="182372"/>
                </a:lnTo>
                <a:lnTo>
                  <a:pt x="794080" y="207797"/>
                </a:lnTo>
                <a:lnTo>
                  <a:pt x="768654" y="220827"/>
                </a:lnTo>
                <a:close/>
              </a:path>
              <a:path w="1150620" h="608329">
                <a:moveTo>
                  <a:pt x="717778" y="246875"/>
                </a:moveTo>
                <a:lnTo>
                  <a:pt x="704761" y="221449"/>
                </a:lnTo>
                <a:lnTo>
                  <a:pt x="730186" y="208419"/>
                </a:lnTo>
                <a:lnTo>
                  <a:pt x="743216" y="233857"/>
                </a:lnTo>
                <a:lnTo>
                  <a:pt x="717778" y="246875"/>
                </a:lnTo>
                <a:close/>
              </a:path>
              <a:path w="1150620" h="608329">
                <a:moveTo>
                  <a:pt x="666915" y="272935"/>
                </a:moveTo>
                <a:lnTo>
                  <a:pt x="653897" y="247497"/>
                </a:lnTo>
                <a:lnTo>
                  <a:pt x="679323" y="234467"/>
                </a:lnTo>
                <a:lnTo>
                  <a:pt x="692353" y="259905"/>
                </a:lnTo>
                <a:lnTo>
                  <a:pt x="666915" y="272935"/>
                </a:lnTo>
                <a:close/>
              </a:path>
              <a:path w="1150620" h="608329">
                <a:moveTo>
                  <a:pt x="616051" y="298983"/>
                </a:moveTo>
                <a:lnTo>
                  <a:pt x="603021" y="273545"/>
                </a:lnTo>
                <a:lnTo>
                  <a:pt x="628459" y="260527"/>
                </a:lnTo>
                <a:lnTo>
                  <a:pt x="641489" y="285953"/>
                </a:lnTo>
                <a:lnTo>
                  <a:pt x="616051" y="298983"/>
                </a:lnTo>
                <a:close/>
              </a:path>
              <a:path w="1150620" h="608329">
                <a:moveTo>
                  <a:pt x="565188" y="325031"/>
                </a:moveTo>
                <a:lnTo>
                  <a:pt x="552157" y="299605"/>
                </a:lnTo>
                <a:lnTo>
                  <a:pt x="577596" y="286575"/>
                </a:lnTo>
                <a:lnTo>
                  <a:pt x="590613" y="312013"/>
                </a:lnTo>
                <a:lnTo>
                  <a:pt x="565188" y="325031"/>
                </a:lnTo>
                <a:close/>
              </a:path>
              <a:path w="1150620" h="608329">
                <a:moveTo>
                  <a:pt x="514311" y="351091"/>
                </a:moveTo>
                <a:lnTo>
                  <a:pt x="501294" y="325653"/>
                </a:lnTo>
                <a:lnTo>
                  <a:pt x="526719" y="312623"/>
                </a:lnTo>
                <a:lnTo>
                  <a:pt x="539750" y="338061"/>
                </a:lnTo>
                <a:lnTo>
                  <a:pt x="514311" y="351091"/>
                </a:lnTo>
                <a:close/>
              </a:path>
              <a:path w="1150620" h="608329">
                <a:moveTo>
                  <a:pt x="463448" y="377139"/>
                </a:moveTo>
                <a:lnTo>
                  <a:pt x="450430" y="351701"/>
                </a:lnTo>
                <a:lnTo>
                  <a:pt x="475856" y="338683"/>
                </a:lnTo>
                <a:lnTo>
                  <a:pt x="488886" y="364108"/>
                </a:lnTo>
                <a:lnTo>
                  <a:pt x="463448" y="377139"/>
                </a:lnTo>
                <a:close/>
              </a:path>
              <a:path w="1150620" h="608329">
                <a:moveTo>
                  <a:pt x="412584" y="403186"/>
                </a:moveTo>
                <a:lnTo>
                  <a:pt x="399554" y="377761"/>
                </a:lnTo>
                <a:lnTo>
                  <a:pt x="424992" y="364731"/>
                </a:lnTo>
                <a:lnTo>
                  <a:pt x="438023" y="390169"/>
                </a:lnTo>
                <a:lnTo>
                  <a:pt x="412584" y="403186"/>
                </a:lnTo>
                <a:close/>
              </a:path>
              <a:path w="1150620" h="608329">
                <a:moveTo>
                  <a:pt x="361721" y="429247"/>
                </a:moveTo>
                <a:lnTo>
                  <a:pt x="348691" y="403809"/>
                </a:lnTo>
                <a:lnTo>
                  <a:pt x="374129" y="390778"/>
                </a:lnTo>
                <a:lnTo>
                  <a:pt x="387146" y="416217"/>
                </a:lnTo>
                <a:lnTo>
                  <a:pt x="361721" y="429247"/>
                </a:lnTo>
                <a:close/>
              </a:path>
              <a:path w="1150620" h="608329">
                <a:moveTo>
                  <a:pt x="310845" y="455294"/>
                </a:moveTo>
                <a:lnTo>
                  <a:pt x="297827" y="429856"/>
                </a:lnTo>
                <a:lnTo>
                  <a:pt x="323253" y="416839"/>
                </a:lnTo>
                <a:lnTo>
                  <a:pt x="336283" y="442264"/>
                </a:lnTo>
                <a:lnTo>
                  <a:pt x="310845" y="455294"/>
                </a:lnTo>
                <a:close/>
              </a:path>
              <a:path w="1150620" h="608329">
                <a:moveTo>
                  <a:pt x="259981" y="481342"/>
                </a:moveTo>
                <a:lnTo>
                  <a:pt x="246964" y="455917"/>
                </a:lnTo>
                <a:lnTo>
                  <a:pt x="272389" y="442887"/>
                </a:lnTo>
                <a:lnTo>
                  <a:pt x="285419" y="468325"/>
                </a:lnTo>
                <a:lnTo>
                  <a:pt x="259981" y="481342"/>
                </a:lnTo>
                <a:close/>
              </a:path>
              <a:path w="1150620" h="608329">
                <a:moveTo>
                  <a:pt x="209118" y="507403"/>
                </a:moveTo>
                <a:lnTo>
                  <a:pt x="196087" y="481964"/>
                </a:lnTo>
                <a:lnTo>
                  <a:pt x="221526" y="468934"/>
                </a:lnTo>
                <a:lnTo>
                  <a:pt x="234556" y="494372"/>
                </a:lnTo>
                <a:lnTo>
                  <a:pt x="209118" y="507403"/>
                </a:lnTo>
                <a:close/>
              </a:path>
              <a:path w="1150620" h="608329">
                <a:moveTo>
                  <a:pt x="158254" y="533450"/>
                </a:moveTo>
                <a:lnTo>
                  <a:pt x="145224" y="508012"/>
                </a:lnTo>
                <a:lnTo>
                  <a:pt x="170662" y="494995"/>
                </a:lnTo>
                <a:lnTo>
                  <a:pt x="183680" y="520420"/>
                </a:lnTo>
                <a:lnTo>
                  <a:pt x="158254" y="533450"/>
                </a:lnTo>
                <a:close/>
              </a:path>
              <a:path w="1150620" h="608329">
                <a:moveTo>
                  <a:pt x="107378" y="559498"/>
                </a:moveTo>
                <a:lnTo>
                  <a:pt x="94361" y="534073"/>
                </a:lnTo>
                <a:lnTo>
                  <a:pt x="119786" y="521042"/>
                </a:lnTo>
                <a:lnTo>
                  <a:pt x="132816" y="546480"/>
                </a:lnTo>
                <a:lnTo>
                  <a:pt x="107378" y="559498"/>
                </a:lnTo>
                <a:close/>
              </a:path>
              <a:path w="1150620" h="608329">
                <a:moveTo>
                  <a:pt x="56515" y="585558"/>
                </a:moveTo>
                <a:lnTo>
                  <a:pt x="43497" y="560120"/>
                </a:lnTo>
                <a:lnTo>
                  <a:pt x="68922" y="547090"/>
                </a:lnTo>
                <a:lnTo>
                  <a:pt x="81953" y="572528"/>
                </a:lnTo>
                <a:lnTo>
                  <a:pt x="56515" y="585558"/>
                </a:lnTo>
                <a:close/>
              </a:path>
              <a:path w="1150620" h="608329">
                <a:moveTo>
                  <a:pt x="13030" y="607822"/>
                </a:moveTo>
                <a:lnTo>
                  <a:pt x="0" y="582396"/>
                </a:lnTo>
                <a:lnTo>
                  <a:pt x="18059" y="573151"/>
                </a:lnTo>
                <a:lnTo>
                  <a:pt x="31089" y="598576"/>
                </a:lnTo>
                <a:lnTo>
                  <a:pt x="13030" y="60782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78641" y="3209620"/>
            <a:ext cx="528320" cy="287020"/>
          </a:xfrm>
          <a:custGeom>
            <a:avLst/>
            <a:gdLst/>
            <a:ahLst/>
            <a:cxnLst/>
            <a:rect l="l" t="t" r="r" b="b"/>
            <a:pathLst>
              <a:path w="528320" h="287020">
                <a:moveTo>
                  <a:pt x="78801" y="255391"/>
                </a:moveTo>
                <a:lnTo>
                  <a:pt x="50483" y="253827"/>
                </a:lnTo>
                <a:lnTo>
                  <a:pt x="65773" y="229957"/>
                </a:lnTo>
                <a:lnTo>
                  <a:pt x="515226" y="0"/>
                </a:lnTo>
                <a:lnTo>
                  <a:pt x="528243" y="25450"/>
                </a:lnTo>
                <a:lnTo>
                  <a:pt x="78801" y="255391"/>
                </a:lnTo>
                <a:close/>
              </a:path>
              <a:path w="528320" h="287020">
                <a:moveTo>
                  <a:pt x="123545" y="286473"/>
                </a:moveTo>
                <a:lnTo>
                  <a:pt x="0" y="279653"/>
                </a:lnTo>
                <a:lnTo>
                  <a:pt x="66751" y="175475"/>
                </a:lnTo>
                <a:lnTo>
                  <a:pt x="79438" y="168910"/>
                </a:lnTo>
                <a:lnTo>
                  <a:pt x="82397" y="169354"/>
                </a:lnTo>
                <a:lnTo>
                  <a:pt x="65773" y="229957"/>
                </a:lnTo>
                <a:lnTo>
                  <a:pt x="18732" y="254025"/>
                </a:lnTo>
                <a:lnTo>
                  <a:pt x="31750" y="279463"/>
                </a:lnTo>
                <a:lnTo>
                  <a:pt x="136587" y="279463"/>
                </a:lnTo>
                <a:lnTo>
                  <a:pt x="136296" y="280035"/>
                </a:lnTo>
                <a:lnTo>
                  <a:pt x="134404" y="282346"/>
                </a:lnTo>
                <a:lnTo>
                  <a:pt x="132079" y="284213"/>
                </a:lnTo>
                <a:lnTo>
                  <a:pt x="129412" y="285572"/>
                </a:lnTo>
                <a:lnTo>
                  <a:pt x="126530" y="286334"/>
                </a:lnTo>
                <a:lnTo>
                  <a:pt x="123545" y="286473"/>
                </a:lnTo>
                <a:close/>
              </a:path>
              <a:path w="528320" h="287020">
                <a:moveTo>
                  <a:pt x="31750" y="279463"/>
                </a:moveTo>
                <a:lnTo>
                  <a:pt x="18732" y="254025"/>
                </a:lnTo>
                <a:lnTo>
                  <a:pt x="65773" y="229957"/>
                </a:lnTo>
                <a:lnTo>
                  <a:pt x="51348" y="252475"/>
                </a:lnTo>
                <a:lnTo>
                  <a:pt x="26022" y="252475"/>
                </a:lnTo>
                <a:lnTo>
                  <a:pt x="37274" y="274447"/>
                </a:lnTo>
                <a:lnTo>
                  <a:pt x="41555" y="274447"/>
                </a:lnTo>
                <a:lnTo>
                  <a:pt x="31750" y="279463"/>
                </a:lnTo>
                <a:close/>
              </a:path>
              <a:path w="528320" h="287020">
                <a:moveTo>
                  <a:pt x="37274" y="274447"/>
                </a:moveTo>
                <a:lnTo>
                  <a:pt x="26022" y="252475"/>
                </a:lnTo>
                <a:lnTo>
                  <a:pt x="50483" y="253827"/>
                </a:lnTo>
                <a:lnTo>
                  <a:pt x="37274" y="274447"/>
                </a:lnTo>
                <a:close/>
              </a:path>
              <a:path w="528320" h="287020">
                <a:moveTo>
                  <a:pt x="50483" y="253827"/>
                </a:moveTo>
                <a:lnTo>
                  <a:pt x="26022" y="252475"/>
                </a:lnTo>
                <a:lnTo>
                  <a:pt x="51348" y="252475"/>
                </a:lnTo>
                <a:lnTo>
                  <a:pt x="50483" y="253827"/>
                </a:lnTo>
                <a:close/>
              </a:path>
              <a:path w="528320" h="287020">
                <a:moveTo>
                  <a:pt x="41555" y="274447"/>
                </a:moveTo>
                <a:lnTo>
                  <a:pt x="37274" y="274447"/>
                </a:lnTo>
                <a:lnTo>
                  <a:pt x="50483" y="253827"/>
                </a:lnTo>
                <a:lnTo>
                  <a:pt x="78801" y="255391"/>
                </a:lnTo>
                <a:lnTo>
                  <a:pt x="41555" y="274447"/>
                </a:lnTo>
                <a:close/>
              </a:path>
              <a:path w="528320" h="287020">
                <a:moveTo>
                  <a:pt x="136587" y="279463"/>
                </a:moveTo>
                <a:lnTo>
                  <a:pt x="31750" y="279463"/>
                </a:lnTo>
                <a:lnTo>
                  <a:pt x="78801" y="255391"/>
                </a:lnTo>
                <a:lnTo>
                  <a:pt x="125120" y="257949"/>
                </a:lnTo>
                <a:lnTo>
                  <a:pt x="138607" y="271500"/>
                </a:lnTo>
                <a:lnTo>
                  <a:pt x="138442" y="274485"/>
                </a:lnTo>
                <a:lnTo>
                  <a:pt x="137655" y="277367"/>
                </a:lnTo>
                <a:lnTo>
                  <a:pt x="136587" y="279463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218176" y="3110483"/>
            <a:ext cx="214884" cy="210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239511" y="3122676"/>
            <a:ext cx="124967" cy="118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66944" y="3154679"/>
            <a:ext cx="117348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60721" y="3509822"/>
            <a:ext cx="252729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385" i="1">
                <a:latin typeface="Times New Roman"/>
                <a:cs typeface="Times New Roman"/>
              </a:rPr>
              <a:t>F</a:t>
            </a:r>
            <a:r>
              <a:rPr dirty="0" baseline="-23809" sz="2100" spc="-7">
                <a:latin typeface="Times New Roman"/>
                <a:cs typeface="Times New Roman"/>
              </a:rPr>
              <a:t>1</a:t>
            </a:r>
            <a:endParaRPr baseline="-23809" sz="2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41264" y="2560782"/>
            <a:ext cx="772160" cy="1042035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215"/>
              </a:spcBef>
            </a:pPr>
            <a:r>
              <a:rPr dirty="0" sz="2400" spc="-385" i="1">
                <a:latin typeface="Times New Roman"/>
                <a:cs typeface="Times New Roman"/>
              </a:rPr>
              <a:t>F</a:t>
            </a:r>
            <a:r>
              <a:rPr dirty="0" baseline="-23809" sz="2100" spc="-7">
                <a:latin typeface="Times New Roman"/>
                <a:cs typeface="Times New Roman"/>
              </a:rPr>
              <a:t>1</a:t>
            </a:r>
            <a:endParaRPr baseline="-23809"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400" spc="5" b="1" i="1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50656" y="4187952"/>
            <a:ext cx="1403603" cy="15925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829780" y="3072523"/>
            <a:ext cx="2209552" cy="12816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2547" y="3162300"/>
            <a:ext cx="1089659" cy="7589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9797" y="2461856"/>
            <a:ext cx="6838950" cy="1355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4.</a:t>
            </a:r>
            <a:r>
              <a:rPr dirty="0" sz="2400" b="1">
                <a:latin typeface="华文楷体"/>
                <a:cs typeface="华文楷体"/>
              </a:rPr>
              <a:t>电场强度是矢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endParaRPr sz="2400">
              <a:latin typeface="华文楷体"/>
              <a:cs typeface="华文楷体"/>
            </a:endParaRPr>
          </a:p>
          <a:p>
            <a:pPr marL="256540" marR="5080" indent="461009">
              <a:lnSpc>
                <a:spcPct val="100000"/>
              </a:lnSpc>
              <a:spcBef>
                <a:spcPts val="1825"/>
              </a:spcBef>
            </a:pPr>
            <a:r>
              <a:rPr dirty="0" sz="2400" b="1">
                <a:latin typeface="华文楷体"/>
                <a:cs typeface="华文楷体"/>
              </a:rPr>
              <a:t>电场中某点电场强度的方向与正电荷在</a:t>
            </a:r>
            <a:r>
              <a:rPr dirty="0" sz="2400" spc="-5" b="1">
                <a:latin typeface="华文楷体"/>
                <a:cs typeface="华文楷体"/>
              </a:rPr>
              <a:t>该</a:t>
            </a:r>
            <a:r>
              <a:rPr dirty="0" sz="2400" b="1">
                <a:latin typeface="华文楷体"/>
                <a:cs typeface="华文楷体"/>
              </a:rPr>
              <a:t>点</a:t>
            </a:r>
            <a:r>
              <a:rPr dirty="0" sz="2400" spc="-5" b="1">
                <a:latin typeface="华文楷体"/>
                <a:cs typeface="华文楷体"/>
              </a:rPr>
              <a:t>所 </a:t>
            </a:r>
            <a:r>
              <a:rPr dirty="0" sz="2400" b="1">
                <a:latin typeface="华文楷体"/>
                <a:cs typeface="华文楷体"/>
              </a:rPr>
              <a:t>受的静电力的方向相同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926" y="204359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04872" y="1720595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04516" y="1944623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72088" y="1425663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电场强度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77539" y="1886711"/>
            <a:ext cx="1684020" cy="490855"/>
          </a:xfrm>
          <a:custGeom>
            <a:avLst/>
            <a:gdLst/>
            <a:ahLst/>
            <a:cxnLst/>
            <a:rect l="l" t="t" r="r" b="b"/>
            <a:pathLst>
              <a:path w="1684020" h="490855">
                <a:moveTo>
                  <a:pt x="1539239" y="490727"/>
                </a:moveTo>
                <a:lnTo>
                  <a:pt x="144780" y="490727"/>
                </a:lnTo>
                <a:lnTo>
                  <a:pt x="99172" y="483177"/>
                </a:lnTo>
                <a:lnTo>
                  <a:pt x="59507" y="462541"/>
                </a:lnTo>
                <a:lnTo>
                  <a:pt x="28168" y="431202"/>
                </a:lnTo>
                <a:lnTo>
                  <a:pt x="7538" y="391543"/>
                </a:lnTo>
                <a:lnTo>
                  <a:pt x="0" y="345948"/>
                </a:lnTo>
                <a:lnTo>
                  <a:pt x="0" y="144780"/>
                </a:lnTo>
                <a:lnTo>
                  <a:pt x="7538" y="98792"/>
                </a:lnTo>
                <a:lnTo>
                  <a:pt x="28168" y="58936"/>
                </a:lnTo>
                <a:lnTo>
                  <a:pt x="59507" y="27595"/>
                </a:lnTo>
                <a:lnTo>
                  <a:pt x="99172" y="7155"/>
                </a:lnTo>
                <a:lnTo>
                  <a:pt x="144780" y="0"/>
                </a:lnTo>
                <a:lnTo>
                  <a:pt x="1539239" y="0"/>
                </a:lnTo>
                <a:lnTo>
                  <a:pt x="1585067" y="7155"/>
                </a:lnTo>
                <a:lnTo>
                  <a:pt x="1624841" y="27595"/>
                </a:lnTo>
                <a:lnTo>
                  <a:pt x="1656180" y="58936"/>
                </a:lnTo>
                <a:lnTo>
                  <a:pt x="1676701" y="98792"/>
                </a:lnTo>
                <a:lnTo>
                  <a:pt x="1684020" y="144780"/>
                </a:lnTo>
                <a:lnTo>
                  <a:pt x="1684020" y="345948"/>
                </a:lnTo>
                <a:lnTo>
                  <a:pt x="1676701" y="391543"/>
                </a:lnTo>
                <a:lnTo>
                  <a:pt x="1656180" y="431202"/>
                </a:lnTo>
                <a:lnTo>
                  <a:pt x="1624841" y="462541"/>
                </a:lnTo>
                <a:lnTo>
                  <a:pt x="1585067" y="483177"/>
                </a:lnTo>
                <a:lnTo>
                  <a:pt x="1539239" y="490727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58820" y="1867192"/>
            <a:ext cx="1722120" cy="528320"/>
          </a:xfrm>
          <a:custGeom>
            <a:avLst/>
            <a:gdLst/>
            <a:ahLst/>
            <a:cxnLst/>
            <a:rect l="l" t="t" r="r" b="b"/>
            <a:pathLst>
              <a:path w="1722120" h="528319">
                <a:moveTo>
                  <a:pt x="1583042" y="527049"/>
                </a:moveTo>
                <a:lnTo>
                  <a:pt x="138887" y="527049"/>
                </a:lnTo>
                <a:lnTo>
                  <a:pt x="130810" y="524509"/>
                </a:lnTo>
                <a:lnTo>
                  <a:pt x="122885" y="523239"/>
                </a:lnTo>
                <a:lnTo>
                  <a:pt x="85712" y="507999"/>
                </a:lnTo>
                <a:lnTo>
                  <a:pt x="65786" y="495299"/>
                </a:lnTo>
                <a:lnTo>
                  <a:pt x="59601" y="491489"/>
                </a:lnTo>
                <a:lnTo>
                  <a:pt x="53657" y="485139"/>
                </a:lnTo>
                <a:lnTo>
                  <a:pt x="47967" y="480059"/>
                </a:lnTo>
                <a:lnTo>
                  <a:pt x="42557" y="474979"/>
                </a:lnTo>
                <a:lnTo>
                  <a:pt x="19773" y="443229"/>
                </a:lnTo>
                <a:lnTo>
                  <a:pt x="5156" y="405129"/>
                </a:lnTo>
                <a:lnTo>
                  <a:pt x="0" y="364489"/>
                </a:lnTo>
                <a:lnTo>
                  <a:pt x="0" y="162559"/>
                </a:lnTo>
                <a:lnTo>
                  <a:pt x="5156" y="121919"/>
                </a:lnTo>
                <a:lnTo>
                  <a:pt x="16154" y="92709"/>
                </a:lnTo>
                <a:lnTo>
                  <a:pt x="19773" y="85089"/>
                </a:lnTo>
                <a:lnTo>
                  <a:pt x="23723" y="78739"/>
                </a:lnTo>
                <a:lnTo>
                  <a:pt x="27978" y="71119"/>
                </a:lnTo>
                <a:lnTo>
                  <a:pt x="32550" y="64769"/>
                </a:lnTo>
                <a:lnTo>
                  <a:pt x="37401" y="58419"/>
                </a:lnTo>
                <a:lnTo>
                  <a:pt x="42557" y="53339"/>
                </a:lnTo>
                <a:lnTo>
                  <a:pt x="47967" y="46989"/>
                </a:lnTo>
                <a:lnTo>
                  <a:pt x="53657" y="41909"/>
                </a:lnTo>
                <a:lnTo>
                  <a:pt x="59601" y="36829"/>
                </a:lnTo>
                <a:lnTo>
                  <a:pt x="65786" y="31749"/>
                </a:lnTo>
                <a:lnTo>
                  <a:pt x="72199" y="27939"/>
                </a:lnTo>
                <a:lnTo>
                  <a:pt x="78854" y="22859"/>
                </a:lnTo>
                <a:lnTo>
                  <a:pt x="85712" y="19049"/>
                </a:lnTo>
                <a:lnTo>
                  <a:pt x="92773" y="15239"/>
                </a:lnTo>
                <a:lnTo>
                  <a:pt x="100037" y="12699"/>
                </a:lnTo>
                <a:lnTo>
                  <a:pt x="107480" y="8889"/>
                </a:lnTo>
                <a:lnTo>
                  <a:pt x="115100" y="6349"/>
                </a:lnTo>
                <a:lnTo>
                  <a:pt x="122885" y="5079"/>
                </a:lnTo>
                <a:lnTo>
                  <a:pt x="130810" y="2539"/>
                </a:lnTo>
                <a:lnTo>
                  <a:pt x="147078" y="0"/>
                </a:lnTo>
                <a:lnTo>
                  <a:pt x="1574838" y="0"/>
                </a:lnTo>
                <a:lnTo>
                  <a:pt x="1591106" y="2539"/>
                </a:lnTo>
                <a:lnTo>
                  <a:pt x="1599044" y="5079"/>
                </a:lnTo>
                <a:lnTo>
                  <a:pt x="1606816" y="6349"/>
                </a:lnTo>
                <a:lnTo>
                  <a:pt x="1614436" y="8889"/>
                </a:lnTo>
                <a:lnTo>
                  <a:pt x="1621878" y="12699"/>
                </a:lnTo>
                <a:lnTo>
                  <a:pt x="1629143" y="15239"/>
                </a:lnTo>
                <a:lnTo>
                  <a:pt x="1636217" y="19049"/>
                </a:lnTo>
                <a:lnTo>
                  <a:pt x="1643075" y="22859"/>
                </a:lnTo>
                <a:lnTo>
                  <a:pt x="1649717" y="27939"/>
                </a:lnTo>
                <a:lnTo>
                  <a:pt x="1656143" y="31749"/>
                </a:lnTo>
                <a:lnTo>
                  <a:pt x="1662328" y="36829"/>
                </a:lnTo>
                <a:lnTo>
                  <a:pt x="1663811" y="38099"/>
                </a:lnTo>
                <a:lnTo>
                  <a:pt x="151409" y="38099"/>
                </a:lnTo>
                <a:lnTo>
                  <a:pt x="144157" y="39369"/>
                </a:lnTo>
                <a:lnTo>
                  <a:pt x="138912" y="39369"/>
                </a:lnTo>
                <a:lnTo>
                  <a:pt x="131914" y="41909"/>
                </a:lnTo>
                <a:lnTo>
                  <a:pt x="132829" y="41909"/>
                </a:lnTo>
                <a:lnTo>
                  <a:pt x="125958" y="43179"/>
                </a:lnTo>
                <a:lnTo>
                  <a:pt x="126860" y="43179"/>
                </a:lnTo>
                <a:lnTo>
                  <a:pt x="123501" y="44449"/>
                </a:lnTo>
                <a:lnTo>
                  <a:pt x="121018" y="44449"/>
                </a:lnTo>
                <a:lnTo>
                  <a:pt x="114439" y="46989"/>
                </a:lnTo>
                <a:lnTo>
                  <a:pt x="115303" y="46989"/>
                </a:lnTo>
                <a:lnTo>
                  <a:pt x="108889" y="49529"/>
                </a:lnTo>
                <a:lnTo>
                  <a:pt x="109727" y="49529"/>
                </a:lnTo>
                <a:lnTo>
                  <a:pt x="105570" y="52069"/>
                </a:lnTo>
                <a:lnTo>
                  <a:pt x="104305" y="52069"/>
                </a:lnTo>
                <a:lnTo>
                  <a:pt x="98234" y="55879"/>
                </a:lnTo>
                <a:lnTo>
                  <a:pt x="99021" y="55879"/>
                </a:lnTo>
                <a:lnTo>
                  <a:pt x="95110" y="58419"/>
                </a:lnTo>
                <a:lnTo>
                  <a:pt x="93903" y="58419"/>
                </a:lnTo>
                <a:lnTo>
                  <a:pt x="88239" y="62229"/>
                </a:lnTo>
                <a:lnTo>
                  <a:pt x="88963" y="62229"/>
                </a:lnTo>
                <a:lnTo>
                  <a:pt x="83502" y="66039"/>
                </a:lnTo>
                <a:lnTo>
                  <a:pt x="84200" y="66039"/>
                </a:lnTo>
                <a:lnTo>
                  <a:pt x="78943" y="69849"/>
                </a:lnTo>
                <a:lnTo>
                  <a:pt x="79616" y="69849"/>
                </a:lnTo>
                <a:lnTo>
                  <a:pt x="75844" y="73659"/>
                </a:lnTo>
                <a:lnTo>
                  <a:pt x="75234" y="73659"/>
                </a:lnTo>
                <a:lnTo>
                  <a:pt x="70446" y="78739"/>
                </a:lnTo>
                <a:lnTo>
                  <a:pt x="71056" y="78739"/>
                </a:lnTo>
                <a:lnTo>
                  <a:pt x="67637" y="82549"/>
                </a:lnTo>
                <a:lnTo>
                  <a:pt x="67081" y="82549"/>
                </a:lnTo>
                <a:lnTo>
                  <a:pt x="63647" y="87629"/>
                </a:lnTo>
                <a:lnTo>
                  <a:pt x="63334" y="87629"/>
                </a:lnTo>
                <a:lnTo>
                  <a:pt x="59296" y="92709"/>
                </a:lnTo>
                <a:lnTo>
                  <a:pt x="59804" y="92709"/>
                </a:lnTo>
                <a:lnTo>
                  <a:pt x="56045" y="97789"/>
                </a:lnTo>
                <a:lnTo>
                  <a:pt x="56514" y="97789"/>
                </a:lnTo>
                <a:lnTo>
                  <a:pt x="53731" y="102869"/>
                </a:lnTo>
                <a:lnTo>
                  <a:pt x="53479" y="102869"/>
                </a:lnTo>
                <a:lnTo>
                  <a:pt x="50919" y="107949"/>
                </a:lnTo>
                <a:lnTo>
                  <a:pt x="50685" y="107949"/>
                </a:lnTo>
                <a:lnTo>
                  <a:pt x="47777" y="114299"/>
                </a:lnTo>
                <a:lnTo>
                  <a:pt x="48145" y="114299"/>
                </a:lnTo>
                <a:lnTo>
                  <a:pt x="46073" y="119379"/>
                </a:lnTo>
                <a:lnTo>
                  <a:pt x="45872" y="119379"/>
                </a:lnTo>
                <a:lnTo>
                  <a:pt x="43599" y="125729"/>
                </a:lnTo>
                <a:lnTo>
                  <a:pt x="43878" y="125729"/>
                </a:lnTo>
                <a:lnTo>
                  <a:pt x="42324" y="130809"/>
                </a:lnTo>
                <a:lnTo>
                  <a:pt x="42163" y="130809"/>
                </a:lnTo>
                <a:lnTo>
                  <a:pt x="40819" y="137159"/>
                </a:lnTo>
                <a:lnTo>
                  <a:pt x="39683" y="143509"/>
                </a:lnTo>
                <a:lnTo>
                  <a:pt x="38849" y="149859"/>
                </a:lnTo>
                <a:lnTo>
                  <a:pt x="38320" y="156209"/>
                </a:lnTo>
                <a:lnTo>
                  <a:pt x="38119" y="162559"/>
                </a:lnTo>
                <a:lnTo>
                  <a:pt x="38087" y="364489"/>
                </a:lnTo>
                <a:lnTo>
                  <a:pt x="38246" y="370839"/>
                </a:lnTo>
                <a:lnTo>
                  <a:pt x="38785" y="378459"/>
                </a:lnTo>
                <a:lnTo>
                  <a:pt x="39611" y="383539"/>
                </a:lnTo>
                <a:lnTo>
                  <a:pt x="39471" y="383539"/>
                </a:lnTo>
                <a:lnTo>
                  <a:pt x="40741" y="389889"/>
                </a:lnTo>
                <a:lnTo>
                  <a:pt x="40551" y="389889"/>
                </a:lnTo>
                <a:lnTo>
                  <a:pt x="42163" y="396239"/>
                </a:lnTo>
                <a:lnTo>
                  <a:pt x="43878" y="402589"/>
                </a:lnTo>
                <a:lnTo>
                  <a:pt x="44053" y="402589"/>
                </a:lnTo>
                <a:lnTo>
                  <a:pt x="45872" y="407669"/>
                </a:lnTo>
                <a:lnTo>
                  <a:pt x="45554" y="407669"/>
                </a:lnTo>
                <a:lnTo>
                  <a:pt x="48145" y="414019"/>
                </a:lnTo>
                <a:lnTo>
                  <a:pt x="48359" y="414019"/>
                </a:lnTo>
                <a:lnTo>
                  <a:pt x="50685" y="419099"/>
                </a:lnTo>
                <a:lnTo>
                  <a:pt x="50279" y="419099"/>
                </a:lnTo>
                <a:lnTo>
                  <a:pt x="53479" y="425449"/>
                </a:lnTo>
                <a:lnTo>
                  <a:pt x="53731" y="425449"/>
                </a:lnTo>
                <a:lnTo>
                  <a:pt x="56514" y="430529"/>
                </a:lnTo>
                <a:lnTo>
                  <a:pt x="56796" y="430529"/>
                </a:lnTo>
                <a:lnTo>
                  <a:pt x="59804" y="435609"/>
                </a:lnTo>
                <a:lnTo>
                  <a:pt x="60104" y="435609"/>
                </a:lnTo>
                <a:lnTo>
                  <a:pt x="63334" y="440689"/>
                </a:lnTo>
                <a:lnTo>
                  <a:pt x="63861" y="440689"/>
                </a:lnTo>
                <a:lnTo>
                  <a:pt x="67081" y="444499"/>
                </a:lnTo>
                <a:lnTo>
                  <a:pt x="66497" y="444499"/>
                </a:lnTo>
                <a:lnTo>
                  <a:pt x="71056" y="449579"/>
                </a:lnTo>
                <a:lnTo>
                  <a:pt x="71643" y="449579"/>
                </a:lnTo>
                <a:lnTo>
                  <a:pt x="75234" y="453389"/>
                </a:lnTo>
                <a:lnTo>
                  <a:pt x="74587" y="453389"/>
                </a:lnTo>
                <a:lnTo>
                  <a:pt x="79616" y="458469"/>
                </a:lnTo>
                <a:lnTo>
                  <a:pt x="80257" y="458469"/>
                </a:lnTo>
                <a:lnTo>
                  <a:pt x="84200" y="462279"/>
                </a:lnTo>
                <a:lnTo>
                  <a:pt x="84867" y="462279"/>
                </a:lnTo>
                <a:lnTo>
                  <a:pt x="88963" y="466089"/>
                </a:lnTo>
                <a:lnTo>
                  <a:pt x="90127" y="466089"/>
                </a:lnTo>
                <a:lnTo>
                  <a:pt x="93903" y="468629"/>
                </a:lnTo>
                <a:lnTo>
                  <a:pt x="93154" y="468629"/>
                </a:lnTo>
                <a:lnTo>
                  <a:pt x="99021" y="472439"/>
                </a:lnTo>
                <a:lnTo>
                  <a:pt x="100258" y="472439"/>
                </a:lnTo>
                <a:lnTo>
                  <a:pt x="104305" y="474979"/>
                </a:lnTo>
                <a:lnTo>
                  <a:pt x="103492" y="474979"/>
                </a:lnTo>
                <a:lnTo>
                  <a:pt x="109727" y="477519"/>
                </a:lnTo>
                <a:lnTo>
                  <a:pt x="108889" y="477519"/>
                </a:lnTo>
                <a:lnTo>
                  <a:pt x="115303" y="480059"/>
                </a:lnTo>
                <a:lnTo>
                  <a:pt x="114439" y="480059"/>
                </a:lnTo>
                <a:lnTo>
                  <a:pt x="121018" y="482599"/>
                </a:lnTo>
                <a:lnTo>
                  <a:pt x="120141" y="482599"/>
                </a:lnTo>
                <a:lnTo>
                  <a:pt x="126860" y="485139"/>
                </a:lnTo>
                <a:lnTo>
                  <a:pt x="129393" y="485139"/>
                </a:lnTo>
                <a:lnTo>
                  <a:pt x="132829" y="486409"/>
                </a:lnTo>
                <a:lnTo>
                  <a:pt x="131914" y="486409"/>
                </a:lnTo>
                <a:lnTo>
                  <a:pt x="138912" y="487679"/>
                </a:lnTo>
                <a:lnTo>
                  <a:pt x="137972" y="487679"/>
                </a:lnTo>
                <a:lnTo>
                  <a:pt x="145110" y="488949"/>
                </a:lnTo>
                <a:lnTo>
                  <a:pt x="144157" y="488949"/>
                </a:lnTo>
                <a:lnTo>
                  <a:pt x="151409" y="490219"/>
                </a:lnTo>
                <a:lnTo>
                  <a:pt x="1663514" y="490219"/>
                </a:lnTo>
                <a:lnTo>
                  <a:pt x="1662328" y="491489"/>
                </a:lnTo>
                <a:lnTo>
                  <a:pt x="1656143" y="495299"/>
                </a:lnTo>
                <a:lnTo>
                  <a:pt x="1649717" y="500379"/>
                </a:lnTo>
                <a:lnTo>
                  <a:pt x="1606816" y="520699"/>
                </a:lnTo>
                <a:lnTo>
                  <a:pt x="1591106" y="524509"/>
                </a:lnTo>
                <a:lnTo>
                  <a:pt x="1583042" y="527049"/>
                </a:lnTo>
                <a:close/>
              </a:path>
              <a:path w="1722120" h="528319">
                <a:moveTo>
                  <a:pt x="1601787" y="45719"/>
                </a:moveTo>
                <a:lnTo>
                  <a:pt x="1595056" y="43179"/>
                </a:lnTo>
                <a:lnTo>
                  <a:pt x="1595958" y="43179"/>
                </a:lnTo>
                <a:lnTo>
                  <a:pt x="1589087" y="41909"/>
                </a:lnTo>
                <a:lnTo>
                  <a:pt x="1590014" y="41909"/>
                </a:lnTo>
                <a:lnTo>
                  <a:pt x="1583004" y="39369"/>
                </a:lnTo>
                <a:lnTo>
                  <a:pt x="1577759" y="39369"/>
                </a:lnTo>
                <a:lnTo>
                  <a:pt x="1570520" y="38099"/>
                </a:lnTo>
                <a:lnTo>
                  <a:pt x="1663811" y="38099"/>
                </a:lnTo>
                <a:lnTo>
                  <a:pt x="1668259" y="41909"/>
                </a:lnTo>
                <a:lnTo>
                  <a:pt x="1671104" y="44449"/>
                </a:lnTo>
                <a:lnTo>
                  <a:pt x="1600898" y="44449"/>
                </a:lnTo>
                <a:lnTo>
                  <a:pt x="1601787" y="45719"/>
                </a:lnTo>
                <a:close/>
              </a:path>
              <a:path w="1722120" h="528319">
                <a:moveTo>
                  <a:pt x="137972" y="40639"/>
                </a:moveTo>
                <a:lnTo>
                  <a:pt x="138912" y="39369"/>
                </a:lnTo>
                <a:lnTo>
                  <a:pt x="145110" y="39369"/>
                </a:lnTo>
                <a:lnTo>
                  <a:pt x="137972" y="40639"/>
                </a:lnTo>
                <a:close/>
              </a:path>
              <a:path w="1722120" h="528319">
                <a:moveTo>
                  <a:pt x="1583944" y="40639"/>
                </a:moveTo>
                <a:lnTo>
                  <a:pt x="1576806" y="39369"/>
                </a:lnTo>
                <a:lnTo>
                  <a:pt x="1583004" y="39369"/>
                </a:lnTo>
                <a:lnTo>
                  <a:pt x="1583944" y="40639"/>
                </a:lnTo>
                <a:close/>
              </a:path>
              <a:path w="1722120" h="528319">
                <a:moveTo>
                  <a:pt x="120141" y="45719"/>
                </a:moveTo>
                <a:lnTo>
                  <a:pt x="121018" y="44449"/>
                </a:lnTo>
                <a:lnTo>
                  <a:pt x="123501" y="44449"/>
                </a:lnTo>
                <a:lnTo>
                  <a:pt x="120141" y="45719"/>
                </a:lnTo>
                <a:close/>
              </a:path>
              <a:path w="1722120" h="528319">
                <a:moveTo>
                  <a:pt x="1618437" y="53339"/>
                </a:moveTo>
                <a:lnTo>
                  <a:pt x="1612188" y="49529"/>
                </a:lnTo>
                <a:lnTo>
                  <a:pt x="1613027" y="49529"/>
                </a:lnTo>
                <a:lnTo>
                  <a:pt x="1606613" y="46989"/>
                </a:lnTo>
                <a:lnTo>
                  <a:pt x="1607477" y="46989"/>
                </a:lnTo>
                <a:lnTo>
                  <a:pt x="1600898" y="44449"/>
                </a:lnTo>
                <a:lnTo>
                  <a:pt x="1671104" y="44449"/>
                </a:lnTo>
                <a:lnTo>
                  <a:pt x="1673948" y="46989"/>
                </a:lnTo>
                <a:lnTo>
                  <a:pt x="1678287" y="52069"/>
                </a:lnTo>
                <a:lnTo>
                  <a:pt x="1617624" y="52069"/>
                </a:lnTo>
                <a:lnTo>
                  <a:pt x="1618437" y="53339"/>
                </a:lnTo>
                <a:close/>
              </a:path>
              <a:path w="1722120" h="528319">
                <a:moveTo>
                  <a:pt x="103492" y="53339"/>
                </a:moveTo>
                <a:lnTo>
                  <a:pt x="104305" y="52069"/>
                </a:lnTo>
                <a:lnTo>
                  <a:pt x="105570" y="52069"/>
                </a:lnTo>
                <a:lnTo>
                  <a:pt x="103492" y="53339"/>
                </a:lnTo>
                <a:close/>
              </a:path>
              <a:path w="1722120" h="528319">
                <a:moveTo>
                  <a:pt x="1628775" y="59689"/>
                </a:moveTo>
                <a:lnTo>
                  <a:pt x="1622894" y="55879"/>
                </a:lnTo>
                <a:lnTo>
                  <a:pt x="1623682" y="55879"/>
                </a:lnTo>
                <a:lnTo>
                  <a:pt x="1617624" y="52069"/>
                </a:lnTo>
                <a:lnTo>
                  <a:pt x="1678287" y="52069"/>
                </a:lnTo>
                <a:lnTo>
                  <a:pt x="1679371" y="53339"/>
                </a:lnTo>
                <a:lnTo>
                  <a:pt x="1684515" y="58419"/>
                </a:lnTo>
                <a:lnTo>
                  <a:pt x="1628013" y="58419"/>
                </a:lnTo>
                <a:lnTo>
                  <a:pt x="1628775" y="59689"/>
                </a:lnTo>
                <a:close/>
              </a:path>
              <a:path w="1722120" h="528319">
                <a:moveTo>
                  <a:pt x="93154" y="59689"/>
                </a:moveTo>
                <a:lnTo>
                  <a:pt x="93903" y="58419"/>
                </a:lnTo>
                <a:lnTo>
                  <a:pt x="95110" y="58419"/>
                </a:lnTo>
                <a:lnTo>
                  <a:pt x="93154" y="59689"/>
                </a:lnTo>
                <a:close/>
              </a:path>
              <a:path w="1722120" h="528319">
                <a:moveTo>
                  <a:pt x="1647329" y="74929"/>
                </a:moveTo>
                <a:lnTo>
                  <a:pt x="1642300" y="69849"/>
                </a:lnTo>
                <a:lnTo>
                  <a:pt x="1642973" y="69849"/>
                </a:lnTo>
                <a:lnTo>
                  <a:pt x="1637715" y="66039"/>
                </a:lnTo>
                <a:lnTo>
                  <a:pt x="1638427" y="66039"/>
                </a:lnTo>
                <a:lnTo>
                  <a:pt x="1632953" y="62229"/>
                </a:lnTo>
                <a:lnTo>
                  <a:pt x="1633689" y="62229"/>
                </a:lnTo>
                <a:lnTo>
                  <a:pt x="1628013" y="58419"/>
                </a:lnTo>
                <a:lnTo>
                  <a:pt x="1684515" y="58419"/>
                </a:lnTo>
                <a:lnTo>
                  <a:pt x="1689379" y="64769"/>
                </a:lnTo>
                <a:lnTo>
                  <a:pt x="1693938" y="71119"/>
                </a:lnTo>
                <a:lnTo>
                  <a:pt x="1695361" y="73659"/>
                </a:lnTo>
                <a:lnTo>
                  <a:pt x="1646682" y="73659"/>
                </a:lnTo>
                <a:lnTo>
                  <a:pt x="1647329" y="74929"/>
                </a:lnTo>
                <a:close/>
              </a:path>
              <a:path w="1722120" h="528319">
                <a:moveTo>
                  <a:pt x="74587" y="74929"/>
                </a:moveTo>
                <a:lnTo>
                  <a:pt x="75234" y="73659"/>
                </a:lnTo>
                <a:lnTo>
                  <a:pt x="75844" y="73659"/>
                </a:lnTo>
                <a:lnTo>
                  <a:pt x="74587" y="74929"/>
                </a:lnTo>
                <a:close/>
              </a:path>
              <a:path w="1722120" h="528319">
                <a:moveTo>
                  <a:pt x="1655419" y="83819"/>
                </a:moveTo>
                <a:lnTo>
                  <a:pt x="1650873" y="78739"/>
                </a:lnTo>
                <a:lnTo>
                  <a:pt x="1651482" y="78739"/>
                </a:lnTo>
                <a:lnTo>
                  <a:pt x="1646682" y="73659"/>
                </a:lnTo>
                <a:lnTo>
                  <a:pt x="1695361" y="73659"/>
                </a:lnTo>
                <a:lnTo>
                  <a:pt x="1698205" y="78739"/>
                </a:lnTo>
                <a:lnTo>
                  <a:pt x="1700568" y="82549"/>
                </a:lnTo>
                <a:lnTo>
                  <a:pt x="1654835" y="82549"/>
                </a:lnTo>
                <a:lnTo>
                  <a:pt x="1655419" y="83819"/>
                </a:lnTo>
                <a:close/>
              </a:path>
              <a:path w="1722120" h="528319">
                <a:moveTo>
                  <a:pt x="66497" y="83819"/>
                </a:moveTo>
                <a:lnTo>
                  <a:pt x="67081" y="82549"/>
                </a:lnTo>
                <a:lnTo>
                  <a:pt x="67637" y="82549"/>
                </a:lnTo>
                <a:lnTo>
                  <a:pt x="66497" y="83819"/>
                </a:lnTo>
                <a:close/>
              </a:path>
              <a:path w="1722120" h="528319">
                <a:moveTo>
                  <a:pt x="1659140" y="88899"/>
                </a:moveTo>
                <a:lnTo>
                  <a:pt x="1654835" y="82549"/>
                </a:lnTo>
                <a:lnTo>
                  <a:pt x="1700568" y="82549"/>
                </a:lnTo>
                <a:lnTo>
                  <a:pt x="1702142" y="85089"/>
                </a:lnTo>
                <a:lnTo>
                  <a:pt x="1703349" y="87629"/>
                </a:lnTo>
                <a:lnTo>
                  <a:pt x="1658594" y="87629"/>
                </a:lnTo>
                <a:lnTo>
                  <a:pt x="1659140" y="88899"/>
                </a:lnTo>
                <a:close/>
              </a:path>
              <a:path w="1722120" h="528319">
                <a:moveTo>
                  <a:pt x="62788" y="88899"/>
                </a:moveTo>
                <a:lnTo>
                  <a:pt x="63334" y="87629"/>
                </a:lnTo>
                <a:lnTo>
                  <a:pt x="63647" y="87629"/>
                </a:lnTo>
                <a:lnTo>
                  <a:pt x="62788" y="88899"/>
                </a:lnTo>
                <a:close/>
              </a:path>
              <a:path w="1722120" h="528319">
                <a:moveTo>
                  <a:pt x="1668881" y="104139"/>
                </a:moveTo>
                <a:lnTo>
                  <a:pt x="1665401" y="97789"/>
                </a:lnTo>
                <a:lnTo>
                  <a:pt x="1665871" y="97789"/>
                </a:lnTo>
                <a:lnTo>
                  <a:pt x="1662112" y="92709"/>
                </a:lnTo>
                <a:lnTo>
                  <a:pt x="1662620" y="92709"/>
                </a:lnTo>
                <a:lnTo>
                  <a:pt x="1658594" y="87629"/>
                </a:lnTo>
                <a:lnTo>
                  <a:pt x="1703349" y="87629"/>
                </a:lnTo>
                <a:lnTo>
                  <a:pt x="1705762" y="92709"/>
                </a:lnTo>
                <a:lnTo>
                  <a:pt x="1709051" y="99059"/>
                </a:lnTo>
                <a:lnTo>
                  <a:pt x="1710518" y="102869"/>
                </a:lnTo>
                <a:lnTo>
                  <a:pt x="1668449" y="102869"/>
                </a:lnTo>
                <a:lnTo>
                  <a:pt x="1668881" y="104139"/>
                </a:lnTo>
                <a:close/>
              </a:path>
              <a:path w="1722120" h="528319">
                <a:moveTo>
                  <a:pt x="53035" y="104139"/>
                </a:moveTo>
                <a:lnTo>
                  <a:pt x="53479" y="102869"/>
                </a:lnTo>
                <a:lnTo>
                  <a:pt x="53731" y="102869"/>
                </a:lnTo>
                <a:lnTo>
                  <a:pt x="53035" y="104139"/>
                </a:lnTo>
                <a:close/>
              </a:path>
              <a:path w="1722120" h="528319">
                <a:moveTo>
                  <a:pt x="1671637" y="109219"/>
                </a:moveTo>
                <a:lnTo>
                  <a:pt x="1668449" y="102869"/>
                </a:lnTo>
                <a:lnTo>
                  <a:pt x="1710518" y="102869"/>
                </a:lnTo>
                <a:lnTo>
                  <a:pt x="1711985" y="106679"/>
                </a:lnTo>
                <a:lnTo>
                  <a:pt x="1712415" y="107949"/>
                </a:lnTo>
                <a:lnTo>
                  <a:pt x="1671243" y="107949"/>
                </a:lnTo>
                <a:lnTo>
                  <a:pt x="1671637" y="109219"/>
                </a:lnTo>
                <a:close/>
              </a:path>
              <a:path w="1722120" h="528319">
                <a:moveTo>
                  <a:pt x="50279" y="109219"/>
                </a:moveTo>
                <a:lnTo>
                  <a:pt x="50685" y="107949"/>
                </a:lnTo>
                <a:lnTo>
                  <a:pt x="50919" y="107949"/>
                </a:lnTo>
                <a:lnTo>
                  <a:pt x="50279" y="109219"/>
                </a:lnTo>
                <a:close/>
              </a:path>
              <a:path w="1722120" h="528319">
                <a:moveTo>
                  <a:pt x="1676361" y="120649"/>
                </a:moveTo>
                <a:lnTo>
                  <a:pt x="1673771" y="114299"/>
                </a:lnTo>
                <a:lnTo>
                  <a:pt x="1674139" y="114299"/>
                </a:lnTo>
                <a:lnTo>
                  <a:pt x="1671243" y="107949"/>
                </a:lnTo>
                <a:lnTo>
                  <a:pt x="1712415" y="107949"/>
                </a:lnTo>
                <a:lnTo>
                  <a:pt x="1714563" y="114299"/>
                </a:lnTo>
                <a:lnTo>
                  <a:pt x="1716036" y="119379"/>
                </a:lnTo>
                <a:lnTo>
                  <a:pt x="1676044" y="119379"/>
                </a:lnTo>
                <a:lnTo>
                  <a:pt x="1676361" y="120649"/>
                </a:lnTo>
                <a:close/>
              </a:path>
              <a:path w="1722120" h="528319">
                <a:moveTo>
                  <a:pt x="45554" y="120649"/>
                </a:moveTo>
                <a:lnTo>
                  <a:pt x="45872" y="119379"/>
                </a:lnTo>
                <a:lnTo>
                  <a:pt x="46073" y="119379"/>
                </a:lnTo>
                <a:lnTo>
                  <a:pt x="45554" y="120649"/>
                </a:lnTo>
                <a:close/>
              </a:path>
              <a:path w="1722120" h="528319">
                <a:moveTo>
                  <a:pt x="1679994" y="132079"/>
                </a:moveTo>
                <a:lnTo>
                  <a:pt x="1678038" y="125729"/>
                </a:lnTo>
                <a:lnTo>
                  <a:pt x="1678317" y="125729"/>
                </a:lnTo>
                <a:lnTo>
                  <a:pt x="1676044" y="119379"/>
                </a:lnTo>
                <a:lnTo>
                  <a:pt x="1716036" y="119379"/>
                </a:lnTo>
                <a:lnTo>
                  <a:pt x="1716773" y="121919"/>
                </a:lnTo>
                <a:lnTo>
                  <a:pt x="1718602" y="130809"/>
                </a:lnTo>
                <a:lnTo>
                  <a:pt x="1679752" y="130809"/>
                </a:lnTo>
                <a:lnTo>
                  <a:pt x="1679994" y="132079"/>
                </a:lnTo>
                <a:close/>
              </a:path>
              <a:path w="1722120" h="528319">
                <a:moveTo>
                  <a:pt x="41935" y="132079"/>
                </a:moveTo>
                <a:lnTo>
                  <a:pt x="42163" y="130809"/>
                </a:lnTo>
                <a:lnTo>
                  <a:pt x="42324" y="130809"/>
                </a:lnTo>
                <a:lnTo>
                  <a:pt x="41935" y="132079"/>
                </a:lnTo>
                <a:close/>
              </a:path>
              <a:path w="1722120" h="528319">
                <a:moveTo>
                  <a:pt x="1721781" y="157479"/>
                </a:moveTo>
                <a:lnTo>
                  <a:pt x="1683689" y="157479"/>
                </a:lnTo>
                <a:lnTo>
                  <a:pt x="1683639" y="156209"/>
                </a:lnTo>
                <a:lnTo>
                  <a:pt x="1683130" y="149859"/>
                </a:lnTo>
                <a:lnTo>
                  <a:pt x="1682305" y="143509"/>
                </a:lnTo>
                <a:lnTo>
                  <a:pt x="1681175" y="137159"/>
                </a:lnTo>
                <a:lnTo>
                  <a:pt x="1679752" y="130809"/>
                </a:lnTo>
                <a:lnTo>
                  <a:pt x="1718602" y="130809"/>
                </a:lnTo>
                <a:lnTo>
                  <a:pt x="1720037" y="138429"/>
                </a:lnTo>
                <a:lnTo>
                  <a:pt x="1721078" y="146049"/>
                </a:lnTo>
                <a:lnTo>
                  <a:pt x="1721713" y="154939"/>
                </a:lnTo>
                <a:lnTo>
                  <a:pt x="1721781" y="157479"/>
                </a:lnTo>
                <a:close/>
              </a:path>
              <a:path w="1722120" h="528319">
                <a:moveTo>
                  <a:pt x="40551" y="138429"/>
                </a:moveTo>
                <a:lnTo>
                  <a:pt x="40741" y="137159"/>
                </a:lnTo>
                <a:lnTo>
                  <a:pt x="40551" y="138429"/>
                </a:lnTo>
                <a:close/>
              </a:path>
              <a:path w="1722120" h="528319">
                <a:moveTo>
                  <a:pt x="1681365" y="138429"/>
                </a:moveTo>
                <a:lnTo>
                  <a:pt x="1681096" y="137159"/>
                </a:lnTo>
                <a:lnTo>
                  <a:pt x="1681365" y="138429"/>
                </a:lnTo>
                <a:close/>
              </a:path>
              <a:path w="1722120" h="528319">
                <a:moveTo>
                  <a:pt x="39471" y="144779"/>
                </a:moveTo>
                <a:lnTo>
                  <a:pt x="39611" y="143509"/>
                </a:lnTo>
                <a:lnTo>
                  <a:pt x="39471" y="144779"/>
                </a:lnTo>
                <a:close/>
              </a:path>
              <a:path w="1722120" h="528319">
                <a:moveTo>
                  <a:pt x="1682445" y="144779"/>
                </a:moveTo>
                <a:lnTo>
                  <a:pt x="1682233" y="143509"/>
                </a:lnTo>
                <a:lnTo>
                  <a:pt x="1682445" y="144779"/>
                </a:lnTo>
                <a:close/>
              </a:path>
              <a:path w="1722120" h="528319">
                <a:moveTo>
                  <a:pt x="38696" y="151129"/>
                </a:moveTo>
                <a:lnTo>
                  <a:pt x="38785" y="149859"/>
                </a:lnTo>
                <a:lnTo>
                  <a:pt x="38696" y="151129"/>
                </a:lnTo>
                <a:close/>
              </a:path>
              <a:path w="1722120" h="528319">
                <a:moveTo>
                  <a:pt x="1683219" y="151129"/>
                </a:moveTo>
                <a:lnTo>
                  <a:pt x="1683067" y="149859"/>
                </a:lnTo>
                <a:lnTo>
                  <a:pt x="1683219" y="151129"/>
                </a:lnTo>
                <a:close/>
              </a:path>
              <a:path w="1722120" h="528319">
                <a:moveTo>
                  <a:pt x="38255" y="157085"/>
                </a:moveTo>
                <a:lnTo>
                  <a:pt x="38277" y="156209"/>
                </a:lnTo>
                <a:lnTo>
                  <a:pt x="38255" y="157085"/>
                </a:lnTo>
                <a:close/>
              </a:path>
              <a:path w="1722120" h="528319">
                <a:moveTo>
                  <a:pt x="1683660" y="157085"/>
                </a:moveTo>
                <a:lnTo>
                  <a:pt x="1683596" y="156209"/>
                </a:lnTo>
                <a:lnTo>
                  <a:pt x="1683660" y="157085"/>
                </a:lnTo>
                <a:close/>
              </a:path>
              <a:path w="1722120" h="528319">
                <a:moveTo>
                  <a:pt x="38246" y="157479"/>
                </a:moveTo>
                <a:lnTo>
                  <a:pt x="38255" y="157085"/>
                </a:lnTo>
                <a:lnTo>
                  <a:pt x="38246" y="157479"/>
                </a:lnTo>
                <a:close/>
              </a:path>
              <a:path w="1722120" h="528319">
                <a:moveTo>
                  <a:pt x="1721916" y="163829"/>
                </a:moveTo>
                <a:lnTo>
                  <a:pt x="1683829" y="163829"/>
                </a:lnTo>
                <a:lnTo>
                  <a:pt x="1683816" y="162559"/>
                </a:lnTo>
                <a:lnTo>
                  <a:pt x="1683660" y="157085"/>
                </a:lnTo>
                <a:lnTo>
                  <a:pt x="1683689" y="157479"/>
                </a:lnTo>
                <a:lnTo>
                  <a:pt x="1721781" y="157479"/>
                </a:lnTo>
                <a:lnTo>
                  <a:pt x="1721916" y="162559"/>
                </a:lnTo>
                <a:lnTo>
                  <a:pt x="1721916" y="163829"/>
                </a:lnTo>
                <a:close/>
              </a:path>
              <a:path w="1722120" h="528319">
                <a:moveTo>
                  <a:pt x="38100" y="163321"/>
                </a:moveTo>
                <a:lnTo>
                  <a:pt x="38100" y="162559"/>
                </a:lnTo>
                <a:lnTo>
                  <a:pt x="38100" y="163321"/>
                </a:lnTo>
                <a:close/>
              </a:path>
              <a:path w="1722120" h="528319">
                <a:moveTo>
                  <a:pt x="1683816" y="163321"/>
                </a:moveTo>
                <a:lnTo>
                  <a:pt x="1683797" y="162559"/>
                </a:lnTo>
                <a:lnTo>
                  <a:pt x="1683816" y="163321"/>
                </a:lnTo>
                <a:close/>
              </a:path>
              <a:path w="1722120" h="528319">
                <a:moveTo>
                  <a:pt x="38100" y="163829"/>
                </a:moveTo>
                <a:lnTo>
                  <a:pt x="38099" y="163322"/>
                </a:lnTo>
                <a:lnTo>
                  <a:pt x="38100" y="163829"/>
                </a:lnTo>
                <a:close/>
              </a:path>
              <a:path w="1722120" h="528319">
                <a:moveTo>
                  <a:pt x="1721742" y="372109"/>
                </a:moveTo>
                <a:lnTo>
                  <a:pt x="1683639" y="372109"/>
                </a:lnTo>
                <a:lnTo>
                  <a:pt x="1683689" y="370839"/>
                </a:lnTo>
                <a:lnTo>
                  <a:pt x="1683829" y="364489"/>
                </a:lnTo>
                <a:lnTo>
                  <a:pt x="1683816" y="163322"/>
                </a:lnTo>
                <a:lnTo>
                  <a:pt x="1683829" y="163829"/>
                </a:lnTo>
                <a:lnTo>
                  <a:pt x="1721916" y="163829"/>
                </a:lnTo>
                <a:lnTo>
                  <a:pt x="1721916" y="364489"/>
                </a:lnTo>
                <a:lnTo>
                  <a:pt x="1721742" y="372109"/>
                </a:lnTo>
                <a:close/>
              </a:path>
              <a:path w="1722120" h="528319">
                <a:moveTo>
                  <a:pt x="38255" y="371234"/>
                </a:moveTo>
                <a:lnTo>
                  <a:pt x="38226" y="370839"/>
                </a:lnTo>
                <a:lnTo>
                  <a:pt x="38255" y="371234"/>
                </a:lnTo>
                <a:close/>
              </a:path>
              <a:path w="1722120" h="528319">
                <a:moveTo>
                  <a:pt x="1683660" y="371234"/>
                </a:moveTo>
                <a:lnTo>
                  <a:pt x="1683670" y="370839"/>
                </a:lnTo>
                <a:lnTo>
                  <a:pt x="1683660" y="371234"/>
                </a:lnTo>
                <a:close/>
              </a:path>
              <a:path w="1722120" h="528319">
                <a:moveTo>
                  <a:pt x="38320" y="372109"/>
                </a:moveTo>
                <a:lnTo>
                  <a:pt x="38255" y="371234"/>
                </a:lnTo>
                <a:lnTo>
                  <a:pt x="38320" y="372109"/>
                </a:lnTo>
                <a:close/>
              </a:path>
              <a:path w="1722120" h="528319">
                <a:moveTo>
                  <a:pt x="1721290" y="378459"/>
                </a:moveTo>
                <a:lnTo>
                  <a:pt x="1683130" y="378459"/>
                </a:lnTo>
                <a:lnTo>
                  <a:pt x="1683660" y="371234"/>
                </a:lnTo>
                <a:lnTo>
                  <a:pt x="1683639" y="372109"/>
                </a:lnTo>
                <a:lnTo>
                  <a:pt x="1721742" y="372109"/>
                </a:lnTo>
                <a:lnTo>
                  <a:pt x="1721713" y="373379"/>
                </a:lnTo>
                <a:lnTo>
                  <a:pt x="1721290" y="378459"/>
                </a:lnTo>
                <a:close/>
              </a:path>
              <a:path w="1722120" h="528319">
                <a:moveTo>
                  <a:pt x="38879" y="378459"/>
                </a:moveTo>
                <a:lnTo>
                  <a:pt x="38696" y="377189"/>
                </a:lnTo>
                <a:lnTo>
                  <a:pt x="38879" y="378459"/>
                </a:lnTo>
                <a:close/>
              </a:path>
              <a:path w="1722120" h="528319">
                <a:moveTo>
                  <a:pt x="1718841" y="396239"/>
                </a:moveTo>
                <a:lnTo>
                  <a:pt x="1679752" y="396239"/>
                </a:lnTo>
                <a:lnTo>
                  <a:pt x="1681365" y="389889"/>
                </a:lnTo>
                <a:lnTo>
                  <a:pt x="1681175" y="389889"/>
                </a:lnTo>
                <a:lnTo>
                  <a:pt x="1682445" y="383539"/>
                </a:lnTo>
                <a:lnTo>
                  <a:pt x="1682305" y="383539"/>
                </a:lnTo>
                <a:lnTo>
                  <a:pt x="1683219" y="377189"/>
                </a:lnTo>
                <a:lnTo>
                  <a:pt x="1683130" y="378459"/>
                </a:lnTo>
                <a:lnTo>
                  <a:pt x="1721290" y="378459"/>
                </a:lnTo>
                <a:lnTo>
                  <a:pt x="1721078" y="380999"/>
                </a:lnTo>
                <a:lnTo>
                  <a:pt x="1720037" y="389889"/>
                </a:lnTo>
                <a:lnTo>
                  <a:pt x="1718841" y="396239"/>
                </a:lnTo>
                <a:close/>
              </a:path>
              <a:path w="1722120" h="528319">
                <a:moveTo>
                  <a:pt x="42259" y="396239"/>
                </a:moveTo>
                <a:lnTo>
                  <a:pt x="41935" y="394969"/>
                </a:lnTo>
                <a:lnTo>
                  <a:pt x="42259" y="396239"/>
                </a:lnTo>
                <a:close/>
              </a:path>
              <a:path w="1722120" h="528319">
                <a:moveTo>
                  <a:pt x="1717382" y="402589"/>
                </a:moveTo>
                <a:lnTo>
                  <a:pt x="1678038" y="402589"/>
                </a:lnTo>
                <a:lnTo>
                  <a:pt x="1679994" y="394969"/>
                </a:lnTo>
                <a:lnTo>
                  <a:pt x="1679752" y="396239"/>
                </a:lnTo>
                <a:lnTo>
                  <a:pt x="1718841" y="396239"/>
                </a:lnTo>
                <a:lnTo>
                  <a:pt x="1718602" y="397509"/>
                </a:lnTo>
                <a:lnTo>
                  <a:pt x="1717382" y="402589"/>
                </a:lnTo>
                <a:close/>
              </a:path>
              <a:path w="1722120" h="528319">
                <a:moveTo>
                  <a:pt x="44053" y="402589"/>
                </a:moveTo>
                <a:lnTo>
                  <a:pt x="43878" y="402589"/>
                </a:lnTo>
                <a:lnTo>
                  <a:pt x="43599" y="401319"/>
                </a:lnTo>
                <a:lnTo>
                  <a:pt x="44053" y="402589"/>
                </a:lnTo>
                <a:close/>
              </a:path>
              <a:path w="1722120" h="528319">
                <a:moveTo>
                  <a:pt x="1714133" y="414019"/>
                </a:moveTo>
                <a:lnTo>
                  <a:pt x="1673771" y="414019"/>
                </a:lnTo>
                <a:lnTo>
                  <a:pt x="1676361" y="407669"/>
                </a:lnTo>
                <a:lnTo>
                  <a:pt x="1676044" y="407669"/>
                </a:lnTo>
                <a:lnTo>
                  <a:pt x="1678317" y="401319"/>
                </a:lnTo>
                <a:lnTo>
                  <a:pt x="1678038" y="402589"/>
                </a:lnTo>
                <a:lnTo>
                  <a:pt x="1717382" y="402589"/>
                </a:lnTo>
                <a:lnTo>
                  <a:pt x="1716773" y="405129"/>
                </a:lnTo>
                <a:lnTo>
                  <a:pt x="1714563" y="412749"/>
                </a:lnTo>
                <a:lnTo>
                  <a:pt x="1714133" y="414019"/>
                </a:lnTo>
                <a:close/>
              </a:path>
              <a:path w="1722120" h="528319">
                <a:moveTo>
                  <a:pt x="48359" y="414019"/>
                </a:moveTo>
                <a:lnTo>
                  <a:pt x="48145" y="414019"/>
                </a:lnTo>
                <a:lnTo>
                  <a:pt x="47777" y="412749"/>
                </a:lnTo>
                <a:lnTo>
                  <a:pt x="48359" y="414019"/>
                </a:lnTo>
                <a:close/>
              </a:path>
              <a:path w="1722120" h="528319">
                <a:moveTo>
                  <a:pt x="1710029" y="425449"/>
                </a:moveTo>
                <a:lnTo>
                  <a:pt x="1668449" y="425449"/>
                </a:lnTo>
                <a:lnTo>
                  <a:pt x="1671637" y="419099"/>
                </a:lnTo>
                <a:lnTo>
                  <a:pt x="1671243" y="419099"/>
                </a:lnTo>
                <a:lnTo>
                  <a:pt x="1674139" y="412749"/>
                </a:lnTo>
                <a:lnTo>
                  <a:pt x="1673771" y="414019"/>
                </a:lnTo>
                <a:lnTo>
                  <a:pt x="1714133" y="414019"/>
                </a:lnTo>
                <a:lnTo>
                  <a:pt x="1711985" y="420369"/>
                </a:lnTo>
                <a:lnTo>
                  <a:pt x="1710029" y="425449"/>
                </a:lnTo>
                <a:close/>
              </a:path>
              <a:path w="1722120" h="528319">
                <a:moveTo>
                  <a:pt x="53731" y="425449"/>
                </a:moveTo>
                <a:lnTo>
                  <a:pt x="53479" y="425449"/>
                </a:lnTo>
                <a:lnTo>
                  <a:pt x="53035" y="424179"/>
                </a:lnTo>
                <a:lnTo>
                  <a:pt x="53731" y="425449"/>
                </a:lnTo>
                <a:close/>
              </a:path>
              <a:path w="1722120" h="528319">
                <a:moveTo>
                  <a:pt x="1707955" y="430529"/>
                </a:moveTo>
                <a:lnTo>
                  <a:pt x="1665401" y="430529"/>
                </a:lnTo>
                <a:lnTo>
                  <a:pt x="1668881" y="424179"/>
                </a:lnTo>
                <a:lnTo>
                  <a:pt x="1668449" y="425449"/>
                </a:lnTo>
                <a:lnTo>
                  <a:pt x="1710029" y="425449"/>
                </a:lnTo>
                <a:lnTo>
                  <a:pt x="1709051" y="427989"/>
                </a:lnTo>
                <a:lnTo>
                  <a:pt x="1707955" y="430529"/>
                </a:lnTo>
                <a:close/>
              </a:path>
              <a:path w="1722120" h="528319">
                <a:moveTo>
                  <a:pt x="56796" y="430529"/>
                </a:moveTo>
                <a:lnTo>
                  <a:pt x="56514" y="430529"/>
                </a:lnTo>
                <a:lnTo>
                  <a:pt x="56045" y="429259"/>
                </a:lnTo>
                <a:lnTo>
                  <a:pt x="56796" y="430529"/>
                </a:lnTo>
                <a:close/>
              </a:path>
              <a:path w="1722120" h="528319">
                <a:moveTo>
                  <a:pt x="1705762" y="435609"/>
                </a:moveTo>
                <a:lnTo>
                  <a:pt x="1662112" y="435609"/>
                </a:lnTo>
                <a:lnTo>
                  <a:pt x="1665871" y="429259"/>
                </a:lnTo>
                <a:lnTo>
                  <a:pt x="1665401" y="430529"/>
                </a:lnTo>
                <a:lnTo>
                  <a:pt x="1707955" y="430529"/>
                </a:lnTo>
                <a:lnTo>
                  <a:pt x="1705762" y="435609"/>
                </a:lnTo>
                <a:close/>
              </a:path>
              <a:path w="1722120" h="528319">
                <a:moveTo>
                  <a:pt x="60104" y="435609"/>
                </a:moveTo>
                <a:lnTo>
                  <a:pt x="59804" y="435609"/>
                </a:lnTo>
                <a:lnTo>
                  <a:pt x="59296" y="434339"/>
                </a:lnTo>
                <a:lnTo>
                  <a:pt x="60104" y="435609"/>
                </a:lnTo>
                <a:close/>
              </a:path>
              <a:path w="1722120" h="528319">
                <a:moveTo>
                  <a:pt x="1703349" y="440689"/>
                </a:moveTo>
                <a:lnTo>
                  <a:pt x="1658594" y="440689"/>
                </a:lnTo>
                <a:lnTo>
                  <a:pt x="1662620" y="434339"/>
                </a:lnTo>
                <a:lnTo>
                  <a:pt x="1662112" y="435609"/>
                </a:lnTo>
                <a:lnTo>
                  <a:pt x="1705762" y="435609"/>
                </a:lnTo>
                <a:lnTo>
                  <a:pt x="1703349" y="440689"/>
                </a:lnTo>
                <a:close/>
              </a:path>
              <a:path w="1722120" h="528319">
                <a:moveTo>
                  <a:pt x="63861" y="440689"/>
                </a:moveTo>
                <a:lnTo>
                  <a:pt x="63334" y="440689"/>
                </a:lnTo>
                <a:lnTo>
                  <a:pt x="62788" y="439419"/>
                </a:lnTo>
                <a:lnTo>
                  <a:pt x="63861" y="440689"/>
                </a:lnTo>
                <a:close/>
              </a:path>
              <a:path w="1722120" h="528319">
                <a:moveTo>
                  <a:pt x="1698205" y="449579"/>
                </a:moveTo>
                <a:lnTo>
                  <a:pt x="1650873" y="449579"/>
                </a:lnTo>
                <a:lnTo>
                  <a:pt x="1655419" y="444499"/>
                </a:lnTo>
                <a:lnTo>
                  <a:pt x="1654835" y="444499"/>
                </a:lnTo>
                <a:lnTo>
                  <a:pt x="1659140" y="439419"/>
                </a:lnTo>
                <a:lnTo>
                  <a:pt x="1658594" y="440689"/>
                </a:lnTo>
                <a:lnTo>
                  <a:pt x="1703349" y="440689"/>
                </a:lnTo>
                <a:lnTo>
                  <a:pt x="1702142" y="443229"/>
                </a:lnTo>
                <a:lnTo>
                  <a:pt x="1698205" y="449579"/>
                </a:lnTo>
                <a:close/>
              </a:path>
              <a:path w="1722120" h="528319">
                <a:moveTo>
                  <a:pt x="71643" y="449579"/>
                </a:moveTo>
                <a:lnTo>
                  <a:pt x="71056" y="449579"/>
                </a:lnTo>
                <a:lnTo>
                  <a:pt x="70446" y="448309"/>
                </a:lnTo>
                <a:lnTo>
                  <a:pt x="71643" y="449579"/>
                </a:lnTo>
                <a:close/>
              </a:path>
              <a:path w="1722120" h="528319">
                <a:moveTo>
                  <a:pt x="1692114" y="458469"/>
                </a:moveTo>
                <a:lnTo>
                  <a:pt x="1642300" y="458469"/>
                </a:lnTo>
                <a:lnTo>
                  <a:pt x="1647329" y="453389"/>
                </a:lnTo>
                <a:lnTo>
                  <a:pt x="1646682" y="453389"/>
                </a:lnTo>
                <a:lnTo>
                  <a:pt x="1651482" y="448309"/>
                </a:lnTo>
                <a:lnTo>
                  <a:pt x="1650873" y="449579"/>
                </a:lnTo>
                <a:lnTo>
                  <a:pt x="1698205" y="449579"/>
                </a:lnTo>
                <a:lnTo>
                  <a:pt x="1693938" y="455929"/>
                </a:lnTo>
                <a:lnTo>
                  <a:pt x="1692114" y="458469"/>
                </a:lnTo>
                <a:close/>
              </a:path>
              <a:path w="1722120" h="528319">
                <a:moveTo>
                  <a:pt x="80257" y="458469"/>
                </a:moveTo>
                <a:lnTo>
                  <a:pt x="79616" y="458469"/>
                </a:lnTo>
                <a:lnTo>
                  <a:pt x="78943" y="457199"/>
                </a:lnTo>
                <a:lnTo>
                  <a:pt x="80257" y="458469"/>
                </a:lnTo>
                <a:close/>
              </a:path>
              <a:path w="1722120" h="528319">
                <a:moveTo>
                  <a:pt x="1689379" y="462279"/>
                </a:moveTo>
                <a:lnTo>
                  <a:pt x="1637715" y="462279"/>
                </a:lnTo>
                <a:lnTo>
                  <a:pt x="1642973" y="457199"/>
                </a:lnTo>
                <a:lnTo>
                  <a:pt x="1642300" y="458469"/>
                </a:lnTo>
                <a:lnTo>
                  <a:pt x="1692114" y="458469"/>
                </a:lnTo>
                <a:lnTo>
                  <a:pt x="1689379" y="462279"/>
                </a:lnTo>
                <a:close/>
              </a:path>
              <a:path w="1722120" h="528319">
                <a:moveTo>
                  <a:pt x="84867" y="462279"/>
                </a:moveTo>
                <a:lnTo>
                  <a:pt x="84200" y="462279"/>
                </a:lnTo>
                <a:lnTo>
                  <a:pt x="83502" y="461009"/>
                </a:lnTo>
                <a:lnTo>
                  <a:pt x="84867" y="462279"/>
                </a:lnTo>
                <a:close/>
              </a:path>
              <a:path w="1722120" h="528319">
                <a:moveTo>
                  <a:pt x="1686460" y="466089"/>
                </a:moveTo>
                <a:lnTo>
                  <a:pt x="1632953" y="466089"/>
                </a:lnTo>
                <a:lnTo>
                  <a:pt x="1638427" y="461009"/>
                </a:lnTo>
                <a:lnTo>
                  <a:pt x="1637715" y="462279"/>
                </a:lnTo>
                <a:lnTo>
                  <a:pt x="1689379" y="462279"/>
                </a:lnTo>
                <a:lnTo>
                  <a:pt x="1686460" y="466089"/>
                </a:lnTo>
                <a:close/>
              </a:path>
              <a:path w="1722120" h="528319">
                <a:moveTo>
                  <a:pt x="90127" y="466089"/>
                </a:moveTo>
                <a:lnTo>
                  <a:pt x="88963" y="466089"/>
                </a:lnTo>
                <a:lnTo>
                  <a:pt x="88239" y="464819"/>
                </a:lnTo>
                <a:lnTo>
                  <a:pt x="90127" y="466089"/>
                </a:lnTo>
                <a:close/>
              </a:path>
              <a:path w="1722120" h="528319">
                <a:moveTo>
                  <a:pt x="1681429" y="472439"/>
                </a:moveTo>
                <a:lnTo>
                  <a:pt x="1622894" y="472439"/>
                </a:lnTo>
                <a:lnTo>
                  <a:pt x="1628775" y="468629"/>
                </a:lnTo>
                <a:lnTo>
                  <a:pt x="1628013" y="468629"/>
                </a:lnTo>
                <a:lnTo>
                  <a:pt x="1633689" y="464819"/>
                </a:lnTo>
                <a:lnTo>
                  <a:pt x="1632953" y="466089"/>
                </a:lnTo>
                <a:lnTo>
                  <a:pt x="1686460" y="466089"/>
                </a:lnTo>
                <a:lnTo>
                  <a:pt x="1684515" y="468629"/>
                </a:lnTo>
                <a:lnTo>
                  <a:pt x="1681429" y="472439"/>
                </a:lnTo>
                <a:close/>
              </a:path>
              <a:path w="1722120" h="528319">
                <a:moveTo>
                  <a:pt x="100258" y="472439"/>
                </a:moveTo>
                <a:lnTo>
                  <a:pt x="99021" y="472439"/>
                </a:lnTo>
                <a:lnTo>
                  <a:pt x="98234" y="471169"/>
                </a:lnTo>
                <a:lnTo>
                  <a:pt x="100258" y="472439"/>
                </a:lnTo>
                <a:close/>
              </a:path>
              <a:path w="1722120" h="528319">
                <a:moveTo>
                  <a:pt x="1668259" y="485139"/>
                </a:moveTo>
                <a:lnTo>
                  <a:pt x="1595056" y="485139"/>
                </a:lnTo>
                <a:lnTo>
                  <a:pt x="1601787" y="482599"/>
                </a:lnTo>
                <a:lnTo>
                  <a:pt x="1600898" y="482599"/>
                </a:lnTo>
                <a:lnTo>
                  <a:pt x="1607477" y="480059"/>
                </a:lnTo>
                <a:lnTo>
                  <a:pt x="1606613" y="480059"/>
                </a:lnTo>
                <a:lnTo>
                  <a:pt x="1613027" y="477519"/>
                </a:lnTo>
                <a:lnTo>
                  <a:pt x="1612188" y="477519"/>
                </a:lnTo>
                <a:lnTo>
                  <a:pt x="1618437" y="474979"/>
                </a:lnTo>
                <a:lnTo>
                  <a:pt x="1617624" y="474979"/>
                </a:lnTo>
                <a:lnTo>
                  <a:pt x="1623682" y="471169"/>
                </a:lnTo>
                <a:lnTo>
                  <a:pt x="1622894" y="472439"/>
                </a:lnTo>
                <a:lnTo>
                  <a:pt x="1681429" y="472439"/>
                </a:lnTo>
                <a:lnTo>
                  <a:pt x="1679371" y="474979"/>
                </a:lnTo>
                <a:lnTo>
                  <a:pt x="1673948" y="480059"/>
                </a:lnTo>
                <a:lnTo>
                  <a:pt x="1668259" y="485139"/>
                </a:lnTo>
                <a:close/>
              </a:path>
              <a:path w="1722120" h="528319">
                <a:moveTo>
                  <a:pt x="129393" y="485139"/>
                </a:moveTo>
                <a:lnTo>
                  <a:pt x="126860" y="485139"/>
                </a:lnTo>
                <a:lnTo>
                  <a:pt x="125958" y="483869"/>
                </a:lnTo>
                <a:lnTo>
                  <a:pt x="129393" y="485139"/>
                </a:lnTo>
                <a:close/>
              </a:path>
              <a:path w="1722120" h="528319">
                <a:moveTo>
                  <a:pt x="1663514" y="490219"/>
                </a:moveTo>
                <a:lnTo>
                  <a:pt x="1570520" y="490219"/>
                </a:lnTo>
                <a:lnTo>
                  <a:pt x="1577759" y="488949"/>
                </a:lnTo>
                <a:lnTo>
                  <a:pt x="1576806" y="488949"/>
                </a:lnTo>
                <a:lnTo>
                  <a:pt x="1583944" y="487679"/>
                </a:lnTo>
                <a:lnTo>
                  <a:pt x="1583004" y="487679"/>
                </a:lnTo>
                <a:lnTo>
                  <a:pt x="1590014" y="486409"/>
                </a:lnTo>
                <a:lnTo>
                  <a:pt x="1589087" y="486409"/>
                </a:lnTo>
                <a:lnTo>
                  <a:pt x="1595958" y="483869"/>
                </a:lnTo>
                <a:lnTo>
                  <a:pt x="1595056" y="485139"/>
                </a:lnTo>
                <a:lnTo>
                  <a:pt x="1668259" y="485139"/>
                </a:lnTo>
                <a:lnTo>
                  <a:pt x="1663514" y="490219"/>
                </a:lnTo>
                <a:close/>
              </a:path>
              <a:path w="1722120" h="528319">
                <a:moveTo>
                  <a:pt x="157797" y="490219"/>
                </a:moveTo>
                <a:lnTo>
                  <a:pt x="151409" y="490219"/>
                </a:lnTo>
                <a:lnTo>
                  <a:pt x="150444" y="488949"/>
                </a:lnTo>
                <a:lnTo>
                  <a:pt x="157797" y="490219"/>
                </a:lnTo>
                <a:close/>
              </a:path>
              <a:path w="1722120" h="528319">
                <a:moveTo>
                  <a:pt x="1570520" y="490219"/>
                </a:moveTo>
                <a:lnTo>
                  <a:pt x="1564119" y="490219"/>
                </a:lnTo>
                <a:lnTo>
                  <a:pt x="1571472" y="488949"/>
                </a:lnTo>
                <a:lnTo>
                  <a:pt x="1570520" y="490219"/>
                </a:lnTo>
                <a:close/>
              </a:path>
              <a:path w="1722120" h="528319">
                <a:moveTo>
                  <a:pt x="1566532" y="528319"/>
                </a:moveTo>
                <a:lnTo>
                  <a:pt x="155384" y="528319"/>
                </a:lnTo>
                <a:lnTo>
                  <a:pt x="147078" y="527049"/>
                </a:lnTo>
                <a:lnTo>
                  <a:pt x="1574838" y="527049"/>
                </a:lnTo>
                <a:lnTo>
                  <a:pt x="1566532" y="5283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32837" y="2080463"/>
            <a:ext cx="3489960" cy="1485900"/>
          </a:xfrm>
          <a:custGeom>
            <a:avLst/>
            <a:gdLst/>
            <a:ahLst/>
            <a:cxnLst/>
            <a:rect l="l" t="t" r="r" b="b"/>
            <a:pathLst>
              <a:path w="3489960" h="1485900">
                <a:moveTo>
                  <a:pt x="3415842" y="12699"/>
                </a:moveTo>
                <a:lnTo>
                  <a:pt x="73583" y="12699"/>
                </a:lnTo>
                <a:lnTo>
                  <a:pt x="79336" y="0"/>
                </a:lnTo>
                <a:lnTo>
                  <a:pt x="3410077" y="0"/>
                </a:lnTo>
                <a:lnTo>
                  <a:pt x="3415842" y="12699"/>
                </a:lnTo>
                <a:close/>
              </a:path>
              <a:path w="3489960" h="1485900">
                <a:moveTo>
                  <a:pt x="3437254" y="25399"/>
                </a:moveTo>
                <a:lnTo>
                  <a:pt x="52171" y="25399"/>
                </a:lnTo>
                <a:lnTo>
                  <a:pt x="57264" y="12699"/>
                </a:lnTo>
                <a:lnTo>
                  <a:pt x="3432162" y="12699"/>
                </a:lnTo>
                <a:lnTo>
                  <a:pt x="3437254" y="25399"/>
                </a:lnTo>
                <a:close/>
              </a:path>
              <a:path w="3489960" h="1485900">
                <a:moveTo>
                  <a:pt x="85674" y="38099"/>
                </a:moveTo>
                <a:lnTo>
                  <a:pt x="33743" y="38099"/>
                </a:lnTo>
                <a:lnTo>
                  <a:pt x="38049" y="25399"/>
                </a:lnTo>
                <a:lnTo>
                  <a:pt x="90792" y="25399"/>
                </a:lnTo>
                <a:lnTo>
                  <a:pt x="85674" y="38099"/>
                </a:lnTo>
                <a:close/>
              </a:path>
              <a:path w="3489960" h="1485900">
                <a:moveTo>
                  <a:pt x="3455669" y="38099"/>
                </a:moveTo>
                <a:lnTo>
                  <a:pt x="3403752" y="38099"/>
                </a:lnTo>
                <a:lnTo>
                  <a:pt x="3398634" y="25399"/>
                </a:lnTo>
                <a:lnTo>
                  <a:pt x="3451377" y="25399"/>
                </a:lnTo>
                <a:lnTo>
                  <a:pt x="3455669" y="38099"/>
                </a:lnTo>
                <a:close/>
              </a:path>
              <a:path w="3489960" h="1485900">
                <a:moveTo>
                  <a:pt x="65189" y="50799"/>
                </a:moveTo>
                <a:lnTo>
                  <a:pt x="25819" y="50799"/>
                </a:lnTo>
                <a:lnTo>
                  <a:pt x="29667" y="38099"/>
                </a:lnTo>
                <a:lnTo>
                  <a:pt x="69557" y="38099"/>
                </a:lnTo>
                <a:lnTo>
                  <a:pt x="65189" y="50799"/>
                </a:lnTo>
                <a:close/>
              </a:path>
              <a:path w="3489960" h="1485900">
                <a:moveTo>
                  <a:pt x="3463607" y="50799"/>
                </a:moveTo>
                <a:lnTo>
                  <a:pt x="3424237" y="50799"/>
                </a:lnTo>
                <a:lnTo>
                  <a:pt x="3419868" y="38099"/>
                </a:lnTo>
                <a:lnTo>
                  <a:pt x="3459759" y="38099"/>
                </a:lnTo>
                <a:lnTo>
                  <a:pt x="3463607" y="50799"/>
                </a:lnTo>
                <a:close/>
              </a:path>
              <a:path w="3489960" h="1485900">
                <a:moveTo>
                  <a:pt x="51485" y="63499"/>
                </a:moveTo>
                <a:lnTo>
                  <a:pt x="15684" y="63499"/>
                </a:lnTo>
                <a:lnTo>
                  <a:pt x="18808" y="50799"/>
                </a:lnTo>
                <a:lnTo>
                  <a:pt x="55130" y="50799"/>
                </a:lnTo>
                <a:lnTo>
                  <a:pt x="51485" y="63499"/>
                </a:lnTo>
                <a:close/>
              </a:path>
              <a:path w="3489960" h="1485900">
                <a:moveTo>
                  <a:pt x="3473742" y="63499"/>
                </a:moveTo>
                <a:lnTo>
                  <a:pt x="3437940" y="63499"/>
                </a:lnTo>
                <a:lnTo>
                  <a:pt x="3434295" y="50799"/>
                </a:lnTo>
                <a:lnTo>
                  <a:pt x="3470617" y="50799"/>
                </a:lnTo>
                <a:lnTo>
                  <a:pt x="3473742" y="63499"/>
                </a:lnTo>
                <a:close/>
              </a:path>
              <a:path w="3489960" h="1485900">
                <a:moveTo>
                  <a:pt x="43052" y="76199"/>
                </a:moveTo>
                <a:lnTo>
                  <a:pt x="10210" y="76199"/>
                </a:lnTo>
                <a:lnTo>
                  <a:pt x="12814" y="63499"/>
                </a:lnTo>
                <a:lnTo>
                  <a:pt x="46062" y="63499"/>
                </a:lnTo>
                <a:lnTo>
                  <a:pt x="43052" y="76199"/>
                </a:lnTo>
                <a:close/>
              </a:path>
              <a:path w="3489960" h="1485900">
                <a:moveTo>
                  <a:pt x="3479215" y="76199"/>
                </a:moveTo>
                <a:lnTo>
                  <a:pt x="3446373" y="76199"/>
                </a:lnTo>
                <a:lnTo>
                  <a:pt x="3443363" y="63499"/>
                </a:lnTo>
                <a:lnTo>
                  <a:pt x="3476612" y="63499"/>
                </a:lnTo>
                <a:lnTo>
                  <a:pt x="3479215" y="76199"/>
                </a:lnTo>
                <a:close/>
              </a:path>
              <a:path w="3489960" h="1485900">
                <a:moveTo>
                  <a:pt x="36398" y="88899"/>
                </a:moveTo>
                <a:lnTo>
                  <a:pt x="5841" y="88899"/>
                </a:lnTo>
                <a:lnTo>
                  <a:pt x="7886" y="76199"/>
                </a:lnTo>
                <a:lnTo>
                  <a:pt x="38709" y="76199"/>
                </a:lnTo>
                <a:lnTo>
                  <a:pt x="36398" y="88899"/>
                </a:lnTo>
                <a:close/>
              </a:path>
              <a:path w="3489960" h="1485900">
                <a:moveTo>
                  <a:pt x="3483584" y="88899"/>
                </a:moveTo>
                <a:lnTo>
                  <a:pt x="3453028" y="88899"/>
                </a:lnTo>
                <a:lnTo>
                  <a:pt x="3450716" y="76199"/>
                </a:lnTo>
                <a:lnTo>
                  <a:pt x="3481539" y="76199"/>
                </a:lnTo>
                <a:lnTo>
                  <a:pt x="3483584" y="88899"/>
                </a:lnTo>
                <a:close/>
              </a:path>
              <a:path w="3489960" h="1485900">
                <a:moveTo>
                  <a:pt x="31673" y="101599"/>
                </a:moveTo>
                <a:lnTo>
                  <a:pt x="2628" y="101599"/>
                </a:lnTo>
                <a:lnTo>
                  <a:pt x="4089" y="88899"/>
                </a:lnTo>
                <a:lnTo>
                  <a:pt x="33223" y="88899"/>
                </a:lnTo>
                <a:lnTo>
                  <a:pt x="31673" y="101599"/>
                </a:lnTo>
                <a:close/>
              </a:path>
              <a:path w="3489960" h="1485900">
                <a:moveTo>
                  <a:pt x="3486785" y="101599"/>
                </a:moveTo>
                <a:lnTo>
                  <a:pt x="3457752" y="101599"/>
                </a:lnTo>
                <a:lnTo>
                  <a:pt x="3456190" y="88899"/>
                </a:lnTo>
                <a:lnTo>
                  <a:pt x="3485337" y="88899"/>
                </a:lnTo>
                <a:lnTo>
                  <a:pt x="3486785" y="101599"/>
                </a:lnTo>
                <a:close/>
              </a:path>
              <a:path w="3489960" h="1485900">
                <a:moveTo>
                  <a:pt x="29057" y="114299"/>
                </a:moveTo>
                <a:lnTo>
                  <a:pt x="660" y="114299"/>
                </a:lnTo>
                <a:lnTo>
                  <a:pt x="1485" y="101599"/>
                </a:lnTo>
                <a:lnTo>
                  <a:pt x="29794" y="101599"/>
                </a:lnTo>
                <a:lnTo>
                  <a:pt x="29057" y="114299"/>
                </a:lnTo>
                <a:close/>
              </a:path>
              <a:path w="3489960" h="1485900">
                <a:moveTo>
                  <a:pt x="29679" y="114299"/>
                </a:moveTo>
                <a:lnTo>
                  <a:pt x="29794" y="101599"/>
                </a:lnTo>
                <a:lnTo>
                  <a:pt x="30695" y="101599"/>
                </a:lnTo>
                <a:lnTo>
                  <a:pt x="29679" y="114299"/>
                </a:lnTo>
                <a:close/>
              </a:path>
              <a:path w="3489960" h="1485900">
                <a:moveTo>
                  <a:pt x="3459746" y="114299"/>
                </a:moveTo>
                <a:lnTo>
                  <a:pt x="3458717" y="101599"/>
                </a:lnTo>
                <a:lnTo>
                  <a:pt x="3459632" y="101599"/>
                </a:lnTo>
                <a:lnTo>
                  <a:pt x="3459746" y="114299"/>
                </a:lnTo>
                <a:close/>
              </a:path>
              <a:path w="3489960" h="1485900">
                <a:moveTo>
                  <a:pt x="3488766" y="114299"/>
                </a:moveTo>
                <a:lnTo>
                  <a:pt x="3460368" y="114299"/>
                </a:lnTo>
                <a:lnTo>
                  <a:pt x="3459632" y="101599"/>
                </a:lnTo>
                <a:lnTo>
                  <a:pt x="3487928" y="101599"/>
                </a:lnTo>
                <a:lnTo>
                  <a:pt x="3488766" y="114299"/>
                </a:lnTo>
                <a:close/>
              </a:path>
              <a:path w="3489960" h="1485900">
                <a:moveTo>
                  <a:pt x="28575" y="1358900"/>
                </a:moveTo>
                <a:lnTo>
                  <a:pt x="0" y="1358900"/>
                </a:lnTo>
                <a:lnTo>
                  <a:pt x="0" y="126999"/>
                </a:lnTo>
                <a:lnTo>
                  <a:pt x="165" y="114299"/>
                </a:lnTo>
                <a:lnTo>
                  <a:pt x="28714" y="114299"/>
                </a:lnTo>
                <a:lnTo>
                  <a:pt x="28575" y="126999"/>
                </a:lnTo>
                <a:lnTo>
                  <a:pt x="28575" y="1358900"/>
                </a:lnTo>
                <a:close/>
              </a:path>
              <a:path w="3489960" h="1485900">
                <a:moveTo>
                  <a:pt x="3489426" y="1358900"/>
                </a:moveTo>
                <a:lnTo>
                  <a:pt x="3460851" y="1358900"/>
                </a:lnTo>
                <a:lnTo>
                  <a:pt x="3460851" y="126999"/>
                </a:lnTo>
                <a:lnTo>
                  <a:pt x="3460699" y="114299"/>
                </a:lnTo>
                <a:lnTo>
                  <a:pt x="3489261" y="114299"/>
                </a:lnTo>
                <a:lnTo>
                  <a:pt x="3489426" y="126999"/>
                </a:lnTo>
                <a:lnTo>
                  <a:pt x="3489426" y="1358900"/>
                </a:lnTo>
                <a:close/>
              </a:path>
              <a:path w="3489960" h="1485900">
                <a:moveTo>
                  <a:pt x="29794" y="1371600"/>
                </a:moveTo>
                <a:lnTo>
                  <a:pt x="660" y="1371600"/>
                </a:lnTo>
                <a:lnTo>
                  <a:pt x="165" y="1358900"/>
                </a:lnTo>
                <a:lnTo>
                  <a:pt x="29057" y="1358900"/>
                </a:lnTo>
                <a:lnTo>
                  <a:pt x="29794" y="1371600"/>
                </a:lnTo>
                <a:close/>
              </a:path>
              <a:path w="3489960" h="1485900">
                <a:moveTo>
                  <a:pt x="3488766" y="1371600"/>
                </a:moveTo>
                <a:lnTo>
                  <a:pt x="3459632" y="1371600"/>
                </a:lnTo>
                <a:lnTo>
                  <a:pt x="3460368" y="1358900"/>
                </a:lnTo>
                <a:lnTo>
                  <a:pt x="3489261" y="1358900"/>
                </a:lnTo>
                <a:lnTo>
                  <a:pt x="3488766" y="1371600"/>
                </a:lnTo>
                <a:close/>
              </a:path>
              <a:path w="3489960" h="1485900">
                <a:moveTo>
                  <a:pt x="31851" y="1384300"/>
                </a:moveTo>
                <a:lnTo>
                  <a:pt x="2628" y="1384300"/>
                </a:lnTo>
                <a:lnTo>
                  <a:pt x="1485" y="1371600"/>
                </a:lnTo>
                <a:lnTo>
                  <a:pt x="30556" y="1371600"/>
                </a:lnTo>
                <a:lnTo>
                  <a:pt x="31851" y="1384300"/>
                </a:lnTo>
                <a:close/>
              </a:path>
              <a:path w="3489960" h="1485900">
                <a:moveTo>
                  <a:pt x="3486785" y="1384300"/>
                </a:moveTo>
                <a:lnTo>
                  <a:pt x="3457575" y="1384300"/>
                </a:lnTo>
                <a:lnTo>
                  <a:pt x="3458870" y="1371600"/>
                </a:lnTo>
                <a:lnTo>
                  <a:pt x="3487928" y="1371600"/>
                </a:lnTo>
                <a:lnTo>
                  <a:pt x="3486785" y="1384300"/>
                </a:lnTo>
                <a:close/>
              </a:path>
              <a:path w="3489960" h="1485900">
                <a:moveTo>
                  <a:pt x="36664" y="1397000"/>
                </a:moveTo>
                <a:lnTo>
                  <a:pt x="5841" y="1397000"/>
                </a:lnTo>
                <a:lnTo>
                  <a:pt x="4089" y="1384300"/>
                </a:lnTo>
                <a:lnTo>
                  <a:pt x="34594" y="1384300"/>
                </a:lnTo>
                <a:lnTo>
                  <a:pt x="36664" y="1397000"/>
                </a:lnTo>
                <a:close/>
              </a:path>
              <a:path w="3489960" h="1485900">
                <a:moveTo>
                  <a:pt x="3483584" y="1397000"/>
                </a:moveTo>
                <a:lnTo>
                  <a:pt x="3452761" y="1397000"/>
                </a:lnTo>
                <a:lnTo>
                  <a:pt x="3454831" y="1384300"/>
                </a:lnTo>
                <a:lnTo>
                  <a:pt x="3485337" y="1384300"/>
                </a:lnTo>
                <a:lnTo>
                  <a:pt x="3483584" y="1397000"/>
                </a:lnTo>
                <a:close/>
              </a:path>
              <a:path w="3489960" h="1485900">
                <a:moveTo>
                  <a:pt x="43408" y="1409700"/>
                </a:moveTo>
                <a:lnTo>
                  <a:pt x="10210" y="1409700"/>
                </a:lnTo>
                <a:lnTo>
                  <a:pt x="7886" y="1397000"/>
                </a:lnTo>
                <a:lnTo>
                  <a:pt x="40627" y="1397000"/>
                </a:lnTo>
                <a:lnTo>
                  <a:pt x="43408" y="1409700"/>
                </a:lnTo>
                <a:close/>
              </a:path>
              <a:path w="3489960" h="1485900">
                <a:moveTo>
                  <a:pt x="3479215" y="1409700"/>
                </a:moveTo>
                <a:lnTo>
                  <a:pt x="3446017" y="1409700"/>
                </a:lnTo>
                <a:lnTo>
                  <a:pt x="3448799" y="1397000"/>
                </a:lnTo>
                <a:lnTo>
                  <a:pt x="3481539" y="1397000"/>
                </a:lnTo>
                <a:lnTo>
                  <a:pt x="3479215" y="1409700"/>
                </a:lnTo>
                <a:close/>
              </a:path>
              <a:path w="3489960" h="1485900">
                <a:moveTo>
                  <a:pt x="51930" y="1422400"/>
                </a:moveTo>
                <a:lnTo>
                  <a:pt x="18808" y="1422400"/>
                </a:lnTo>
                <a:lnTo>
                  <a:pt x="15684" y="1409700"/>
                </a:lnTo>
                <a:lnTo>
                  <a:pt x="48488" y="1409700"/>
                </a:lnTo>
                <a:lnTo>
                  <a:pt x="51930" y="1422400"/>
                </a:lnTo>
                <a:close/>
              </a:path>
              <a:path w="3489960" h="1485900">
                <a:moveTo>
                  <a:pt x="3470617" y="1422400"/>
                </a:moveTo>
                <a:lnTo>
                  <a:pt x="3437496" y="1422400"/>
                </a:lnTo>
                <a:lnTo>
                  <a:pt x="3440938" y="1409700"/>
                </a:lnTo>
                <a:lnTo>
                  <a:pt x="3473742" y="1409700"/>
                </a:lnTo>
                <a:lnTo>
                  <a:pt x="3470617" y="1422400"/>
                </a:lnTo>
                <a:close/>
              </a:path>
              <a:path w="3489960" h="1485900">
                <a:moveTo>
                  <a:pt x="65722" y="1435100"/>
                </a:moveTo>
                <a:lnTo>
                  <a:pt x="25819" y="1435100"/>
                </a:lnTo>
                <a:lnTo>
                  <a:pt x="22186" y="1422400"/>
                </a:lnTo>
                <a:lnTo>
                  <a:pt x="61518" y="1422400"/>
                </a:lnTo>
                <a:lnTo>
                  <a:pt x="65722" y="1435100"/>
                </a:lnTo>
                <a:close/>
              </a:path>
              <a:path w="3489960" h="1485900">
                <a:moveTo>
                  <a:pt x="3463607" y="1435100"/>
                </a:moveTo>
                <a:lnTo>
                  <a:pt x="3423704" y="1435100"/>
                </a:lnTo>
                <a:lnTo>
                  <a:pt x="3427895" y="1422400"/>
                </a:lnTo>
                <a:lnTo>
                  <a:pt x="3467227" y="1422400"/>
                </a:lnTo>
                <a:lnTo>
                  <a:pt x="3463607" y="1435100"/>
                </a:lnTo>
                <a:close/>
              </a:path>
              <a:path w="3489960" h="1485900">
                <a:moveTo>
                  <a:pt x="81927" y="1447800"/>
                </a:moveTo>
                <a:lnTo>
                  <a:pt x="38049" y="1447800"/>
                </a:lnTo>
                <a:lnTo>
                  <a:pt x="33743" y="1435100"/>
                </a:lnTo>
                <a:lnTo>
                  <a:pt x="77076" y="1435100"/>
                </a:lnTo>
                <a:lnTo>
                  <a:pt x="81927" y="1447800"/>
                </a:lnTo>
                <a:close/>
              </a:path>
              <a:path w="3489960" h="1485900">
                <a:moveTo>
                  <a:pt x="3451377" y="1447800"/>
                </a:moveTo>
                <a:lnTo>
                  <a:pt x="3407498" y="1447800"/>
                </a:lnTo>
                <a:lnTo>
                  <a:pt x="3412350" y="1435100"/>
                </a:lnTo>
                <a:lnTo>
                  <a:pt x="3455669" y="1435100"/>
                </a:lnTo>
                <a:lnTo>
                  <a:pt x="3451377" y="1447800"/>
                </a:lnTo>
                <a:close/>
              </a:path>
              <a:path w="3489960" h="1485900">
                <a:moveTo>
                  <a:pt x="119900" y="1460500"/>
                </a:moveTo>
                <a:lnTo>
                  <a:pt x="52171" y="1460500"/>
                </a:lnTo>
                <a:lnTo>
                  <a:pt x="47269" y="1447800"/>
                </a:lnTo>
                <a:lnTo>
                  <a:pt x="114109" y="1447800"/>
                </a:lnTo>
                <a:lnTo>
                  <a:pt x="119900" y="1460500"/>
                </a:lnTo>
                <a:close/>
              </a:path>
              <a:path w="3489960" h="1485900">
                <a:moveTo>
                  <a:pt x="3437254" y="1460500"/>
                </a:moveTo>
                <a:lnTo>
                  <a:pt x="3369525" y="1460500"/>
                </a:lnTo>
                <a:lnTo>
                  <a:pt x="3375317" y="1447800"/>
                </a:lnTo>
                <a:lnTo>
                  <a:pt x="3442157" y="1447800"/>
                </a:lnTo>
                <a:lnTo>
                  <a:pt x="3437254" y="1460500"/>
                </a:lnTo>
                <a:close/>
              </a:path>
              <a:path w="3489960" h="1485900">
                <a:moveTo>
                  <a:pt x="3421443" y="1473200"/>
                </a:moveTo>
                <a:lnTo>
                  <a:pt x="67983" y="1473200"/>
                </a:lnTo>
                <a:lnTo>
                  <a:pt x="62534" y="1460500"/>
                </a:lnTo>
                <a:lnTo>
                  <a:pt x="3426891" y="1460500"/>
                </a:lnTo>
                <a:lnTo>
                  <a:pt x="3421443" y="1473200"/>
                </a:lnTo>
                <a:close/>
              </a:path>
              <a:path w="3489960" h="1485900">
                <a:moveTo>
                  <a:pt x="3385680" y="1485900"/>
                </a:moveTo>
                <a:lnTo>
                  <a:pt x="103746" y="1485900"/>
                </a:lnTo>
                <a:lnTo>
                  <a:pt x="97459" y="1473200"/>
                </a:lnTo>
                <a:lnTo>
                  <a:pt x="3391966" y="1473200"/>
                </a:lnTo>
                <a:lnTo>
                  <a:pt x="3385680" y="14859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65704" y="1655064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42888" y="2094623"/>
            <a:ext cx="3346450" cy="1447800"/>
          </a:xfrm>
          <a:custGeom>
            <a:avLst/>
            <a:gdLst/>
            <a:ahLst/>
            <a:cxnLst/>
            <a:rect l="l" t="t" r="r" b="b"/>
            <a:pathLst>
              <a:path w="3346450" h="1447800">
                <a:moveTo>
                  <a:pt x="3279609" y="12699"/>
                </a:moveTo>
                <a:lnTo>
                  <a:pt x="66675" y="12699"/>
                </a:lnTo>
                <a:lnTo>
                  <a:pt x="72161" y="0"/>
                </a:lnTo>
                <a:lnTo>
                  <a:pt x="3274123" y="0"/>
                </a:lnTo>
                <a:lnTo>
                  <a:pt x="3279609" y="12699"/>
                </a:lnTo>
                <a:close/>
              </a:path>
              <a:path w="3346450" h="1447800">
                <a:moveTo>
                  <a:pt x="3299929" y="25399"/>
                </a:moveTo>
                <a:lnTo>
                  <a:pt x="46355" y="25399"/>
                </a:lnTo>
                <a:lnTo>
                  <a:pt x="51168" y="12699"/>
                </a:lnTo>
                <a:lnTo>
                  <a:pt x="3295116" y="12699"/>
                </a:lnTo>
                <a:lnTo>
                  <a:pt x="3299929" y="25399"/>
                </a:lnTo>
                <a:close/>
              </a:path>
              <a:path w="3346450" h="1447800">
                <a:moveTo>
                  <a:pt x="84251" y="38099"/>
                </a:moveTo>
                <a:lnTo>
                  <a:pt x="33096" y="38099"/>
                </a:lnTo>
                <a:lnTo>
                  <a:pt x="37312" y="25399"/>
                </a:lnTo>
                <a:lnTo>
                  <a:pt x="89268" y="25399"/>
                </a:lnTo>
                <a:lnTo>
                  <a:pt x="84251" y="38099"/>
                </a:lnTo>
                <a:close/>
              </a:path>
              <a:path w="3346450" h="1447800">
                <a:moveTo>
                  <a:pt x="3313176" y="38099"/>
                </a:moveTo>
                <a:lnTo>
                  <a:pt x="3262033" y="38099"/>
                </a:lnTo>
                <a:lnTo>
                  <a:pt x="3257016" y="25399"/>
                </a:lnTo>
                <a:lnTo>
                  <a:pt x="3308972" y="25399"/>
                </a:lnTo>
                <a:lnTo>
                  <a:pt x="3313176" y="38099"/>
                </a:lnTo>
                <a:close/>
              </a:path>
              <a:path w="3346450" h="1447800">
                <a:moveTo>
                  <a:pt x="64287" y="50799"/>
                </a:moveTo>
                <a:lnTo>
                  <a:pt x="25323" y="50799"/>
                </a:lnTo>
                <a:lnTo>
                  <a:pt x="29095" y="38099"/>
                </a:lnTo>
                <a:lnTo>
                  <a:pt x="68554" y="38099"/>
                </a:lnTo>
                <a:lnTo>
                  <a:pt x="64287" y="50799"/>
                </a:lnTo>
                <a:close/>
              </a:path>
              <a:path w="3346450" h="1447800">
                <a:moveTo>
                  <a:pt x="3320961" y="50799"/>
                </a:moveTo>
                <a:lnTo>
                  <a:pt x="3281997" y="50799"/>
                </a:lnTo>
                <a:lnTo>
                  <a:pt x="3277730" y="38099"/>
                </a:lnTo>
                <a:lnTo>
                  <a:pt x="3317189" y="38099"/>
                </a:lnTo>
                <a:lnTo>
                  <a:pt x="3320961" y="50799"/>
                </a:lnTo>
                <a:close/>
              </a:path>
              <a:path w="3346450" h="1447800">
                <a:moveTo>
                  <a:pt x="50926" y="63499"/>
                </a:moveTo>
                <a:lnTo>
                  <a:pt x="15379" y="63499"/>
                </a:lnTo>
                <a:lnTo>
                  <a:pt x="18453" y="50799"/>
                </a:lnTo>
                <a:lnTo>
                  <a:pt x="54470" y="50799"/>
                </a:lnTo>
                <a:lnTo>
                  <a:pt x="50926" y="63499"/>
                </a:lnTo>
                <a:close/>
              </a:path>
              <a:path w="3346450" h="1447800">
                <a:moveTo>
                  <a:pt x="3330892" y="63499"/>
                </a:moveTo>
                <a:lnTo>
                  <a:pt x="3295357" y="63499"/>
                </a:lnTo>
                <a:lnTo>
                  <a:pt x="3291801" y="50799"/>
                </a:lnTo>
                <a:lnTo>
                  <a:pt x="3327831" y="50799"/>
                </a:lnTo>
                <a:lnTo>
                  <a:pt x="3330892" y="63499"/>
                </a:lnTo>
                <a:close/>
              </a:path>
              <a:path w="3346450" h="1447800">
                <a:moveTo>
                  <a:pt x="40335" y="76199"/>
                </a:moveTo>
                <a:lnTo>
                  <a:pt x="10020" y="76199"/>
                </a:lnTo>
                <a:lnTo>
                  <a:pt x="12573" y="63499"/>
                </a:lnTo>
                <a:lnTo>
                  <a:pt x="43053" y="63499"/>
                </a:lnTo>
                <a:lnTo>
                  <a:pt x="40335" y="76199"/>
                </a:lnTo>
                <a:close/>
              </a:path>
              <a:path w="3346450" h="1447800">
                <a:moveTo>
                  <a:pt x="42697" y="76199"/>
                </a:moveTo>
                <a:lnTo>
                  <a:pt x="43053" y="63499"/>
                </a:lnTo>
                <a:lnTo>
                  <a:pt x="45643" y="63499"/>
                </a:lnTo>
                <a:lnTo>
                  <a:pt x="42697" y="76199"/>
                </a:lnTo>
                <a:close/>
              </a:path>
              <a:path w="3346450" h="1447800">
                <a:moveTo>
                  <a:pt x="3303587" y="76199"/>
                </a:moveTo>
                <a:lnTo>
                  <a:pt x="3300641" y="63499"/>
                </a:lnTo>
                <a:lnTo>
                  <a:pt x="3303231" y="63499"/>
                </a:lnTo>
                <a:lnTo>
                  <a:pt x="3303587" y="76199"/>
                </a:lnTo>
                <a:close/>
              </a:path>
              <a:path w="3346450" h="1447800">
                <a:moveTo>
                  <a:pt x="3336264" y="76199"/>
                </a:moveTo>
                <a:lnTo>
                  <a:pt x="3305949" y="76199"/>
                </a:lnTo>
                <a:lnTo>
                  <a:pt x="3303231" y="63499"/>
                </a:lnTo>
                <a:lnTo>
                  <a:pt x="3333711" y="63499"/>
                </a:lnTo>
                <a:lnTo>
                  <a:pt x="3336264" y="76199"/>
                </a:lnTo>
                <a:close/>
              </a:path>
              <a:path w="3346450" h="1447800">
                <a:moveTo>
                  <a:pt x="34442" y="88899"/>
                </a:moveTo>
                <a:lnTo>
                  <a:pt x="5727" y="88899"/>
                </a:lnTo>
                <a:lnTo>
                  <a:pt x="7734" y="76199"/>
                </a:lnTo>
                <a:lnTo>
                  <a:pt x="36474" y="76199"/>
                </a:lnTo>
                <a:lnTo>
                  <a:pt x="34442" y="88899"/>
                </a:lnTo>
                <a:close/>
              </a:path>
              <a:path w="3346450" h="1447800">
                <a:moveTo>
                  <a:pt x="36195" y="88899"/>
                </a:moveTo>
                <a:lnTo>
                  <a:pt x="36474" y="76199"/>
                </a:lnTo>
                <a:lnTo>
                  <a:pt x="38468" y="76199"/>
                </a:lnTo>
                <a:lnTo>
                  <a:pt x="36195" y="88899"/>
                </a:lnTo>
                <a:close/>
              </a:path>
              <a:path w="3346450" h="1447800">
                <a:moveTo>
                  <a:pt x="3310077" y="88899"/>
                </a:moveTo>
                <a:lnTo>
                  <a:pt x="3307816" y="76199"/>
                </a:lnTo>
                <a:lnTo>
                  <a:pt x="3309810" y="76199"/>
                </a:lnTo>
                <a:lnTo>
                  <a:pt x="3310077" y="88899"/>
                </a:lnTo>
                <a:close/>
              </a:path>
              <a:path w="3346450" h="1447800">
                <a:moveTo>
                  <a:pt x="3340557" y="88899"/>
                </a:moveTo>
                <a:lnTo>
                  <a:pt x="3311842" y="88899"/>
                </a:lnTo>
                <a:lnTo>
                  <a:pt x="3309810" y="76199"/>
                </a:lnTo>
                <a:lnTo>
                  <a:pt x="3338550" y="76199"/>
                </a:lnTo>
                <a:lnTo>
                  <a:pt x="3340557" y="88899"/>
                </a:lnTo>
                <a:close/>
              </a:path>
              <a:path w="3346450" h="1447800">
                <a:moveTo>
                  <a:pt x="31597" y="101599"/>
                </a:moveTo>
                <a:lnTo>
                  <a:pt x="2590" y="101599"/>
                </a:lnTo>
                <a:lnTo>
                  <a:pt x="4013" y="88899"/>
                </a:lnTo>
                <a:lnTo>
                  <a:pt x="33121" y="88899"/>
                </a:lnTo>
                <a:lnTo>
                  <a:pt x="31597" y="101599"/>
                </a:lnTo>
                <a:close/>
              </a:path>
              <a:path w="3346450" h="1447800">
                <a:moveTo>
                  <a:pt x="3343694" y="101599"/>
                </a:moveTo>
                <a:lnTo>
                  <a:pt x="3314687" y="101599"/>
                </a:lnTo>
                <a:lnTo>
                  <a:pt x="3313163" y="88899"/>
                </a:lnTo>
                <a:lnTo>
                  <a:pt x="3342271" y="88899"/>
                </a:lnTo>
                <a:lnTo>
                  <a:pt x="3343694" y="101599"/>
                </a:lnTo>
                <a:close/>
              </a:path>
              <a:path w="3346450" h="1447800">
                <a:moveTo>
                  <a:pt x="29044" y="114299"/>
                </a:moveTo>
                <a:lnTo>
                  <a:pt x="660" y="114299"/>
                </a:lnTo>
                <a:lnTo>
                  <a:pt x="1460" y="101599"/>
                </a:lnTo>
                <a:lnTo>
                  <a:pt x="29768" y="101599"/>
                </a:lnTo>
                <a:lnTo>
                  <a:pt x="29044" y="114299"/>
                </a:lnTo>
                <a:close/>
              </a:path>
              <a:path w="3346450" h="1447800">
                <a:moveTo>
                  <a:pt x="3345624" y="114299"/>
                </a:moveTo>
                <a:lnTo>
                  <a:pt x="3317240" y="114299"/>
                </a:lnTo>
                <a:lnTo>
                  <a:pt x="3316516" y="101599"/>
                </a:lnTo>
                <a:lnTo>
                  <a:pt x="3344811" y="101599"/>
                </a:lnTo>
                <a:lnTo>
                  <a:pt x="3345624" y="114299"/>
                </a:lnTo>
                <a:close/>
              </a:path>
              <a:path w="3346450" h="1447800">
                <a:moveTo>
                  <a:pt x="28727" y="1333500"/>
                </a:moveTo>
                <a:lnTo>
                  <a:pt x="165" y="1333500"/>
                </a:lnTo>
                <a:lnTo>
                  <a:pt x="0" y="1320800"/>
                </a:lnTo>
                <a:lnTo>
                  <a:pt x="0" y="126999"/>
                </a:lnTo>
                <a:lnTo>
                  <a:pt x="165" y="114299"/>
                </a:lnTo>
                <a:lnTo>
                  <a:pt x="28727" y="114299"/>
                </a:lnTo>
                <a:lnTo>
                  <a:pt x="28575" y="126999"/>
                </a:lnTo>
                <a:lnTo>
                  <a:pt x="28575" y="1320800"/>
                </a:lnTo>
                <a:lnTo>
                  <a:pt x="28727" y="1333500"/>
                </a:lnTo>
                <a:close/>
              </a:path>
              <a:path w="3346450" h="1447800">
                <a:moveTo>
                  <a:pt x="3346119" y="1333500"/>
                </a:moveTo>
                <a:lnTo>
                  <a:pt x="3317557" y="1333500"/>
                </a:lnTo>
                <a:lnTo>
                  <a:pt x="3317709" y="1320800"/>
                </a:lnTo>
                <a:lnTo>
                  <a:pt x="3317709" y="126999"/>
                </a:lnTo>
                <a:lnTo>
                  <a:pt x="3317557" y="114299"/>
                </a:lnTo>
                <a:lnTo>
                  <a:pt x="3346119" y="114299"/>
                </a:lnTo>
                <a:lnTo>
                  <a:pt x="3346284" y="126999"/>
                </a:lnTo>
                <a:lnTo>
                  <a:pt x="3346284" y="1320800"/>
                </a:lnTo>
                <a:lnTo>
                  <a:pt x="3346119" y="1333500"/>
                </a:lnTo>
                <a:close/>
              </a:path>
              <a:path w="3346450" h="1447800">
                <a:moveTo>
                  <a:pt x="30657" y="1346200"/>
                </a:moveTo>
                <a:lnTo>
                  <a:pt x="1460" y="1346200"/>
                </a:lnTo>
                <a:lnTo>
                  <a:pt x="660" y="1333500"/>
                </a:lnTo>
                <a:lnTo>
                  <a:pt x="29654" y="1333500"/>
                </a:lnTo>
                <a:lnTo>
                  <a:pt x="30657" y="1346200"/>
                </a:lnTo>
                <a:close/>
              </a:path>
              <a:path w="3346450" h="1447800">
                <a:moveTo>
                  <a:pt x="3344811" y="1346200"/>
                </a:moveTo>
                <a:lnTo>
                  <a:pt x="3315627" y="1346200"/>
                </a:lnTo>
                <a:lnTo>
                  <a:pt x="3316617" y="1333500"/>
                </a:lnTo>
                <a:lnTo>
                  <a:pt x="3345624" y="1333500"/>
                </a:lnTo>
                <a:lnTo>
                  <a:pt x="3344811" y="1346200"/>
                </a:lnTo>
                <a:close/>
              </a:path>
              <a:path w="3346450" h="1447800">
                <a:moveTo>
                  <a:pt x="33121" y="1358900"/>
                </a:moveTo>
                <a:lnTo>
                  <a:pt x="4013" y="1358900"/>
                </a:lnTo>
                <a:lnTo>
                  <a:pt x="2590" y="1346200"/>
                </a:lnTo>
                <a:lnTo>
                  <a:pt x="31597" y="1346200"/>
                </a:lnTo>
                <a:lnTo>
                  <a:pt x="33121" y="1358900"/>
                </a:lnTo>
                <a:close/>
              </a:path>
              <a:path w="3346450" h="1447800">
                <a:moveTo>
                  <a:pt x="3342271" y="1358900"/>
                </a:moveTo>
                <a:lnTo>
                  <a:pt x="3313163" y="1358900"/>
                </a:lnTo>
                <a:lnTo>
                  <a:pt x="3314687" y="1346200"/>
                </a:lnTo>
                <a:lnTo>
                  <a:pt x="3343694" y="1346200"/>
                </a:lnTo>
                <a:lnTo>
                  <a:pt x="3342271" y="1358900"/>
                </a:lnTo>
                <a:close/>
              </a:path>
              <a:path w="3346450" h="1447800">
                <a:moveTo>
                  <a:pt x="38468" y="1371600"/>
                </a:moveTo>
                <a:lnTo>
                  <a:pt x="7734" y="1371600"/>
                </a:lnTo>
                <a:lnTo>
                  <a:pt x="5727" y="1358900"/>
                </a:lnTo>
                <a:lnTo>
                  <a:pt x="36195" y="1358900"/>
                </a:lnTo>
                <a:lnTo>
                  <a:pt x="38468" y="1371600"/>
                </a:lnTo>
                <a:close/>
              </a:path>
              <a:path w="3346450" h="1447800">
                <a:moveTo>
                  <a:pt x="3338550" y="1371600"/>
                </a:moveTo>
                <a:lnTo>
                  <a:pt x="3307816" y="1371600"/>
                </a:lnTo>
                <a:lnTo>
                  <a:pt x="3310077" y="1358900"/>
                </a:lnTo>
                <a:lnTo>
                  <a:pt x="3340557" y="1358900"/>
                </a:lnTo>
                <a:lnTo>
                  <a:pt x="3338550" y="1371600"/>
                </a:lnTo>
                <a:close/>
              </a:path>
              <a:path w="3346450" h="1447800">
                <a:moveTo>
                  <a:pt x="45643" y="1384300"/>
                </a:moveTo>
                <a:lnTo>
                  <a:pt x="12573" y="1384300"/>
                </a:lnTo>
                <a:lnTo>
                  <a:pt x="10020" y="1371600"/>
                </a:lnTo>
                <a:lnTo>
                  <a:pt x="42697" y="1371600"/>
                </a:lnTo>
                <a:lnTo>
                  <a:pt x="45643" y="1384300"/>
                </a:lnTo>
                <a:close/>
              </a:path>
              <a:path w="3346450" h="1447800">
                <a:moveTo>
                  <a:pt x="3333711" y="1384300"/>
                </a:moveTo>
                <a:lnTo>
                  <a:pt x="3300641" y="1384300"/>
                </a:lnTo>
                <a:lnTo>
                  <a:pt x="3303587" y="1371600"/>
                </a:lnTo>
                <a:lnTo>
                  <a:pt x="3336264" y="1371600"/>
                </a:lnTo>
                <a:lnTo>
                  <a:pt x="3333711" y="1384300"/>
                </a:lnTo>
                <a:close/>
              </a:path>
              <a:path w="3346450" h="1447800">
                <a:moveTo>
                  <a:pt x="54470" y="1397000"/>
                </a:moveTo>
                <a:lnTo>
                  <a:pt x="21767" y="1397000"/>
                </a:lnTo>
                <a:lnTo>
                  <a:pt x="18453" y="1384300"/>
                </a:lnTo>
                <a:lnTo>
                  <a:pt x="50926" y="1384300"/>
                </a:lnTo>
                <a:lnTo>
                  <a:pt x="54470" y="1397000"/>
                </a:lnTo>
                <a:close/>
              </a:path>
              <a:path w="3346450" h="1447800">
                <a:moveTo>
                  <a:pt x="57759" y="1397000"/>
                </a:moveTo>
                <a:lnTo>
                  <a:pt x="54470" y="1397000"/>
                </a:lnTo>
                <a:lnTo>
                  <a:pt x="54013" y="1384300"/>
                </a:lnTo>
                <a:lnTo>
                  <a:pt x="57759" y="1397000"/>
                </a:lnTo>
                <a:close/>
              </a:path>
              <a:path w="3346450" h="1447800">
                <a:moveTo>
                  <a:pt x="3291801" y="1397000"/>
                </a:moveTo>
                <a:lnTo>
                  <a:pt x="3288525" y="1397000"/>
                </a:lnTo>
                <a:lnTo>
                  <a:pt x="3292271" y="1384300"/>
                </a:lnTo>
                <a:lnTo>
                  <a:pt x="3291801" y="1397000"/>
                </a:lnTo>
                <a:close/>
              </a:path>
              <a:path w="3346450" h="1447800">
                <a:moveTo>
                  <a:pt x="3324517" y="1397000"/>
                </a:moveTo>
                <a:lnTo>
                  <a:pt x="3291801" y="1397000"/>
                </a:lnTo>
                <a:lnTo>
                  <a:pt x="3295357" y="1384300"/>
                </a:lnTo>
                <a:lnTo>
                  <a:pt x="3327831" y="1384300"/>
                </a:lnTo>
                <a:lnTo>
                  <a:pt x="3324517" y="1397000"/>
                </a:lnTo>
                <a:close/>
              </a:path>
              <a:path w="3346450" h="1447800">
                <a:moveTo>
                  <a:pt x="68554" y="1409700"/>
                </a:moveTo>
                <a:lnTo>
                  <a:pt x="29095" y="1409700"/>
                </a:lnTo>
                <a:lnTo>
                  <a:pt x="25323" y="1397000"/>
                </a:lnTo>
                <a:lnTo>
                  <a:pt x="64287" y="1397000"/>
                </a:lnTo>
                <a:lnTo>
                  <a:pt x="68554" y="1409700"/>
                </a:lnTo>
                <a:close/>
              </a:path>
              <a:path w="3346450" h="1447800">
                <a:moveTo>
                  <a:pt x="72440" y="1409700"/>
                </a:moveTo>
                <a:lnTo>
                  <a:pt x="68554" y="1409700"/>
                </a:lnTo>
                <a:lnTo>
                  <a:pt x="68008" y="1397000"/>
                </a:lnTo>
                <a:lnTo>
                  <a:pt x="72440" y="1409700"/>
                </a:lnTo>
                <a:close/>
              </a:path>
              <a:path w="3346450" h="1447800">
                <a:moveTo>
                  <a:pt x="3277730" y="1409700"/>
                </a:moveTo>
                <a:lnTo>
                  <a:pt x="3273844" y="1409700"/>
                </a:lnTo>
                <a:lnTo>
                  <a:pt x="3278276" y="1397000"/>
                </a:lnTo>
                <a:lnTo>
                  <a:pt x="3277730" y="1409700"/>
                </a:lnTo>
                <a:close/>
              </a:path>
              <a:path w="3346450" h="1447800">
                <a:moveTo>
                  <a:pt x="3317189" y="1409700"/>
                </a:moveTo>
                <a:lnTo>
                  <a:pt x="3277730" y="1409700"/>
                </a:lnTo>
                <a:lnTo>
                  <a:pt x="3281997" y="1397000"/>
                </a:lnTo>
                <a:lnTo>
                  <a:pt x="3320961" y="1397000"/>
                </a:lnTo>
                <a:lnTo>
                  <a:pt x="3317189" y="1409700"/>
                </a:lnTo>
                <a:close/>
              </a:path>
              <a:path w="3346450" h="1447800">
                <a:moveTo>
                  <a:pt x="93751" y="1422400"/>
                </a:moveTo>
                <a:lnTo>
                  <a:pt x="41744" y="1422400"/>
                </a:lnTo>
                <a:lnTo>
                  <a:pt x="37312" y="1409700"/>
                </a:lnTo>
                <a:lnTo>
                  <a:pt x="88620" y="1409700"/>
                </a:lnTo>
                <a:lnTo>
                  <a:pt x="93751" y="1422400"/>
                </a:lnTo>
                <a:close/>
              </a:path>
              <a:path w="3346450" h="1447800">
                <a:moveTo>
                  <a:pt x="3304540" y="1422400"/>
                </a:moveTo>
                <a:lnTo>
                  <a:pt x="3252520" y="1422400"/>
                </a:lnTo>
                <a:lnTo>
                  <a:pt x="3257664" y="1409700"/>
                </a:lnTo>
                <a:lnTo>
                  <a:pt x="3308972" y="1409700"/>
                </a:lnTo>
                <a:lnTo>
                  <a:pt x="3304540" y="1422400"/>
                </a:lnTo>
                <a:close/>
              </a:path>
              <a:path w="3346450" h="1447800">
                <a:moveTo>
                  <a:pt x="3290125" y="1435100"/>
                </a:moveTo>
                <a:lnTo>
                  <a:pt x="56159" y="1435100"/>
                </a:lnTo>
                <a:lnTo>
                  <a:pt x="51168" y="1422400"/>
                </a:lnTo>
                <a:lnTo>
                  <a:pt x="3295116" y="1422400"/>
                </a:lnTo>
                <a:lnTo>
                  <a:pt x="3290125" y="1435100"/>
                </a:lnTo>
                <a:close/>
              </a:path>
              <a:path w="3346450" h="1447800">
                <a:moveTo>
                  <a:pt x="3268472" y="1447800"/>
                </a:moveTo>
                <a:lnTo>
                  <a:pt x="77812" y="1447800"/>
                </a:lnTo>
                <a:lnTo>
                  <a:pt x="72161" y="1435100"/>
                </a:lnTo>
                <a:lnTo>
                  <a:pt x="3274123" y="1435100"/>
                </a:lnTo>
                <a:lnTo>
                  <a:pt x="3268472" y="14478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797040" y="1886711"/>
            <a:ext cx="1716405" cy="462280"/>
          </a:xfrm>
          <a:custGeom>
            <a:avLst/>
            <a:gdLst/>
            <a:ahLst/>
            <a:cxnLst/>
            <a:rect l="l" t="t" r="r" b="b"/>
            <a:pathLst>
              <a:path w="1716404" h="462280">
                <a:moveTo>
                  <a:pt x="1578863" y="461771"/>
                </a:moveTo>
                <a:lnTo>
                  <a:pt x="135635" y="461771"/>
                </a:lnTo>
                <a:lnTo>
                  <a:pt x="92537" y="454548"/>
                </a:lnTo>
                <a:lnTo>
                  <a:pt x="55156" y="435025"/>
                </a:lnTo>
                <a:lnTo>
                  <a:pt x="25761" y="405399"/>
                </a:lnTo>
                <a:lnTo>
                  <a:pt x="6620" y="367863"/>
                </a:lnTo>
                <a:lnTo>
                  <a:pt x="0" y="324612"/>
                </a:lnTo>
                <a:lnTo>
                  <a:pt x="0" y="135636"/>
                </a:lnTo>
                <a:lnTo>
                  <a:pt x="6620" y="92628"/>
                </a:lnTo>
                <a:lnTo>
                  <a:pt x="25761" y="55293"/>
                </a:lnTo>
                <a:lnTo>
                  <a:pt x="55156" y="25898"/>
                </a:lnTo>
                <a:lnTo>
                  <a:pt x="92537" y="6711"/>
                </a:lnTo>
                <a:lnTo>
                  <a:pt x="135635" y="0"/>
                </a:lnTo>
                <a:lnTo>
                  <a:pt x="1578863" y="0"/>
                </a:lnTo>
                <a:lnTo>
                  <a:pt x="1622205" y="6711"/>
                </a:lnTo>
                <a:lnTo>
                  <a:pt x="1659784" y="25898"/>
                </a:lnTo>
                <a:lnTo>
                  <a:pt x="1689409" y="55293"/>
                </a:lnTo>
                <a:lnTo>
                  <a:pt x="1708886" y="92628"/>
                </a:lnTo>
                <a:lnTo>
                  <a:pt x="1716024" y="135636"/>
                </a:lnTo>
                <a:lnTo>
                  <a:pt x="1716024" y="324612"/>
                </a:lnTo>
                <a:lnTo>
                  <a:pt x="1708886" y="367863"/>
                </a:lnTo>
                <a:lnTo>
                  <a:pt x="1689409" y="405399"/>
                </a:lnTo>
                <a:lnTo>
                  <a:pt x="1659784" y="435025"/>
                </a:lnTo>
                <a:lnTo>
                  <a:pt x="1622205" y="454548"/>
                </a:lnTo>
                <a:lnTo>
                  <a:pt x="1578863" y="461771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77329" y="1867192"/>
            <a:ext cx="1754505" cy="499109"/>
          </a:xfrm>
          <a:custGeom>
            <a:avLst/>
            <a:gdLst/>
            <a:ahLst/>
            <a:cxnLst/>
            <a:rect l="l" t="t" r="r" b="b"/>
            <a:pathLst>
              <a:path w="1754504" h="499110">
                <a:moveTo>
                  <a:pt x="1622805" y="497839"/>
                </a:moveTo>
                <a:lnTo>
                  <a:pt x="131597" y="497839"/>
                </a:lnTo>
                <a:lnTo>
                  <a:pt x="123951" y="496569"/>
                </a:lnTo>
                <a:lnTo>
                  <a:pt x="116433" y="494029"/>
                </a:lnTo>
                <a:lnTo>
                  <a:pt x="109054" y="492759"/>
                </a:lnTo>
                <a:lnTo>
                  <a:pt x="101841" y="490219"/>
                </a:lnTo>
                <a:lnTo>
                  <a:pt x="94792" y="486409"/>
                </a:lnTo>
                <a:lnTo>
                  <a:pt x="87909" y="483869"/>
                </a:lnTo>
                <a:lnTo>
                  <a:pt x="50850" y="458469"/>
                </a:lnTo>
                <a:lnTo>
                  <a:pt x="22478" y="424179"/>
                </a:lnTo>
                <a:lnTo>
                  <a:pt x="12204" y="403859"/>
                </a:lnTo>
                <a:lnTo>
                  <a:pt x="9423" y="397509"/>
                </a:lnTo>
                <a:lnTo>
                  <a:pt x="800" y="359409"/>
                </a:lnTo>
                <a:lnTo>
                  <a:pt x="0" y="344169"/>
                </a:lnTo>
                <a:lnTo>
                  <a:pt x="0" y="154939"/>
                </a:lnTo>
                <a:lnTo>
                  <a:pt x="4889" y="115569"/>
                </a:lnTo>
                <a:lnTo>
                  <a:pt x="9423" y="101599"/>
                </a:lnTo>
                <a:lnTo>
                  <a:pt x="12204" y="93979"/>
                </a:lnTo>
                <a:lnTo>
                  <a:pt x="15316" y="87629"/>
                </a:lnTo>
                <a:lnTo>
                  <a:pt x="18745" y="80009"/>
                </a:lnTo>
                <a:lnTo>
                  <a:pt x="22478" y="73659"/>
                </a:lnTo>
                <a:lnTo>
                  <a:pt x="26517" y="67309"/>
                </a:lnTo>
                <a:lnTo>
                  <a:pt x="30848" y="62229"/>
                </a:lnTo>
                <a:lnTo>
                  <a:pt x="35445" y="55879"/>
                </a:lnTo>
                <a:lnTo>
                  <a:pt x="40322" y="50799"/>
                </a:lnTo>
                <a:lnTo>
                  <a:pt x="45453" y="44449"/>
                </a:lnTo>
                <a:lnTo>
                  <a:pt x="50850" y="39369"/>
                </a:lnTo>
                <a:lnTo>
                  <a:pt x="56476" y="34289"/>
                </a:lnTo>
                <a:lnTo>
                  <a:pt x="62331" y="30479"/>
                </a:lnTo>
                <a:lnTo>
                  <a:pt x="68414" y="25399"/>
                </a:lnTo>
                <a:lnTo>
                  <a:pt x="74714" y="21589"/>
                </a:lnTo>
                <a:lnTo>
                  <a:pt x="81216" y="17779"/>
                </a:lnTo>
                <a:lnTo>
                  <a:pt x="87909" y="15239"/>
                </a:lnTo>
                <a:lnTo>
                  <a:pt x="94792" y="11429"/>
                </a:lnTo>
                <a:lnTo>
                  <a:pt x="101841" y="8889"/>
                </a:lnTo>
                <a:lnTo>
                  <a:pt x="116433" y="3809"/>
                </a:lnTo>
                <a:lnTo>
                  <a:pt x="139357" y="0"/>
                </a:lnTo>
                <a:lnTo>
                  <a:pt x="1615033" y="0"/>
                </a:lnTo>
                <a:lnTo>
                  <a:pt x="1637969" y="3809"/>
                </a:lnTo>
                <a:lnTo>
                  <a:pt x="1652562" y="8889"/>
                </a:lnTo>
                <a:lnTo>
                  <a:pt x="1659610" y="11429"/>
                </a:lnTo>
                <a:lnTo>
                  <a:pt x="1666494" y="15239"/>
                </a:lnTo>
                <a:lnTo>
                  <a:pt x="1673186" y="17779"/>
                </a:lnTo>
                <a:lnTo>
                  <a:pt x="1679689" y="21589"/>
                </a:lnTo>
                <a:lnTo>
                  <a:pt x="1685988" y="25399"/>
                </a:lnTo>
                <a:lnTo>
                  <a:pt x="1692071" y="30479"/>
                </a:lnTo>
                <a:lnTo>
                  <a:pt x="1697926" y="34289"/>
                </a:lnTo>
                <a:lnTo>
                  <a:pt x="1702146" y="38099"/>
                </a:lnTo>
                <a:lnTo>
                  <a:pt x="143687" y="38099"/>
                </a:lnTo>
                <a:lnTo>
                  <a:pt x="136867" y="39369"/>
                </a:lnTo>
                <a:lnTo>
                  <a:pt x="132054" y="39369"/>
                </a:lnTo>
                <a:lnTo>
                  <a:pt x="128758" y="40639"/>
                </a:lnTo>
                <a:lnTo>
                  <a:pt x="126377" y="40639"/>
                </a:lnTo>
                <a:lnTo>
                  <a:pt x="119926" y="43179"/>
                </a:lnTo>
                <a:lnTo>
                  <a:pt x="120827" y="43179"/>
                </a:lnTo>
                <a:lnTo>
                  <a:pt x="114503" y="44449"/>
                </a:lnTo>
                <a:lnTo>
                  <a:pt x="115379" y="44449"/>
                </a:lnTo>
                <a:lnTo>
                  <a:pt x="109194" y="46989"/>
                </a:lnTo>
                <a:lnTo>
                  <a:pt x="110058" y="46989"/>
                </a:lnTo>
                <a:lnTo>
                  <a:pt x="107041" y="48259"/>
                </a:lnTo>
                <a:lnTo>
                  <a:pt x="104863" y="48259"/>
                </a:lnTo>
                <a:lnTo>
                  <a:pt x="100952" y="50799"/>
                </a:lnTo>
                <a:lnTo>
                  <a:pt x="99809" y="50799"/>
                </a:lnTo>
                <a:lnTo>
                  <a:pt x="94106" y="54609"/>
                </a:lnTo>
                <a:lnTo>
                  <a:pt x="94894" y="54609"/>
                </a:lnTo>
                <a:lnTo>
                  <a:pt x="89369" y="57149"/>
                </a:lnTo>
                <a:lnTo>
                  <a:pt x="90119" y="57149"/>
                </a:lnTo>
                <a:lnTo>
                  <a:pt x="84785" y="60959"/>
                </a:lnTo>
                <a:lnTo>
                  <a:pt x="85509" y="60959"/>
                </a:lnTo>
                <a:lnTo>
                  <a:pt x="82088" y="63499"/>
                </a:lnTo>
                <a:lnTo>
                  <a:pt x="81076" y="63499"/>
                </a:lnTo>
                <a:lnTo>
                  <a:pt x="77371" y="67309"/>
                </a:lnTo>
                <a:lnTo>
                  <a:pt x="76809" y="67309"/>
                </a:lnTo>
                <a:lnTo>
                  <a:pt x="73256" y="71119"/>
                </a:lnTo>
                <a:lnTo>
                  <a:pt x="72720" y="71119"/>
                </a:lnTo>
                <a:lnTo>
                  <a:pt x="69338" y="74929"/>
                </a:lnTo>
                <a:lnTo>
                  <a:pt x="68821" y="74929"/>
                </a:lnTo>
                <a:lnTo>
                  <a:pt x="64541" y="80009"/>
                </a:lnTo>
                <a:lnTo>
                  <a:pt x="65125" y="80009"/>
                </a:lnTo>
                <a:lnTo>
                  <a:pt x="62096" y="83819"/>
                </a:lnTo>
                <a:lnTo>
                  <a:pt x="61633" y="83819"/>
                </a:lnTo>
                <a:lnTo>
                  <a:pt x="57835" y="88899"/>
                </a:lnTo>
                <a:lnTo>
                  <a:pt x="58343" y="88899"/>
                </a:lnTo>
                <a:lnTo>
                  <a:pt x="54800" y="93979"/>
                </a:lnTo>
                <a:lnTo>
                  <a:pt x="55283" y="93979"/>
                </a:lnTo>
                <a:lnTo>
                  <a:pt x="52825" y="97789"/>
                </a:lnTo>
                <a:lnTo>
                  <a:pt x="52438" y="97789"/>
                </a:lnTo>
                <a:lnTo>
                  <a:pt x="50040" y="102869"/>
                </a:lnTo>
                <a:lnTo>
                  <a:pt x="49834" y="102869"/>
                </a:lnTo>
                <a:lnTo>
                  <a:pt x="47660" y="107949"/>
                </a:lnTo>
                <a:lnTo>
                  <a:pt x="47472" y="107949"/>
                </a:lnTo>
                <a:lnTo>
                  <a:pt x="45034" y="114299"/>
                </a:lnTo>
                <a:lnTo>
                  <a:pt x="45364" y="114299"/>
                </a:lnTo>
                <a:lnTo>
                  <a:pt x="43647" y="119379"/>
                </a:lnTo>
                <a:lnTo>
                  <a:pt x="43497" y="119379"/>
                </a:lnTo>
                <a:lnTo>
                  <a:pt x="42034" y="124459"/>
                </a:lnTo>
                <a:lnTo>
                  <a:pt x="40385" y="130809"/>
                </a:lnTo>
                <a:lnTo>
                  <a:pt x="40576" y="130809"/>
                </a:lnTo>
                <a:lnTo>
                  <a:pt x="39621" y="135889"/>
                </a:lnTo>
                <a:lnTo>
                  <a:pt x="38802" y="142239"/>
                </a:lnTo>
                <a:lnTo>
                  <a:pt x="38226" y="148589"/>
                </a:lnTo>
                <a:lnTo>
                  <a:pt x="38100" y="154939"/>
                </a:lnTo>
                <a:lnTo>
                  <a:pt x="38129" y="344169"/>
                </a:lnTo>
                <a:lnTo>
                  <a:pt x="38226" y="349249"/>
                </a:lnTo>
                <a:lnTo>
                  <a:pt x="38660" y="355599"/>
                </a:lnTo>
                <a:lnTo>
                  <a:pt x="38747" y="356869"/>
                </a:lnTo>
                <a:lnTo>
                  <a:pt x="39522" y="361949"/>
                </a:lnTo>
                <a:lnTo>
                  <a:pt x="39382" y="361949"/>
                </a:lnTo>
                <a:lnTo>
                  <a:pt x="40576" y="368299"/>
                </a:lnTo>
                <a:lnTo>
                  <a:pt x="41909" y="373379"/>
                </a:lnTo>
                <a:lnTo>
                  <a:pt x="41668" y="373379"/>
                </a:lnTo>
                <a:lnTo>
                  <a:pt x="43497" y="379729"/>
                </a:lnTo>
                <a:lnTo>
                  <a:pt x="43647" y="379729"/>
                </a:lnTo>
                <a:lnTo>
                  <a:pt x="45364" y="384809"/>
                </a:lnTo>
                <a:lnTo>
                  <a:pt x="45521" y="384809"/>
                </a:lnTo>
                <a:lnTo>
                  <a:pt x="47472" y="389889"/>
                </a:lnTo>
                <a:lnTo>
                  <a:pt x="47660" y="389889"/>
                </a:lnTo>
                <a:lnTo>
                  <a:pt x="49834" y="394969"/>
                </a:lnTo>
                <a:lnTo>
                  <a:pt x="50040" y="394969"/>
                </a:lnTo>
                <a:lnTo>
                  <a:pt x="52438" y="400049"/>
                </a:lnTo>
                <a:lnTo>
                  <a:pt x="52661" y="400049"/>
                </a:lnTo>
                <a:lnTo>
                  <a:pt x="55283" y="405129"/>
                </a:lnTo>
                <a:lnTo>
                  <a:pt x="55509" y="405129"/>
                </a:lnTo>
                <a:lnTo>
                  <a:pt x="58343" y="410209"/>
                </a:lnTo>
                <a:lnTo>
                  <a:pt x="58785" y="410209"/>
                </a:lnTo>
                <a:lnTo>
                  <a:pt x="61633" y="414019"/>
                </a:lnTo>
                <a:lnTo>
                  <a:pt x="61086" y="414019"/>
                </a:lnTo>
                <a:lnTo>
                  <a:pt x="65125" y="419099"/>
                </a:lnTo>
                <a:lnTo>
                  <a:pt x="65611" y="419099"/>
                </a:lnTo>
                <a:lnTo>
                  <a:pt x="68821" y="422909"/>
                </a:lnTo>
                <a:lnTo>
                  <a:pt x="68211" y="422909"/>
                </a:lnTo>
                <a:lnTo>
                  <a:pt x="72720" y="426719"/>
                </a:lnTo>
                <a:lnTo>
                  <a:pt x="72072" y="426719"/>
                </a:lnTo>
                <a:lnTo>
                  <a:pt x="76809" y="430529"/>
                </a:lnTo>
                <a:lnTo>
                  <a:pt x="76136" y="430529"/>
                </a:lnTo>
                <a:lnTo>
                  <a:pt x="81076" y="434339"/>
                </a:lnTo>
                <a:lnTo>
                  <a:pt x="80378" y="434339"/>
                </a:lnTo>
                <a:lnTo>
                  <a:pt x="85509" y="438149"/>
                </a:lnTo>
                <a:lnTo>
                  <a:pt x="84785" y="438149"/>
                </a:lnTo>
                <a:lnTo>
                  <a:pt x="90119" y="440689"/>
                </a:lnTo>
                <a:lnTo>
                  <a:pt x="89369" y="440689"/>
                </a:lnTo>
                <a:lnTo>
                  <a:pt x="94894" y="444499"/>
                </a:lnTo>
                <a:lnTo>
                  <a:pt x="94106" y="444499"/>
                </a:lnTo>
                <a:lnTo>
                  <a:pt x="99809" y="447039"/>
                </a:lnTo>
                <a:lnTo>
                  <a:pt x="98996" y="447039"/>
                </a:lnTo>
                <a:lnTo>
                  <a:pt x="104863" y="449579"/>
                </a:lnTo>
                <a:lnTo>
                  <a:pt x="104025" y="449579"/>
                </a:lnTo>
                <a:lnTo>
                  <a:pt x="110058" y="452119"/>
                </a:lnTo>
                <a:lnTo>
                  <a:pt x="109194" y="452119"/>
                </a:lnTo>
                <a:lnTo>
                  <a:pt x="115379" y="454659"/>
                </a:lnTo>
                <a:lnTo>
                  <a:pt x="117665" y="454659"/>
                </a:lnTo>
                <a:lnTo>
                  <a:pt x="120827" y="455929"/>
                </a:lnTo>
                <a:lnTo>
                  <a:pt x="119926" y="455929"/>
                </a:lnTo>
                <a:lnTo>
                  <a:pt x="126377" y="457199"/>
                </a:lnTo>
                <a:lnTo>
                  <a:pt x="125463" y="457199"/>
                </a:lnTo>
                <a:lnTo>
                  <a:pt x="132054" y="458469"/>
                </a:lnTo>
                <a:lnTo>
                  <a:pt x="131114" y="458469"/>
                </a:lnTo>
                <a:lnTo>
                  <a:pt x="137820" y="459739"/>
                </a:lnTo>
                <a:lnTo>
                  <a:pt x="136867" y="459739"/>
                </a:lnTo>
                <a:lnTo>
                  <a:pt x="143687" y="461009"/>
                </a:lnTo>
                <a:lnTo>
                  <a:pt x="1700739" y="461009"/>
                </a:lnTo>
                <a:lnTo>
                  <a:pt x="1697926" y="463549"/>
                </a:lnTo>
                <a:lnTo>
                  <a:pt x="1659610" y="486409"/>
                </a:lnTo>
                <a:lnTo>
                  <a:pt x="1652562" y="490219"/>
                </a:lnTo>
                <a:lnTo>
                  <a:pt x="1645335" y="492759"/>
                </a:lnTo>
                <a:lnTo>
                  <a:pt x="1637969" y="494029"/>
                </a:lnTo>
                <a:lnTo>
                  <a:pt x="1630451" y="496569"/>
                </a:lnTo>
                <a:lnTo>
                  <a:pt x="1622805" y="497839"/>
                </a:lnTo>
                <a:close/>
              </a:path>
              <a:path w="1754504" h="499110">
                <a:moveTo>
                  <a:pt x="1628940" y="41909"/>
                </a:moveTo>
                <a:lnTo>
                  <a:pt x="1622348" y="39369"/>
                </a:lnTo>
                <a:lnTo>
                  <a:pt x="1617522" y="39369"/>
                </a:lnTo>
                <a:lnTo>
                  <a:pt x="1610715" y="38099"/>
                </a:lnTo>
                <a:lnTo>
                  <a:pt x="1702146" y="38099"/>
                </a:lnTo>
                <a:lnTo>
                  <a:pt x="1703552" y="39369"/>
                </a:lnTo>
                <a:lnTo>
                  <a:pt x="1704898" y="40639"/>
                </a:lnTo>
                <a:lnTo>
                  <a:pt x="1628012" y="40639"/>
                </a:lnTo>
                <a:lnTo>
                  <a:pt x="1628940" y="41909"/>
                </a:lnTo>
                <a:close/>
              </a:path>
              <a:path w="1754504" h="499110">
                <a:moveTo>
                  <a:pt x="125463" y="41909"/>
                </a:moveTo>
                <a:lnTo>
                  <a:pt x="126377" y="40639"/>
                </a:lnTo>
                <a:lnTo>
                  <a:pt x="128758" y="40639"/>
                </a:lnTo>
                <a:lnTo>
                  <a:pt x="125463" y="41909"/>
                </a:lnTo>
                <a:close/>
              </a:path>
              <a:path w="1754504" h="499110">
                <a:moveTo>
                  <a:pt x="1650377" y="49529"/>
                </a:moveTo>
                <a:lnTo>
                  <a:pt x="1644345" y="46989"/>
                </a:lnTo>
                <a:lnTo>
                  <a:pt x="1645196" y="46989"/>
                </a:lnTo>
                <a:lnTo>
                  <a:pt x="1639023" y="44449"/>
                </a:lnTo>
                <a:lnTo>
                  <a:pt x="1639900" y="44449"/>
                </a:lnTo>
                <a:lnTo>
                  <a:pt x="1633575" y="43179"/>
                </a:lnTo>
                <a:lnTo>
                  <a:pt x="1634477" y="43179"/>
                </a:lnTo>
                <a:lnTo>
                  <a:pt x="1628012" y="40639"/>
                </a:lnTo>
                <a:lnTo>
                  <a:pt x="1704898" y="40639"/>
                </a:lnTo>
                <a:lnTo>
                  <a:pt x="1708937" y="44449"/>
                </a:lnTo>
                <a:lnTo>
                  <a:pt x="1712023" y="48259"/>
                </a:lnTo>
                <a:lnTo>
                  <a:pt x="1649539" y="48259"/>
                </a:lnTo>
                <a:lnTo>
                  <a:pt x="1650377" y="49529"/>
                </a:lnTo>
                <a:close/>
              </a:path>
              <a:path w="1754504" h="499110">
                <a:moveTo>
                  <a:pt x="104025" y="49529"/>
                </a:moveTo>
                <a:lnTo>
                  <a:pt x="104863" y="48259"/>
                </a:lnTo>
                <a:lnTo>
                  <a:pt x="107041" y="48259"/>
                </a:lnTo>
                <a:lnTo>
                  <a:pt x="104025" y="49529"/>
                </a:lnTo>
                <a:close/>
              </a:path>
              <a:path w="1754504" h="499110">
                <a:moveTo>
                  <a:pt x="1655406" y="52069"/>
                </a:moveTo>
                <a:lnTo>
                  <a:pt x="1649539" y="48259"/>
                </a:lnTo>
                <a:lnTo>
                  <a:pt x="1712023" y="48259"/>
                </a:lnTo>
                <a:lnTo>
                  <a:pt x="1714080" y="50799"/>
                </a:lnTo>
                <a:lnTo>
                  <a:pt x="1654594" y="50799"/>
                </a:lnTo>
                <a:lnTo>
                  <a:pt x="1655406" y="52069"/>
                </a:lnTo>
                <a:close/>
              </a:path>
              <a:path w="1754504" h="499110">
                <a:moveTo>
                  <a:pt x="98996" y="52069"/>
                </a:moveTo>
                <a:lnTo>
                  <a:pt x="99809" y="50799"/>
                </a:lnTo>
                <a:lnTo>
                  <a:pt x="100952" y="50799"/>
                </a:lnTo>
                <a:lnTo>
                  <a:pt x="98996" y="52069"/>
                </a:lnTo>
                <a:close/>
              </a:path>
              <a:path w="1754504" h="499110">
                <a:moveTo>
                  <a:pt x="1674025" y="64769"/>
                </a:moveTo>
                <a:lnTo>
                  <a:pt x="1668881" y="60959"/>
                </a:lnTo>
                <a:lnTo>
                  <a:pt x="1669618" y="60959"/>
                </a:lnTo>
                <a:lnTo>
                  <a:pt x="1664271" y="57149"/>
                </a:lnTo>
                <a:lnTo>
                  <a:pt x="1665033" y="57149"/>
                </a:lnTo>
                <a:lnTo>
                  <a:pt x="1659508" y="54609"/>
                </a:lnTo>
                <a:lnTo>
                  <a:pt x="1660296" y="54609"/>
                </a:lnTo>
                <a:lnTo>
                  <a:pt x="1654594" y="50799"/>
                </a:lnTo>
                <a:lnTo>
                  <a:pt x="1714080" y="50799"/>
                </a:lnTo>
                <a:lnTo>
                  <a:pt x="1718945" y="55879"/>
                </a:lnTo>
                <a:lnTo>
                  <a:pt x="1723555" y="62229"/>
                </a:lnTo>
                <a:lnTo>
                  <a:pt x="1724637" y="63499"/>
                </a:lnTo>
                <a:lnTo>
                  <a:pt x="1673326" y="63499"/>
                </a:lnTo>
                <a:lnTo>
                  <a:pt x="1674025" y="64769"/>
                </a:lnTo>
                <a:close/>
              </a:path>
              <a:path w="1754504" h="499110">
                <a:moveTo>
                  <a:pt x="80378" y="64769"/>
                </a:moveTo>
                <a:lnTo>
                  <a:pt x="81076" y="63499"/>
                </a:lnTo>
                <a:lnTo>
                  <a:pt x="82088" y="63499"/>
                </a:lnTo>
                <a:lnTo>
                  <a:pt x="80378" y="64769"/>
                </a:lnTo>
                <a:close/>
              </a:path>
              <a:path w="1754504" h="499110">
                <a:moveTo>
                  <a:pt x="1678266" y="68579"/>
                </a:moveTo>
                <a:lnTo>
                  <a:pt x="1673326" y="63499"/>
                </a:lnTo>
                <a:lnTo>
                  <a:pt x="1724637" y="63499"/>
                </a:lnTo>
                <a:lnTo>
                  <a:pt x="1727885" y="67309"/>
                </a:lnTo>
                <a:lnTo>
                  <a:pt x="1677593" y="67309"/>
                </a:lnTo>
                <a:lnTo>
                  <a:pt x="1678266" y="68579"/>
                </a:lnTo>
                <a:close/>
              </a:path>
              <a:path w="1754504" h="499110">
                <a:moveTo>
                  <a:pt x="76136" y="68579"/>
                </a:moveTo>
                <a:lnTo>
                  <a:pt x="76809" y="67309"/>
                </a:lnTo>
                <a:lnTo>
                  <a:pt x="77371" y="67309"/>
                </a:lnTo>
                <a:lnTo>
                  <a:pt x="76136" y="68579"/>
                </a:lnTo>
                <a:close/>
              </a:path>
              <a:path w="1754504" h="499110">
                <a:moveTo>
                  <a:pt x="1682318" y="72389"/>
                </a:moveTo>
                <a:lnTo>
                  <a:pt x="1677593" y="67309"/>
                </a:lnTo>
                <a:lnTo>
                  <a:pt x="1727885" y="67309"/>
                </a:lnTo>
                <a:lnTo>
                  <a:pt x="1730308" y="71119"/>
                </a:lnTo>
                <a:lnTo>
                  <a:pt x="1681683" y="71119"/>
                </a:lnTo>
                <a:lnTo>
                  <a:pt x="1682318" y="72389"/>
                </a:lnTo>
                <a:close/>
              </a:path>
              <a:path w="1754504" h="499110">
                <a:moveTo>
                  <a:pt x="72072" y="72389"/>
                </a:moveTo>
                <a:lnTo>
                  <a:pt x="72720" y="71119"/>
                </a:lnTo>
                <a:lnTo>
                  <a:pt x="73256" y="71119"/>
                </a:lnTo>
                <a:lnTo>
                  <a:pt x="72072" y="72389"/>
                </a:lnTo>
                <a:close/>
              </a:path>
              <a:path w="1754504" h="499110">
                <a:moveTo>
                  <a:pt x="1686191" y="76199"/>
                </a:moveTo>
                <a:lnTo>
                  <a:pt x="1681683" y="71119"/>
                </a:lnTo>
                <a:lnTo>
                  <a:pt x="1730308" y="71119"/>
                </a:lnTo>
                <a:lnTo>
                  <a:pt x="1731924" y="73659"/>
                </a:lnTo>
                <a:lnTo>
                  <a:pt x="1732671" y="74929"/>
                </a:lnTo>
                <a:lnTo>
                  <a:pt x="1685569" y="74929"/>
                </a:lnTo>
                <a:lnTo>
                  <a:pt x="1686191" y="76199"/>
                </a:lnTo>
                <a:close/>
              </a:path>
              <a:path w="1754504" h="499110">
                <a:moveTo>
                  <a:pt x="68211" y="76199"/>
                </a:moveTo>
                <a:lnTo>
                  <a:pt x="68821" y="74929"/>
                </a:lnTo>
                <a:lnTo>
                  <a:pt x="69338" y="74929"/>
                </a:lnTo>
                <a:lnTo>
                  <a:pt x="68211" y="76199"/>
                </a:lnTo>
                <a:close/>
              </a:path>
              <a:path w="1754504" h="499110">
                <a:moveTo>
                  <a:pt x="1693316" y="85089"/>
                </a:moveTo>
                <a:lnTo>
                  <a:pt x="1689277" y="80009"/>
                </a:lnTo>
                <a:lnTo>
                  <a:pt x="1689849" y="80009"/>
                </a:lnTo>
                <a:lnTo>
                  <a:pt x="1685569" y="74929"/>
                </a:lnTo>
                <a:lnTo>
                  <a:pt x="1732671" y="74929"/>
                </a:lnTo>
                <a:lnTo>
                  <a:pt x="1735658" y="80009"/>
                </a:lnTo>
                <a:lnTo>
                  <a:pt x="1737372" y="83819"/>
                </a:lnTo>
                <a:lnTo>
                  <a:pt x="1692770" y="83819"/>
                </a:lnTo>
                <a:lnTo>
                  <a:pt x="1693316" y="85089"/>
                </a:lnTo>
                <a:close/>
              </a:path>
              <a:path w="1754504" h="499110">
                <a:moveTo>
                  <a:pt x="61086" y="85089"/>
                </a:moveTo>
                <a:lnTo>
                  <a:pt x="61633" y="83819"/>
                </a:lnTo>
                <a:lnTo>
                  <a:pt x="62096" y="83819"/>
                </a:lnTo>
                <a:lnTo>
                  <a:pt x="61086" y="85089"/>
                </a:lnTo>
                <a:close/>
              </a:path>
              <a:path w="1754504" h="499110">
                <a:moveTo>
                  <a:pt x="1702396" y="99059"/>
                </a:moveTo>
                <a:lnTo>
                  <a:pt x="1699120" y="93979"/>
                </a:lnTo>
                <a:lnTo>
                  <a:pt x="1699590" y="93979"/>
                </a:lnTo>
                <a:lnTo>
                  <a:pt x="1696059" y="88899"/>
                </a:lnTo>
                <a:lnTo>
                  <a:pt x="1696567" y="88899"/>
                </a:lnTo>
                <a:lnTo>
                  <a:pt x="1692770" y="83819"/>
                </a:lnTo>
                <a:lnTo>
                  <a:pt x="1737372" y="83819"/>
                </a:lnTo>
                <a:lnTo>
                  <a:pt x="1739087" y="87629"/>
                </a:lnTo>
                <a:lnTo>
                  <a:pt x="1742198" y="93979"/>
                </a:lnTo>
                <a:lnTo>
                  <a:pt x="1743589" y="97789"/>
                </a:lnTo>
                <a:lnTo>
                  <a:pt x="1701952" y="97789"/>
                </a:lnTo>
                <a:lnTo>
                  <a:pt x="1702396" y="99059"/>
                </a:lnTo>
                <a:close/>
              </a:path>
              <a:path w="1754504" h="499110">
                <a:moveTo>
                  <a:pt x="52006" y="99059"/>
                </a:moveTo>
                <a:lnTo>
                  <a:pt x="52438" y="97789"/>
                </a:lnTo>
                <a:lnTo>
                  <a:pt x="52825" y="97789"/>
                </a:lnTo>
                <a:lnTo>
                  <a:pt x="52006" y="99059"/>
                </a:lnTo>
                <a:close/>
              </a:path>
              <a:path w="1754504" h="499110">
                <a:moveTo>
                  <a:pt x="1704962" y="104139"/>
                </a:moveTo>
                <a:lnTo>
                  <a:pt x="1701952" y="97789"/>
                </a:lnTo>
                <a:lnTo>
                  <a:pt x="1743589" y="97789"/>
                </a:lnTo>
                <a:lnTo>
                  <a:pt x="1744979" y="101599"/>
                </a:lnTo>
                <a:lnTo>
                  <a:pt x="1745467" y="102869"/>
                </a:lnTo>
                <a:lnTo>
                  <a:pt x="1704555" y="102869"/>
                </a:lnTo>
                <a:lnTo>
                  <a:pt x="1704962" y="104139"/>
                </a:lnTo>
                <a:close/>
              </a:path>
              <a:path w="1754504" h="499110">
                <a:moveTo>
                  <a:pt x="49441" y="104139"/>
                </a:moveTo>
                <a:lnTo>
                  <a:pt x="49834" y="102869"/>
                </a:lnTo>
                <a:lnTo>
                  <a:pt x="50040" y="102869"/>
                </a:lnTo>
                <a:lnTo>
                  <a:pt x="49441" y="104139"/>
                </a:lnTo>
                <a:close/>
              </a:path>
              <a:path w="1754504" h="499110">
                <a:moveTo>
                  <a:pt x="1707286" y="109219"/>
                </a:moveTo>
                <a:lnTo>
                  <a:pt x="1704555" y="102869"/>
                </a:lnTo>
                <a:lnTo>
                  <a:pt x="1745467" y="102869"/>
                </a:lnTo>
                <a:lnTo>
                  <a:pt x="1747418" y="107949"/>
                </a:lnTo>
                <a:lnTo>
                  <a:pt x="1706918" y="107949"/>
                </a:lnTo>
                <a:lnTo>
                  <a:pt x="1707286" y="109219"/>
                </a:lnTo>
                <a:close/>
              </a:path>
              <a:path w="1754504" h="499110">
                <a:moveTo>
                  <a:pt x="47116" y="109219"/>
                </a:moveTo>
                <a:lnTo>
                  <a:pt x="47472" y="107949"/>
                </a:lnTo>
                <a:lnTo>
                  <a:pt x="47660" y="107949"/>
                </a:lnTo>
                <a:lnTo>
                  <a:pt x="47116" y="109219"/>
                </a:lnTo>
                <a:close/>
              </a:path>
              <a:path w="1754504" h="499110">
                <a:moveTo>
                  <a:pt x="1711172" y="120649"/>
                </a:moveTo>
                <a:lnTo>
                  <a:pt x="1709038" y="114299"/>
                </a:lnTo>
                <a:lnTo>
                  <a:pt x="1709356" y="114299"/>
                </a:lnTo>
                <a:lnTo>
                  <a:pt x="1706918" y="107949"/>
                </a:lnTo>
                <a:lnTo>
                  <a:pt x="1747418" y="107949"/>
                </a:lnTo>
                <a:lnTo>
                  <a:pt x="1749513" y="115569"/>
                </a:lnTo>
                <a:lnTo>
                  <a:pt x="1750377" y="119379"/>
                </a:lnTo>
                <a:lnTo>
                  <a:pt x="1710893" y="119379"/>
                </a:lnTo>
                <a:lnTo>
                  <a:pt x="1711172" y="120649"/>
                </a:lnTo>
                <a:close/>
              </a:path>
              <a:path w="1754504" h="499110">
                <a:moveTo>
                  <a:pt x="43218" y="120649"/>
                </a:moveTo>
                <a:lnTo>
                  <a:pt x="43497" y="119379"/>
                </a:lnTo>
                <a:lnTo>
                  <a:pt x="43647" y="119379"/>
                </a:lnTo>
                <a:lnTo>
                  <a:pt x="43218" y="120649"/>
                </a:lnTo>
                <a:close/>
              </a:path>
              <a:path w="1754504" h="499110">
                <a:moveTo>
                  <a:pt x="1754390" y="344169"/>
                </a:moveTo>
                <a:lnTo>
                  <a:pt x="1716290" y="344169"/>
                </a:lnTo>
                <a:lnTo>
                  <a:pt x="1716290" y="154939"/>
                </a:lnTo>
                <a:lnTo>
                  <a:pt x="1716125" y="148589"/>
                </a:lnTo>
                <a:lnTo>
                  <a:pt x="1715643" y="142239"/>
                </a:lnTo>
                <a:lnTo>
                  <a:pt x="1714880" y="135889"/>
                </a:lnTo>
                <a:lnTo>
                  <a:pt x="1713826" y="130809"/>
                </a:lnTo>
                <a:lnTo>
                  <a:pt x="1714017" y="130809"/>
                </a:lnTo>
                <a:lnTo>
                  <a:pt x="1712493" y="124459"/>
                </a:lnTo>
                <a:lnTo>
                  <a:pt x="1710893" y="119379"/>
                </a:lnTo>
                <a:lnTo>
                  <a:pt x="1750377" y="119379"/>
                </a:lnTo>
                <a:lnTo>
                  <a:pt x="1754390" y="154939"/>
                </a:lnTo>
                <a:lnTo>
                  <a:pt x="1754390" y="344169"/>
                </a:lnTo>
                <a:close/>
              </a:path>
              <a:path w="1754504" h="499110">
                <a:moveTo>
                  <a:pt x="41668" y="125729"/>
                </a:moveTo>
                <a:lnTo>
                  <a:pt x="41909" y="124459"/>
                </a:lnTo>
                <a:lnTo>
                  <a:pt x="41668" y="125729"/>
                </a:lnTo>
                <a:close/>
              </a:path>
              <a:path w="1754504" h="499110">
                <a:moveTo>
                  <a:pt x="1712734" y="125729"/>
                </a:moveTo>
                <a:lnTo>
                  <a:pt x="1712366" y="124459"/>
                </a:lnTo>
                <a:lnTo>
                  <a:pt x="1712734" y="125729"/>
                </a:lnTo>
                <a:close/>
              </a:path>
              <a:path w="1754504" h="499110">
                <a:moveTo>
                  <a:pt x="39382" y="137159"/>
                </a:moveTo>
                <a:lnTo>
                  <a:pt x="39522" y="135889"/>
                </a:lnTo>
                <a:lnTo>
                  <a:pt x="39382" y="137159"/>
                </a:lnTo>
                <a:close/>
              </a:path>
              <a:path w="1754504" h="499110">
                <a:moveTo>
                  <a:pt x="1715020" y="137159"/>
                </a:moveTo>
                <a:lnTo>
                  <a:pt x="1714781" y="135889"/>
                </a:lnTo>
                <a:lnTo>
                  <a:pt x="1715020" y="137159"/>
                </a:lnTo>
                <a:close/>
              </a:path>
              <a:path w="1754504" h="499110">
                <a:moveTo>
                  <a:pt x="38658" y="143509"/>
                </a:moveTo>
                <a:lnTo>
                  <a:pt x="38747" y="142239"/>
                </a:lnTo>
                <a:lnTo>
                  <a:pt x="38658" y="143509"/>
                </a:lnTo>
                <a:close/>
              </a:path>
              <a:path w="1754504" h="499110">
                <a:moveTo>
                  <a:pt x="1715744" y="143509"/>
                </a:moveTo>
                <a:lnTo>
                  <a:pt x="1715600" y="142239"/>
                </a:lnTo>
                <a:lnTo>
                  <a:pt x="1715744" y="143509"/>
                </a:lnTo>
                <a:close/>
              </a:path>
              <a:path w="1754504" h="499110">
                <a:moveTo>
                  <a:pt x="38129" y="344169"/>
                </a:moveTo>
                <a:lnTo>
                  <a:pt x="38100" y="342899"/>
                </a:lnTo>
                <a:lnTo>
                  <a:pt x="38129" y="344169"/>
                </a:lnTo>
                <a:close/>
              </a:path>
              <a:path w="1754504" h="499110">
                <a:moveTo>
                  <a:pt x="1754231" y="350519"/>
                </a:moveTo>
                <a:lnTo>
                  <a:pt x="1716125" y="350519"/>
                </a:lnTo>
                <a:lnTo>
                  <a:pt x="1716176" y="349249"/>
                </a:lnTo>
                <a:lnTo>
                  <a:pt x="1716290" y="343444"/>
                </a:lnTo>
                <a:lnTo>
                  <a:pt x="1716290" y="344169"/>
                </a:lnTo>
                <a:lnTo>
                  <a:pt x="1754390" y="344169"/>
                </a:lnTo>
                <a:lnTo>
                  <a:pt x="1754231" y="350519"/>
                </a:lnTo>
                <a:close/>
              </a:path>
              <a:path w="1754504" h="499110">
                <a:moveTo>
                  <a:pt x="38259" y="349720"/>
                </a:moveTo>
                <a:lnTo>
                  <a:pt x="38226" y="349249"/>
                </a:lnTo>
                <a:lnTo>
                  <a:pt x="38259" y="349720"/>
                </a:lnTo>
                <a:close/>
              </a:path>
              <a:path w="1754504" h="499110">
                <a:moveTo>
                  <a:pt x="1716144" y="349703"/>
                </a:moveTo>
                <a:lnTo>
                  <a:pt x="1716155" y="349249"/>
                </a:lnTo>
                <a:lnTo>
                  <a:pt x="1716144" y="349703"/>
                </a:lnTo>
                <a:close/>
              </a:path>
              <a:path w="1754504" h="499110">
                <a:moveTo>
                  <a:pt x="1753802" y="356869"/>
                </a:moveTo>
                <a:lnTo>
                  <a:pt x="1715643" y="356869"/>
                </a:lnTo>
                <a:lnTo>
                  <a:pt x="1715744" y="355599"/>
                </a:lnTo>
                <a:lnTo>
                  <a:pt x="1716144" y="349703"/>
                </a:lnTo>
                <a:lnTo>
                  <a:pt x="1716125" y="350519"/>
                </a:lnTo>
                <a:lnTo>
                  <a:pt x="1754231" y="350519"/>
                </a:lnTo>
                <a:lnTo>
                  <a:pt x="1754200" y="351789"/>
                </a:lnTo>
                <a:lnTo>
                  <a:pt x="1753802" y="356869"/>
                </a:lnTo>
                <a:close/>
              </a:path>
              <a:path w="1754504" h="499110">
                <a:moveTo>
                  <a:pt x="38313" y="350519"/>
                </a:moveTo>
                <a:lnTo>
                  <a:pt x="38259" y="349720"/>
                </a:lnTo>
                <a:lnTo>
                  <a:pt x="38313" y="350519"/>
                </a:lnTo>
                <a:close/>
              </a:path>
              <a:path w="1754504" h="499110">
                <a:moveTo>
                  <a:pt x="1715718" y="355792"/>
                </a:moveTo>
                <a:lnTo>
                  <a:pt x="1715731" y="355599"/>
                </a:lnTo>
                <a:lnTo>
                  <a:pt x="1715718" y="355792"/>
                </a:lnTo>
                <a:close/>
              </a:path>
              <a:path w="1754504" h="499110">
                <a:moveTo>
                  <a:pt x="38831" y="356869"/>
                </a:moveTo>
                <a:lnTo>
                  <a:pt x="38663" y="355631"/>
                </a:lnTo>
                <a:lnTo>
                  <a:pt x="38831" y="356869"/>
                </a:lnTo>
                <a:close/>
              </a:path>
              <a:path w="1754504" h="499110">
                <a:moveTo>
                  <a:pt x="1752384" y="368299"/>
                </a:moveTo>
                <a:lnTo>
                  <a:pt x="1713826" y="368299"/>
                </a:lnTo>
                <a:lnTo>
                  <a:pt x="1715020" y="361949"/>
                </a:lnTo>
                <a:lnTo>
                  <a:pt x="1714880" y="361949"/>
                </a:lnTo>
                <a:lnTo>
                  <a:pt x="1715718" y="355792"/>
                </a:lnTo>
                <a:lnTo>
                  <a:pt x="1715643" y="356869"/>
                </a:lnTo>
                <a:lnTo>
                  <a:pt x="1753802" y="356869"/>
                </a:lnTo>
                <a:lnTo>
                  <a:pt x="1753603" y="359409"/>
                </a:lnTo>
                <a:lnTo>
                  <a:pt x="1752612" y="367029"/>
                </a:lnTo>
                <a:lnTo>
                  <a:pt x="1752384" y="368299"/>
                </a:lnTo>
                <a:close/>
              </a:path>
              <a:path w="1754504" h="499110">
                <a:moveTo>
                  <a:pt x="40690" y="368299"/>
                </a:moveTo>
                <a:lnTo>
                  <a:pt x="40385" y="367029"/>
                </a:lnTo>
                <a:lnTo>
                  <a:pt x="40690" y="368299"/>
                </a:lnTo>
                <a:close/>
              </a:path>
              <a:path w="1754504" h="499110">
                <a:moveTo>
                  <a:pt x="1750089" y="379729"/>
                </a:moveTo>
                <a:lnTo>
                  <a:pt x="1710893" y="379729"/>
                </a:lnTo>
                <a:lnTo>
                  <a:pt x="1712734" y="373379"/>
                </a:lnTo>
                <a:lnTo>
                  <a:pt x="1712493" y="373379"/>
                </a:lnTo>
                <a:lnTo>
                  <a:pt x="1714017" y="367029"/>
                </a:lnTo>
                <a:lnTo>
                  <a:pt x="1713826" y="368299"/>
                </a:lnTo>
                <a:lnTo>
                  <a:pt x="1752384" y="368299"/>
                </a:lnTo>
                <a:lnTo>
                  <a:pt x="1751241" y="374649"/>
                </a:lnTo>
                <a:lnTo>
                  <a:pt x="1750089" y="379729"/>
                </a:lnTo>
                <a:close/>
              </a:path>
              <a:path w="1754504" h="499110">
                <a:moveTo>
                  <a:pt x="43647" y="379729"/>
                </a:moveTo>
                <a:lnTo>
                  <a:pt x="43497" y="379729"/>
                </a:lnTo>
                <a:lnTo>
                  <a:pt x="43218" y="378459"/>
                </a:lnTo>
                <a:lnTo>
                  <a:pt x="43647" y="379729"/>
                </a:lnTo>
                <a:close/>
              </a:path>
              <a:path w="1754504" h="499110">
                <a:moveTo>
                  <a:pt x="1748815" y="384809"/>
                </a:moveTo>
                <a:lnTo>
                  <a:pt x="1709038" y="384809"/>
                </a:lnTo>
                <a:lnTo>
                  <a:pt x="1711172" y="378459"/>
                </a:lnTo>
                <a:lnTo>
                  <a:pt x="1710893" y="379729"/>
                </a:lnTo>
                <a:lnTo>
                  <a:pt x="1750089" y="379729"/>
                </a:lnTo>
                <a:lnTo>
                  <a:pt x="1749513" y="382269"/>
                </a:lnTo>
                <a:lnTo>
                  <a:pt x="1748815" y="384809"/>
                </a:lnTo>
                <a:close/>
              </a:path>
              <a:path w="1754504" h="499110">
                <a:moveTo>
                  <a:pt x="45521" y="384809"/>
                </a:moveTo>
                <a:lnTo>
                  <a:pt x="45364" y="384809"/>
                </a:lnTo>
                <a:lnTo>
                  <a:pt x="45034" y="383539"/>
                </a:lnTo>
                <a:lnTo>
                  <a:pt x="45521" y="384809"/>
                </a:lnTo>
                <a:close/>
              </a:path>
              <a:path w="1754504" h="499110">
                <a:moveTo>
                  <a:pt x="1747418" y="389889"/>
                </a:moveTo>
                <a:lnTo>
                  <a:pt x="1706918" y="389889"/>
                </a:lnTo>
                <a:lnTo>
                  <a:pt x="1709356" y="383539"/>
                </a:lnTo>
                <a:lnTo>
                  <a:pt x="1709038" y="384809"/>
                </a:lnTo>
                <a:lnTo>
                  <a:pt x="1748815" y="384809"/>
                </a:lnTo>
                <a:lnTo>
                  <a:pt x="1747418" y="389889"/>
                </a:lnTo>
                <a:close/>
              </a:path>
              <a:path w="1754504" h="499110">
                <a:moveTo>
                  <a:pt x="47660" y="389889"/>
                </a:moveTo>
                <a:lnTo>
                  <a:pt x="47472" y="389889"/>
                </a:lnTo>
                <a:lnTo>
                  <a:pt x="47116" y="388619"/>
                </a:lnTo>
                <a:lnTo>
                  <a:pt x="47660" y="389889"/>
                </a:lnTo>
                <a:close/>
              </a:path>
              <a:path w="1754504" h="499110">
                <a:moveTo>
                  <a:pt x="1745792" y="394969"/>
                </a:moveTo>
                <a:lnTo>
                  <a:pt x="1704555" y="394969"/>
                </a:lnTo>
                <a:lnTo>
                  <a:pt x="1707286" y="388619"/>
                </a:lnTo>
                <a:lnTo>
                  <a:pt x="1706918" y="389889"/>
                </a:lnTo>
                <a:lnTo>
                  <a:pt x="1747418" y="389889"/>
                </a:lnTo>
                <a:lnTo>
                  <a:pt x="1745792" y="394969"/>
                </a:lnTo>
                <a:close/>
              </a:path>
              <a:path w="1754504" h="499110">
                <a:moveTo>
                  <a:pt x="50040" y="394969"/>
                </a:moveTo>
                <a:lnTo>
                  <a:pt x="49834" y="394969"/>
                </a:lnTo>
                <a:lnTo>
                  <a:pt x="49441" y="393699"/>
                </a:lnTo>
                <a:lnTo>
                  <a:pt x="50040" y="394969"/>
                </a:lnTo>
                <a:close/>
              </a:path>
              <a:path w="1754504" h="499110">
                <a:moveTo>
                  <a:pt x="1743867" y="400049"/>
                </a:moveTo>
                <a:lnTo>
                  <a:pt x="1701952" y="400049"/>
                </a:lnTo>
                <a:lnTo>
                  <a:pt x="1704962" y="393699"/>
                </a:lnTo>
                <a:lnTo>
                  <a:pt x="1704555" y="394969"/>
                </a:lnTo>
                <a:lnTo>
                  <a:pt x="1745792" y="394969"/>
                </a:lnTo>
                <a:lnTo>
                  <a:pt x="1744979" y="397509"/>
                </a:lnTo>
                <a:lnTo>
                  <a:pt x="1743867" y="400049"/>
                </a:lnTo>
                <a:close/>
              </a:path>
              <a:path w="1754504" h="499110">
                <a:moveTo>
                  <a:pt x="52661" y="400049"/>
                </a:moveTo>
                <a:lnTo>
                  <a:pt x="52438" y="400049"/>
                </a:lnTo>
                <a:lnTo>
                  <a:pt x="52006" y="398779"/>
                </a:lnTo>
                <a:lnTo>
                  <a:pt x="52661" y="400049"/>
                </a:lnTo>
                <a:close/>
              </a:path>
              <a:path w="1754504" h="499110">
                <a:moveTo>
                  <a:pt x="1741680" y="405129"/>
                </a:moveTo>
                <a:lnTo>
                  <a:pt x="1699120" y="405129"/>
                </a:lnTo>
                <a:lnTo>
                  <a:pt x="1702396" y="398779"/>
                </a:lnTo>
                <a:lnTo>
                  <a:pt x="1701952" y="400049"/>
                </a:lnTo>
                <a:lnTo>
                  <a:pt x="1743867" y="400049"/>
                </a:lnTo>
                <a:lnTo>
                  <a:pt x="1742198" y="403859"/>
                </a:lnTo>
                <a:lnTo>
                  <a:pt x="1741680" y="405129"/>
                </a:lnTo>
                <a:close/>
              </a:path>
              <a:path w="1754504" h="499110">
                <a:moveTo>
                  <a:pt x="55509" y="405129"/>
                </a:moveTo>
                <a:lnTo>
                  <a:pt x="55283" y="405129"/>
                </a:lnTo>
                <a:lnTo>
                  <a:pt x="54800" y="403859"/>
                </a:lnTo>
                <a:lnTo>
                  <a:pt x="55509" y="405129"/>
                </a:lnTo>
                <a:close/>
              </a:path>
              <a:path w="1754504" h="499110">
                <a:moveTo>
                  <a:pt x="1739605" y="410209"/>
                </a:moveTo>
                <a:lnTo>
                  <a:pt x="1696059" y="410209"/>
                </a:lnTo>
                <a:lnTo>
                  <a:pt x="1699590" y="403859"/>
                </a:lnTo>
                <a:lnTo>
                  <a:pt x="1699120" y="405129"/>
                </a:lnTo>
                <a:lnTo>
                  <a:pt x="1741680" y="405129"/>
                </a:lnTo>
                <a:lnTo>
                  <a:pt x="1739605" y="410209"/>
                </a:lnTo>
                <a:close/>
              </a:path>
              <a:path w="1754504" h="499110">
                <a:moveTo>
                  <a:pt x="58785" y="410209"/>
                </a:moveTo>
                <a:lnTo>
                  <a:pt x="58343" y="410209"/>
                </a:lnTo>
                <a:lnTo>
                  <a:pt x="57835" y="408939"/>
                </a:lnTo>
                <a:lnTo>
                  <a:pt x="58785" y="410209"/>
                </a:lnTo>
                <a:close/>
              </a:path>
              <a:path w="1754504" h="499110">
                <a:moveTo>
                  <a:pt x="1734911" y="419099"/>
                </a:moveTo>
                <a:lnTo>
                  <a:pt x="1689277" y="419099"/>
                </a:lnTo>
                <a:lnTo>
                  <a:pt x="1693316" y="414019"/>
                </a:lnTo>
                <a:lnTo>
                  <a:pt x="1692770" y="414019"/>
                </a:lnTo>
                <a:lnTo>
                  <a:pt x="1696567" y="408939"/>
                </a:lnTo>
                <a:lnTo>
                  <a:pt x="1696059" y="410209"/>
                </a:lnTo>
                <a:lnTo>
                  <a:pt x="1739605" y="410209"/>
                </a:lnTo>
                <a:lnTo>
                  <a:pt x="1739087" y="411479"/>
                </a:lnTo>
                <a:lnTo>
                  <a:pt x="1735658" y="417829"/>
                </a:lnTo>
                <a:lnTo>
                  <a:pt x="1734911" y="419099"/>
                </a:lnTo>
                <a:close/>
              </a:path>
              <a:path w="1754504" h="499110">
                <a:moveTo>
                  <a:pt x="65611" y="419099"/>
                </a:moveTo>
                <a:lnTo>
                  <a:pt x="65125" y="419099"/>
                </a:lnTo>
                <a:lnTo>
                  <a:pt x="64541" y="417829"/>
                </a:lnTo>
                <a:lnTo>
                  <a:pt x="65611" y="419099"/>
                </a:lnTo>
                <a:close/>
              </a:path>
              <a:path w="1754504" h="499110">
                <a:moveTo>
                  <a:pt x="1707591" y="454659"/>
                </a:moveTo>
                <a:lnTo>
                  <a:pt x="1639023" y="454659"/>
                </a:lnTo>
                <a:lnTo>
                  <a:pt x="1645196" y="452119"/>
                </a:lnTo>
                <a:lnTo>
                  <a:pt x="1644345" y="452119"/>
                </a:lnTo>
                <a:lnTo>
                  <a:pt x="1650377" y="449579"/>
                </a:lnTo>
                <a:lnTo>
                  <a:pt x="1649539" y="449579"/>
                </a:lnTo>
                <a:lnTo>
                  <a:pt x="1655406" y="447039"/>
                </a:lnTo>
                <a:lnTo>
                  <a:pt x="1654594" y="447039"/>
                </a:lnTo>
                <a:lnTo>
                  <a:pt x="1660296" y="444499"/>
                </a:lnTo>
                <a:lnTo>
                  <a:pt x="1659508" y="444499"/>
                </a:lnTo>
                <a:lnTo>
                  <a:pt x="1665033" y="440689"/>
                </a:lnTo>
                <a:lnTo>
                  <a:pt x="1664271" y="440689"/>
                </a:lnTo>
                <a:lnTo>
                  <a:pt x="1669618" y="438149"/>
                </a:lnTo>
                <a:lnTo>
                  <a:pt x="1668881" y="438149"/>
                </a:lnTo>
                <a:lnTo>
                  <a:pt x="1674025" y="434339"/>
                </a:lnTo>
                <a:lnTo>
                  <a:pt x="1673326" y="434339"/>
                </a:lnTo>
                <a:lnTo>
                  <a:pt x="1678266" y="430529"/>
                </a:lnTo>
                <a:lnTo>
                  <a:pt x="1677593" y="430529"/>
                </a:lnTo>
                <a:lnTo>
                  <a:pt x="1682318" y="426719"/>
                </a:lnTo>
                <a:lnTo>
                  <a:pt x="1681683" y="426719"/>
                </a:lnTo>
                <a:lnTo>
                  <a:pt x="1686191" y="422909"/>
                </a:lnTo>
                <a:lnTo>
                  <a:pt x="1685569" y="422909"/>
                </a:lnTo>
                <a:lnTo>
                  <a:pt x="1689849" y="417829"/>
                </a:lnTo>
                <a:lnTo>
                  <a:pt x="1689277" y="419099"/>
                </a:lnTo>
                <a:lnTo>
                  <a:pt x="1734911" y="419099"/>
                </a:lnTo>
                <a:lnTo>
                  <a:pt x="1708937" y="453389"/>
                </a:lnTo>
                <a:lnTo>
                  <a:pt x="1707591" y="454659"/>
                </a:lnTo>
                <a:close/>
              </a:path>
              <a:path w="1754504" h="499110">
                <a:moveTo>
                  <a:pt x="117665" y="454659"/>
                </a:moveTo>
                <a:lnTo>
                  <a:pt x="115379" y="454659"/>
                </a:lnTo>
                <a:lnTo>
                  <a:pt x="114503" y="453389"/>
                </a:lnTo>
                <a:lnTo>
                  <a:pt x="117665" y="454659"/>
                </a:lnTo>
                <a:close/>
              </a:path>
              <a:path w="1754504" h="499110">
                <a:moveTo>
                  <a:pt x="1700739" y="461009"/>
                </a:moveTo>
                <a:lnTo>
                  <a:pt x="1610715" y="461009"/>
                </a:lnTo>
                <a:lnTo>
                  <a:pt x="1617522" y="459739"/>
                </a:lnTo>
                <a:lnTo>
                  <a:pt x="1616582" y="459739"/>
                </a:lnTo>
                <a:lnTo>
                  <a:pt x="1623288" y="458469"/>
                </a:lnTo>
                <a:lnTo>
                  <a:pt x="1622348" y="458469"/>
                </a:lnTo>
                <a:lnTo>
                  <a:pt x="1628940" y="457199"/>
                </a:lnTo>
                <a:lnTo>
                  <a:pt x="1628012" y="457199"/>
                </a:lnTo>
                <a:lnTo>
                  <a:pt x="1634477" y="455929"/>
                </a:lnTo>
                <a:lnTo>
                  <a:pt x="1633575" y="455929"/>
                </a:lnTo>
                <a:lnTo>
                  <a:pt x="1639900" y="453389"/>
                </a:lnTo>
                <a:lnTo>
                  <a:pt x="1639023" y="454659"/>
                </a:lnTo>
                <a:lnTo>
                  <a:pt x="1707591" y="454659"/>
                </a:lnTo>
                <a:lnTo>
                  <a:pt x="1703552" y="458469"/>
                </a:lnTo>
                <a:lnTo>
                  <a:pt x="1700739" y="461009"/>
                </a:lnTo>
                <a:close/>
              </a:path>
              <a:path w="1754504" h="499110">
                <a:moveTo>
                  <a:pt x="1607159" y="499109"/>
                </a:moveTo>
                <a:lnTo>
                  <a:pt x="147231" y="499109"/>
                </a:lnTo>
                <a:lnTo>
                  <a:pt x="139357" y="497839"/>
                </a:lnTo>
                <a:lnTo>
                  <a:pt x="1615033" y="497839"/>
                </a:lnTo>
                <a:lnTo>
                  <a:pt x="1607159" y="4991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322529" y="1674114"/>
            <a:ext cx="2540000" cy="1524635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762000">
              <a:lnSpc>
                <a:spcPct val="100000"/>
              </a:lnSpc>
              <a:spcBef>
                <a:spcPts val="168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定义方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法</a:t>
            </a:r>
            <a:endParaRPr sz="2400">
              <a:latin typeface="华文楷体"/>
              <a:cs typeface="华文楷体"/>
            </a:endParaRPr>
          </a:p>
          <a:p>
            <a:pPr marL="12700" marR="5080" indent="381000">
              <a:lnSpc>
                <a:spcPct val="100000"/>
              </a:lnSpc>
              <a:spcBef>
                <a:spcPts val="1580"/>
              </a:spcBef>
            </a:pPr>
            <a:r>
              <a:rPr dirty="0" sz="2400">
                <a:latin typeface="华文楷体"/>
                <a:cs typeface="华文楷体"/>
              </a:rPr>
              <a:t>用物理量之比定 义新物理量。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42888" y="3651300"/>
            <a:ext cx="3346450" cy="1460500"/>
          </a:xfrm>
          <a:custGeom>
            <a:avLst/>
            <a:gdLst/>
            <a:ahLst/>
            <a:cxnLst/>
            <a:rect l="l" t="t" r="r" b="b"/>
            <a:pathLst>
              <a:path w="3346450" h="1460500">
                <a:moveTo>
                  <a:pt x="3279267" y="12700"/>
                </a:moveTo>
                <a:lnTo>
                  <a:pt x="67017" y="12700"/>
                </a:lnTo>
                <a:lnTo>
                  <a:pt x="72542" y="0"/>
                </a:lnTo>
                <a:lnTo>
                  <a:pt x="3273742" y="0"/>
                </a:lnTo>
                <a:lnTo>
                  <a:pt x="3279267" y="12700"/>
                </a:lnTo>
                <a:close/>
              </a:path>
              <a:path w="3346450" h="1460500">
                <a:moveTo>
                  <a:pt x="3294849" y="25400"/>
                </a:moveTo>
                <a:lnTo>
                  <a:pt x="51435" y="25400"/>
                </a:lnTo>
                <a:lnTo>
                  <a:pt x="56464" y="12700"/>
                </a:lnTo>
                <a:lnTo>
                  <a:pt x="3289820" y="12700"/>
                </a:lnTo>
                <a:lnTo>
                  <a:pt x="3294849" y="25400"/>
                </a:lnTo>
                <a:close/>
              </a:path>
              <a:path w="3346450" h="1460500">
                <a:moveTo>
                  <a:pt x="84632" y="38100"/>
                </a:moveTo>
                <a:lnTo>
                  <a:pt x="33274" y="38100"/>
                </a:lnTo>
                <a:lnTo>
                  <a:pt x="37515" y="25400"/>
                </a:lnTo>
                <a:lnTo>
                  <a:pt x="89674" y="25400"/>
                </a:lnTo>
                <a:lnTo>
                  <a:pt x="84632" y="38100"/>
                </a:lnTo>
                <a:close/>
              </a:path>
              <a:path w="3346450" h="1460500">
                <a:moveTo>
                  <a:pt x="3313010" y="38100"/>
                </a:moveTo>
                <a:lnTo>
                  <a:pt x="3261652" y="38100"/>
                </a:lnTo>
                <a:lnTo>
                  <a:pt x="3256610" y="25400"/>
                </a:lnTo>
                <a:lnTo>
                  <a:pt x="3308769" y="25400"/>
                </a:lnTo>
                <a:lnTo>
                  <a:pt x="3313010" y="38100"/>
                </a:lnTo>
                <a:close/>
              </a:path>
              <a:path w="3346450" h="1460500">
                <a:moveTo>
                  <a:pt x="64528" y="50800"/>
                </a:moveTo>
                <a:lnTo>
                  <a:pt x="25450" y="50800"/>
                </a:lnTo>
                <a:lnTo>
                  <a:pt x="29248" y="38100"/>
                </a:lnTo>
                <a:lnTo>
                  <a:pt x="68821" y="38100"/>
                </a:lnTo>
                <a:lnTo>
                  <a:pt x="64528" y="50800"/>
                </a:lnTo>
                <a:close/>
              </a:path>
              <a:path w="3346450" h="1460500">
                <a:moveTo>
                  <a:pt x="3320834" y="50800"/>
                </a:moveTo>
                <a:lnTo>
                  <a:pt x="3281756" y="50800"/>
                </a:lnTo>
                <a:lnTo>
                  <a:pt x="3277463" y="38100"/>
                </a:lnTo>
                <a:lnTo>
                  <a:pt x="3317036" y="38100"/>
                </a:lnTo>
                <a:lnTo>
                  <a:pt x="3320834" y="50800"/>
                </a:lnTo>
                <a:close/>
              </a:path>
              <a:path w="3346450" h="1460500">
                <a:moveTo>
                  <a:pt x="51079" y="63500"/>
                </a:moveTo>
                <a:lnTo>
                  <a:pt x="15468" y="63500"/>
                </a:lnTo>
                <a:lnTo>
                  <a:pt x="18554" y="50800"/>
                </a:lnTo>
                <a:lnTo>
                  <a:pt x="54648" y="50800"/>
                </a:lnTo>
                <a:lnTo>
                  <a:pt x="51079" y="63500"/>
                </a:lnTo>
                <a:close/>
              </a:path>
              <a:path w="3346450" h="1460500">
                <a:moveTo>
                  <a:pt x="3330816" y="63500"/>
                </a:moveTo>
                <a:lnTo>
                  <a:pt x="3295205" y="63500"/>
                </a:lnTo>
                <a:lnTo>
                  <a:pt x="3291636" y="50800"/>
                </a:lnTo>
                <a:lnTo>
                  <a:pt x="3327730" y="50800"/>
                </a:lnTo>
                <a:lnTo>
                  <a:pt x="3330816" y="63500"/>
                </a:lnTo>
                <a:close/>
              </a:path>
              <a:path w="3346450" h="1460500">
                <a:moveTo>
                  <a:pt x="42799" y="76200"/>
                </a:moveTo>
                <a:lnTo>
                  <a:pt x="10071" y="76200"/>
                </a:lnTo>
                <a:lnTo>
                  <a:pt x="12636" y="63500"/>
                </a:lnTo>
                <a:lnTo>
                  <a:pt x="45758" y="63500"/>
                </a:lnTo>
                <a:lnTo>
                  <a:pt x="42799" y="76200"/>
                </a:lnTo>
                <a:close/>
              </a:path>
              <a:path w="3346450" h="1460500">
                <a:moveTo>
                  <a:pt x="3336213" y="76200"/>
                </a:moveTo>
                <a:lnTo>
                  <a:pt x="3303498" y="76200"/>
                </a:lnTo>
                <a:lnTo>
                  <a:pt x="3300539" y="63500"/>
                </a:lnTo>
                <a:lnTo>
                  <a:pt x="3333648" y="63500"/>
                </a:lnTo>
                <a:lnTo>
                  <a:pt x="3336213" y="76200"/>
                </a:lnTo>
                <a:close/>
              </a:path>
              <a:path w="3346450" h="1460500">
                <a:moveTo>
                  <a:pt x="36258" y="88900"/>
                </a:moveTo>
                <a:lnTo>
                  <a:pt x="5765" y="88900"/>
                </a:lnTo>
                <a:lnTo>
                  <a:pt x="7772" y="76200"/>
                </a:lnTo>
                <a:lnTo>
                  <a:pt x="38531" y="76200"/>
                </a:lnTo>
                <a:lnTo>
                  <a:pt x="36258" y="88900"/>
                </a:lnTo>
                <a:close/>
              </a:path>
              <a:path w="3346450" h="1460500">
                <a:moveTo>
                  <a:pt x="3340519" y="88900"/>
                </a:moveTo>
                <a:lnTo>
                  <a:pt x="3310039" y="88900"/>
                </a:lnTo>
                <a:lnTo>
                  <a:pt x="3307753" y="76200"/>
                </a:lnTo>
                <a:lnTo>
                  <a:pt x="3338512" y="76200"/>
                </a:lnTo>
                <a:lnTo>
                  <a:pt x="3340519" y="88900"/>
                </a:lnTo>
                <a:close/>
              </a:path>
              <a:path w="3346450" h="1460500">
                <a:moveTo>
                  <a:pt x="31623" y="101600"/>
                </a:moveTo>
                <a:lnTo>
                  <a:pt x="2603" y="101600"/>
                </a:lnTo>
                <a:lnTo>
                  <a:pt x="4038" y="88900"/>
                </a:lnTo>
                <a:lnTo>
                  <a:pt x="33147" y="88900"/>
                </a:lnTo>
                <a:lnTo>
                  <a:pt x="31623" y="101600"/>
                </a:lnTo>
                <a:close/>
              </a:path>
              <a:path w="3346450" h="1460500">
                <a:moveTo>
                  <a:pt x="3343681" y="101600"/>
                </a:moveTo>
                <a:lnTo>
                  <a:pt x="3314661" y="101600"/>
                </a:lnTo>
                <a:lnTo>
                  <a:pt x="3313137" y="88900"/>
                </a:lnTo>
                <a:lnTo>
                  <a:pt x="3342246" y="88900"/>
                </a:lnTo>
                <a:lnTo>
                  <a:pt x="3343681" y="101600"/>
                </a:lnTo>
                <a:close/>
              </a:path>
              <a:path w="3346450" h="1460500">
                <a:moveTo>
                  <a:pt x="29057" y="114300"/>
                </a:moveTo>
                <a:lnTo>
                  <a:pt x="660" y="114300"/>
                </a:lnTo>
                <a:lnTo>
                  <a:pt x="1473" y="101600"/>
                </a:lnTo>
                <a:lnTo>
                  <a:pt x="29781" y="101600"/>
                </a:lnTo>
                <a:lnTo>
                  <a:pt x="29057" y="114300"/>
                </a:lnTo>
                <a:close/>
              </a:path>
              <a:path w="3346450" h="1460500">
                <a:moveTo>
                  <a:pt x="3345624" y="114300"/>
                </a:moveTo>
                <a:lnTo>
                  <a:pt x="3317227" y="114300"/>
                </a:lnTo>
                <a:lnTo>
                  <a:pt x="3316503" y="101600"/>
                </a:lnTo>
                <a:lnTo>
                  <a:pt x="3344811" y="101600"/>
                </a:lnTo>
                <a:lnTo>
                  <a:pt x="3345624" y="114300"/>
                </a:lnTo>
                <a:close/>
              </a:path>
              <a:path w="3346450" h="1460500">
                <a:moveTo>
                  <a:pt x="28575" y="1333500"/>
                </a:moveTo>
                <a:lnTo>
                  <a:pt x="0" y="1333500"/>
                </a:lnTo>
                <a:lnTo>
                  <a:pt x="0" y="127000"/>
                </a:lnTo>
                <a:lnTo>
                  <a:pt x="165" y="114300"/>
                </a:lnTo>
                <a:lnTo>
                  <a:pt x="28727" y="114300"/>
                </a:lnTo>
                <a:lnTo>
                  <a:pt x="28575" y="127000"/>
                </a:lnTo>
                <a:lnTo>
                  <a:pt x="28575" y="1333500"/>
                </a:lnTo>
                <a:close/>
              </a:path>
              <a:path w="3346450" h="1460500">
                <a:moveTo>
                  <a:pt x="3346284" y="1333500"/>
                </a:moveTo>
                <a:lnTo>
                  <a:pt x="3317709" y="1333500"/>
                </a:lnTo>
                <a:lnTo>
                  <a:pt x="3317709" y="127000"/>
                </a:lnTo>
                <a:lnTo>
                  <a:pt x="3317557" y="114300"/>
                </a:lnTo>
                <a:lnTo>
                  <a:pt x="3346119" y="114300"/>
                </a:lnTo>
                <a:lnTo>
                  <a:pt x="3346284" y="127000"/>
                </a:lnTo>
                <a:lnTo>
                  <a:pt x="3346284" y="1333500"/>
                </a:lnTo>
                <a:close/>
              </a:path>
              <a:path w="3346450" h="1460500">
                <a:moveTo>
                  <a:pt x="29121" y="1346200"/>
                </a:moveTo>
                <a:lnTo>
                  <a:pt x="660" y="1346200"/>
                </a:lnTo>
                <a:lnTo>
                  <a:pt x="165" y="1333500"/>
                </a:lnTo>
                <a:lnTo>
                  <a:pt x="28689" y="1333500"/>
                </a:lnTo>
                <a:lnTo>
                  <a:pt x="29121" y="1346200"/>
                </a:lnTo>
                <a:close/>
              </a:path>
              <a:path w="3346450" h="1460500">
                <a:moveTo>
                  <a:pt x="3345624" y="1346200"/>
                </a:moveTo>
                <a:lnTo>
                  <a:pt x="3317163" y="1346200"/>
                </a:lnTo>
                <a:lnTo>
                  <a:pt x="3317595" y="1333500"/>
                </a:lnTo>
                <a:lnTo>
                  <a:pt x="3346119" y="1333500"/>
                </a:lnTo>
                <a:lnTo>
                  <a:pt x="3345624" y="1346200"/>
                </a:lnTo>
                <a:close/>
              </a:path>
              <a:path w="3346450" h="1460500">
                <a:moveTo>
                  <a:pt x="31800" y="1358900"/>
                </a:moveTo>
                <a:lnTo>
                  <a:pt x="2603" y="1358900"/>
                </a:lnTo>
                <a:lnTo>
                  <a:pt x="1473" y="1346200"/>
                </a:lnTo>
                <a:lnTo>
                  <a:pt x="30530" y="1346200"/>
                </a:lnTo>
                <a:lnTo>
                  <a:pt x="31800" y="1358900"/>
                </a:lnTo>
                <a:close/>
              </a:path>
              <a:path w="3346450" h="1460500">
                <a:moveTo>
                  <a:pt x="3343681" y="1358900"/>
                </a:moveTo>
                <a:lnTo>
                  <a:pt x="3314484" y="1358900"/>
                </a:lnTo>
                <a:lnTo>
                  <a:pt x="3315754" y="1346200"/>
                </a:lnTo>
                <a:lnTo>
                  <a:pt x="3344811" y="1346200"/>
                </a:lnTo>
                <a:lnTo>
                  <a:pt x="3343681" y="1358900"/>
                </a:lnTo>
                <a:close/>
              </a:path>
              <a:path w="3346450" h="1460500">
                <a:moveTo>
                  <a:pt x="34734" y="1371600"/>
                </a:moveTo>
                <a:lnTo>
                  <a:pt x="5765" y="1371600"/>
                </a:lnTo>
                <a:lnTo>
                  <a:pt x="4038" y="1358900"/>
                </a:lnTo>
                <a:lnTo>
                  <a:pt x="32943" y="1358900"/>
                </a:lnTo>
                <a:lnTo>
                  <a:pt x="34734" y="1371600"/>
                </a:lnTo>
                <a:close/>
              </a:path>
              <a:path w="3346450" h="1460500">
                <a:moveTo>
                  <a:pt x="3340519" y="1371600"/>
                </a:moveTo>
                <a:lnTo>
                  <a:pt x="3311550" y="1371600"/>
                </a:lnTo>
                <a:lnTo>
                  <a:pt x="3313341" y="1358900"/>
                </a:lnTo>
                <a:lnTo>
                  <a:pt x="3342246" y="1358900"/>
                </a:lnTo>
                <a:lnTo>
                  <a:pt x="3340519" y="1371600"/>
                </a:lnTo>
                <a:close/>
              </a:path>
              <a:path w="3346450" h="1460500">
                <a:moveTo>
                  <a:pt x="40741" y="1384300"/>
                </a:moveTo>
                <a:lnTo>
                  <a:pt x="10071" y="1384300"/>
                </a:lnTo>
                <a:lnTo>
                  <a:pt x="7772" y="1371600"/>
                </a:lnTo>
                <a:lnTo>
                  <a:pt x="38226" y="1371600"/>
                </a:lnTo>
                <a:lnTo>
                  <a:pt x="40741" y="1384300"/>
                </a:lnTo>
                <a:close/>
              </a:path>
              <a:path w="3346450" h="1460500">
                <a:moveTo>
                  <a:pt x="3336213" y="1384300"/>
                </a:moveTo>
                <a:lnTo>
                  <a:pt x="3305543" y="1384300"/>
                </a:lnTo>
                <a:lnTo>
                  <a:pt x="3308057" y="1371600"/>
                </a:lnTo>
                <a:lnTo>
                  <a:pt x="3338512" y="1371600"/>
                </a:lnTo>
                <a:lnTo>
                  <a:pt x="3336213" y="1384300"/>
                </a:lnTo>
                <a:close/>
              </a:path>
              <a:path w="3346450" h="1460500">
                <a:moveTo>
                  <a:pt x="48539" y="1397000"/>
                </a:moveTo>
                <a:lnTo>
                  <a:pt x="15468" y="1397000"/>
                </a:lnTo>
                <a:lnTo>
                  <a:pt x="12636" y="1384300"/>
                </a:lnTo>
                <a:lnTo>
                  <a:pt x="45364" y="1384300"/>
                </a:lnTo>
                <a:lnTo>
                  <a:pt x="48539" y="1397000"/>
                </a:lnTo>
                <a:close/>
              </a:path>
              <a:path w="3346450" h="1460500">
                <a:moveTo>
                  <a:pt x="3330816" y="1397000"/>
                </a:moveTo>
                <a:lnTo>
                  <a:pt x="3297745" y="1397000"/>
                </a:lnTo>
                <a:lnTo>
                  <a:pt x="3300920" y="1384300"/>
                </a:lnTo>
                <a:lnTo>
                  <a:pt x="3333648" y="1384300"/>
                </a:lnTo>
                <a:lnTo>
                  <a:pt x="3330816" y="1397000"/>
                </a:lnTo>
                <a:close/>
              </a:path>
              <a:path w="3346450" h="1460500">
                <a:moveTo>
                  <a:pt x="61429" y="1409700"/>
                </a:moveTo>
                <a:lnTo>
                  <a:pt x="21882" y="1409700"/>
                </a:lnTo>
                <a:lnTo>
                  <a:pt x="18554" y="1397000"/>
                </a:lnTo>
                <a:lnTo>
                  <a:pt x="57480" y="1397000"/>
                </a:lnTo>
                <a:lnTo>
                  <a:pt x="61429" y="1409700"/>
                </a:lnTo>
                <a:close/>
              </a:path>
              <a:path w="3346450" h="1460500">
                <a:moveTo>
                  <a:pt x="3324402" y="1409700"/>
                </a:moveTo>
                <a:lnTo>
                  <a:pt x="3284854" y="1409700"/>
                </a:lnTo>
                <a:lnTo>
                  <a:pt x="3288804" y="1397000"/>
                </a:lnTo>
                <a:lnTo>
                  <a:pt x="3327730" y="1397000"/>
                </a:lnTo>
                <a:lnTo>
                  <a:pt x="3324402" y="1409700"/>
                </a:lnTo>
                <a:close/>
              </a:path>
              <a:path w="3346450" h="1460500">
                <a:moveTo>
                  <a:pt x="76784" y="1422400"/>
                </a:moveTo>
                <a:lnTo>
                  <a:pt x="33274" y="1422400"/>
                </a:lnTo>
                <a:lnTo>
                  <a:pt x="29248" y="1409700"/>
                </a:lnTo>
                <a:lnTo>
                  <a:pt x="72174" y="1409700"/>
                </a:lnTo>
                <a:lnTo>
                  <a:pt x="76784" y="1422400"/>
                </a:lnTo>
                <a:close/>
              </a:path>
              <a:path w="3346450" h="1460500">
                <a:moveTo>
                  <a:pt x="3313010" y="1422400"/>
                </a:moveTo>
                <a:lnTo>
                  <a:pt x="3269500" y="1422400"/>
                </a:lnTo>
                <a:lnTo>
                  <a:pt x="3274110" y="1409700"/>
                </a:lnTo>
                <a:lnTo>
                  <a:pt x="3317036" y="1409700"/>
                </a:lnTo>
                <a:lnTo>
                  <a:pt x="3313010" y="1422400"/>
                </a:lnTo>
                <a:close/>
              </a:path>
              <a:path w="3346450" h="1460500">
                <a:moveTo>
                  <a:pt x="108356" y="1435100"/>
                </a:moveTo>
                <a:lnTo>
                  <a:pt x="46596" y="1435100"/>
                </a:lnTo>
                <a:lnTo>
                  <a:pt x="41960" y="1422400"/>
                </a:lnTo>
                <a:lnTo>
                  <a:pt x="102857" y="1422400"/>
                </a:lnTo>
                <a:lnTo>
                  <a:pt x="108356" y="1435100"/>
                </a:lnTo>
                <a:close/>
              </a:path>
              <a:path w="3346450" h="1460500">
                <a:moveTo>
                  <a:pt x="3299688" y="1435100"/>
                </a:moveTo>
                <a:lnTo>
                  <a:pt x="3237928" y="1435100"/>
                </a:lnTo>
                <a:lnTo>
                  <a:pt x="3243427" y="1422400"/>
                </a:lnTo>
                <a:lnTo>
                  <a:pt x="3304324" y="1422400"/>
                </a:lnTo>
                <a:lnTo>
                  <a:pt x="3299688" y="1435100"/>
                </a:lnTo>
                <a:close/>
              </a:path>
              <a:path w="3346450" h="1460500">
                <a:moveTo>
                  <a:pt x="3279267" y="1447800"/>
                </a:moveTo>
                <a:lnTo>
                  <a:pt x="67017" y="1447800"/>
                </a:lnTo>
                <a:lnTo>
                  <a:pt x="61658" y="1435100"/>
                </a:lnTo>
                <a:lnTo>
                  <a:pt x="3284626" y="1435100"/>
                </a:lnTo>
                <a:lnTo>
                  <a:pt x="3279267" y="1447800"/>
                </a:lnTo>
                <a:close/>
              </a:path>
              <a:path w="3346450" h="1460500">
                <a:moveTo>
                  <a:pt x="3256292" y="1460500"/>
                </a:moveTo>
                <a:lnTo>
                  <a:pt x="89992" y="1460500"/>
                </a:lnTo>
                <a:lnTo>
                  <a:pt x="84035" y="1447800"/>
                </a:lnTo>
                <a:lnTo>
                  <a:pt x="3262249" y="1447800"/>
                </a:lnTo>
                <a:lnTo>
                  <a:pt x="3256292" y="14605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12724" y="3450881"/>
            <a:ext cx="1708162" cy="492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556540" y="3449472"/>
            <a:ext cx="1668780" cy="1097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1035">
              <a:lnSpc>
                <a:spcPct val="100000"/>
              </a:lnSpc>
              <a:spcBef>
                <a:spcPts val="100"/>
              </a:spcBef>
              <a:tabLst>
                <a:tab pos="1350645" algn="l"/>
              </a:tabLst>
            </a:pP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物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质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dirty="0" sz="2400">
                <a:latin typeface="华文楷体"/>
                <a:cs typeface="华文楷体"/>
              </a:rPr>
              <a:t>实物物质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05533" y="4183773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28873" y="175483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66060" y="1431036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133035" y="1136903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课堂小结</a:t>
            </a:r>
          </a:p>
        </p:txBody>
      </p:sp>
      <p:sp>
        <p:nvSpPr>
          <p:cNvPr id="17" name="object 17"/>
          <p:cNvSpPr/>
          <p:nvPr/>
        </p:nvSpPr>
        <p:spPr>
          <a:xfrm>
            <a:off x="2418219" y="3660394"/>
            <a:ext cx="3521710" cy="1460500"/>
          </a:xfrm>
          <a:custGeom>
            <a:avLst/>
            <a:gdLst/>
            <a:ahLst/>
            <a:cxnLst/>
            <a:rect l="l" t="t" r="r" b="b"/>
            <a:pathLst>
              <a:path w="3521710" h="1460500">
                <a:moveTo>
                  <a:pt x="3454425" y="12700"/>
                </a:moveTo>
                <a:lnTo>
                  <a:pt x="67195" y="12700"/>
                </a:lnTo>
                <a:lnTo>
                  <a:pt x="72732" y="0"/>
                </a:lnTo>
                <a:lnTo>
                  <a:pt x="3448888" y="0"/>
                </a:lnTo>
                <a:lnTo>
                  <a:pt x="3454425" y="12700"/>
                </a:lnTo>
                <a:close/>
              </a:path>
              <a:path w="3521710" h="1460500">
                <a:moveTo>
                  <a:pt x="3470059" y="25400"/>
                </a:moveTo>
                <a:lnTo>
                  <a:pt x="51574" y="25400"/>
                </a:lnTo>
                <a:lnTo>
                  <a:pt x="56603" y="12700"/>
                </a:lnTo>
                <a:lnTo>
                  <a:pt x="3465017" y="12700"/>
                </a:lnTo>
                <a:lnTo>
                  <a:pt x="3470059" y="25400"/>
                </a:lnTo>
                <a:close/>
              </a:path>
              <a:path w="3521710" h="1460500">
                <a:moveTo>
                  <a:pt x="84823" y="38100"/>
                </a:moveTo>
                <a:lnTo>
                  <a:pt x="33362" y="38100"/>
                </a:lnTo>
                <a:lnTo>
                  <a:pt x="37617" y="25400"/>
                </a:lnTo>
                <a:lnTo>
                  <a:pt x="89877" y="25400"/>
                </a:lnTo>
                <a:lnTo>
                  <a:pt x="84823" y="38100"/>
                </a:lnTo>
                <a:close/>
              </a:path>
              <a:path w="3521710" h="1460500">
                <a:moveTo>
                  <a:pt x="3488270" y="38100"/>
                </a:moveTo>
                <a:lnTo>
                  <a:pt x="3436797" y="38100"/>
                </a:lnTo>
                <a:lnTo>
                  <a:pt x="3431743" y="25400"/>
                </a:lnTo>
                <a:lnTo>
                  <a:pt x="3484016" y="25400"/>
                </a:lnTo>
                <a:lnTo>
                  <a:pt x="3488270" y="38100"/>
                </a:lnTo>
                <a:close/>
              </a:path>
              <a:path w="3521710" h="1460500">
                <a:moveTo>
                  <a:pt x="64655" y="50800"/>
                </a:moveTo>
                <a:lnTo>
                  <a:pt x="25514" y="50800"/>
                </a:lnTo>
                <a:lnTo>
                  <a:pt x="29324" y="38100"/>
                </a:lnTo>
                <a:lnTo>
                  <a:pt x="68961" y="38100"/>
                </a:lnTo>
                <a:lnTo>
                  <a:pt x="64655" y="50800"/>
                </a:lnTo>
                <a:close/>
              </a:path>
              <a:path w="3521710" h="1460500">
                <a:moveTo>
                  <a:pt x="3496106" y="50800"/>
                </a:moveTo>
                <a:lnTo>
                  <a:pt x="3456978" y="50800"/>
                </a:lnTo>
                <a:lnTo>
                  <a:pt x="3452672" y="38100"/>
                </a:lnTo>
                <a:lnTo>
                  <a:pt x="3492296" y="38100"/>
                </a:lnTo>
                <a:lnTo>
                  <a:pt x="3496106" y="50800"/>
                </a:lnTo>
                <a:close/>
              </a:path>
              <a:path w="3521710" h="1460500">
                <a:moveTo>
                  <a:pt x="51155" y="63500"/>
                </a:moveTo>
                <a:lnTo>
                  <a:pt x="15506" y="63500"/>
                </a:lnTo>
                <a:lnTo>
                  <a:pt x="18592" y="50800"/>
                </a:lnTo>
                <a:lnTo>
                  <a:pt x="54737" y="50800"/>
                </a:lnTo>
                <a:lnTo>
                  <a:pt x="51155" y="63500"/>
                </a:lnTo>
                <a:close/>
              </a:path>
              <a:path w="3521710" h="1460500">
                <a:moveTo>
                  <a:pt x="3506127" y="63500"/>
                </a:moveTo>
                <a:lnTo>
                  <a:pt x="3470478" y="63500"/>
                </a:lnTo>
                <a:lnTo>
                  <a:pt x="3466896" y="50800"/>
                </a:lnTo>
                <a:lnTo>
                  <a:pt x="3503028" y="50800"/>
                </a:lnTo>
                <a:lnTo>
                  <a:pt x="3506127" y="63500"/>
                </a:lnTo>
                <a:close/>
              </a:path>
              <a:path w="3521710" h="1460500">
                <a:moveTo>
                  <a:pt x="42837" y="76200"/>
                </a:moveTo>
                <a:lnTo>
                  <a:pt x="10096" y="76200"/>
                </a:lnTo>
                <a:lnTo>
                  <a:pt x="12661" y="63500"/>
                </a:lnTo>
                <a:lnTo>
                  <a:pt x="45808" y="63500"/>
                </a:lnTo>
                <a:lnTo>
                  <a:pt x="42837" y="76200"/>
                </a:lnTo>
                <a:close/>
              </a:path>
              <a:path w="3521710" h="1460500">
                <a:moveTo>
                  <a:pt x="3511537" y="76200"/>
                </a:moveTo>
                <a:lnTo>
                  <a:pt x="3478784" y="76200"/>
                </a:lnTo>
                <a:lnTo>
                  <a:pt x="3475824" y="63500"/>
                </a:lnTo>
                <a:lnTo>
                  <a:pt x="3508959" y="63500"/>
                </a:lnTo>
                <a:lnTo>
                  <a:pt x="3511537" y="76200"/>
                </a:lnTo>
                <a:close/>
              </a:path>
              <a:path w="3521710" h="1460500">
                <a:moveTo>
                  <a:pt x="36271" y="88900"/>
                </a:moveTo>
                <a:lnTo>
                  <a:pt x="5778" y="88900"/>
                </a:lnTo>
                <a:lnTo>
                  <a:pt x="7797" y="76200"/>
                </a:lnTo>
                <a:lnTo>
                  <a:pt x="38557" y="76200"/>
                </a:lnTo>
                <a:lnTo>
                  <a:pt x="36271" y="88900"/>
                </a:lnTo>
                <a:close/>
              </a:path>
              <a:path w="3521710" h="1460500">
                <a:moveTo>
                  <a:pt x="3515855" y="88900"/>
                </a:moveTo>
                <a:lnTo>
                  <a:pt x="3485349" y="88900"/>
                </a:lnTo>
                <a:lnTo>
                  <a:pt x="3483063" y="76200"/>
                </a:lnTo>
                <a:lnTo>
                  <a:pt x="3513836" y="76200"/>
                </a:lnTo>
                <a:lnTo>
                  <a:pt x="3515855" y="88900"/>
                </a:lnTo>
                <a:close/>
              </a:path>
              <a:path w="3521710" h="1460500">
                <a:moveTo>
                  <a:pt x="31623" y="101600"/>
                </a:moveTo>
                <a:lnTo>
                  <a:pt x="2603" y="101600"/>
                </a:lnTo>
                <a:lnTo>
                  <a:pt x="4038" y="88900"/>
                </a:lnTo>
                <a:lnTo>
                  <a:pt x="33159" y="88900"/>
                </a:lnTo>
                <a:lnTo>
                  <a:pt x="31623" y="101600"/>
                </a:lnTo>
                <a:close/>
              </a:path>
              <a:path w="3521710" h="1460500">
                <a:moveTo>
                  <a:pt x="3519030" y="101600"/>
                </a:moveTo>
                <a:lnTo>
                  <a:pt x="3489998" y="101600"/>
                </a:lnTo>
                <a:lnTo>
                  <a:pt x="3488461" y="88900"/>
                </a:lnTo>
                <a:lnTo>
                  <a:pt x="3517595" y="88900"/>
                </a:lnTo>
                <a:lnTo>
                  <a:pt x="3519030" y="101600"/>
                </a:lnTo>
                <a:close/>
              </a:path>
              <a:path w="3521710" h="1460500">
                <a:moveTo>
                  <a:pt x="29057" y="114300"/>
                </a:moveTo>
                <a:lnTo>
                  <a:pt x="660" y="114300"/>
                </a:lnTo>
                <a:lnTo>
                  <a:pt x="1473" y="101600"/>
                </a:lnTo>
                <a:lnTo>
                  <a:pt x="29781" y="101600"/>
                </a:lnTo>
                <a:lnTo>
                  <a:pt x="29057" y="114300"/>
                </a:lnTo>
                <a:close/>
              </a:path>
              <a:path w="3521710" h="1460500">
                <a:moveTo>
                  <a:pt x="3520973" y="114300"/>
                </a:moveTo>
                <a:lnTo>
                  <a:pt x="3492576" y="114300"/>
                </a:lnTo>
                <a:lnTo>
                  <a:pt x="3491852" y="101600"/>
                </a:lnTo>
                <a:lnTo>
                  <a:pt x="3520160" y="101600"/>
                </a:lnTo>
                <a:lnTo>
                  <a:pt x="3520973" y="114300"/>
                </a:lnTo>
                <a:close/>
              </a:path>
              <a:path w="3521710" h="1460500">
                <a:moveTo>
                  <a:pt x="28714" y="1346200"/>
                </a:moveTo>
                <a:lnTo>
                  <a:pt x="165" y="1346200"/>
                </a:lnTo>
                <a:lnTo>
                  <a:pt x="0" y="1333500"/>
                </a:lnTo>
                <a:lnTo>
                  <a:pt x="0" y="127000"/>
                </a:lnTo>
                <a:lnTo>
                  <a:pt x="165" y="114300"/>
                </a:lnTo>
                <a:lnTo>
                  <a:pt x="28714" y="114300"/>
                </a:lnTo>
                <a:lnTo>
                  <a:pt x="28575" y="127000"/>
                </a:lnTo>
                <a:lnTo>
                  <a:pt x="28575" y="1333500"/>
                </a:lnTo>
                <a:lnTo>
                  <a:pt x="28714" y="1346200"/>
                </a:lnTo>
                <a:close/>
              </a:path>
              <a:path w="3521710" h="1460500">
                <a:moveTo>
                  <a:pt x="3521468" y="1346200"/>
                </a:moveTo>
                <a:lnTo>
                  <a:pt x="3492906" y="1346200"/>
                </a:lnTo>
                <a:lnTo>
                  <a:pt x="3493058" y="1333500"/>
                </a:lnTo>
                <a:lnTo>
                  <a:pt x="3493058" y="127000"/>
                </a:lnTo>
                <a:lnTo>
                  <a:pt x="3492906" y="114300"/>
                </a:lnTo>
                <a:lnTo>
                  <a:pt x="3521468" y="114300"/>
                </a:lnTo>
                <a:lnTo>
                  <a:pt x="3521633" y="127000"/>
                </a:lnTo>
                <a:lnTo>
                  <a:pt x="3521633" y="1333500"/>
                </a:lnTo>
                <a:lnTo>
                  <a:pt x="3521468" y="1346200"/>
                </a:lnTo>
                <a:close/>
              </a:path>
              <a:path w="3521710" h="1460500">
                <a:moveTo>
                  <a:pt x="30670" y="1358900"/>
                </a:moveTo>
                <a:lnTo>
                  <a:pt x="1473" y="1358900"/>
                </a:lnTo>
                <a:lnTo>
                  <a:pt x="660" y="1346200"/>
                </a:lnTo>
                <a:lnTo>
                  <a:pt x="29667" y="1346200"/>
                </a:lnTo>
                <a:lnTo>
                  <a:pt x="30670" y="1358900"/>
                </a:lnTo>
                <a:close/>
              </a:path>
              <a:path w="3521710" h="1460500">
                <a:moveTo>
                  <a:pt x="3520160" y="1358900"/>
                </a:moveTo>
                <a:lnTo>
                  <a:pt x="3490963" y="1358900"/>
                </a:lnTo>
                <a:lnTo>
                  <a:pt x="3491966" y="1346200"/>
                </a:lnTo>
                <a:lnTo>
                  <a:pt x="3520973" y="1346200"/>
                </a:lnTo>
                <a:lnTo>
                  <a:pt x="3520160" y="1358900"/>
                </a:lnTo>
                <a:close/>
              </a:path>
              <a:path w="3521710" h="1460500">
                <a:moveTo>
                  <a:pt x="33159" y="1371600"/>
                </a:moveTo>
                <a:lnTo>
                  <a:pt x="4038" y="1371600"/>
                </a:lnTo>
                <a:lnTo>
                  <a:pt x="2603" y="1358900"/>
                </a:lnTo>
                <a:lnTo>
                  <a:pt x="31623" y="1358900"/>
                </a:lnTo>
                <a:lnTo>
                  <a:pt x="33159" y="1371600"/>
                </a:lnTo>
                <a:close/>
              </a:path>
              <a:path w="3521710" h="1460500">
                <a:moveTo>
                  <a:pt x="3517595" y="1371600"/>
                </a:moveTo>
                <a:lnTo>
                  <a:pt x="3488461" y="1371600"/>
                </a:lnTo>
                <a:lnTo>
                  <a:pt x="3489998" y="1358900"/>
                </a:lnTo>
                <a:lnTo>
                  <a:pt x="3519030" y="1358900"/>
                </a:lnTo>
                <a:lnTo>
                  <a:pt x="3517595" y="1371600"/>
                </a:lnTo>
                <a:close/>
              </a:path>
              <a:path w="3521710" h="1460500">
                <a:moveTo>
                  <a:pt x="38557" y="1384300"/>
                </a:moveTo>
                <a:lnTo>
                  <a:pt x="7797" y="1384300"/>
                </a:lnTo>
                <a:lnTo>
                  <a:pt x="5778" y="1371600"/>
                </a:lnTo>
                <a:lnTo>
                  <a:pt x="36271" y="1371600"/>
                </a:lnTo>
                <a:lnTo>
                  <a:pt x="38557" y="1384300"/>
                </a:lnTo>
                <a:close/>
              </a:path>
              <a:path w="3521710" h="1460500">
                <a:moveTo>
                  <a:pt x="3513836" y="1384300"/>
                </a:moveTo>
                <a:lnTo>
                  <a:pt x="3483063" y="1384300"/>
                </a:lnTo>
                <a:lnTo>
                  <a:pt x="3485349" y="1371600"/>
                </a:lnTo>
                <a:lnTo>
                  <a:pt x="3515855" y="1371600"/>
                </a:lnTo>
                <a:lnTo>
                  <a:pt x="3513836" y="1384300"/>
                </a:lnTo>
                <a:close/>
              </a:path>
              <a:path w="3521710" h="1460500">
                <a:moveTo>
                  <a:pt x="45808" y="1397000"/>
                </a:moveTo>
                <a:lnTo>
                  <a:pt x="12661" y="1397000"/>
                </a:lnTo>
                <a:lnTo>
                  <a:pt x="10096" y="1384300"/>
                </a:lnTo>
                <a:lnTo>
                  <a:pt x="42837" y="1384300"/>
                </a:lnTo>
                <a:lnTo>
                  <a:pt x="45808" y="1397000"/>
                </a:lnTo>
                <a:close/>
              </a:path>
              <a:path w="3521710" h="1460500">
                <a:moveTo>
                  <a:pt x="3508959" y="1397000"/>
                </a:moveTo>
                <a:lnTo>
                  <a:pt x="3475824" y="1397000"/>
                </a:lnTo>
                <a:lnTo>
                  <a:pt x="3478784" y="1384300"/>
                </a:lnTo>
                <a:lnTo>
                  <a:pt x="3511537" y="1384300"/>
                </a:lnTo>
                <a:lnTo>
                  <a:pt x="3508959" y="1397000"/>
                </a:lnTo>
                <a:close/>
              </a:path>
              <a:path w="3521710" h="1460500">
                <a:moveTo>
                  <a:pt x="54737" y="1409700"/>
                </a:moveTo>
                <a:lnTo>
                  <a:pt x="21932" y="1409700"/>
                </a:lnTo>
                <a:lnTo>
                  <a:pt x="18592" y="1397000"/>
                </a:lnTo>
                <a:lnTo>
                  <a:pt x="51155" y="1397000"/>
                </a:lnTo>
                <a:lnTo>
                  <a:pt x="54737" y="1409700"/>
                </a:lnTo>
                <a:close/>
              </a:path>
              <a:path w="3521710" h="1460500">
                <a:moveTo>
                  <a:pt x="58064" y="1409700"/>
                </a:moveTo>
                <a:lnTo>
                  <a:pt x="54737" y="1409700"/>
                </a:lnTo>
                <a:lnTo>
                  <a:pt x="54279" y="1397000"/>
                </a:lnTo>
                <a:lnTo>
                  <a:pt x="58064" y="1409700"/>
                </a:lnTo>
                <a:close/>
              </a:path>
              <a:path w="3521710" h="1460500">
                <a:moveTo>
                  <a:pt x="3466896" y="1409700"/>
                </a:moveTo>
                <a:lnTo>
                  <a:pt x="3463569" y="1409700"/>
                </a:lnTo>
                <a:lnTo>
                  <a:pt x="3467354" y="1397000"/>
                </a:lnTo>
                <a:lnTo>
                  <a:pt x="3466896" y="1409700"/>
                </a:lnTo>
                <a:close/>
              </a:path>
              <a:path w="3521710" h="1460500">
                <a:moveTo>
                  <a:pt x="3499688" y="1409700"/>
                </a:moveTo>
                <a:lnTo>
                  <a:pt x="3466896" y="1409700"/>
                </a:lnTo>
                <a:lnTo>
                  <a:pt x="3470478" y="1397000"/>
                </a:lnTo>
                <a:lnTo>
                  <a:pt x="3503028" y="1397000"/>
                </a:lnTo>
                <a:lnTo>
                  <a:pt x="3499688" y="1409700"/>
                </a:lnTo>
                <a:close/>
              </a:path>
              <a:path w="3521710" h="1460500">
                <a:moveTo>
                  <a:pt x="68961" y="1422400"/>
                </a:moveTo>
                <a:lnTo>
                  <a:pt x="29324" y="1422400"/>
                </a:lnTo>
                <a:lnTo>
                  <a:pt x="25514" y="1409700"/>
                </a:lnTo>
                <a:lnTo>
                  <a:pt x="64655" y="1409700"/>
                </a:lnTo>
                <a:lnTo>
                  <a:pt x="68961" y="1422400"/>
                </a:lnTo>
                <a:close/>
              </a:path>
              <a:path w="3521710" h="1460500">
                <a:moveTo>
                  <a:pt x="72885" y="1422400"/>
                </a:moveTo>
                <a:lnTo>
                  <a:pt x="68961" y="1422400"/>
                </a:lnTo>
                <a:lnTo>
                  <a:pt x="68414" y="1409700"/>
                </a:lnTo>
                <a:lnTo>
                  <a:pt x="72885" y="1422400"/>
                </a:lnTo>
                <a:close/>
              </a:path>
              <a:path w="3521710" h="1460500">
                <a:moveTo>
                  <a:pt x="3452672" y="1422400"/>
                </a:moveTo>
                <a:lnTo>
                  <a:pt x="3448735" y="1422400"/>
                </a:lnTo>
                <a:lnTo>
                  <a:pt x="3453218" y="1409700"/>
                </a:lnTo>
                <a:lnTo>
                  <a:pt x="3452672" y="1422400"/>
                </a:lnTo>
                <a:close/>
              </a:path>
              <a:path w="3521710" h="1460500">
                <a:moveTo>
                  <a:pt x="3492296" y="1422400"/>
                </a:moveTo>
                <a:lnTo>
                  <a:pt x="3452672" y="1422400"/>
                </a:lnTo>
                <a:lnTo>
                  <a:pt x="3456978" y="1409700"/>
                </a:lnTo>
                <a:lnTo>
                  <a:pt x="3496106" y="1409700"/>
                </a:lnTo>
                <a:lnTo>
                  <a:pt x="3492296" y="1422400"/>
                </a:lnTo>
                <a:close/>
              </a:path>
              <a:path w="3521710" h="1460500">
                <a:moveTo>
                  <a:pt x="94424" y="1435100"/>
                </a:moveTo>
                <a:lnTo>
                  <a:pt x="42075" y="1435100"/>
                </a:lnTo>
                <a:lnTo>
                  <a:pt x="37617" y="1422400"/>
                </a:lnTo>
                <a:lnTo>
                  <a:pt x="89242" y="1422400"/>
                </a:lnTo>
                <a:lnTo>
                  <a:pt x="94424" y="1435100"/>
                </a:lnTo>
                <a:close/>
              </a:path>
              <a:path w="3521710" h="1460500">
                <a:moveTo>
                  <a:pt x="3479558" y="1435100"/>
                </a:moveTo>
                <a:lnTo>
                  <a:pt x="3427209" y="1435100"/>
                </a:lnTo>
                <a:lnTo>
                  <a:pt x="3432390" y="1422400"/>
                </a:lnTo>
                <a:lnTo>
                  <a:pt x="3484016" y="1422400"/>
                </a:lnTo>
                <a:lnTo>
                  <a:pt x="3479558" y="1435100"/>
                </a:lnTo>
                <a:close/>
              </a:path>
              <a:path w="3521710" h="1460500">
                <a:moveTo>
                  <a:pt x="3465017" y="1447800"/>
                </a:moveTo>
                <a:lnTo>
                  <a:pt x="56603" y="1447800"/>
                </a:lnTo>
                <a:lnTo>
                  <a:pt x="51574" y="1435100"/>
                </a:lnTo>
                <a:lnTo>
                  <a:pt x="3470059" y="1435100"/>
                </a:lnTo>
                <a:lnTo>
                  <a:pt x="3465017" y="1447800"/>
                </a:lnTo>
                <a:close/>
              </a:path>
              <a:path w="3521710" h="1460500">
                <a:moveTo>
                  <a:pt x="3443198" y="1460500"/>
                </a:moveTo>
                <a:lnTo>
                  <a:pt x="78435" y="1460500"/>
                </a:lnTo>
                <a:lnTo>
                  <a:pt x="72732" y="1447800"/>
                </a:lnTo>
                <a:lnTo>
                  <a:pt x="3448888" y="1447800"/>
                </a:lnTo>
                <a:lnTo>
                  <a:pt x="3443198" y="1460500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47225" y="4261954"/>
            <a:ext cx="213995" cy="0"/>
          </a:xfrm>
          <a:custGeom>
            <a:avLst/>
            <a:gdLst/>
            <a:ahLst/>
            <a:cxnLst/>
            <a:rect l="l" t="t" r="r" b="b"/>
            <a:pathLst>
              <a:path w="213994" h="0">
                <a:moveTo>
                  <a:pt x="0" y="0"/>
                </a:moveTo>
                <a:lnTo>
                  <a:pt x="213817" y="0"/>
                </a:lnTo>
              </a:path>
            </a:pathLst>
          </a:custGeom>
          <a:ln w="117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506878" y="4085971"/>
            <a:ext cx="35439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9803" sz="2550" spc="22" i="1">
                <a:latin typeface="Times New Roman"/>
                <a:cs typeface="Times New Roman"/>
              </a:rPr>
              <a:t>E</a:t>
            </a:r>
            <a:r>
              <a:rPr dirty="0" baseline="9803" sz="2550" spc="382" i="1">
                <a:latin typeface="Times New Roman"/>
                <a:cs typeface="Times New Roman"/>
              </a:rPr>
              <a:t> </a:t>
            </a:r>
            <a:r>
              <a:rPr dirty="0" baseline="9803" sz="2550" spc="22">
                <a:latin typeface="Symbol"/>
                <a:cs typeface="Symbol"/>
              </a:rPr>
              <a:t></a:t>
            </a:r>
            <a:r>
              <a:rPr dirty="0" baseline="9803" sz="2550" spc="532">
                <a:latin typeface="Times New Roman"/>
                <a:cs typeface="Times New Roman"/>
              </a:rPr>
              <a:t> </a:t>
            </a:r>
            <a:r>
              <a:rPr dirty="0" baseline="45751" sz="2550" spc="-172" i="1">
                <a:latin typeface="Times New Roman"/>
                <a:cs typeface="Times New Roman"/>
              </a:rPr>
              <a:t>F</a:t>
            </a:r>
            <a:r>
              <a:rPr dirty="0" sz="2000" spc="-114">
                <a:latin typeface="华文楷体"/>
                <a:cs typeface="华文楷体"/>
              </a:rPr>
              <a:t>（</a:t>
            </a:r>
            <a:r>
              <a:rPr dirty="0" sz="2000" spc="-114" i="1">
                <a:latin typeface="Times New Roman"/>
                <a:cs typeface="Times New Roman"/>
              </a:rPr>
              <a:t>E</a:t>
            </a:r>
            <a:r>
              <a:rPr dirty="0" sz="2000">
                <a:latin typeface="华文楷体"/>
                <a:cs typeface="华文楷体"/>
              </a:rPr>
              <a:t>定义式，与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sz="2000">
                <a:latin typeface="华文楷体"/>
                <a:cs typeface="华文楷体"/>
              </a:rPr>
              <a:t>、</a:t>
            </a:r>
            <a:r>
              <a:rPr dirty="0" sz="2000" spc="-5" i="1">
                <a:latin typeface="Times New Roman"/>
                <a:cs typeface="Times New Roman"/>
              </a:rPr>
              <a:t>q</a:t>
            </a:r>
            <a:r>
              <a:rPr dirty="0" sz="2000">
                <a:latin typeface="华文楷体"/>
                <a:cs typeface="华文楷体"/>
              </a:rPr>
              <a:t>无关</a:t>
            </a:r>
            <a:r>
              <a:rPr dirty="0" sz="2000" spc="5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88539" y="4235876"/>
            <a:ext cx="3561079" cy="64325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501650">
              <a:lnSpc>
                <a:spcPct val="100000"/>
              </a:lnSpc>
              <a:spcBef>
                <a:spcPts val="305"/>
              </a:spcBef>
            </a:pPr>
            <a:r>
              <a:rPr dirty="0" sz="1700" spc="10" i="1">
                <a:latin typeface="Times New Roman"/>
                <a:cs typeface="Times New Roman"/>
              </a:rPr>
              <a:t>q</a:t>
            </a: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950" spc="5" i="1">
                <a:latin typeface="Times New Roman"/>
                <a:cs typeface="Times New Roman"/>
              </a:rPr>
              <a:t>F</a:t>
            </a:r>
            <a:r>
              <a:rPr dirty="0" sz="1950" spc="-150" i="1">
                <a:latin typeface="Times New Roman"/>
                <a:cs typeface="Times New Roman"/>
              </a:rPr>
              <a:t> </a:t>
            </a:r>
            <a:r>
              <a:rPr dirty="0" sz="1950" spc="-100">
                <a:latin typeface="Times New Roman"/>
                <a:cs typeface="Times New Roman"/>
              </a:rPr>
              <a:t>=</a:t>
            </a:r>
            <a:r>
              <a:rPr dirty="0" sz="1950" spc="-100" i="1">
                <a:latin typeface="Times New Roman"/>
                <a:cs typeface="Times New Roman"/>
              </a:rPr>
              <a:t>Eq</a:t>
            </a:r>
            <a:r>
              <a:rPr dirty="0" baseline="1388" sz="3000" spc="-150">
                <a:latin typeface="华文楷体"/>
                <a:cs typeface="华文楷体"/>
              </a:rPr>
              <a:t>（</a:t>
            </a:r>
            <a:r>
              <a:rPr dirty="0" baseline="1388" sz="3000" spc="-150" i="1">
                <a:latin typeface="Times New Roman"/>
                <a:cs typeface="Times New Roman"/>
              </a:rPr>
              <a:t>F</a:t>
            </a:r>
            <a:r>
              <a:rPr dirty="0" baseline="1388" sz="3000">
                <a:latin typeface="华文楷体"/>
                <a:cs typeface="华文楷体"/>
              </a:rPr>
              <a:t>决定式，由</a:t>
            </a:r>
            <a:r>
              <a:rPr dirty="0" baseline="1388" sz="3000" spc="-7" i="1">
                <a:latin typeface="Times New Roman"/>
                <a:cs typeface="Times New Roman"/>
              </a:rPr>
              <a:t>E</a:t>
            </a:r>
            <a:r>
              <a:rPr dirty="0" baseline="1388" sz="3000">
                <a:latin typeface="华文楷体"/>
                <a:cs typeface="华文楷体"/>
              </a:rPr>
              <a:t>、</a:t>
            </a:r>
            <a:r>
              <a:rPr dirty="0" baseline="1388" sz="3000" spc="-7" i="1">
                <a:latin typeface="Times New Roman"/>
                <a:cs typeface="Times New Roman"/>
              </a:rPr>
              <a:t>q</a:t>
            </a:r>
            <a:r>
              <a:rPr dirty="0" baseline="1388" sz="3000">
                <a:latin typeface="华文楷体"/>
                <a:cs typeface="华文楷体"/>
              </a:rPr>
              <a:t>决定</a:t>
            </a:r>
            <a:r>
              <a:rPr dirty="0" baseline="1388" sz="3000" spc="7">
                <a:latin typeface="华文楷体"/>
                <a:cs typeface="华文楷体"/>
              </a:rPr>
              <a:t>）</a:t>
            </a:r>
            <a:endParaRPr baseline="1388" sz="30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66440" y="3440429"/>
            <a:ext cx="1708162" cy="492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616619" y="1719935"/>
            <a:ext cx="3073400" cy="2125980"/>
          </a:xfrm>
          <a:prstGeom prst="rect">
            <a:avLst/>
          </a:prstGeom>
        </p:spPr>
        <p:txBody>
          <a:bodyPr wrap="square" lIns="0" tIns="208279" rIns="0" bIns="0" rtlCol="0" vert="horz">
            <a:spAutoFit/>
          </a:bodyPr>
          <a:lstStyle/>
          <a:p>
            <a:pPr marL="837565">
              <a:lnSpc>
                <a:spcPct val="100000"/>
              </a:lnSpc>
              <a:spcBef>
                <a:spcPts val="1639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研究思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路</a:t>
            </a:r>
            <a:endParaRPr sz="2400">
              <a:latin typeface="华文楷体"/>
              <a:cs typeface="华文楷体"/>
            </a:endParaRPr>
          </a:p>
          <a:p>
            <a:pPr marL="12700" marR="5080" indent="457200">
              <a:lnSpc>
                <a:spcPct val="100000"/>
              </a:lnSpc>
              <a:spcBef>
                <a:spcPts val="1540"/>
              </a:spcBef>
            </a:pPr>
            <a:r>
              <a:rPr dirty="0" sz="2400">
                <a:latin typeface="华文楷体"/>
                <a:cs typeface="华文楷体"/>
              </a:rPr>
              <a:t>通过试探电荷受到 的静电力研究静电场。</a:t>
            </a:r>
            <a:endParaRPr sz="2400">
              <a:latin typeface="华文楷体"/>
              <a:cs typeface="华文楷体"/>
            </a:endParaRPr>
          </a:p>
          <a:p>
            <a:pPr algn="ctr" marR="167640">
              <a:lnSpc>
                <a:spcPct val="100000"/>
              </a:lnSpc>
              <a:spcBef>
                <a:spcPts val="1935"/>
              </a:spcBef>
              <a:tabLst>
                <a:tab pos="354965" algn="l"/>
                <a:tab pos="731520" algn="l"/>
              </a:tabLst>
            </a:pP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E	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&amp;	</a:t>
            </a:r>
            <a:r>
              <a:rPr dirty="0" sz="2400" b="1" i="1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0488" y="2866644"/>
            <a:ext cx="1831848" cy="2691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2878" y="1568678"/>
            <a:ext cx="76606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思考：相隔一定距离的电荷间的相互作用是怎样发生的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41391" y="3813047"/>
            <a:ext cx="1056132" cy="655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13219" y="4270247"/>
            <a:ext cx="2973705" cy="1969135"/>
          </a:xfrm>
          <a:custGeom>
            <a:avLst/>
            <a:gdLst/>
            <a:ahLst/>
            <a:cxnLst/>
            <a:rect l="l" t="t" r="r" b="b"/>
            <a:pathLst>
              <a:path w="2973704" h="1969135">
                <a:moveTo>
                  <a:pt x="2816352" y="1969007"/>
                </a:moveTo>
                <a:lnTo>
                  <a:pt x="156972" y="1969007"/>
                </a:lnTo>
                <a:lnTo>
                  <a:pt x="107381" y="1961168"/>
                </a:lnTo>
                <a:lnTo>
                  <a:pt x="64373" y="1939116"/>
                </a:lnTo>
                <a:lnTo>
                  <a:pt x="30464" y="1905438"/>
                </a:lnTo>
                <a:lnTo>
                  <a:pt x="8168" y="1862724"/>
                </a:lnTo>
                <a:lnTo>
                  <a:pt x="0" y="1813560"/>
                </a:lnTo>
                <a:lnTo>
                  <a:pt x="0" y="155448"/>
                </a:lnTo>
                <a:lnTo>
                  <a:pt x="8168" y="106174"/>
                </a:lnTo>
                <a:lnTo>
                  <a:pt x="30464" y="63404"/>
                </a:lnTo>
                <a:lnTo>
                  <a:pt x="64373" y="29727"/>
                </a:lnTo>
                <a:lnTo>
                  <a:pt x="107381" y="7729"/>
                </a:lnTo>
                <a:lnTo>
                  <a:pt x="156972" y="0"/>
                </a:lnTo>
                <a:lnTo>
                  <a:pt x="2816352" y="0"/>
                </a:lnTo>
                <a:lnTo>
                  <a:pt x="2865810" y="7729"/>
                </a:lnTo>
                <a:lnTo>
                  <a:pt x="2908752" y="29727"/>
                </a:lnTo>
                <a:lnTo>
                  <a:pt x="2942663" y="63404"/>
                </a:lnTo>
                <a:lnTo>
                  <a:pt x="2965026" y="106174"/>
                </a:lnTo>
                <a:lnTo>
                  <a:pt x="2973324" y="155448"/>
                </a:lnTo>
                <a:lnTo>
                  <a:pt x="2973324" y="1813560"/>
                </a:lnTo>
                <a:lnTo>
                  <a:pt x="2965026" y="1862724"/>
                </a:lnTo>
                <a:lnTo>
                  <a:pt x="2942663" y="1905438"/>
                </a:lnTo>
                <a:lnTo>
                  <a:pt x="2908752" y="1939116"/>
                </a:lnTo>
                <a:lnTo>
                  <a:pt x="2865810" y="1961168"/>
                </a:lnTo>
                <a:lnTo>
                  <a:pt x="2816352" y="19690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99377" y="4255515"/>
            <a:ext cx="3001010" cy="1993900"/>
          </a:xfrm>
          <a:custGeom>
            <a:avLst/>
            <a:gdLst/>
            <a:ahLst/>
            <a:cxnLst/>
            <a:rect l="l" t="t" r="r" b="b"/>
            <a:pathLst>
              <a:path w="3001009" h="1993900">
                <a:moveTo>
                  <a:pt x="2896819" y="12700"/>
                </a:moveTo>
                <a:lnTo>
                  <a:pt x="103924" y="12700"/>
                </a:lnTo>
                <a:lnTo>
                  <a:pt x="111658" y="0"/>
                </a:lnTo>
                <a:lnTo>
                  <a:pt x="2889084" y="0"/>
                </a:lnTo>
                <a:lnTo>
                  <a:pt x="2896819" y="12700"/>
                </a:lnTo>
                <a:close/>
              </a:path>
              <a:path w="3001009" h="1993900">
                <a:moveTo>
                  <a:pt x="2925724" y="25400"/>
                </a:moveTo>
                <a:lnTo>
                  <a:pt x="75006" y="25400"/>
                </a:lnTo>
                <a:lnTo>
                  <a:pt x="81915" y="12700"/>
                </a:lnTo>
                <a:lnTo>
                  <a:pt x="2918828" y="12700"/>
                </a:lnTo>
                <a:lnTo>
                  <a:pt x="2925724" y="25400"/>
                </a:lnTo>
                <a:close/>
              </a:path>
              <a:path w="3001009" h="1993900">
                <a:moveTo>
                  <a:pt x="114731" y="38100"/>
                </a:moveTo>
                <a:lnTo>
                  <a:pt x="61912" y="38100"/>
                </a:lnTo>
                <a:lnTo>
                  <a:pt x="68338" y="25400"/>
                </a:lnTo>
                <a:lnTo>
                  <a:pt x="121805" y="25400"/>
                </a:lnTo>
                <a:lnTo>
                  <a:pt x="114731" y="38100"/>
                </a:lnTo>
                <a:close/>
              </a:path>
              <a:path w="3001009" h="1993900">
                <a:moveTo>
                  <a:pt x="2938818" y="38100"/>
                </a:moveTo>
                <a:lnTo>
                  <a:pt x="2886011" y="38100"/>
                </a:lnTo>
                <a:lnTo>
                  <a:pt x="2878924" y="25400"/>
                </a:lnTo>
                <a:lnTo>
                  <a:pt x="2932391" y="25400"/>
                </a:lnTo>
                <a:lnTo>
                  <a:pt x="2938818" y="38100"/>
                </a:lnTo>
                <a:close/>
              </a:path>
              <a:path w="3001009" h="1993900">
                <a:moveTo>
                  <a:pt x="90728" y="50800"/>
                </a:moveTo>
                <a:lnTo>
                  <a:pt x="44208" y="50800"/>
                </a:lnTo>
                <a:lnTo>
                  <a:pt x="49834" y="38100"/>
                </a:lnTo>
                <a:lnTo>
                  <a:pt x="97040" y="38100"/>
                </a:lnTo>
                <a:lnTo>
                  <a:pt x="90728" y="50800"/>
                </a:lnTo>
                <a:close/>
              </a:path>
              <a:path w="3001009" h="1993900">
                <a:moveTo>
                  <a:pt x="2956534" y="50800"/>
                </a:moveTo>
                <a:lnTo>
                  <a:pt x="2910014" y="50800"/>
                </a:lnTo>
                <a:lnTo>
                  <a:pt x="2903689" y="38100"/>
                </a:lnTo>
                <a:lnTo>
                  <a:pt x="2950895" y="38100"/>
                </a:lnTo>
                <a:lnTo>
                  <a:pt x="2956534" y="50800"/>
                </a:lnTo>
                <a:close/>
              </a:path>
              <a:path w="3001009" h="1993900">
                <a:moveTo>
                  <a:pt x="74714" y="63500"/>
                </a:moveTo>
                <a:lnTo>
                  <a:pt x="33807" y="63500"/>
                </a:lnTo>
                <a:lnTo>
                  <a:pt x="38862" y="50800"/>
                </a:lnTo>
                <a:lnTo>
                  <a:pt x="80365" y="50800"/>
                </a:lnTo>
                <a:lnTo>
                  <a:pt x="74714" y="63500"/>
                </a:lnTo>
                <a:close/>
              </a:path>
              <a:path w="3001009" h="1993900">
                <a:moveTo>
                  <a:pt x="2966935" y="63500"/>
                </a:moveTo>
                <a:lnTo>
                  <a:pt x="2926029" y="63500"/>
                </a:lnTo>
                <a:lnTo>
                  <a:pt x="2920377" y="50800"/>
                </a:lnTo>
                <a:lnTo>
                  <a:pt x="2961881" y="50800"/>
                </a:lnTo>
                <a:lnTo>
                  <a:pt x="2966935" y="63500"/>
                </a:lnTo>
                <a:close/>
              </a:path>
              <a:path w="3001009" h="1993900">
                <a:moveTo>
                  <a:pt x="52552" y="88900"/>
                </a:moveTo>
                <a:lnTo>
                  <a:pt x="20535" y="88900"/>
                </a:lnTo>
                <a:lnTo>
                  <a:pt x="24638" y="76200"/>
                </a:lnTo>
                <a:lnTo>
                  <a:pt x="29070" y="63500"/>
                </a:lnTo>
                <a:lnTo>
                  <a:pt x="65582" y="63500"/>
                </a:lnTo>
                <a:lnTo>
                  <a:pt x="60680" y="76200"/>
                </a:lnTo>
                <a:lnTo>
                  <a:pt x="56896" y="76200"/>
                </a:lnTo>
                <a:lnTo>
                  <a:pt x="52552" y="88900"/>
                </a:lnTo>
                <a:close/>
              </a:path>
              <a:path w="3001009" h="1993900">
                <a:moveTo>
                  <a:pt x="2980194" y="88900"/>
                </a:moveTo>
                <a:lnTo>
                  <a:pt x="2948190" y="88900"/>
                </a:lnTo>
                <a:lnTo>
                  <a:pt x="2943834" y="76200"/>
                </a:lnTo>
                <a:lnTo>
                  <a:pt x="2940062" y="76200"/>
                </a:lnTo>
                <a:lnTo>
                  <a:pt x="2935160" y="63500"/>
                </a:lnTo>
                <a:lnTo>
                  <a:pt x="2971673" y="63500"/>
                </a:lnTo>
                <a:lnTo>
                  <a:pt x="2976105" y="76200"/>
                </a:lnTo>
                <a:lnTo>
                  <a:pt x="2980194" y="88900"/>
                </a:lnTo>
                <a:close/>
              </a:path>
              <a:path w="3001009" h="1993900">
                <a:moveTo>
                  <a:pt x="45478" y="101600"/>
                </a:moveTo>
                <a:lnTo>
                  <a:pt x="13373" y="101600"/>
                </a:lnTo>
                <a:lnTo>
                  <a:pt x="16776" y="88900"/>
                </a:lnTo>
                <a:lnTo>
                  <a:pt x="49237" y="88900"/>
                </a:lnTo>
                <a:lnTo>
                  <a:pt x="45478" y="101600"/>
                </a:lnTo>
                <a:close/>
              </a:path>
              <a:path w="3001009" h="1993900">
                <a:moveTo>
                  <a:pt x="2987370" y="101600"/>
                </a:moveTo>
                <a:lnTo>
                  <a:pt x="2955251" y="101600"/>
                </a:lnTo>
                <a:lnTo>
                  <a:pt x="2951492" y="88900"/>
                </a:lnTo>
                <a:lnTo>
                  <a:pt x="2983953" y="88900"/>
                </a:lnTo>
                <a:lnTo>
                  <a:pt x="2987370" y="101600"/>
                </a:lnTo>
                <a:close/>
              </a:path>
              <a:path w="3001009" h="1993900">
                <a:moveTo>
                  <a:pt x="34823" y="127000"/>
                </a:moveTo>
                <a:lnTo>
                  <a:pt x="5346" y="127000"/>
                </a:lnTo>
                <a:lnTo>
                  <a:pt x="7645" y="114300"/>
                </a:lnTo>
                <a:lnTo>
                  <a:pt x="10325" y="101600"/>
                </a:lnTo>
                <a:lnTo>
                  <a:pt x="42672" y="101600"/>
                </a:lnTo>
                <a:lnTo>
                  <a:pt x="39560" y="114300"/>
                </a:lnTo>
                <a:lnTo>
                  <a:pt x="37274" y="114300"/>
                </a:lnTo>
                <a:lnTo>
                  <a:pt x="34823" y="127000"/>
                </a:lnTo>
                <a:close/>
              </a:path>
              <a:path w="3001009" h="1993900">
                <a:moveTo>
                  <a:pt x="2995383" y="127000"/>
                </a:moveTo>
                <a:lnTo>
                  <a:pt x="2965907" y="127000"/>
                </a:lnTo>
                <a:lnTo>
                  <a:pt x="2963456" y="114300"/>
                </a:lnTo>
                <a:lnTo>
                  <a:pt x="2961182" y="114300"/>
                </a:lnTo>
                <a:lnTo>
                  <a:pt x="2958058" y="101600"/>
                </a:lnTo>
                <a:lnTo>
                  <a:pt x="2990418" y="101600"/>
                </a:lnTo>
                <a:lnTo>
                  <a:pt x="2993097" y="114300"/>
                </a:lnTo>
                <a:lnTo>
                  <a:pt x="2995383" y="127000"/>
                </a:lnTo>
                <a:close/>
              </a:path>
              <a:path w="3001009" h="1993900">
                <a:moveTo>
                  <a:pt x="29260" y="152400"/>
                </a:moveTo>
                <a:lnTo>
                  <a:pt x="876" y="152400"/>
                </a:lnTo>
                <a:lnTo>
                  <a:pt x="1955" y="139700"/>
                </a:lnTo>
                <a:lnTo>
                  <a:pt x="3454" y="127000"/>
                </a:lnTo>
                <a:lnTo>
                  <a:pt x="33108" y="127000"/>
                </a:lnTo>
                <a:lnTo>
                  <a:pt x="31369" y="139700"/>
                </a:lnTo>
                <a:lnTo>
                  <a:pt x="30251" y="139700"/>
                </a:lnTo>
                <a:lnTo>
                  <a:pt x="29260" y="152400"/>
                </a:lnTo>
                <a:close/>
              </a:path>
              <a:path w="3001009" h="1993900">
                <a:moveTo>
                  <a:pt x="2999867" y="152400"/>
                </a:moveTo>
                <a:lnTo>
                  <a:pt x="2971469" y="152400"/>
                </a:lnTo>
                <a:lnTo>
                  <a:pt x="2970479" y="139700"/>
                </a:lnTo>
                <a:lnTo>
                  <a:pt x="2969361" y="139700"/>
                </a:lnTo>
                <a:lnTo>
                  <a:pt x="2967621" y="127000"/>
                </a:lnTo>
                <a:lnTo>
                  <a:pt x="2997288" y="127000"/>
                </a:lnTo>
                <a:lnTo>
                  <a:pt x="2998787" y="139700"/>
                </a:lnTo>
                <a:lnTo>
                  <a:pt x="2999867" y="152400"/>
                </a:lnTo>
                <a:close/>
              </a:path>
              <a:path w="3001009" h="1993900">
                <a:moveTo>
                  <a:pt x="29337" y="1841500"/>
                </a:moveTo>
                <a:lnTo>
                  <a:pt x="876" y="1841500"/>
                </a:lnTo>
                <a:lnTo>
                  <a:pt x="215" y="1828800"/>
                </a:lnTo>
                <a:lnTo>
                  <a:pt x="0" y="1816100"/>
                </a:lnTo>
                <a:lnTo>
                  <a:pt x="0" y="165100"/>
                </a:lnTo>
                <a:lnTo>
                  <a:pt x="215" y="152400"/>
                </a:lnTo>
                <a:lnTo>
                  <a:pt x="28765" y="152400"/>
                </a:lnTo>
                <a:lnTo>
                  <a:pt x="28562" y="165100"/>
                </a:lnTo>
                <a:lnTo>
                  <a:pt x="28562" y="1816100"/>
                </a:lnTo>
                <a:lnTo>
                  <a:pt x="28765" y="1828800"/>
                </a:lnTo>
                <a:lnTo>
                  <a:pt x="29337" y="1841500"/>
                </a:lnTo>
                <a:close/>
              </a:path>
              <a:path w="3001009" h="1993900">
                <a:moveTo>
                  <a:pt x="2999867" y="1841500"/>
                </a:moveTo>
                <a:lnTo>
                  <a:pt x="2971406" y="1841500"/>
                </a:lnTo>
                <a:lnTo>
                  <a:pt x="2972003" y="1828800"/>
                </a:lnTo>
                <a:lnTo>
                  <a:pt x="2972168" y="1816100"/>
                </a:lnTo>
                <a:lnTo>
                  <a:pt x="2972168" y="165100"/>
                </a:lnTo>
                <a:lnTo>
                  <a:pt x="2971965" y="152400"/>
                </a:lnTo>
                <a:lnTo>
                  <a:pt x="3000527" y="152400"/>
                </a:lnTo>
                <a:lnTo>
                  <a:pt x="3000743" y="165100"/>
                </a:lnTo>
                <a:lnTo>
                  <a:pt x="3000743" y="1816100"/>
                </a:lnTo>
                <a:lnTo>
                  <a:pt x="3000527" y="1828800"/>
                </a:lnTo>
                <a:lnTo>
                  <a:pt x="2999867" y="1841500"/>
                </a:lnTo>
                <a:close/>
              </a:path>
              <a:path w="3001009" h="1993900">
                <a:moveTo>
                  <a:pt x="35039" y="1866900"/>
                </a:moveTo>
                <a:lnTo>
                  <a:pt x="5346" y="1866900"/>
                </a:lnTo>
                <a:lnTo>
                  <a:pt x="3454" y="1854200"/>
                </a:lnTo>
                <a:lnTo>
                  <a:pt x="1955" y="1841500"/>
                </a:lnTo>
                <a:lnTo>
                  <a:pt x="30149" y="1841500"/>
                </a:lnTo>
                <a:lnTo>
                  <a:pt x="31521" y="1854200"/>
                </a:lnTo>
                <a:lnTo>
                  <a:pt x="32931" y="1854200"/>
                </a:lnTo>
                <a:lnTo>
                  <a:pt x="35039" y="1866900"/>
                </a:lnTo>
                <a:close/>
              </a:path>
              <a:path w="3001009" h="1993900">
                <a:moveTo>
                  <a:pt x="2995383" y="1866900"/>
                </a:moveTo>
                <a:lnTo>
                  <a:pt x="2965704" y="1866900"/>
                </a:lnTo>
                <a:lnTo>
                  <a:pt x="2967799" y="1854200"/>
                </a:lnTo>
                <a:lnTo>
                  <a:pt x="2969221" y="1854200"/>
                </a:lnTo>
                <a:lnTo>
                  <a:pt x="2970593" y="1841500"/>
                </a:lnTo>
                <a:lnTo>
                  <a:pt x="2998787" y="1841500"/>
                </a:lnTo>
                <a:lnTo>
                  <a:pt x="2997288" y="1854200"/>
                </a:lnTo>
                <a:lnTo>
                  <a:pt x="2995383" y="1866900"/>
                </a:lnTo>
                <a:close/>
              </a:path>
              <a:path w="3001009" h="1993900">
                <a:moveTo>
                  <a:pt x="45821" y="1892300"/>
                </a:moveTo>
                <a:lnTo>
                  <a:pt x="13373" y="1892300"/>
                </a:lnTo>
                <a:lnTo>
                  <a:pt x="10325" y="1879600"/>
                </a:lnTo>
                <a:lnTo>
                  <a:pt x="7645" y="1866900"/>
                </a:lnTo>
                <a:lnTo>
                  <a:pt x="37033" y="1866900"/>
                </a:lnTo>
                <a:lnTo>
                  <a:pt x="39827" y="1879600"/>
                </a:lnTo>
                <a:lnTo>
                  <a:pt x="42367" y="1879600"/>
                </a:lnTo>
                <a:lnTo>
                  <a:pt x="45821" y="1892300"/>
                </a:lnTo>
                <a:close/>
              </a:path>
              <a:path w="3001009" h="1993900">
                <a:moveTo>
                  <a:pt x="2987370" y="1892300"/>
                </a:moveTo>
                <a:lnTo>
                  <a:pt x="2954921" y="1892300"/>
                </a:lnTo>
                <a:lnTo>
                  <a:pt x="2958363" y="1879600"/>
                </a:lnTo>
                <a:lnTo>
                  <a:pt x="2960916" y="1879600"/>
                </a:lnTo>
                <a:lnTo>
                  <a:pt x="2963697" y="1866900"/>
                </a:lnTo>
                <a:lnTo>
                  <a:pt x="2993097" y="1866900"/>
                </a:lnTo>
                <a:lnTo>
                  <a:pt x="2990418" y="1879600"/>
                </a:lnTo>
                <a:lnTo>
                  <a:pt x="2987370" y="1892300"/>
                </a:lnTo>
                <a:close/>
              </a:path>
              <a:path w="3001009" h="1993900">
                <a:moveTo>
                  <a:pt x="52933" y="1905000"/>
                </a:moveTo>
                <a:lnTo>
                  <a:pt x="20535" y="1905000"/>
                </a:lnTo>
                <a:lnTo>
                  <a:pt x="16776" y="1892300"/>
                </a:lnTo>
                <a:lnTo>
                  <a:pt x="48882" y="1892300"/>
                </a:lnTo>
                <a:lnTo>
                  <a:pt x="52933" y="1905000"/>
                </a:lnTo>
                <a:close/>
              </a:path>
              <a:path w="3001009" h="1993900">
                <a:moveTo>
                  <a:pt x="2980194" y="1905000"/>
                </a:moveTo>
                <a:lnTo>
                  <a:pt x="2947797" y="1905000"/>
                </a:lnTo>
                <a:lnTo>
                  <a:pt x="2951861" y="1892300"/>
                </a:lnTo>
                <a:lnTo>
                  <a:pt x="2983953" y="1892300"/>
                </a:lnTo>
                <a:lnTo>
                  <a:pt x="2980194" y="1905000"/>
                </a:lnTo>
                <a:close/>
              </a:path>
              <a:path w="3001009" h="1993900">
                <a:moveTo>
                  <a:pt x="61112" y="1917700"/>
                </a:moveTo>
                <a:lnTo>
                  <a:pt x="29070" y="1917700"/>
                </a:lnTo>
                <a:lnTo>
                  <a:pt x="24638" y="1905000"/>
                </a:lnTo>
                <a:lnTo>
                  <a:pt x="56489" y="1905000"/>
                </a:lnTo>
                <a:lnTo>
                  <a:pt x="61112" y="1917700"/>
                </a:lnTo>
                <a:close/>
              </a:path>
              <a:path w="3001009" h="1993900">
                <a:moveTo>
                  <a:pt x="2971673" y="1917700"/>
                </a:moveTo>
                <a:lnTo>
                  <a:pt x="2939618" y="1917700"/>
                </a:lnTo>
                <a:lnTo>
                  <a:pt x="2944253" y="1905000"/>
                </a:lnTo>
                <a:lnTo>
                  <a:pt x="2976105" y="1905000"/>
                </a:lnTo>
                <a:lnTo>
                  <a:pt x="2971673" y="1917700"/>
                </a:lnTo>
                <a:close/>
              </a:path>
              <a:path w="3001009" h="1993900">
                <a:moveTo>
                  <a:pt x="75209" y="1930400"/>
                </a:moveTo>
                <a:lnTo>
                  <a:pt x="38862" y="1930400"/>
                </a:lnTo>
                <a:lnTo>
                  <a:pt x="33807" y="1917700"/>
                </a:lnTo>
                <a:lnTo>
                  <a:pt x="69799" y="1917700"/>
                </a:lnTo>
                <a:lnTo>
                  <a:pt x="75209" y="1930400"/>
                </a:lnTo>
                <a:close/>
              </a:path>
              <a:path w="3001009" h="1993900">
                <a:moveTo>
                  <a:pt x="2961881" y="1930400"/>
                </a:moveTo>
                <a:lnTo>
                  <a:pt x="2925521" y="1930400"/>
                </a:lnTo>
                <a:lnTo>
                  <a:pt x="2930931" y="1917700"/>
                </a:lnTo>
                <a:lnTo>
                  <a:pt x="2966935" y="1917700"/>
                </a:lnTo>
                <a:lnTo>
                  <a:pt x="2961881" y="1930400"/>
                </a:lnTo>
                <a:close/>
              </a:path>
              <a:path w="3001009" h="1993900">
                <a:moveTo>
                  <a:pt x="91287" y="1943100"/>
                </a:moveTo>
                <a:lnTo>
                  <a:pt x="49834" y="1943100"/>
                </a:lnTo>
                <a:lnTo>
                  <a:pt x="44208" y="1930400"/>
                </a:lnTo>
                <a:lnTo>
                  <a:pt x="85178" y="1930400"/>
                </a:lnTo>
                <a:lnTo>
                  <a:pt x="91287" y="1943100"/>
                </a:lnTo>
                <a:close/>
              </a:path>
              <a:path w="3001009" h="1993900">
                <a:moveTo>
                  <a:pt x="2950895" y="1943100"/>
                </a:moveTo>
                <a:lnTo>
                  <a:pt x="2909443" y="1943100"/>
                </a:lnTo>
                <a:lnTo>
                  <a:pt x="2915551" y="1930400"/>
                </a:lnTo>
                <a:lnTo>
                  <a:pt x="2956534" y="1930400"/>
                </a:lnTo>
                <a:lnTo>
                  <a:pt x="2950895" y="1943100"/>
                </a:lnTo>
                <a:close/>
              </a:path>
              <a:path w="3001009" h="1993900">
                <a:moveTo>
                  <a:pt x="109093" y="1955800"/>
                </a:moveTo>
                <a:lnTo>
                  <a:pt x="61912" y="1955800"/>
                </a:lnTo>
                <a:lnTo>
                  <a:pt x="55740" y="1943100"/>
                </a:lnTo>
                <a:lnTo>
                  <a:pt x="102374" y="1943100"/>
                </a:lnTo>
                <a:lnTo>
                  <a:pt x="109093" y="1955800"/>
                </a:lnTo>
                <a:close/>
              </a:path>
              <a:path w="3001009" h="1993900">
                <a:moveTo>
                  <a:pt x="115379" y="1955800"/>
                </a:moveTo>
                <a:lnTo>
                  <a:pt x="109093" y="1955800"/>
                </a:lnTo>
                <a:lnTo>
                  <a:pt x="108470" y="1943100"/>
                </a:lnTo>
                <a:lnTo>
                  <a:pt x="115379" y="1955800"/>
                </a:lnTo>
                <a:close/>
              </a:path>
              <a:path w="3001009" h="1993900">
                <a:moveTo>
                  <a:pt x="2891637" y="1955800"/>
                </a:moveTo>
                <a:lnTo>
                  <a:pt x="2885363" y="1955800"/>
                </a:lnTo>
                <a:lnTo>
                  <a:pt x="2892272" y="1943100"/>
                </a:lnTo>
                <a:lnTo>
                  <a:pt x="2891637" y="1955800"/>
                </a:lnTo>
                <a:close/>
              </a:path>
              <a:path w="3001009" h="1993900">
                <a:moveTo>
                  <a:pt x="2938818" y="1955800"/>
                </a:moveTo>
                <a:lnTo>
                  <a:pt x="2891637" y="1955800"/>
                </a:lnTo>
                <a:lnTo>
                  <a:pt x="2898355" y="1943100"/>
                </a:lnTo>
                <a:lnTo>
                  <a:pt x="2944990" y="1943100"/>
                </a:lnTo>
                <a:lnTo>
                  <a:pt x="2938818" y="1955800"/>
                </a:lnTo>
                <a:close/>
              </a:path>
              <a:path w="3001009" h="1993900">
                <a:moveTo>
                  <a:pt x="156032" y="1968500"/>
                </a:moveTo>
                <a:lnTo>
                  <a:pt x="75006" y="1968500"/>
                </a:lnTo>
                <a:lnTo>
                  <a:pt x="68338" y="1955800"/>
                </a:lnTo>
                <a:lnTo>
                  <a:pt x="148221" y="1955800"/>
                </a:lnTo>
                <a:lnTo>
                  <a:pt x="156032" y="1968500"/>
                </a:lnTo>
                <a:close/>
              </a:path>
              <a:path w="3001009" h="1993900">
                <a:moveTo>
                  <a:pt x="2925724" y="1968500"/>
                </a:moveTo>
                <a:lnTo>
                  <a:pt x="2844711" y="1968500"/>
                </a:lnTo>
                <a:lnTo>
                  <a:pt x="2852508" y="1955800"/>
                </a:lnTo>
                <a:lnTo>
                  <a:pt x="2932391" y="1955800"/>
                </a:lnTo>
                <a:lnTo>
                  <a:pt x="2925724" y="1968500"/>
                </a:lnTo>
                <a:close/>
              </a:path>
              <a:path w="3001009" h="1993900">
                <a:moveTo>
                  <a:pt x="2904350" y="1981200"/>
                </a:moveTo>
                <a:lnTo>
                  <a:pt x="96380" y="1981200"/>
                </a:lnTo>
                <a:lnTo>
                  <a:pt x="89039" y="1968500"/>
                </a:lnTo>
                <a:lnTo>
                  <a:pt x="2911690" y="1968500"/>
                </a:lnTo>
                <a:lnTo>
                  <a:pt x="2904350" y="1981200"/>
                </a:lnTo>
                <a:close/>
              </a:path>
              <a:path w="3001009" h="1993900">
                <a:moveTo>
                  <a:pt x="2864853" y="1993900"/>
                </a:moveTo>
                <a:lnTo>
                  <a:pt x="135890" y="1993900"/>
                </a:lnTo>
                <a:lnTo>
                  <a:pt x="127647" y="1981200"/>
                </a:lnTo>
                <a:lnTo>
                  <a:pt x="2873082" y="1981200"/>
                </a:lnTo>
                <a:lnTo>
                  <a:pt x="2864853" y="19939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10016" y="4981955"/>
            <a:ext cx="1173479" cy="399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95743" y="4960620"/>
            <a:ext cx="1173479" cy="399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97980" y="2182367"/>
            <a:ext cx="2987040" cy="1975485"/>
          </a:xfrm>
          <a:custGeom>
            <a:avLst/>
            <a:gdLst/>
            <a:ahLst/>
            <a:cxnLst/>
            <a:rect l="l" t="t" r="r" b="b"/>
            <a:pathLst>
              <a:path w="2987040" h="1975485">
                <a:moveTo>
                  <a:pt x="2830068" y="1975103"/>
                </a:moveTo>
                <a:lnTo>
                  <a:pt x="156972" y="1975103"/>
                </a:lnTo>
                <a:lnTo>
                  <a:pt x="107468" y="1967503"/>
                </a:lnTo>
                <a:lnTo>
                  <a:pt x="64472" y="1945535"/>
                </a:lnTo>
                <a:lnTo>
                  <a:pt x="30530" y="1911823"/>
                </a:lnTo>
                <a:lnTo>
                  <a:pt x="8190" y="1868989"/>
                </a:lnTo>
                <a:lnTo>
                  <a:pt x="0" y="1819655"/>
                </a:lnTo>
                <a:lnTo>
                  <a:pt x="0" y="155447"/>
                </a:lnTo>
                <a:lnTo>
                  <a:pt x="8190" y="106339"/>
                </a:lnTo>
                <a:lnTo>
                  <a:pt x="30530" y="63618"/>
                </a:lnTo>
                <a:lnTo>
                  <a:pt x="64472" y="29906"/>
                </a:lnTo>
                <a:lnTo>
                  <a:pt x="107468" y="7826"/>
                </a:lnTo>
                <a:lnTo>
                  <a:pt x="156972" y="0"/>
                </a:lnTo>
                <a:lnTo>
                  <a:pt x="2830068" y="0"/>
                </a:lnTo>
                <a:lnTo>
                  <a:pt x="2879822" y="7826"/>
                </a:lnTo>
                <a:lnTo>
                  <a:pt x="2922946" y="29906"/>
                </a:lnTo>
                <a:lnTo>
                  <a:pt x="2956889" y="63618"/>
                </a:lnTo>
                <a:lnTo>
                  <a:pt x="2979104" y="106339"/>
                </a:lnTo>
                <a:lnTo>
                  <a:pt x="2987040" y="155447"/>
                </a:lnTo>
                <a:lnTo>
                  <a:pt x="2987040" y="1819655"/>
                </a:lnTo>
                <a:lnTo>
                  <a:pt x="2979104" y="1868989"/>
                </a:lnTo>
                <a:lnTo>
                  <a:pt x="2956889" y="1911823"/>
                </a:lnTo>
                <a:lnTo>
                  <a:pt x="2922946" y="1945535"/>
                </a:lnTo>
                <a:lnTo>
                  <a:pt x="2879822" y="1967503"/>
                </a:lnTo>
                <a:lnTo>
                  <a:pt x="2830068" y="1975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84136" y="2167788"/>
            <a:ext cx="3015615" cy="1993900"/>
          </a:xfrm>
          <a:custGeom>
            <a:avLst/>
            <a:gdLst/>
            <a:ahLst/>
            <a:cxnLst/>
            <a:rect l="l" t="t" r="r" b="b"/>
            <a:pathLst>
              <a:path w="3015615" h="1993900">
                <a:moveTo>
                  <a:pt x="2911017" y="12700"/>
                </a:moveTo>
                <a:lnTo>
                  <a:pt x="104241" y="12700"/>
                </a:lnTo>
                <a:lnTo>
                  <a:pt x="111988" y="0"/>
                </a:lnTo>
                <a:lnTo>
                  <a:pt x="2903258" y="0"/>
                </a:lnTo>
                <a:lnTo>
                  <a:pt x="2911017" y="12700"/>
                </a:lnTo>
                <a:close/>
              </a:path>
              <a:path w="3015615" h="1993900">
                <a:moveTo>
                  <a:pt x="2940011" y="25400"/>
                </a:moveTo>
                <a:lnTo>
                  <a:pt x="75234" y="25400"/>
                </a:lnTo>
                <a:lnTo>
                  <a:pt x="82156" y="12700"/>
                </a:lnTo>
                <a:lnTo>
                  <a:pt x="2933090" y="12700"/>
                </a:lnTo>
                <a:lnTo>
                  <a:pt x="2940011" y="25400"/>
                </a:lnTo>
                <a:close/>
              </a:path>
              <a:path w="3015615" h="1993900">
                <a:moveTo>
                  <a:pt x="115049" y="38100"/>
                </a:moveTo>
                <a:lnTo>
                  <a:pt x="62103" y="38100"/>
                </a:lnTo>
                <a:lnTo>
                  <a:pt x="68541" y="25400"/>
                </a:lnTo>
                <a:lnTo>
                  <a:pt x="122148" y="25400"/>
                </a:lnTo>
                <a:lnTo>
                  <a:pt x="115049" y="38100"/>
                </a:lnTo>
                <a:close/>
              </a:path>
              <a:path w="3015615" h="1993900">
                <a:moveTo>
                  <a:pt x="2953156" y="38100"/>
                </a:moveTo>
                <a:lnTo>
                  <a:pt x="2900210" y="38100"/>
                </a:lnTo>
                <a:lnTo>
                  <a:pt x="2893110" y="25400"/>
                </a:lnTo>
                <a:lnTo>
                  <a:pt x="2946704" y="25400"/>
                </a:lnTo>
                <a:lnTo>
                  <a:pt x="2953156" y="38100"/>
                </a:lnTo>
                <a:close/>
              </a:path>
              <a:path w="3015615" h="1993900">
                <a:moveTo>
                  <a:pt x="90944" y="50800"/>
                </a:moveTo>
                <a:lnTo>
                  <a:pt x="44335" y="50800"/>
                </a:lnTo>
                <a:lnTo>
                  <a:pt x="49987" y="38100"/>
                </a:lnTo>
                <a:lnTo>
                  <a:pt x="97294" y="38100"/>
                </a:lnTo>
                <a:lnTo>
                  <a:pt x="90944" y="50800"/>
                </a:lnTo>
                <a:close/>
              </a:path>
              <a:path w="3015615" h="1993900">
                <a:moveTo>
                  <a:pt x="2970911" y="50800"/>
                </a:moveTo>
                <a:lnTo>
                  <a:pt x="2924302" y="50800"/>
                </a:lnTo>
                <a:lnTo>
                  <a:pt x="2917952" y="38100"/>
                </a:lnTo>
                <a:lnTo>
                  <a:pt x="2965272" y="38100"/>
                </a:lnTo>
                <a:lnTo>
                  <a:pt x="2970911" y="50800"/>
                </a:lnTo>
                <a:close/>
              </a:path>
              <a:path w="3015615" h="1993900">
                <a:moveTo>
                  <a:pt x="74879" y="63500"/>
                </a:moveTo>
                <a:lnTo>
                  <a:pt x="33909" y="63500"/>
                </a:lnTo>
                <a:lnTo>
                  <a:pt x="38976" y="50800"/>
                </a:lnTo>
                <a:lnTo>
                  <a:pt x="80556" y="50800"/>
                </a:lnTo>
                <a:lnTo>
                  <a:pt x="74879" y="63500"/>
                </a:lnTo>
                <a:close/>
              </a:path>
              <a:path w="3015615" h="1993900">
                <a:moveTo>
                  <a:pt x="2981337" y="63500"/>
                </a:moveTo>
                <a:lnTo>
                  <a:pt x="2940380" y="63500"/>
                </a:lnTo>
                <a:lnTo>
                  <a:pt x="2934703" y="50800"/>
                </a:lnTo>
                <a:lnTo>
                  <a:pt x="2976283" y="50800"/>
                </a:lnTo>
                <a:lnTo>
                  <a:pt x="2981337" y="63500"/>
                </a:lnTo>
                <a:close/>
              </a:path>
              <a:path w="3015615" h="1993900">
                <a:moveTo>
                  <a:pt x="52641" y="88900"/>
                </a:moveTo>
                <a:lnTo>
                  <a:pt x="20599" y="88900"/>
                </a:lnTo>
                <a:lnTo>
                  <a:pt x="24714" y="76200"/>
                </a:lnTo>
                <a:lnTo>
                  <a:pt x="29146" y="63500"/>
                </a:lnTo>
                <a:lnTo>
                  <a:pt x="65709" y="63500"/>
                </a:lnTo>
                <a:lnTo>
                  <a:pt x="60794" y="76200"/>
                </a:lnTo>
                <a:lnTo>
                  <a:pt x="56997" y="76200"/>
                </a:lnTo>
                <a:lnTo>
                  <a:pt x="52641" y="88900"/>
                </a:lnTo>
                <a:close/>
              </a:path>
              <a:path w="3015615" h="1993900">
                <a:moveTo>
                  <a:pt x="2994647" y="88900"/>
                </a:moveTo>
                <a:lnTo>
                  <a:pt x="2962617" y="88900"/>
                </a:lnTo>
                <a:lnTo>
                  <a:pt x="2958249" y="76200"/>
                </a:lnTo>
                <a:lnTo>
                  <a:pt x="2954451" y="76200"/>
                </a:lnTo>
                <a:lnTo>
                  <a:pt x="2949536" y="63500"/>
                </a:lnTo>
                <a:lnTo>
                  <a:pt x="2986100" y="63500"/>
                </a:lnTo>
                <a:lnTo>
                  <a:pt x="2990545" y="76200"/>
                </a:lnTo>
                <a:lnTo>
                  <a:pt x="2994647" y="88900"/>
                </a:lnTo>
                <a:close/>
              </a:path>
              <a:path w="3015615" h="1993900">
                <a:moveTo>
                  <a:pt x="45542" y="101600"/>
                </a:moveTo>
                <a:lnTo>
                  <a:pt x="13411" y="101600"/>
                </a:lnTo>
                <a:lnTo>
                  <a:pt x="16827" y="88900"/>
                </a:lnTo>
                <a:lnTo>
                  <a:pt x="49314" y="88900"/>
                </a:lnTo>
                <a:lnTo>
                  <a:pt x="45542" y="101600"/>
                </a:lnTo>
                <a:close/>
              </a:path>
              <a:path w="3015615" h="1993900">
                <a:moveTo>
                  <a:pt x="3001835" y="101600"/>
                </a:moveTo>
                <a:lnTo>
                  <a:pt x="2969704" y="101600"/>
                </a:lnTo>
                <a:lnTo>
                  <a:pt x="2965945" y="88900"/>
                </a:lnTo>
                <a:lnTo>
                  <a:pt x="2998419" y="88900"/>
                </a:lnTo>
                <a:lnTo>
                  <a:pt x="3001835" y="101600"/>
                </a:lnTo>
                <a:close/>
              </a:path>
              <a:path w="3015615" h="1993900">
                <a:moveTo>
                  <a:pt x="34848" y="127000"/>
                </a:moveTo>
                <a:lnTo>
                  <a:pt x="5372" y="127000"/>
                </a:lnTo>
                <a:lnTo>
                  <a:pt x="7670" y="114300"/>
                </a:lnTo>
                <a:lnTo>
                  <a:pt x="10350" y="101600"/>
                </a:lnTo>
                <a:lnTo>
                  <a:pt x="42722" y="101600"/>
                </a:lnTo>
                <a:lnTo>
                  <a:pt x="39598" y="114300"/>
                </a:lnTo>
                <a:lnTo>
                  <a:pt x="37312" y="114300"/>
                </a:lnTo>
                <a:lnTo>
                  <a:pt x="34848" y="127000"/>
                </a:lnTo>
                <a:close/>
              </a:path>
              <a:path w="3015615" h="1993900">
                <a:moveTo>
                  <a:pt x="3009887" y="127000"/>
                </a:moveTo>
                <a:lnTo>
                  <a:pt x="2980397" y="127000"/>
                </a:lnTo>
                <a:lnTo>
                  <a:pt x="2977946" y="114300"/>
                </a:lnTo>
                <a:lnTo>
                  <a:pt x="2975660" y="114300"/>
                </a:lnTo>
                <a:lnTo>
                  <a:pt x="2972523" y="101600"/>
                </a:lnTo>
                <a:lnTo>
                  <a:pt x="3004896" y="101600"/>
                </a:lnTo>
                <a:lnTo>
                  <a:pt x="3007588" y="114300"/>
                </a:lnTo>
                <a:lnTo>
                  <a:pt x="3009887" y="127000"/>
                </a:lnTo>
                <a:close/>
              </a:path>
              <a:path w="3015615" h="1993900">
                <a:moveTo>
                  <a:pt x="29273" y="152400"/>
                </a:moveTo>
                <a:lnTo>
                  <a:pt x="876" y="152400"/>
                </a:lnTo>
                <a:lnTo>
                  <a:pt x="1955" y="139700"/>
                </a:lnTo>
                <a:lnTo>
                  <a:pt x="3467" y="127000"/>
                </a:lnTo>
                <a:lnTo>
                  <a:pt x="33134" y="127000"/>
                </a:lnTo>
                <a:lnTo>
                  <a:pt x="31381" y="139700"/>
                </a:lnTo>
                <a:lnTo>
                  <a:pt x="30264" y="139700"/>
                </a:lnTo>
                <a:lnTo>
                  <a:pt x="29273" y="152400"/>
                </a:lnTo>
                <a:close/>
              </a:path>
              <a:path w="3015615" h="1993900">
                <a:moveTo>
                  <a:pt x="3014383" y="152400"/>
                </a:moveTo>
                <a:lnTo>
                  <a:pt x="2985985" y="152400"/>
                </a:lnTo>
                <a:lnTo>
                  <a:pt x="2984995" y="139700"/>
                </a:lnTo>
                <a:lnTo>
                  <a:pt x="2983865" y="139700"/>
                </a:lnTo>
                <a:lnTo>
                  <a:pt x="2982125" y="127000"/>
                </a:lnTo>
                <a:lnTo>
                  <a:pt x="3011792" y="127000"/>
                </a:lnTo>
                <a:lnTo>
                  <a:pt x="3013290" y="139700"/>
                </a:lnTo>
                <a:lnTo>
                  <a:pt x="3014383" y="152400"/>
                </a:lnTo>
                <a:close/>
              </a:path>
              <a:path w="3015615" h="1993900">
                <a:moveTo>
                  <a:pt x="28778" y="1841500"/>
                </a:moveTo>
                <a:lnTo>
                  <a:pt x="215" y="1841500"/>
                </a:lnTo>
                <a:lnTo>
                  <a:pt x="0" y="1828800"/>
                </a:lnTo>
                <a:lnTo>
                  <a:pt x="0" y="165100"/>
                </a:lnTo>
                <a:lnTo>
                  <a:pt x="215" y="152400"/>
                </a:lnTo>
                <a:lnTo>
                  <a:pt x="28778" y="152400"/>
                </a:lnTo>
                <a:lnTo>
                  <a:pt x="28575" y="165100"/>
                </a:lnTo>
                <a:lnTo>
                  <a:pt x="28575" y="1828800"/>
                </a:lnTo>
                <a:lnTo>
                  <a:pt x="28778" y="1841500"/>
                </a:lnTo>
                <a:close/>
              </a:path>
              <a:path w="3015615" h="1993900">
                <a:moveTo>
                  <a:pt x="3015030" y="1841500"/>
                </a:moveTo>
                <a:lnTo>
                  <a:pt x="2986481" y="1841500"/>
                </a:lnTo>
                <a:lnTo>
                  <a:pt x="2986684" y="1828800"/>
                </a:lnTo>
                <a:lnTo>
                  <a:pt x="2986684" y="165100"/>
                </a:lnTo>
                <a:lnTo>
                  <a:pt x="2986481" y="152400"/>
                </a:lnTo>
                <a:lnTo>
                  <a:pt x="3015030" y="152400"/>
                </a:lnTo>
                <a:lnTo>
                  <a:pt x="3015259" y="165100"/>
                </a:lnTo>
                <a:lnTo>
                  <a:pt x="3015259" y="1828800"/>
                </a:lnTo>
                <a:lnTo>
                  <a:pt x="3015030" y="1841500"/>
                </a:lnTo>
                <a:close/>
              </a:path>
              <a:path w="3015615" h="1993900">
                <a:moveTo>
                  <a:pt x="29337" y="1841500"/>
                </a:moveTo>
                <a:lnTo>
                  <a:pt x="28778" y="1841500"/>
                </a:lnTo>
                <a:lnTo>
                  <a:pt x="28740" y="1828800"/>
                </a:lnTo>
                <a:lnTo>
                  <a:pt x="29337" y="1841500"/>
                </a:lnTo>
                <a:close/>
              </a:path>
              <a:path w="3015615" h="1993900">
                <a:moveTo>
                  <a:pt x="2986481" y="1841500"/>
                </a:moveTo>
                <a:lnTo>
                  <a:pt x="2985909" y="1841500"/>
                </a:lnTo>
                <a:lnTo>
                  <a:pt x="2986519" y="1828800"/>
                </a:lnTo>
                <a:lnTo>
                  <a:pt x="2986481" y="1841500"/>
                </a:lnTo>
                <a:close/>
              </a:path>
              <a:path w="3015615" h="1993900">
                <a:moveTo>
                  <a:pt x="33134" y="1866900"/>
                </a:moveTo>
                <a:lnTo>
                  <a:pt x="3467" y="1866900"/>
                </a:lnTo>
                <a:lnTo>
                  <a:pt x="1955" y="1854200"/>
                </a:lnTo>
                <a:lnTo>
                  <a:pt x="876" y="1841500"/>
                </a:lnTo>
                <a:lnTo>
                  <a:pt x="29273" y="1841500"/>
                </a:lnTo>
                <a:lnTo>
                  <a:pt x="30264" y="1854200"/>
                </a:lnTo>
                <a:lnTo>
                  <a:pt x="31381" y="1854200"/>
                </a:lnTo>
                <a:lnTo>
                  <a:pt x="33134" y="1866900"/>
                </a:lnTo>
                <a:close/>
              </a:path>
              <a:path w="3015615" h="1993900">
                <a:moveTo>
                  <a:pt x="3011792" y="1866900"/>
                </a:moveTo>
                <a:lnTo>
                  <a:pt x="2982125" y="1866900"/>
                </a:lnTo>
                <a:lnTo>
                  <a:pt x="2983865" y="1854200"/>
                </a:lnTo>
                <a:lnTo>
                  <a:pt x="2984995" y="1854200"/>
                </a:lnTo>
                <a:lnTo>
                  <a:pt x="2985985" y="1841500"/>
                </a:lnTo>
                <a:lnTo>
                  <a:pt x="3014383" y="1841500"/>
                </a:lnTo>
                <a:lnTo>
                  <a:pt x="3013290" y="1854200"/>
                </a:lnTo>
                <a:lnTo>
                  <a:pt x="3011792" y="1866900"/>
                </a:lnTo>
                <a:close/>
              </a:path>
              <a:path w="3015615" h="1993900">
                <a:moveTo>
                  <a:pt x="42722" y="1892300"/>
                </a:moveTo>
                <a:lnTo>
                  <a:pt x="10350" y="1892300"/>
                </a:lnTo>
                <a:lnTo>
                  <a:pt x="7670" y="1879600"/>
                </a:lnTo>
                <a:lnTo>
                  <a:pt x="5372" y="1866900"/>
                </a:lnTo>
                <a:lnTo>
                  <a:pt x="34848" y="1866900"/>
                </a:lnTo>
                <a:lnTo>
                  <a:pt x="37312" y="1879600"/>
                </a:lnTo>
                <a:lnTo>
                  <a:pt x="39598" y="1879600"/>
                </a:lnTo>
                <a:lnTo>
                  <a:pt x="42722" y="1892300"/>
                </a:lnTo>
                <a:close/>
              </a:path>
              <a:path w="3015615" h="1993900">
                <a:moveTo>
                  <a:pt x="3004896" y="1892300"/>
                </a:moveTo>
                <a:lnTo>
                  <a:pt x="2972523" y="1892300"/>
                </a:lnTo>
                <a:lnTo>
                  <a:pt x="2975660" y="1879600"/>
                </a:lnTo>
                <a:lnTo>
                  <a:pt x="2977946" y="1879600"/>
                </a:lnTo>
                <a:lnTo>
                  <a:pt x="2980397" y="1866900"/>
                </a:lnTo>
                <a:lnTo>
                  <a:pt x="3009887" y="1866900"/>
                </a:lnTo>
                <a:lnTo>
                  <a:pt x="3007588" y="1879600"/>
                </a:lnTo>
                <a:lnTo>
                  <a:pt x="3004896" y="1892300"/>
                </a:lnTo>
                <a:close/>
              </a:path>
              <a:path w="3015615" h="1993900">
                <a:moveTo>
                  <a:pt x="49314" y="1905000"/>
                </a:moveTo>
                <a:lnTo>
                  <a:pt x="16827" y="1905000"/>
                </a:lnTo>
                <a:lnTo>
                  <a:pt x="13411" y="1892300"/>
                </a:lnTo>
                <a:lnTo>
                  <a:pt x="45542" y="1892300"/>
                </a:lnTo>
                <a:lnTo>
                  <a:pt x="49314" y="1905000"/>
                </a:lnTo>
                <a:close/>
              </a:path>
              <a:path w="3015615" h="1993900">
                <a:moveTo>
                  <a:pt x="2998419" y="1905000"/>
                </a:moveTo>
                <a:lnTo>
                  <a:pt x="2965945" y="1905000"/>
                </a:lnTo>
                <a:lnTo>
                  <a:pt x="2969704" y="1892300"/>
                </a:lnTo>
                <a:lnTo>
                  <a:pt x="3001835" y="1892300"/>
                </a:lnTo>
                <a:lnTo>
                  <a:pt x="2998419" y="1905000"/>
                </a:lnTo>
                <a:close/>
              </a:path>
              <a:path w="3015615" h="1993900">
                <a:moveTo>
                  <a:pt x="56997" y="1917700"/>
                </a:moveTo>
                <a:lnTo>
                  <a:pt x="24714" y="1917700"/>
                </a:lnTo>
                <a:lnTo>
                  <a:pt x="20599" y="1905000"/>
                </a:lnTo>
                <a:lnTo>
                  <a:pt x="52641" y="1905000"/>
                </a:lnTo>
                <a:lnTo>
                  <a:pt x="56997" y="1917700"/>
                </a:lnTo>
                <a:close/>
              </a:path>
              <a:path w="3015615" h="1993900">
                <a:moveTo>
                  <a:pt x="2990545" y="1917700"/>
                </a:moveTo>
                <a:lnTo>
                  <a:pt x="2958249" y="1917700"/>
                </a:lnTo>
                <a:lnTo>
                  <a:pt x="2962617" y="1905000"/>
                </a:lnTo>
                <a:lnTo>
                  <a:pt x="2994647" y="1905000"/>
                </a:lnTo>
                <a:lnTo>
                  <a:pt x="2990545" y="1917700"/>
                </a:lnTo>
                <a:close/>
              </a:path>
              <a:path w="3015615" h="1993900">
                <a:moveTo>
                  <a:pt x="70434" y="1930400"/>
                </a:moveTo>
                <a:lnTo>
                  <a:pt x="33909" y="1930400"/>
                </a:lnTo>
                <a:lnTo>
                  <a:pt x="29146" y="1917700"/>
                </a:lnTo>
                <a:lnTo>
                  <a:pt x="65252" y="1917700"/>
                </a:lnTo>
                <a:lnTo>
                  <a:pt x="70434" y="1930400"/>
                </a:lnTo>
                <a:close/>
              </a:path>
              <a:path w="3015615" h="1993900">
                <a:moveTo>
                  <a:pt x="2981337" y="1930400"/>
                </a:moveTo>
                <a:lnTo>
                  <a:pt x="2944825" y="1930400"/>
                </a:lnTo>
                <a:lnTo>
                  <a:pt x="2949994" y="1917700"/>
                </a:lnTo>
                <a:lnTo>
                  <a:pt x="2986100" y="1917700"/>
                </a:lnTo>
                <a:lnTo>
                  <a:pt x="2981337" y="1930400"/>
                </a:lnTo>
                <a:close/>
              </a:path>
              <a:path w="3015615" h="1993900">
                <a:moveTo>
                  <a:pt x="80556" y="1943100"/>
                </a:moveTo>
                <a:lnTo>
                  <a:pt x="44335" y="1943100"/>
                </a:lnTo>
                <a:lnTo>
                  <a:pt x="38976" y="1930400"/>
                </a:lnTo>
                <a:lnTo>
                  <a:pt x="74879" y="1930400"/>
                </a:lnTo>
                <a:lnTo>
                  <a:pt x="80556" y="1943100"/>
                </a:lnTo>
                <a:close/>
              </a:path>
              <a:path w="3015615" h="1993900">
                <a:moveTo>
                  <a:pt x="2970911" y="1943100"/>
                </a:moveTo>
                <a:lnTo>
                  <a:pt x="2934703" y="1943100"/>
                </a:lnTo>
                <a:lnTo>
                  <a:pt x="2940380" y="1930400"/>
                </a:lnTo>
                <a:lnTo>
                  <a:pt x="2976283" y="1930400"/>
                </a:lnTo>
                <a:lnTo>
                  <a:pt x="2970911" y="1943100"/>
                </a:lnTo>
                <a:close/>
              </a:path>
              <a:path w="3015615" h="1993900">
                <a:moveTo>
                  <a:pt x="103251" y="1955800"/>
                </a:moveTo>
                <a:lnTo>
                  <a:pt x="55905" y="1955800"/>
                </a:lnTo>
                <a:lnTo>
                  <a:pt x="49987" y="1943100"/>
                </a:lnTo>
                <a:lnTo>
                  <a:pt x="96710" y="1943100"/>
                </a:lnTo>
                <a:lnTo>
                  <a:pt x="103251" y="1955800"/>
                </a:lnTo>
                <a:close/>
              </a:path>
              <a:path w="3015615" h="1993900">
                <a:moveTo>
                  <a:pt x="2959341" y="1955800"/>
                </a:moveTo>
                <a:lnTo>
                  <a:pt x="2911995" y="1955800"/>
                </a:lnTo>
                <a:lnTo>
                  <a:pt x="2918548" y="1943100"/>
                </a:lnTo>
                <a:lnTo>
                  <a:pt x="2965272" y="1943100"/>
                </a:lnTo>
                <a:lnTo>
                  <a:pt x="2959341" y="1955800"/>
                </a:lnTo>
                <a:close/>
              </a:path>
              <a:path w="3015615" h="1993900">
                <a:moveTo>
                  <a:pt x="128752" y="1968500"/>
                </a:moveTo>
                <a:lnTo>
                  <a:pt x="68541" y="1968500"/>
                </a:lnTo>
                <a:lnTo>
                  <a:pt x="62103" y="1955800"/>
                </a:lnTo>
                <a:lnTo>
                  <a:pt x="121488" y="1955800"/>
                </a:lnTo>
                <a:lnTo>
                  <a:pt x="128752" y="1968500"/>
                </a:lnTo>
                <a:close/>
              </a:path>
              <a:path w="3015615" h="1993900">
                <a:moveTo>
                  <a:pt x="2946704" y="1968500"/>
                </a:moveTo>
                <a:lnTo>
                  <a:pt x="2886506" y="1968500"/>
                </a:lnTo>
                <a:lnTo>
                  <a:pt x="2893771" y="1955800"/>
                </a:lnTo>
                <a:lnTo>
                  <a:pt x="2953156" y="1955800"/>
                </a:lnTo>
                <a:lnTo>
                  <a:pt x="2946704" y="1968500"/>
                </a:lnTo>
                <a:close/>
              </a:path>
              <a:path w="3015615" h="1993900">
                <a:moveTo>
                  <a:pt x="2925940" y="1981200"/>
                </a:moveTo>
                <a:lnTo>
                  <a:pt x="89306" y="1981200"/>
                </a:lnTo>
                <a:lnTo>
                  <a:pt x="82156" y="1968500"/>
                </a:lnTo>
                <a:lnTo>
                  <a:pt x="2933090" y="1968500"/>
                </a:lnTo>
                <a:lnTo>
                  <a:pt x="2925940" y="1981200"/>
                </a:lnTo>
                <a:close/>
              </a:path>
              <a:path w="3015615" h="1993900">
                <a:moveTo>
                  <a:pt x="2903258" y="1993900"/>
                </a:moveTo>
                <a:lnTo>
                  <a:pt x="111988" y="1993900"/>
                </a:lnTo>
                <a:lnTo>
                  <a:pt x="104241" y="1981200"/>
                </a:lnTo>
                <a:lnTo>
                  <a:pt x="2911017" y="1981200"/>
                </a:lnTo>
                <a:lnTo>
                  <a:pt x="2903258" y="19939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41592" y="2211323"/>
            <a:ext cx="1488948" cy="1435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37247" y="2150364"/>
            <a:ext cx="2747772" cy="1969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697980" y="2020823"/>
            <a:ext cx="3108960" cy="2249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12722" y="2486774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14107" y="2540101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57"/>
                </a:moveTo>
                <a:lnTo>
                  <a:pt x="0" y="190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615504" y="2593416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16888" y="2646743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190"/>
                </a:lnTo>
                <a:lnTo>
                  <a:pt x="7620" y="0"/>
                </a:lnTo>
                <a:lnTo>
                  <a:pt x="8407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618285" y="2700058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07" y="0"/>
                </a:lnTo>
                <a:lnTo>
                  <a:pt x="8407" y="30479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19669" y="2753385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19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21054" y="2806700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20" y="30480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22451" y="2860027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07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23835" y="2913354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57"/>
                </a:moveTo>
                <a:lnTo>
                  <a:pt x="0" y="190"/>
                </a:lnTo>
                <a:lnTo>
                  <a:pt x="7620" y="0"/>
                </a:lnTo>
                <a:lnTo>
                  <a:pt x="8407" y="30467"/>
                </a:lnTo>
                <a:lnTo>
                  <a:pt x="787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25219" y="2966669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26616" y="3019996"/>
            <a:ext cx="8255" cy="24765"/>
          </a:xfrm>
          <a:custGeom>
            <a:avLst/>
            <a:gdLst/>
            <a:ahLst/>
            <a:cxnLst/>
            <a:rect l="l" t="t" r="r" b="b"/>
            <a:pathLst>
              <a:path w="8254" h="24764">
                <a:moveTo>
                  <a:pt x="622" y="24206"/>
                </a:moveTo>
                <a:lnTo>
                  <a:pt x="0" y="190"/>
                </a:lnTo>
                <a:lnTo>
                  <a:pt x="7607" y="0"/>
                </a:lnTo>
                <a:lnTo>
                  <a:pt x="8242" y="24015"/>
                </a:lnTo>
                <a:lnTo>
                  <a:pt x="622" y="2420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998622" y="2368334"/>
            <a:ext cx="4455795" cy="301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</a:t>
            </a:r>
            <a:r>
              <a:rPr dirty="0" sz="2400" spc="-5" b="1">
                <a:latin typeface="华文楷体"/>
                <a:cs typeface="华文楷体"/>
              </a:rPr>
              <a:t>场</a:t>
            </a:r>
            <a:endParaRPr sz="2400">
              <a:latin typeface="华文楷体"/>
              <a:cs typeface="华文楷体"/>
            </a:endParaRPr>
          </a:p>
          <a:p>
            <a:pPr algn="ctr" marL="467995">
              <a:lnSpc>
                <a:spcPct val="100000"/>
              </a:lnSpc>
              <a:spcBef>
                <a:spcPts val="2755"/>
              </a:spcBef>
            </a:pPr>
            <a:r>
              <a:rPr dirty="0" sz="2400" b="1">
                <a:latin typeface="华文楷体"/>
                <a:cs typeface="华文楷体"/>
              </a:rPr>
              <a:t>以“场”为媒</a:t>
            </a:r>
            <a:r>
              <a:rPr dirty="0" sz="2400" spc="-5" b="1">
                <a:latin typeface="华文楷体"/>
                <a:cs typeface="华文楷体"/>
              </a:rPr>
              <a:t>介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imes New Roman"/>
              <a:cs typeface="Times New Roman"/>
            </a:endParaRPr>
          </a:p>
          <a:p>
            <a:pPr algn="r" marR="5080">
              <a:lnSpc>
                <a:spcPts val="2680"/>
              </a:lnSpc>
            </a:pPr>
            <a:r>
              <a:rPr dirty="0" sz="2400" b="1">
                <a:latin typeface="华文楷体"/>
                <a:cs typeface="华文楷体"/>
              </a:rPr>
              <a:t>磁</a:t>
            </a:r>
            <a:r>
              <a:rPr dirty="0" sz="2400" spc="-5" b="1">
                <a:latin typeface="华文楷体"/>
                <a:cs typeface="华文楷体"/>
              </a:rPr>
              <a:t>场</a:t>
            </a:r>
            <a:endParaRPr sz="2400">
              <a:latin typeface="华文楷体"/>
              <a:cs typeface="华文楷体"/>
            </a:endParaRPr>
          </a:p>
          <a:p>
            <a:pPr algn="ctr" marL="468630">
              <a:lnSpc>
                <a:spcPts val="2680"/>
              </a:lnSpc>
            </a:pPr>
            <a:r>
              <a:rPr dirty="0" sz="2400" b="1">
                <a:latin typeface="华文楷体"/>
                <a:cs typeface="华文楷体"/>
              </a:rPr>
              <a:t>“超距作用</a:t>
            </a:r>
            <a:r>
              <a:rPr dirty="0" sz="2400" spc="-5" b="1">
                <a:latin typeface="华文楷体"/>
                <a:cs typeface="华文楷体"/>
              </a:rPr>
              <a:t>”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800" b="1">
                <a:latin typeface="华文楷体"/>
                <a:cs typeface="华文楷体"/>
              </a:rPr>
              <a:t>法拉</a:t>
            </a:r>
            <a:r>
              <a:rPr dirty="0" sz="1800" spc="-5" b="1">
                <a:latin typeface="华文楷体"/>
                <a:cs typeface="华文楷体"/>
              </a:rPr>
              <a:t>第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37845" y="2814993"/>
            <a:ext cx="1557655" cy="861060"/>
          </a:xfrm>
          <a:custGeom>
            <a:avLst/>
            <a:gdLst/>
            <a:ahLst/>
            <a:cxnLst/>
            <a:rect l="l" t="t" r="r" b="b"/>
            <a:pathLst>
              <a:path w="1557654" h="861060">
                <a:moveTo>
                  <a:pt x="857643" y="859789"/>
                </a:moveTo>
                <a:lnTo>
                  <a:pt x="699731" y="859789"/>
                </a:lnTo>
                <a:lnTo>
                  <a:pt x="661085" y="857250"/>
                </a:lnTo>
                <a:lnTo>
                  <a:pt x="641984" y="854709"/>
                </a:lnTo>
                <a:lnTo>
                  <a:pt x="623036" y="853439"/>
                </a:lnTo>
                <a:lnTo>
                  <a:pt x="567220" y="845819"/>
                </a:lnTo>
                <a:lnTo>
                  <a:pt x="548970" y="842009"/>
                </a:lnTo>
                <a:lnTo>
                  <a:pt x="530910" y="839469"/>
                </a:lnTo>
                <a:lnTo>
                  <a:pt x="443636" y="820419"/>
                </a:lnTo>
                <a:lnTo>
                  <a:pt x="346328" y="789939"/>
                </a:lnTo>
                <a:lnTo>
                  <a:pt x="286562" y="764539"/>
                </a:lnTo>
                <a:lnTo>
                  <a:pt x="244665" y="744219"/>
                </a:lnTo>
                <a:lnTo>
                  <a:pt x="231292" y="737869"/>
                </a:lnTo>
                <a:lnTo>
                  <a:pt x="193027" y="715009"/>
                </a:lnTo>
                <a:lnTo>
                  <a:pt x="157683" y="690879"/>
                </a:lnTo>
                <a:lnTo>
                  <a:pt x="146570" y="683259"/>
                </a:lnTo>
                <a:lnTo>
                  <a:pt x="115354" y="656589"/>
                </a:lnTo>
                <a:lnTo>
                  <a:pt x="87439" y="629919"/>
                </a:lnTo>
                <a:lnTo>
                  <a:pt x="70751" y="610869"/>
                </a:lnTo>
                <a:lnTo>
                  <a:pt x="63017" y="601979"/>
                </a:lnTo>
                <a:lnTo>
                  <a:pt x="36182" y="561339"/>
                </a:lnTo>
                <a:lnTo>
                  <a:pt x="20637" y="529589"/>
                </a:lnTo>
                <a:lnTo>
                  <a:pt x="16382" y="519429"/>
                </a:lnTo>
                <a:lnTo>
                  <a:pt x="4127" y="476250"/>
                </a:lnTo>
                <a:lnTo>
                  <a:pt x="0" y="435609"/>
                </a:lnTo>
                <a:lnTo>
                  <a:pt x="0" y="424179"/>
                </a:lnTo>
                <a:lnTo>
                  <a:pt x="4127" y="384809"/>
                </a:lnTo>
                <a:lnTo>
                  <a:pt x="20637" y="330199"/>
                </a:lnTo>
                <a:lnTo>
                  <a:pt x="42252" y="289559"/>
                </a:lnTo>
                <a:lnTo>
                  <a:pt x="70751" y="250189"/>
                </a:lnTo>
                <a:lnTo>
                  <a:pt x="78905" y="240029"/>
                </a:lnTo>
                <a:lnTo>
                  <a:pt x="87439" y="231139"/>
                </a:lnTo>
                <a:lnTo>
                  <a:pt x="96367" y="222249"/>
                </a:lnTo>
                <a:lnTo>
                  <a:pt x="105676" y="212089"/>
                </a:lnTo>
                <a:lnTo>
                  <a:pt x="115354" y="203199"/>
                </a:lnTo>
                <a:lnTo>
                  <a:pt x="125399" y="194309"/>
                </a:lnTo>
                <a:lnTo>
                  <a:pt x="135813" y="186689"/>
                </a:lnTo>
                <a:lnTo>
                  <a:pt x="146570" y="177799"/>
                </a:lnTo>
                <a:lnTo>
                  <a:pt x="180911" y="153669"/>
                </a:lnTo>
                <a:lnTo>
                  <a:pt x="218224" y="130809"/>
                </a:lnTo>
                <a:lnTo>
                  <a:pt x="272300" y="102869"/>
                </a:lnTo>
                <a:lnTo>
                  <a:pt x="286562" y="95249"/>
                </a:lnTo>
                <a:lnTo>
                  <a:pt x="301091" y="88899"/>
                </a:lnTo>
                <a:lnTo>
                  <a:pt x="315899" y="83819"/>
                </a:lnTo>
                <a:lnTo>
                  <a:pt x="346328" y="71119"/>
                </a:lnTo>
                <a:lnTo>
                  <a:pt x="443636" y="40639"/>
                </a:lnTo>
                <a:lnTo>
                  <a:pt x="548970" y="17779"/>
                </a:lnTo>
                <a:lnTo>
                  <a:pt x="623036" y="7619"/>
                </a:lnTo>
                <a:lnTo>
                  <a:pt x="641984" y="6349"/>
                </a:lnTo>
                <a:lnTo>
                  <a:pt x="661085" y="3809"/>
                </a:lnTo>
                <a:lnTo>
                  <a:pt x="719277" y="0"/>
                </a:lnTo>
                <a:lnTo>
                  <a:pt x="838098" y="0"/>
                </a:lnTo>
                <a:lnTo>
                  <a:pt x="896289" y="3809"/>
                </a:lnTo>
                <a:lnTo>
                  <a:pt x="915390" y="6349"/>
                </a:lnTo>
                <a:lnTo>
                  <a:pt x="934338" y="7619"/>
                </a:lnTo>
                <a:lnTo>
                  <a:pt x="1008405" y="17779"/>
                </a:lnTo>
                <a:lnTo>
                  <a:pt x="1056110" y="27939"/>
                </a:lnTo>
                <a:lnTo>
                  <a:pt x="739838" y="27939"/>
                </a:lnTo>
                <a:lnTo>
                  <a:pt x="720356" y="29209"/>
                </a:lnTo>
                <a:lnTo>
                  <a:pt x="720559" y="29209"/>
                </a:lnTo>
                <a:lnTo>
                  <a:pt x="701217" y="30479"/>
                </a:lnTo>
                <a:lnTo>
                  <a:pt x="701408" y="30479"/>
                </a:lnTo>
                <a:lnTo>
                  <a:pt x="682205" y="31749"/>
                </a:lnTo>
                <a:lnTo>
                  <a:pt x="682409" y="31749"/>
                </a:lnTo>
                <a:lnTo>
                  <a:pt x="663359" y="33019"/>
                </a:lnTo>
                <a:lnTo>
                  <a:pt x="663549" y="33019"/>
                </a:lnTo>
                <a:lnTo>
                  <a:pt x="644651" y="34289"/>
                </a:lnTo>
                <a:lnTo>
                  <a:pt x="644855" y="34289"/>
                </a:lnTo>
                <a:lnTo>
                  <a:pt x="626109" y="36829"/>
                </a:lnTo>
                <a:lnTo>
                  <a:pt x="626300" y="36829"/>
                </a:lnTo>
                <a:lnTo>
                  <a:pt x="607733" y="38099"/>
                </a:lnTo>
                <a:lnTo>
                  <a:pt x="607923" y="38099"/>
                </a:lnTo>
                <a:lnTo>
                  <a:pt x="589521" y="40639"/>
                </a:lnTo>
                <a:lnTo>
                  <a:pt x="589724" y="40639"/>
                </a:lnTo>
                <a:lnTo>
                  <a:pt x="571487" y="43179"/>
                </a:lnTo>
                <a:lnTo>
                  <a:pt x="571690" y="43179"/>
                </a:lnTo>
                <a:lnTo>
                  <a:pt x="553643" y="46989"/>
                </a:lnTo>
                <a:lnTo>
                  <a:pt x="553847" y="46989"/>
                </a:lnTo>
                <a:lnTo>
                  <a:pt x="535990" y="49529"/>
                </a:lnTo>
                <a:lnTo>
                  <a:pt x="536194" y="49529"/>
                </a:lnTo>
                <a:lnTo>
                  <a:pt x="518528" y="53339"/>
                </a:lnTo>
                <a:lnTo>
                  <a:pt x="518744" y="53339"/>
                </a:lnTo>
                <a:lnTo>
                  <a:pt x="501281" y="57149"/>
                </a:lnTo>
                <a:lnTo>
                  <a:pt x="501484" y="57149"/>
                </a:lnTo>
                <a:lnTo>
                  <a:pt x="489978" y="59689"/>
                </a:lnTo>
                <a:lnTo>
                  <a:pt x="484441" y="59689"/>
                </a:lnTo>
                <a:lnTo>
                  <a:pt x="467398" y="64769"/>
                </a:lnTo>
                <a:lnTo>
                  <a:pt x="467613" y="64769"/>
                </a:lnTo>
                <a:lnTo>
                  <a:pt x="450786" y="68579"/>
                </a:lnTo>
                <a:lnTo>
                  <a:pt x="451002" y="68579"/>
                </a:lnTo>
                <a:lnTo>
                  <a:pt x="438553" y="72389"/>
                </a:lnTo>
                <a:lnTo>
                  <a:pt x="434619" y="72389"/>
                </a:lnTo>
                <a:lnTo>
                  <a:pt x="418249" y="77469"/>
                </a:lnTo>
                <a:lnTo>
                  <a:pt x="418465" y="77469"/>
                </a:lnTo>
                <a:lnTo>
                  <a:pt x="402335" y="82549"/>
                </a:lnTo>
                <a:lnTo>
                  <a:pt x="402551" y="82549"/>
                </a:lnTo>
                <a:lnTo>
                  <a:pt x="386664" y="87629"/>
                </a:lnTo>
                <a:lnTo>
                  <a:pt x="386892" y="87629"/>
                </a:lnTo>
                <a:lnTo>
                  <a:pt x="371259" y="92709"/>
                </a:lnTo>
                <a:lnTo>
                  <a:pt x="371475" y="92709"/>
                </a:lnTo>
                <a:lnTo>
                  <a:pt x="356095" y="97789"/>
                </a:lnTo>
                <a:lnTo>
                  <a:pt x="356323" y="97789"/>
                </a:lnTo>
                <a:lnTo>
                  <a:pt x="341198" y="104139"/>
                </a:lnTo>
                <a:lnTo>
                  <a:pt x="341426" y="104139"/>
                </a:lnTo>
                <a:lnTo>
                  <a:pt x="326580" y="109219"/>
                </a:lnTo>
                <a:lnTo>
                  <a:pt x="326809" y="109219"/>
                </a:lnTo>
                <a:lnTo>
                  <a:pt x="312229" y="115569"/>
                </a:lnTo>
                <a:lnTo>
                  <a:pt x="312458" y="115569"/>
                </a:lnTo>
                <a:lnTo>
                  <a:pt x="298170" y="121919"/>
                </a:lnTo>
                <a:lnTo>
                  <a:pt x="298399" y="121919"/>
                </a:lnTo>
                <a:lnTo>
                  <a:pt x="284391" y="128269"/>
                </a:lnTo>
                <a:lnTo>
                  <a:pt x="284632" y="128269"/>
                </a:lnTo>
                <a:lnTo>
                  <a:pt x="270903" y="134619"/>
                </a:lnTo>
                <a:lnTo>
                  <a:pt x="271145" y="134619"/>
                </a:lnTo>
                <a:lnTo>
                  <a:pt x="257721" y="140969"/>
                </a:lnTo>
                <a:lnTo>
                  <a:pt x="257975" y="140969"/>
                </a:lnTo>
                <a:lnTo>
                  <a:pt x="244843" y="148589"/>
                </a:lnTo>
                <a:lnTo>
                  <a:pt x="245097" y="148589"/>
                </a:lnTo>
                <a:lnTo>
                  <a:pt x="232282" y="154939"/>
                </a:lnTo>
                <a:lnTo>
                  <a:pt x="232536" y="154939"/>
                </a:lnTo>
                <a:lnTo>
                  <a:pt x="220040" y="162559"/>
                </a:lnTo>
                <a:lnTo>
                  <a:pt x="220294" y="162559"/>
                </a:lnTo>
                <a:lnTo>
                  <a:pt x="208127" y="170179"/>
                </a:lnTo>
                <a:lnTo>
                  <a:pt x="208381" y="170179"/>
                </a:lnTo>
                <a:lnTo>
                  <a:pt x="196532" y="177799"/>
                </a:lnTo>
                <a:lnTo>
                  <a:pt x="196799" y="177799"/>
                </a:lnTo>
                <a:lnTo>
                  <a:pt x="187200" y="184149"/>
                </a:lnTo>
                <a:lnTo>
                  <a:pt x="185559" y="184149"/>
                </a:lnTo>
                <a:lnTo>
                  <a:pt x="174383" y="193039"/>
                </a:lnTo>
                <a:lnTo>
                  <a:pt x="174650" y="193039"/>
                </a:lnTo>
                <a:lnTo>
                  <a:pt x="163817" y="200659"/>
                </a:lnTo>
                <a:lnTo>
                  <a:pt x="164096" y="200659"/>
                </a:lnTo>
                <a:lnTo>
                  <a:pt x="153619" y="208279"/>
                </a:lnTo>
                <a:lnTo>
                  <a:pt x="153898" y="208279"/>
                </a:lnTo>
                <a:lnTo>
                  <a:pt x="143776" y="217169"/>
                </a:lnTo>
                <a:lnTo>
                  <a:pt x="144056" y="217169"/>
                </a:lnTo>
                <a:lnTo>
                  <a:pt x="134302" y="224789"/>
                </a:lnTo>
                <a:lnTo>
                  <a:pt x="134581" y="224789"/>
                </a:lnTo>
                <a:lnTo>
                  <a:pt x="125196" y="233679"/>
                </a:lnTo>
                <a:lnTo>
                  <a:pt x="125488" y="233679"/>
                </a:lnTo>
                <a:lnTo>
                  <a:pt x="117759" y="241299"/>
                </a:lnTo>
                <a:lnTo>
                  <a:pt x="116763" y="241299"/>
                </a:lnTo>
                <a:lnTo>
                  <a:pt x="108127" y="250189"/>
                </a:lnTo>
                <a:lnTo>
                  <a:pt x="108419" y="250189"/>
                </a:lnTo>
                <a:lnTo>
                  <a:pt x="100177" y="259079"/>
                </a:lnTo>
                <a:lnTo>
                  <a:pt x="100469" y="259079"/>
                </a:lnTo>
                <a:lnTo>
                  <a:pt x="92608" y="267969"/>
                </a:lnTo>
                <a:lnTo>
                  <a:pt x="92900" y="267969"/>
                </a:lnTo>
                <a:lnTo>
                  <a:pt x="85445" y="276859"/>
                </a:lnTo>
                <a:lnTo>
                  <a:pt x="85737" y="276859"/>
                </a:lnTo>
                <a:lnTo>
                  <a:pt x="78689" y="285749"/>
                </a:lnTo>
                <a:lnTo>
                  <a:pt x="78968" y="285749"/>
                </a:lnTo>
                <a:lnTo>
                  <a:pt x="73167" y="294639"/>
                </a:lnTo>
                <a:lnTo>
                  <a:pt x="72618" y="294639"/>
                </a:lnTo>
                <a:lnTo>
                  <a:pt x="67173" y="303529"/>
                </a:lnTo>
                <a:lnTo>
                  <a:pt x="66675" y="303529"/>
                </a:lnTo>
                <a:lnTo>
                  <a:pt x="60871" y="313689"/>
                </a:lnTo>
                <a:lnTo>
                  <a:pt x="61137" y="313689"/>
                </a:lnTo>
                <a:lnTo>
                  <a:pt x="55765" y="322579"/>
                </a:lnTo>
                <a:lnTo>
                  <a:pt x="56032" y="322579"/>
                </a:lnTo>
                <a:lnTo>
                  <a:pt x="51092" y="332739"/>
                </a:lnTo>
                <a:lnTo>
                  <a:pt x="51333" y="332739"/>
                </a:lnTo>
                <a:lnTo>
                  <a:pt x="46850" y="341629"/>
                </a:lnTo>
                <a:lnTo>
                  <a:pt x="47078" y="341629"/>
                </a:lnTo>
                <a:lnTo>
                  <a:pt x="43027" y="351789"/>
                </a:lnTo>
                <a:lnTo>
                  <a:pt x="43243" y="351789"/>
                </a:lnTo>
                <a:lnTo>
                  <a:pt x="40098" y="360679"/>
                </a:lnTo>
                <a:lnTo>
                  <a:pt x="39839" y="360679"/>
                </a:lnTo>
                <a:lnTo>
                  <a:pt x="36702" y="370839"/>
                </a:lnTo>
                <a:lnTo>
                  <a:pt x="36880" y="370839"/>
                </a:lnTo>
                <a:lnTo>
                  <a:pt x="34547" y="379729"/>
                </a:lnTo>
                <a:lnTo>
                  <a:pt x="34353" y="379729"/>
                </a:lnTo>
                <a:lnTo>
                  <a:pt x="32400" y="389889"/>
                </a:lnTo>
                <a:lnTo>
                  <a:pt x="32270" y="389889"/>
                </a:lnTo>
                <a:lnTo>
                  <a:pt x="30556" y="400049"/>
                </a:lnTo>
                <a:lnTo>
                  <a:pt x="29413" y="410209"/>
                </a:lnTo>
                <a:lnTo>
                  <a:pt x="28821" y="419099"/>
                </a:lnTo>
                <a:lnTo>
                  <a:pt x="28752" y="420369"/>
                </a:lnTo>
                <a:lnTo>
                  <a:pt x="28619" y="424179"/>
                </a:lnTo>
                <a:lnTo>
                  <a:pt x="28575" y="435609"/>
                </a:lnTo>
                <a:lnTo>
                  <a:pt x="28752" y="440689"/>
                </a:lnTo>
                <a:lnTo>
                  <a:pt x="29476" y="450850"/>
                </a:lnTo>
                <a:lnTo>
                  <a:pt x="30645" y="461009"/>
                </a:lnTo>
                <a:lnTo>
                  <a:pt x="32270" y="471169"/>
                </a:lnTo>
                <a:lnTo>
                  <a:pt x="32431" y="471169"/>
                </a:lnTo>
                <a:lnTo>
                  <a:pt x="34353" y="480059"/>
                </a:lnTo>
                <a:lnTo>
                  <a:pt x="34213" y="480059"/>
                </a:lnTo>
                <a:lnTo>
                  <a:pt x="36880" y="490219"/>
                </a:lnTo>
                <a:lnTo>
                  <a:pt x="36702" y="490219"/>
                </a:lnTo>
                <a:lnTo>
                  <a:pt x="39839" y="500379"/>
                </a:lnTo>
                <a:lnTo>
                  <a:pt x="40098" y="500379"/>
                </a:lnTo>
                <a:lnTo>
                  <a:pt x="43243" y="509269"/>
                </a:lnTo>
                <a:lnTo>
                  <a:pt x="43027" y="509269"/>
                </a:lnTo>
                <a:lnTo>
                  <a:pt x="47078" y="519429"/>
                </a:lnTo>
                <a:lnTo>
                  <a:pt x="47410" y="519429"/>
                </a:lnTo>
                <a:lnTo>
                  <a:pt x="51333" y="528319"/>
                </a:lnTo>
                <a:lnTo>
                  <a:pt x="51092" y="528319"/>
                </a:lnTo>
                <a:lnTo>
                  <a:pt x="56032" y="538479"/>
                </a:lnTo>
                <a:lnTo>
                  <a:pt x="56437" y="538479"/>
                </a:lnTo>
                <a:lnTo>
                  <a:pt x="61137" y="547369"/>
                </a:lnTo>
                <a:lnTo>
                  <a:pt x="60871" y="547369"/>
                </a:lnTo>
                <a:lnTo>
                  <a:pt x="66675" y="556259"/>
                </a:lnTo>
                <a:lnTo>
                  <a:pt x="66395" y="556259"/>
                </a:lnTo>
                <a:lnTo>
                  <a:pt x="72618" y="566419"/>
                </a:lnTo>
                <a:lnTo>
                  <a:pt x="73167" y="566419"/>
                </a:lnTo>
                <a:lnTo>
                  <a:pt x="78968" y="575309"/>
                </a:lnTo>
                <a:lnTo>
                  <a:pt x="78689" y="575309"/>
                </a:lnTo>
                <a:lnTo>
                  <a:pt x="85737" y="584200"/>
                </a:lnTo>
                <a:lnTo>
                  <a:pt x="85445" y="584200"/>
                </a:lnTo>
                <a:lnTo>
                  <a:pt x="92900" y="593089"/>
                </a:lnTo>
                <a:lnTo>
                  <a:pt x="92608" y="593089"/>
                </a:lnTo>
                <a:lnTo>
                  <a:pt x="100469" y="601979"/>
                </a:lnTo>
                <a:lnTo>
                  <a:pt x="100177" y="601979"/>
                </a:lnTo>
                <a:lnTo>
                  <a:pt x="108419" y="610869"/>
                </a:lnTo>
                <a:lnTo>
                  <a:pt x="108127" y="610869"/>
                </a:lnTo>
                <a:lnTo>
                  <a:pt x="116763" y="619759"/>
                </a:lnTo>
                <a:lnTo>
                  <a:pt x="117759" y="619759"/>
                </a:lnTo>
                <a:lnTo>
                  <a:pt x="125488" y="627379"/>
                </a:lnTo>
                <a:lnTo>
                  <a:pt x="125196" y="627379"/>
                </a:lnTo>
                <a:lnTo>
                  <a:pt x="134581" y="636269"/>
                </a:lnTo>
                <a:lnTo>
                  <a:pt x="134302" y="636269"/>
                </a:lnTo>
                <a:lnTo>
                  <a:pt x="144056" y="643889"/>
                </a:lnTo>
                <a:lnTo>
                  <a:pt x="143776" y="643889"/>
                </a:lnTo>
                <a:lnTo>
                  <a:pt x="153898" y="652779"/>
                </a:lnTo>
                <a:lnTo>
                  <a:pt x="153619" y="652779"/>
                </a:lnTo>
                <a:lnTo>
                  <a:pt x="164096" y="660400"/>
                </a:lnTo>
                <a:lnTo>
                  <a:pt x="163817" y="660400"/>
                </a:lnTo>
                <a:lnTo>
                  <a:pt x="174650" y="668019"/>
                </a:lnTo>
                <a:lnTo>
                  <a:pt x="174383" y="668019"/>
                </a:lnTo>
                <a:lnTo>
                  <a:pt x="185559" y="675639"/>
                </a:lnTo>
                <a:lnTo>
                  <a:pt x="185280" y="675639"/>
                </a:lnTo>
                <a:lnTo>
                  <a:pt x="196799" y="683259"/>
                </a:lnTo>
                <a:lnTo>
                  <a:pt x="196532" y="683259"/>
                </a:lnTo>
                <a:lnTo>
                  <a:pt x="208381" y="690879"/>
                </a:lnTo>
                <a:lnTo>
                  <a:pt x="208127" y="690879"/>
                </a:lnTo>
                <a:lnTo>
                  <a:pt x="220294" y="698500"/>
                </a:lnTo>
                <a:lnTo>
                  <a:pt x="220040" y="698500"/>
                </a:lnTo>
                <a:lnTo>
                  <a:pt x="232536" y="706119"/>
                </a:lnTo>
                <a:lnTo>
                  <a:pt x="232282" y="706119"/>
                </a:lnTo>
                <a:lnTo>
                  <a:pt x="245097" y="712469"/>
                </a:lnTo>
                <a:lnTo>
                  <a:pt x="244843" y="712469"/>
                </a:lnTo>
                <a:lnTo>
                  <a:pt x="257975" y="720089"/>
                </a:lnTo>
                <a:lnTo>
                  <a:pt x="259958" y="720089"/>
                </a:lnTo>
                <a:lnTo>
                  <a:pt x="271145" y="726439"/>
                </a:lnTo>
                <a:lnTo>
                  <a:pt x="270903" y="726439"/>
                </a:lnTo>
                <a:lnTo>
                  <a:pt x="284632" y="732789"/>
                </a:lnTo>
                <a:lnTo>
                  <a:pt x="284391" y="732789"/>
                </a:lnTo>
                <a:lnTo>
                  <a:pt x="298399" y="739139"/>
                </a:lnTo>
                <a:lnTo>
                  <a:pt x="298170" y="739139"/>
                </a:lnTo>
                <a:lnTo>
                  <a:pt x="312458" y="745489"/>
                </a:lnTo>
                <a:lnTo>
                  <a:pt x="312229" y="745489"/>
                </a:lnTo>
                <a:lnTo>
                  <a:pt x="326809" y="751839"/>
                </a:lnTo>
                <a:lnTo>
                  <a:pt x="329549" y="751839"/>
                </a:lnTo>
                <a:lnTo>
                  <a:pt x="341426" y="756919"/>
                </a:lnTo>
                <a:lnTo>
                  <a:pt x="341198" y="756919"/>
                </a:lnTo>
                <a:lnTo>
                  <a:pt x="356323" y="763269"/>
                </a:lnTo>
                <a:lnTo>
                  <a:pt x="359171" y="763269"/>
                </a:lnTo>
                <a:lnTo>
                  <a:pt x="371475" y="768350"/>
                </a:lnTo>
                <a:lnTo>
                  <a:pt x="371259" y="768350"/>
                </a:lnTo>
                <a:lnTo>
                  <a:pt x="386892" y="773429"/>
                </a:lnTo>
                <a:lnTo>
                  <a:pt x="386664" y="773429"/>
                </a:lnTo>
                <a:lnTo>
                  <a:pt x="402551" y="778509"/>
                </a:lnTo>
                <a:lnTo>
                  <a:pt x="402335" y="778509"/>
                </a:lnTo>
                <a:lnTo>
                  <a:pt x="418465" y="783589"/>
                </a:lnTo>
                <a:lnTo>
                  <a:pt x="418249" y="783589"/>
                </a:lnTo>
                <a:lnTo>
                  <a:pt x="434619" y="787400"/>
                </a:lnTo>
                <a:lnTo>
                  <a:pt x="434403" y="787400"/>
                </a:lnTo>
                <a:lnTo>
                  <a:pt x="451002" y="792479"/>
                </a:lnTo>
                <a:lnTo>
                  <a:pt x="450786" y="792479"/>
                </a:lnTo>
                <a:lnTo>
                  <a:pt x="467613" y="796289"/>
                </a:lnTo>
                <a:lnTo>
                  <a:pt x="467398" y="796289"/>
                </a:lnTo>
                <a:lnTo>
                  <a:pt x="484441" y="800100"/>
                </a:lnTo>
                <a:lnTo>
                  <a:pt x="484225" y="800100"/>
                </a:lnTo>
                <a:lnTo>
                  <a:pt x="501484" y="803909"/>
                </a:lnTo>
                <a:lnTo>
                  <a:pt x="501281" y="803909"/>
                </a:lnTo>
                <a:lnTo>
                  <a:pt x="518744" y="807719"/>
                </a:lnTo>
                <a:lnTo>
                  <a:pt x="518528" y="807719"/>
                </a:lnTo>
                <a:lnTo>
                  <a:pt x="536194" y="811529"/>
                </a:lnTo>
                <a:lnTo>
                  <a:pt x="535990" y="811529"/>
                </a:lnTo>
                <a:lnTo>
                  <a:pt x="553847" y="814069"/>
                </a:lnTo>
                <a:lnTo>
                  <a:pt x="553643" y="814069"/>
                </a:lnTo>
                <a:lnTo>
                  <a:pt x="571690" y="817879"/>
                </a:lnTo>
                <a:lnTo>
                  <a:pt x="571487" y="817879"/>
                </a:lnTo>
                <a:lnTo>
                  <a:pt x="589724" y="820419"/>
                </a:lnTo>
                <a:lnTo>
                  <a:pt x="589521" y="820419"/>
                </a:lnTo>
                <a:lnTo>
                  <a:pt x="607923" y="822959"/>
                </a:lnTo>
                <a:lnTo>
                  <a:pt x="607733" y="822959"/>
                </a:lnTo>
                <a:lnTo>
                  <a:pt x="626300" y="824229"/>
                </a:lnTo>
                <a:lnTo>
                  <a:pt x="626109" y="824229"/>
                </a:lnTo>
                <a:lnTo>
                  <a:pt x="644855" y="826769"/>
                </a:lnTo>
                <a:lnTo>
                  <a:pt x="644651" y="826769"/>
                </a:lnTo>
                <a:lnTo>
                  <a:pt x="663549" y="828039"/>
                </a:lnTo>
                <a:lnTo>
                  <a:pt x="663359" y="828039"/>
                </a:lnTo>
                <a:lnTo>
                  <a:pt x="682409" y="829309"/>
                </a:lnTo>
                <a:lnTo>
                  <a:pt x="682205" y="829309"/>
                </a:lnTo>
                <a:lnTo>
                  <a:pt x="701408" y="830579"/>
                </a:lnTo>
                <a:lnTo>
                  <a:pt x="701217" y="830579"/>
                </a:lnTo>
                <a:lnTo>
                  <a:pt x="720559" y="831850"/>
                </a:lnTo>
                <a:lnTo>
                  <a:pt x="739648" y="831850"/>
                </a:lnTo>
                <a:lnTo>
                  <a:pt x="759256" y="833119"/>
                </a:lnTo>
                <a:lnTo>
                  <a:pt x="1056110" y="833119"/>
                </a:lnTo>
                <a:lnTo>
                  <a:pt x="1026464" y="839469"/>
                </a:lnTo>
                <a:lnTo>
                  <a:pt x="1008405" y="842009"/>
                </a:lnTo>
                <a:lnTo>
                  <a:pt x="990155" y="845819"/>
                </a:lnTo>
                <a:lnTo>
                  <a:pt x="934338" y="853439"/>
                </a:lnTo>
                <a:lnTo>
                  <a:pt x="915390" y="854709"/>
                </a:lnTo>
                <a:lnTo>
                  <a:pt x="896289" y="857250"/>
                </a:lnTo>
                <a:lnTo>
                  <a:pt x="857643" y="859789"/>
                </a:lnTo>
                <a:close/>
              </a:path>
              <a:path w="1557654" h="861060">
                <a:moveTo>
                  <a:pt x="1073137" y="60959"/>
                </a:moveTo>
                <a:lnTo>
                  <a:pt x="1055890" y="57149"/>
                </a:lnTo>
                <a:lnTo>
                  <a:pt x="1056093" y="57149"/>
                </a:lnTo>
                <a:lnTo>
                  <a:pt x="1038631" y="53339"/>
                </a:lnTo>
                <a:lnTo>
                  <a:pt x="1038834" y="53339"/>
                </a:lnTo>
                <a:lnTo>
                  <a:pt x="1021181" y="49529"/>
                </a:lnTo>
                <a:lnTo>
                  <a:pt x="1021384" y="49529"/>
                </a:lnTo>
                <a:lnTo>
                  <a:pt x="1003528" y="46989"/>
                </a:lnTo>
                <a:lnTo>
                  <a:pt x="1003731" y="46989"/>
                </a:lnTo>
                <a:lnTo>
                  <a:pt x="985685" y="43179"/>
                </a:lnTo>
                <a:lnTo>
                  <a:pt x="985875" y="43179"/>
                </a:lnTo>
                <a:lnTo>
                  <a:pt x="967651" y="40639"/>
                </a:lnTo>
                <a:lnTo>
                  <a:pt x="967854" y="40639"/>
                </a:lnTo>
                <a:lnTo>
                  <a:pt x="949439" y="38099"/>
                </a:lnTo>
                <a:lnTo>
                  <a:pt x="949642" y="38099"/>
                </a:lnTo>
                <a:lnTo>
                  <a:pt x="931062" y="36829"/>
                </a:lnTo>
                <a:lnTo>
                  <a:pt x="931265" y="36829"/>
                </a:lnTo>
                <a:lnTo>
                  <a:pt x="912520" y="34289"/>
                </a:lnTo>
                <a:lnTo>
                  <a:pt x="912723" y="34289"/>
                </a:lnTo>
                <a:lnTo>
                  <a:pt x="893826" y="33019"/>
                </a:lnTo>
                <a:lnTo>
                  <a:pt x="894016" y="33019"/>
                </a:lnTo>
                <a:lnTo>
                  <a:pt x="874966" y="31749"/>
                </a:lnTo>
                <a:lnTo>
                  <a:pt x="875156" y="31749"/>
                </a:lnTo>
                <a:lnTo>
                  <a:pt x="855954" y="30479"/>
                </a:lnTo>
                <a:lnTo>
                  <a:pt x="856157" y="30479"/>
                </a:lnTo>
                <a:lnTo>
                  <a:pt x="836815" y="29209"/>
                </a:lnTo>
                <a:lnTo>
                  <a:pt x="837006" y="29209"/>
                </a:lnTo>
                <a:lnTo>
                  <a:pt x="817537" y="27939"/>
                </a:lnTo>
                <a:lnTo>
                  <a:pt x="1056110" y="27939"/>
                </a:lnTo>
                <a:lnTo>
                  <a:pt x="1113739" y="40639"/>
                </a:lnTo>
                <a:lnTo>
                  <a:pt x="1175550" y="59689"/>
                </a:lnTo>
                <a:lnTo>
                  <a:pt x="1072934" y="59689"/>
                </a:lnTo>
                <a:lnTo>
                  <a:pt x="1073137" y="60959"/>
                </a:lnTo>
                <a:close/>
              </a:path>
              <a:path w="1557654" h="861060">
                <a:moveTo>
                  <a:pt x="484225" y="60959"/>
                </a:moveTo>
                <a:lnTo>
                  <a:pt x="484441" y="59689"/>
                </a:lnTo>
                <a:lnTo>
                  <a:pt x="489978" y="59689"/>
                </a:lnTo>
                <a:lnTo>
                  <a:pt x="484225" y="60959"/>
                </a:lnTo>
                <a:close/>
              </a:path>
              <a:path w="1557654" h="861060">
                <a:moveTo>
                  <a:pt x="1122972" y="73659"/>
                </a:moveTo>
                <a:lnTo>
                  <a:pt x="1106373" y="68579"/>
                </a:lnTo>
                <a:lnTo>
                  <a:pt x="1106589" y="68579"/>
                </a:lnTo>
                <a:lnTo>
                  <a:pt x="1089761" y="64769"/>
                </a:lnTo>
                <a:lnTo>
                  <a:pt x="1089977" y="64769"/>
                </a:lnTo>
                <a:lnTo>
                  <a:pt x="1072934" y="59689"/>
                </a:lnTo>
                <a:lnTo>
                  <a:pt x="1175550" y="59689"/>
                </a:lnTo>
                <a:lnTo>
                  <a:pt x="1211046" y="71119"/>
                </a:lnTo>
                <a:lnTo>
                  <a:pt x="1214114" y="72389"/>
                </a:lnTo>
                <a:lnTo>
                  <a:pt x="1122756" y="72389"/>
                </a:lnTo>
                <a:lnTo>
                  <a:pt x="1122972" y="73659"/>
                </a:lnTo>
                <a:close/>
              </a:path>
              <a:path w="1557654" h="861060">
                <a:moveTo>
                  <a:pt x="434403" y="73659"/>
                </a:moveTo>
                <a:lnTo>
                  <a:pt x="434619" y="72389"/>
                </a:lnTo>
                <a:lnTo>
                  <a:pt x="438553" y="72389"/>
                </a:lnTo>
                <a:lnTo>
                  <a:pt x="434403" y="73659"/>
                </a:lnTo>
                <a:close/>
              </a:path>
              <a:path w="1557654" h="861060">
                <a:moveTo>
                  <a:pt x="1372082" y="185419"/>
                </a:moveTo>
                <a:lnTo>
                  <a:pt x="1360576" y="177799"/>
                </a:lnTo>
                <a:lnTo>
                  <a:pt x="1360843" y="177799"/>
                </a:lnTo>
                <a:lnTo>
                  <a:pt x="1348981" y="170179"/>
                </a:lnTo>
                <a:lnTo>
                  <a:pt x="1349248" y="170179"/>
                </a:lnTo>
                <a:lnTo>
                  <a:pt x="1337068" y="162559"/>
                </a:lnTo>
                <a:lnTo>
                  <a:pt x="1337335" y="162559"/>
                </a:lnTo>
                <a:lnTo>
                  <a:pt x="1324838" y="154939"/>
                </a:lnTo>
                <a:lnTo>
                  <a:pt x="1325092" y="154939"/>
                </a:lnTo>
                <a:lnTo>
                  <a:pt x="1312278" y="148589"/>
                </a:lnTo>
                <a:lnTo>
                  <a:pt x="1312532" y="148589"/>
                </a:lnTo>
                <a:lnTo>
                  <a:pt x="1299400" y="140969"/>
                </a:lnTo>
                <a:lnTo>
                  <a:pt x="1299654" y="140969"/>
                </a:lnTo>
                <a:lnTo>
                  <a:pt x="1286230" y="134619"/>
                </a:lnTo>
                <a:lnTo>
                  <a:pt x="1286471" y="134619"/>
                </a:lnTo>
                <a:lnTo>
                  <a:pt x="1272743" y="128269"/>
                </a:lnTo>
                <a:lnTo>
                  <a:pt x="1272984" y="128269"/>
                </a:lnTo>
                <a:lnTo>
                  <a:pt x="1258976" y="121919"/>
                </a:lnTo>
                <a:lnTo>
                  <a:pt x="1259204" y="121919"/>
                </a:lnTo>
                <a:lnTo>
                  <a:pt x="1244904" y="115569"/>
                </a:lnTo>
                <a:lnTo>
                  <a:pt x="1245146" y="115569"/>
                </a:lnTo>
                <a:lnTo>
                  <a:pt x="1230566" y="109219"/>
                </a:lnTo>
                <a:lnTo>
                  <a:pt x="1230795" y="109219"/>
                </a:lnTo>
                <a:lnTo>
                  <a:pt x="1215936" y="104139"/>
                </a:lnTo>
                <a:lnTo>
                  <a:pt x="1216164" y="104139"/>
                </a:lnTo>
                <a:lnTo>
                  <a:pt x="1201051" y="97789"/>
                </a:lnTo>
                <a:lnTo>
                  <a:pt x="1201280" y="97789"/>
                </a:lnTo>
                <a:lnTo>
                  <a:pt x="1185900" y="92709"/>
                </a:lnTo>
                <a:lnTo>
                  <a:pt x="1186116" y="92709"/>
                </a:lnTo>
                <a:lnTo>
                  <a:pt x="1170482" y="87629"/>
                </a:lnTo>
                <a:lnTo>
                  <a:pt x="1170698" y="87629"/>
                </a:lnTo>
                <a:lnTo>
                  <a:pt x="1154823" y="82549"/>
                </a:lnTo>
                <a:lnTo>
                  <a:pt x="1155039" y="82549"/>
                </a:lnTo>
                <a:lnTo>
                  <a:pt x="1138910" y="77469"/>
                </a:lnTo>
                <a:lnTo>
                  <a:pt x="1139126" y="77469"/>
                </a:lnTo>
                <a:lnTo>
                  <a:pt x="1122756" y="72389"/>
                </a:lnTo>
                <a:lnTo>
                  <a:pt x="1214114" y="72389"/>
                </a:lnTo>
                <a:lnTo>
                  <a:pt x="1241475" y="83819"/>
                </a:lnTo>
                <a:lnTo>
                  <a:pt x="1256283" y="88899"/>
                </a:lnTo>
                <a:lnTo>
                  <a:pt x="1270812" y="95249"/>
                </a:lnTo>
                <a:lnTo>
                  <a:pt x="1285074" y="102869"/>
                </a:lnTo>
                <a:lnTo>
                  <a:pt x="1312710" y="115569"/>
                </a:lnTo>
                <a:lnTo>
                  <a:pt x="1326083" y="123189"/>
                </a:lnTo>
                <a:lnTo>
                  <a:pt x="1364335" y="146049"/>
                </a:lnTo>
                <a:lnTo>
                  <a:pt x="1399692" y="168909"/>
                </a:lnTo>
                <a:lnTo>
                  <a:pt x="1418488" y="184149"/>
                </a:lnTo>
                <a:lnTo>
                  <a:pt x="1371815" y="184149"/>
                </a:lnTo>
                <a:lnTo>
                  <a:pt x="1372082" y="185419"/>
                </a:lnTo>
                <a:close/>
              </a:path>
              <a:path w="1557654" h="861060">
                <a:moveTo>
                  <a:pt x="185280" y="185419"/>
                </a:moveTo>
                <a:lnTo>
                  <a:pt x="185559" y="184149"/>
                </a:lnTo>
                <a:lnTo>
                  <a:pt x="187200" y="184149"/>
                </a:lnTo>
                <a:lnTo>
                  <a:pt x="185280" y="185419"/>
                </a:lnTo>
                <a:close/>
              </a:path>
              <a:path w="1557654" h="861060">
                <a:moveTo>
                  <a:pt x="1440903" y="242569"/>
                </a:moveTo>
                <a:lnTo>
                  <a:pt x="1431886" y="233679"/>
                </a:lnTo>
                <a:lnTo>
                  <a:pt x="1432178" y="233679"/>
                </a:lnTo>
                <a:lnTo>
                  <a:pt x="1422780" y="224789"/>
                </a:lnTo>
                <a:lnTo>
                  <a:pt x="1423073" y="224789"/>
                </a:lnTo>
                <a:lnTo>
                  <a:pt x="1413306" y="217169"/>
                </a:lnTo>
                <a:lnTo>
                  <a:pt x="1413598" y="217169"/>
                </a:lnTo>
                <a:lnTo>
                  <a:pt x="1403477" y="208279"/>
                </a:lnTo>
                <a:lnTo>
                  <a:pt x="1403756" y="208279"/>
                </a:lnTo>
                <a:lnTo>
                  <a:pt x="1393278" y="200659"/>
                </a:lnTo>
                <a:lnTo>
                  <a:pt x="1393545" y="200659"/>
                </a:lnTo>
                <a:lnTo>
                  <a:pt x="1382725" y="193039"/>
                </a:lnTo>
                <a:lnTo>
                  <a:pt x="1382991" y="193039"/>
                </a:lnTo>
                <a:lnTo>
                  <a:pt x="1371815" y="184149"/>
                </a:lnTo>
                <a:lnTo>
                  <a:pt x="1418488" y="184149"/>
                </a:lnTo>
                <a:lnTo>
                  <a:pt x="1421561" y="186689"/>
                </a:lnTo>
                <a:lnTo>
                  <a:pt x="1431975" y="194309"/>
                </a:lnTo>
                <a:lnTo>
                  <a:pt x="1442021" y="203199"/>
                </a:lnTo>
                <a:lnTo>
                  <a:pt x="1451698" y="212089"/>
                </a:lnTo>
                <a:lnTo>
                  <a:pt x="1461007" y="222249"/>
                </a:lnTo>
                <a:lnTo>
                  <a:pt x="1469923" y="231139"/>
                </a:lnTo>
                <a:lnTo>
                  <a:pt x="1478470" y="240029"/>
                </a:lnTo>
                <a:lnTo>
                  <a:pt x="1479488" y="241299"/>
                </a:lnTo>
                <a:lnTo>
                  <a:pt x="1440611" y="241299"/>
                </a:lnTo>
                <a:lnTo>
                  <a:pt x="1440903" y="242569"/>
                </a:lnTo>
                <a:close/>
              </a:path>
              <a:path w="1557654" h="861060">
                <a:moveTo>
                  <a:pt x="116471" y="242569"/>
                </a:moveTo>
                <a:lnTo>
                  <a:pt x="116763" y="241299"/>
                </a:lnTo>
                <a:lnTo>
                  <a:pt x="117759" y="241299"/>
                </a:lnTo>
                <a:lnTo>
                  <a:pt x="116471" y="242569"/>
                </a:lnTo>
                <a:close/>
              </a:path>
              <a:path w="1557654" h="861060">
                <a:moveTo>
                  <a:pt x="1485036" y="295909"/>
                </a:moveTo>
                <a:lnTo>
                  <a:pt x="1478394" y="285749"/>
                </a:lnTo>
                <a:lnTo>
                  <a:pt x="1478686" y="285749"/>
                </a:lnTo>
                <a:lnTo>
                  <a:pt x="1471637" y="276859"/>
                </a:lnTo>
                <a:lnTo>
                  <a:pt x="1471929" y="276859"/>
                </a:lnTo>
                <a:lnTo>
                  <a:pt x="1464475" y="267969"/>
                </a:lnTo>
                <a:lnTo>
                  <a:pt x="1464767" y="267969"/>
                </a:lnTo>
                <a:lnTo>
                  <a:pt x="1456905" y="259079"/>
                </a:lnTo>
                <a:lnTo>
                  <a:pt x="1457198" y="259079"/>
                </a:lnTo>
                <a:lnTo>
                  <a:pt x="1448955" y="250189"/>
                </a:lnTo>
                <a:lnTo>
                  <a:pt x="1449247" y="250189"/>
                </a:lnTo>
                <a:lnTo>
                  <a:pt x="1440611" y="241299"/>
                </a:lnTo>
                <a:lnTo>
                  <a:pt x="1479488" y="241299"/>
                </a:lnTo>
                <a:lnTo>
                  <a:pt x="1486611" y="250189"/>
                </a:lnTo>
                <a:lnTo>
                  <a:pt x="1494358" y="259079"/>
                </a:lnTo>
                <a:lnTo>
                  <a:pt x="1501698" y="269239"/>
                </a:lnTo>
                <a:lnTo>
                  <a:pt x="1508620" y="279399"/>
                </a:lnTo>
                <a:lnTo>
                  <a:pt x="1515122" y="289559"/>
                </a:lnTo>
                <a:lnTo>
                  <a:pt x="1518157" y="294639"/>
                </a:lnTo>
                <a:lnTo>
                  <a:pt x="1484756" y="294639"/>
                </a:lnTo>
                <a:lnTo>
                  <a:pt x="1485036" y="295909"/>
                </a:lnTo>
                <a:close/>
              </a:path>
              <a:path w="1557654" h="861060">
                <a:moveTo>
                  <a:pt x="72339" y="295909"/>
                </a:moveTo>
                <a:lnTo>
                  <a:pt x="72618" y="294639"/>
                </a:lnTo>
                <a:lnTo>
                  <a:pt x="73167" y="294639"/>
                </a:lnTo>
                <a:lnTo>
                  <a:pt x="72339" y="295909"/>
                </a:lnTo>
                <a:close/>
              </a:path>
              <a:path w="1557654" h="861060">
                <a:moveTo>
                  <a:pt x="1490979" y="304799"/>
                </a:moveTo>
                <a:lnTo>
                  <a:pt x="1484756" y="294639"/>
                </a:lnTo>
                <a:lnTo>
                  <a:pt x="1518157" y="294639"/>
                </a:lnTo>
                <a:lnTo>
                  <a:pt x="1521193" y="299719"/>
                </a:lnTo>
                <a:lnTo>
                  <a:pt x="1523303" y="303529"/>
                </a:lnTo>
                <a:lnTo>
                  <a:pt x="1490700" y="303529"/>
                </a:lnTo>
                <a:lnTo>
                  <a:pt x="1490979" y="304799"/>
                </a:lnTo>
                <a:close/>
              </a:path>
              <a:path w="1557654" h="861060">
                <a:moveTo>
                  <a:pt x="66395" y="304799"/>
                </a:moveTo>
                <a:lnTo>
                  <a:pt x="66675" y="303529"/>
                </a:lnTo>
                <a:lnTo>
                  <a:pt x="67173" y="303529"/>
                </a:lnTo>
                <a:lnTo>
                  <a:pt x="66395" y="304799"/>
                </a:lnTo>
                <a:close/>
              </a:path>
              <a:path w="1557654" h="861060">
                <a:moveTo>
                  <a:pt x="1517726" y="361949"/>
                </a:moveTo>
                <a:lnTo>
                  <a:pt x="1514132" y="351789"/>
                </a:lnTo>
                <a:lnTo>
                  <a:pt x="1514348" y="351789"/>
                </a:lnTo>
                <a:lnTo>
                  <a:pt x="1510296" y="341629"/>
                </a:lnTo>
                <a:lnTo>
                  <a:pt x="1510525" y="341629"/>
                </a:lnTo>
                <a:lnTo>
                  <a:pt x="1506042" y="332739"/>
                </a:lnTo>
                <a:lnTo>
                  <a:pt x="1506283" y="332739"/>
                </a:lnTo>
                <a:lnTo>
                  <a:pt x="1501343" y="322579"/>
                </a:lnTo>
                <a:lnTo>
                  <a:pt x="1501597" y="322579"/>
                </a:lnTo>
                <a:lnTo>
                  <a:pt x="1496237" y="313689"/>
                </a:lnTo>
                <a:lnTo>
                  <a:pt x="1496504" y="313689"/>
                </a:lnTo>
                <a:lnTo>
                  <a:pt x="1490700" y="303529"/>
                </a:lnTo>
                <a:lnTo>
                  <a:pt x="1523303" y="303529"/>
                </a:lnTo>
                <a:lnTo>
                  <a:pt x="1544789" y="351789"/>
                </a:lnTo>
                <a:lnTo>
                  <a:pt x="1547358" y="360679"/>
                </a:lnTo>
                <a:lnTo>
                  <a:pt x="1517535" y="360679"/>
                </a:lnTo>
                <a:lnTo>
                  <a:pt x="1517726" y="361949"/>
                </a:lnTo>
                <a:close/>
              </a:path>
              <a:path w="1557654" h="861060">
                <a:moveTo>
                  <a:pt x="39649" y="361949"/>
                </a:moveTo>
                <a:lnTo>
                  <a:pt x="39839" y="360679"/>
                </a:lnTo>
                <a:lnTo>
                  <a:pt x="40098" y="360679"/>
                </a:lnTo>
                <a:lnTo>
                  <a:pt x="39649" y="361949"/>
                </a:lnTo>
                <a:close/>
              </a:path>
              <a:path w="1557654" h="861060">
                <a:moveTo>
                  <a:pt x="1523161" y="380999"/>
                </a:moveTo>
                <a:lnTo>
                  <a:pt x="1520494" y="370839"/>
                </a:lnTo>
                <a:lnTo>
                  <a:pt x="1520672" y="370839"/>
                </a:lnTo>
                <a:lnTo>
                  <a:pt x="1517535" y="360679"/>
                </a:lnTo>
                <a:lnTo>
                  <a:pt x="1547358" y="360679"/>
                </a:lnTo>
                <a:lnTo>
                  <a:pt x="1548091" y="363219"/>
                </a:lnTo>
                <a:lnTo>
                  <a:pt x="1550924" y="374649"/>
                </a:lnTo>
                <a:lnTo>
                  <a:pt x="1552086" y="379729"/>
                </a:lnTo>
                <a:lnTo>
                  <a:pt x="1523022" y="379729"/>
                </a:lnTo>
                <a:lnTo>
                  <a:pt x="1523161" y="380999"/>
                </a:lnTo>
                <a:close/>
              </a:path>
              <a:path w="1557654" h="861060">
                <a:moveTo>
                  <a:pt x="34213" y="380999"/>
                </a:moveTo>
                <a:lnTo>
                  <a:pt x="34353" y="379729"/>
                </a:lnTo>
                <a:lnTo>
                  <a:pt x="34547" y="379729"/>
                </a:lnTo>
                <a:lnTo>
                  <a:pt x="34213" y="380999"/>
                </a:lnTo>
                <a:close/>
              </a:path>
              <a:path w="1557654" h="861060">
                <a:moveTo>
                  <a:pt x="1555504" y="461009"/>
                </a:moveTo>
                <a:lnTo>
                  <a:pt x="1526730" y="461009"/>
                </a:lnTo>
                <a:lnTo>
                  <a:pt x="1527962" y="450850"/>
                </a:lnTo>
                <a:lnTo>
                  <a:pt x="1528648" y="440689"/>
                </a:lnTo>
                <a:lnTo>
                  <a:pt x="1528800" y="435609"/>
                </a:lnTo>
                <a:lnTo>
                  <a:pt x="1528752" y="424179"/>
                </a:lnTo>
                <a:lnTo>
                  <a:pt x="1528554" y="419099"/>
                </a:lnTo>
                <a:lnTo>
                  <a:pt x="1527898" y="410209"/>
                </a:lnTo>
                <a:lnTo>
                  <a:pt x="1526730" y="400049"/>
                </a:lnTo>
                <a:lnTo>
                  <a:pt x="1525092" y="389889"/>
                </a:lnTo>
                <a:lnTo>
                  <a:pt x="1523022" y="379729"/>
                </a:lnTo>
                <a:lnTo>
                  <a:pt x="1552086" y="379729"/>
                </a:lnTo>
                <a:lnTo>
                  <a:pt x="1557159" y="419099"/>
                </a:lnTo>
                <a:lnTo>
                  <a:pt x="1557362" y="424179"/>
                </a:lnTo>
                <a:lnTo>
                  <a:pt x="1557362" y="435609"/>
                </a:lnTo>
                <a:lnTo>
                  <a:pt x="1557159" y="441959"/>
                </a:lnTo>
                <a:lnTo>
                  <a:pt x="1556384" y="453389"/>
                </a:lnTo>
                <a:lnTo>
                  <a:pt x="1555504" y="461009"/>
                </a:lnTo>
                <a:close/>
              </a:path>
              <a:path w="1557654" h="861060">
                <a:moveTo>
                  <a:pt x="32156" y="391159"/>
                </a:moveTo>
                <a:lnTo>
                  <a:pt x="32270" y="389889"/>
                </a:lnTo>
                <a:lnTo>
                  <a:pt x="32400" y="389889"/>
                </a:lnTo>
                <a:lnTo>
                  <a:pt x="32156" y="391159"/>
                </a:lnTo>
                <a:close/>
              </a:path>
              <a:path w="1557654" h="861060">
                <a:moveTo>
                  <a:pt x="1525219" y="391159"/>
                </a:moveTo>
                <a:lnTo>
                  <a:pt x="1524975" y="389889"/>
                </a:lnTo>
                <a:lnTo>
                  <a:pt x="1525219" y="391159"/>
                </a:lnTo>
                <a:close/>
              </a:path>
              <a:path w="1557654" h="861060">
                <a:moveTo>
                  <a:pt x="30746" y="461009"/>
                </a:moveTo>
                <a:lnTo>
                  <a:pt x="30556" y="459739"/>
                </a:lnTo>
                <a:lnTo>
                  <a:pt x="30746" y="461009"/>
                </a:lnTo>
                <a:close/>
              </a:path>
              <a:path w="1557654" h="861060">
                <a:moveTo>
                  <a:pt x="1554055" y="471169"/>
                </a:moveTo>
                <a:lnTo>
                  <a:pt x="1525092" y="471169"/>
                </a:lnTo>
                <a:lnTo>
                  <a:pt x="1526819" y="459739"/>
                </a:lnTo>
                <a:lnTo>
                  <a:pt x="1526730" y="461009"/>
                </a:lnTo>
                <a:lnTo>
                  <a:pt x="1555504" y="461009"/>
                </a:lnTo>
                <a:lnTo>
                  <a:pt x="1555064" y="464819"/>
                </a:lnTo>
                <a:lnTo>
                  <a:pt x="1554055" y="471169"/>
                </a:lnTo>
                <a:close/>
              </a:path>
              <a:path w="1557654" h="861060">
                <a:moveTo>
                  <a:pt x="32431" y="471169"/>
                </a:moveTo>
                <a:lnTo>
                  <a:pt x="32270" y="471169"/>
                </a:lnTo>
                <a:lnTo>
                  <a:pt x="32156" y="469900"/>
                </a:lnTo>
                <a:lnTo>
                  <a:pt x="32431" y="471169"/>
                </a:lnTo>
                <a:close/>
              </a:path>
              <a:path w="1557654" h="861060">
                <a:moveTo>
                  <a:pt x="1547358" y="500379"/>
                </a:moveTo>
                <a:lnTo>
                  <a:pt x="1517535" y="500379"/>
                </a:lnTo>
                <a:lnTo>
                  <a:pt x="1520672" y="490219"/>
                </a:lnTo>
                <a:lnTo>
                  <a:pt x="1520494" y="490219"/>
                </a:lnTo>
                <a:lnTo>
                  <a:pt x="1523161" y="480059"/>
                </a:lnTo>
                <a:lnTo>
                  <a:pt x="1523022" y="480059"/>
                </a:lnTo>
                <a:lnTo>
                  <a:pt x="1525219" y="469900"/>
                </a:lnTo>
                <a:lnTo>
                  <a:pt x="1525092" y="471169"/>
                </a:lnTo>
                <a:lnTo>
                  <a:pt x="1554055" y="471169"/>
                </a:lnTo>
                <a:lnTo>
                  <a:pt x="1553248" y="476250"/>
                </a:lnTo>
                <a:lnTo>
                  <a:pt x="1550924" y="486409"/>
                </a:lnTo>
                <a:lnTo>
                  <a:pt x="1548091" y="497839"/>
                </a:lnTo>
                <a:lnTo>
                  <a:pt x="1547358" y="500379"/>
                </a:lnTo>
                <a:close/>
              </a:path>
              <a:path w="1557654" h="861060">
                <a:moveTo>
                  <a:pt x="40098" y="500379"/>
                </a:moveTo>
                <a:lnTo>
                  <a:pt x="39839" y="500379"/>
                </a:lnTo>
                <a:lnTo>
                  <a:pt x="39649" y="499109"/>
                </a:lnTo>
                <a:lnTo>
                  <a:pt x="40098" y="500379"/>
                </a:lnTo>
                <a:close/>
              </a:path>
              <a:path w="1557654" h="861060">
                <a:moveTo>
                  <a:pt x="1540992" y="519429"/>
                </a:moveTo>
                <a:lnTo>
                  <a:pt x="1510296" y="519429"/>
                </a:lnTo>
                <a:lnTo>
                  <a:pt x="1514348" y="509269"/>
                </a:lnTo>
                <a:lnTo>
                  <a:pt x="1514132" y="509269"/>
                </a:lnTo>
                <a:lnTo>
                  <a:pt x="1517726" y="499109"/>
                </a:lnTo>
                <a:lnTo>
                  <a:pt x="1517535" y="500379"/>
                </a:lnTo>
                <a:lnTo>
                  <a:pt x="1547358" y="500379"/>
                </a:lnTo>
                <a:lnTo>
                  <a:pt x="1544789" y="509269"/>
                </a:lnTo>
                <a:lnTo>
                  <a:pt x="1540992" y="519429"/>
                </a:lnTo>
                <a:close/>
              </a:path>
              <a:path w="1557654" h="861060">
                <a:moveTo>
                  <a:pt x="47410" y="519429"/>
                </a:moveTo>
                <a:lnTo>
                  <a:pt x="47078" y="519429"/>
                </a:lnTo>
                <a:lnTo>
                  <a:pt x="46850" y="518159"/>
                </a:lnTo>
                <a:lnTo>
                  <a:pt x="47410" y="519429"/>
                </a:lnTo>
                <a:close/>
              </a:path>
              <a:path w="1557654" h="861060">
                <a:moveTo>
                  <a:pt x="1533050" y="538479"/>
                </a:moveTo>
                <a:lnTo>
                  <a:pt x="1501343" y="538479"/>
                </a:lnTo>
                <a:lnTo>
                  <a:pt x="1506283" y="528319"/>
                </a:lnTo>
                <a:lnTo>
                  <a:pt x="1506042" y="528319"/>
                </a:lnTo>
                <a:lnTo>
                  <a:pt x="1510525" y="518159"/>
                </a:lnTo>
                <a:lnTo>
                  <a:pt x="1510296" y="519429"/>
                </a:lnTo>
                <a:lnTo>
                  <a:pt x="1540992" y="519429"/>
                </a:lnTo>
                <a:lnTo>
                  <a:pt x="1536725" y="529589"/>
                </a:lnTo>
                <a:lnTo>
                  <a:pt x="1533050" y="538479"/>
                </a:lnTo>
                <a:close/>
              </a:path>
              <a:path w="1557654" h="861060">
                <a:moveTo>
                  <a:pt x="56437" y="538479"/>
                </a:moveTo>
                <a:lnTo>
                  <a:pt x="56032" y="538479"/>
                </a:lnTo>
                <a:lnTo>
                  <a:pt x="55765" y="537209"/>
                </a:lnTo>
                <a:lnTo>
                  <a:pt x="56437" y="538479"/>
                </a:lnTo>
                <a:close/>
              </a:path>
              <a:path w="1557654" h="861060">
                <a:moveTo>
                  <a:pt x="1518158" y="566419"/>
                </a:moveTo>
                <a:lnTo>
                  <a:pt x="1484756" y="566419"/>
                </a:lnTo>
                <a:lnTo>
                  <a:pt x="1490979" y="556259"/>
                </a:lnTo>
                <a:lnTo>
                  <a:pt x="1490700" y="556259"/>
                </a:lnTo>
                <a:lnTo>
                  <a:pt x="1496504" y="547369"/>
                </a:lnTo>
                <a:lnTo>
                  <a:pt x="1496237" y="547369"/>
                </a:lnTo>
                <a:lnTo>
                  <a:pt x="1501597" y="537209"/>
                </a:lnTo>
                <a:lnTo>
                  <a:pt x="1501343" y="538479"/>
                </a:lnTo>
                <a:lnTo>
                  <a:pt x="1533050" y="538479"/>
                </a:lnTo>
                <a:lnTo>
                  <a:pt x="1532001" y="541019"/>
                </a:lnTo>
                <a:lnTo>
                  <a:pt x="1526819" y="551179"/>
                </a:lnTo>
                <a:lnTo>
                  <a:pt x="1521193" y="561339"/>
                </a:lnTo>
                <a:lnTo>
                  <a:pt x="1518158" y="566419"/>
                </a:lnTo>
                <a:close/>
              </a:path>
              <a:path w="1557654" h="861060">
                <a:moveTo>
                  <a:pt x="73167" y="566419"/>
                </a:moveTo>
                <a:lnTo>
                  <a:pt x="72618" y="566419"/>
                </a:lnTo>
                <a:lnTo>
                  <a:pt x="72339" y="565150"/>
                </a:lnTo>
                <a:lnTo>
                  <a:pt x="73167" y="566419"/>
                </a:lnTo>
                <a:close/>
              </a:path>
              <a:path w="1557654" h="861060">
                <a:moveTo>
                  <a:pt x="1479488" y="619759"/>
                </a:moveTo>
                <a:lnTo>
                  <a:pt x="1440611" y="619759"/>
                </a:lnTo>
                <a:lnTo>
                  <a:pt x="1449247" y="610869"/>
                </a:lnTo>
                <a:lnTo>
                  <a:pt x="1448955" y="610869"/>
                </a:lnTo>
                <a:lnTo>
                  <a:pt x="1457198" y="601979"/>
                </a:lnTo>
                <a:lnTo>
                  <a:pt x="1456905" y="601979"/>
                </a:lnTo>
                <a:lnTo>
                  <a:pt x="1464767" y="593089"/>
                </a:lnTo>
                <a:lnTo>
                  <a:pt x="1464475" y="593089"/>
                </a:lnTo>
                <a:lnTo>
                  <a:pt x="1471929" y="584200"/>
                </a:lnTo>
                <a:lnTo>
                  <a:pt x="1471637" y="584200"/>
                </a:lnTo>
                <a:lnTo>
                  <a:pt x="1478686" y="575309"/>
                </a:lnTo>
                <a:lnTo>
                  <a:pt x="1478394" y="575309"/>
                </a:lnTo>
                <a:lnTo>
                  <a:pt x="1485036" y="565150"/>
                </a:lnTo>
                <a:lnTo>
                  <a:pt x="1484756" y="566419"/>
                </a:lnTo>
                <a:lnTo>
                  <a:pt x="1518158" y="566419"/>
                </a:lnTo>
                <a:lnTo>
                  <a:pt x="1515122" y="571500"/>
                </a:lnTo>
                <a:lnTo>
                  <a:pt x="1508620" y="581659"/>
                </a:lnTo>
                <a:lnTo>
                  <a:pt x="1501698" y="591819"/>
                </a:lnTo>
                <a:lnTo>
                  <a:pt x="1494358" y="601979"/>
                </a:lnTo>
                <a:lnTo>
                  <a:pt x="1486611" y="610869"/>
                </a:lnTo>
                <a:lnTo>
                  <a:pt x="1479488" y="619759"/>
                </a:lnTo>
                <a:close/>
              </a:path>
              <a:path w="1557654" h="861060">
                <a:moveTo>
                  <a:pt x="117759" y="619759"/>
                </a:moveTo>
                <a:lnTo>
                  <a:pt x="116763" y="619759"/>
                </a:lnTo>
                <a:lnTo>
                  <a:pt x="116471" y="618489"/>
                </a:lnTo>
                <a:lnTo>
                  <a:pt x="117759" y="619759"/>
                </a:lnTo>
                <a:close/>
              </a:path>
              <a:path w="1557654" h="861060">
                <a:moveTo>
                  <a:pt x="1356046" y="720089"/>
                </a:moveTo>
                <a:lnTo>
                  <a:pt x="1299400" y="720089"/>
                </a:lnTo>
                <a:lnTo>
                  <a:pt x="1312532" y="712469"/>
                </a:lnTo>
                <a:lnTo>
                  <a:pt x="1312278" y="712469"/>
                </a:lnTo>
                <a:lnTo>
                  <a:pt x="1325092" y="706119"/>
                </a:lnTo>
                <a:lnTo>
                  <a:pt x="1324838" y="706119"/>
                </a:lnTo>
                <a:lnTo>
                  <a:pt x="1337335" y="698500"/>
                </a:lnTo>
                <a:lnTo>
                  <a:pt x="1337068" y="698500"/>
                </a:lnTo>
                <a:lnTo>
                  <a:pt x="1349248" y="690879"/>
                </a:lnTo>
                <a:lnTo>
                  <a:pt x="1348981" y="690879"/>
                </a:lnTo>
                <a:lnTo>
                  <a:pt x="1360843" y="683259"/>
                </a:lnTo>
                <a:lnTo>
                  <a:pt x="1360576" y="683259"/>
                </a:lnTo>
                <a:lnTo>
                  <a:pt x="1372082" y="675639"/>
                </a:lnTo>
                <a:lnTo>
                  <a:pt x="1371815" y="675639"/>
                </a:lnTo>
                <a:lnTo>
                  <a:pt x="1382991" y="668019"/>
                </a:lnTo>
                <a:lnTo>
                  <a:pt x="1382725" y="668019"/>
                </a:lnTo>
                <a:lnTo>
                  <a:pt x="1393545" y="660400"/>
                </a:lnTo>
                <a:lnTo>
                  <a:pt x="1393278" y="660400"/>
                </a:lnTo>
                <a:lnTo>
                  <a:pt x="1403756" y="652779"/>
                </a:lnTo>
                <a:lnTo>
                  <a:pt x="1403477" y="652779"/>
                </a:lnTo>
                <a:lnTo>
                  <a:pt x="1413598" y="643889"/>
                </a:lnTo>
                <a:lnTo>
                  <a:pt x="1413306" y="643889"/>
                </a:lnTo>
                <a:lnTo>
                  <a:pt x="1423073" y="636269"/>
                </a:lnTo>
                <a:lnTo>
                  <a:pt x="1422780" y="636269"/>
                </a:lnTo>
                <a:lnTo>
                  <a:pt x="1432178" y="627379"/>
                </a:lnTo>
                <a:lnTo>
                  <a:pt x="1431886" y="627379"/>
                </a:lnTo>
                <a:lnTo>
                  <a:pt x="1440903" y="618489"/>
                </a:lnTo>
                <a:lnTo>
                  <a:pt x="1440611" y="619759"/>
                </a:lnTo>
                <a:lnTo>
                  <a:pt x="1479488" y="619759"/>
                </a:lnTo>
                <a:lnTo>
                  <a:pt x="1451698" y="647700"/>
                </a:lnTo>
                <a:lnTo>
                  <a:pt x="1421561" y="674369"/>
                </a:lnTo>
                <a:lnTo>
                  <a:pt x="1399692" y="690879"/>
                </a:lnTo>
                <a:lnTo>
                  <a:pt x="1388236" y="699769"/>
                </a:lnTo>
                <a:lnTo>
                  <a:pt x="1376451" y="707389"/>
                </a:lnTo>
                <a:lnTo>
                  <a:pt x="1364335" y="715009"/>
                </a:lnTo>
                <a:lnTo>
                  <a:pt x="1356046" y="720089"/>
                </a:lnTo>
                <a:close/>
              </a:path>
              <a:path w="1557654" h="861060">
                <a:moveTo>
                  <a:pt x="259958" y="720089"/>
                </a:moveTo>
                <a:lnTo>
                  <a:pt x="257975" y="720089"/>
                </a:lnTo>
                <a:lnTo>
                  <a:pt x="257721" y="718819"/>
                </a:lnTo>
                <a:lnTo>
                  <a:pt x="259958" y="720089"/>
                </a:lnTo>
                <a:close/>
              </a:path>
              <a:path w="1557654" h="861060">
                <a:moveTo>
                  <a:pt x="1299032" y="751839"/>
                </a:moveTo>
                <a:lnTo>
                  <a:pt x="1230566" y="751839"/>
                </a:lnTo>
                <a:lnTo>
                  <a:pt x="1245146" y="745489"/>
                </a:lnTo>
                <a:lnTo>
                  <a:pt x="1244904" y="745489"/>
                </a:lnTo>
                <a:lnTo>
                  <a:pt x="1259204" y="739139"/>
                </a:lnTo>
                <a:lnTo>
                  <a:pt x="1258976" y="739139"/>
                </a:lnTo>
                <a:lnTo>
                  <a:pt x="1272984" y="732789"/>
                </a:lnTo>
                <a:lnTo>
                  <a:pt x="1272743" y="732789"/>
                </a:lnTo>
                <a:lnTo>
                  <a:pt x="1286471" y="726439"/>
                </a:lnTo>
                <a:lnTo>
                  <a:pt x="1286230" y="726439"/>
                </a:lnTo>
                <a:lnTo>
                  <a:pt x="1299654" y="718819"/>
                </a:lnTo>
                <a:lnTo>
                  <a:pt x="1299400" y="720089"/>
                </a:lnTo>
                <a:lnTo>
                  <a:pt x="1356046" y="720089"/>
                </a:lnTo>
                <a:lnTo>
                  <a:pt x="1351902" y="722629"/>
                </a:lnTo>
                <a:lnTo>
                  <a:pt x="1339151" y="730250"/>
                </a:lnTo>
                <a:lnTo>
                  <a:pt x="1326083" y="737869"/>
                </a:lnTo>
                <a:lnTo>
                  <a:pt x="1312710" y="744219"/>
                </a:lnTo>
                <a:lnTo>
                  <a:pt x="1299032" y="751839"/>
                </a:lnTo>
                <a:close/>
              </a:path>
              <a:path w="1557654" h="861060">
                <a:moveTo>
                  <a:pt x="329549" y="751839"/>
                </a:moveTo>
                <a:lnTo>
                  <a:pt x="326809" y="751839"/>
                </a:lnTo>
                <a:lnTo>
                  <a:pt x="326580" y="750569"/>
                </a:lnTo>
                <a:lnTo>
                  <a:pt x="329549" y="751839"/>
                </a:lnTo>
                <a:close/>
              </a:path>
              <a:path w="1557654" h="861060">
                <a:moveTo>
                  <a:pt x="1273665" y="763269"/>
                </a:moveTo>
                <a:lnTo>
                  <a:pt x="1201051" y="763269"/>
                </a:lnTo>
                <a:lnTo>
                  <a:pt x="1216164" y="756919"/>
                </a:lnTo>
                <a:lnTo>
                  <a:pt x="1215936" y="756919"/>
                </a:lnTo>
                <a:lnTo>
                  <a:pt x="1230795" y="750569"/>
                </a:lnTo>
                <a:lnTo>
                  <a:pt x="1230566" y="751839"/>
                </a:lnTo>
                <a:lnTo>
                  <a:pt x="1299032" y="751839"/>
                </a:lnTo>
                <a:lnTo>
                  <a:pt x="1273665" y="763269"/>
                </a:lnTo>
                <a:close/>
              </a:path>
              <a:path w="1557654" h="861060">
                <a:moveTo>
                  <a:pt x="359171" y="763269"/>
                </a:moveTo>
                <a:lnTo>
                  <a:pt x="356323" y="763269"/>
                </a:lnTo>
                <a:lnTo>
                  <a:pt x="356095" y="762000"/>
                </a:lnTo>
                <a:lnTo>
                  <a:pt x="359171" y="763269"/>
                </a:lnTo>
                <a:close/>
              </a:path>
              <a:path w="1557654" h="861060">
                <a:moveTo>
                  <a:pt x="1056110" y="833119"/>
                </a:moveTo>
                <a:lnTo>
                  <a:pt x="798118" y="833119"/>
                </a:lnTo>
                <a:lnTo>
                  <a:pt x="817727" y="831850"/>
                </a:lnTo>
                <a:lnTo>
                  <a:pt x="836815" y="831850"/>
                </a:lnTo>
                <a:lnTo>
                  <a:pt x="856157" y="830579"/>
                </a:lnTo>
                <a:lnTo>
                  <a:pt x="855954" y="830579"/>
                </a:lnTo>
                <a:lnTo>
                  <a:pt x="875156" y="829309"/>
                </a:lnTo>
                <a:lnTo>
                  <a:pt x="874966" y="829309"/>
                </a:lnTo>
                <a:lnTo>
                  <a:pt x="894016" y="828039"/>
                </a:lnTo>
                <a:lnTo>
                  <a:pt x="893826" y="828039"/>
                </a:lnTo>
                <a:lnTo>
                  <a:pt x="912723" y="826769"/>
                </a:lnTo>
                <a:lnTo>
                  <a:pt x="912520" y="826769"/>
                </a:lnTo>
                <a:lnTo>
                  <a:pt x="931265" y="824229"/>
                </a:lnTo>
                <a:lnTo>
                  <a:pt x="931062" y="824229"/>
                </a:lnTo>
                <a:lnTo>
                  <a:pt x="949642" y="822959"/>
                </a:lnTo>
                <a:lnTo>
                  <a:pt x="949439" y="822959"/>
                </a:lnTo>
                <a:lnTo>
                  <a:pt x="967854" y="820419"/>
                </a:lnTo>
                <a:lnTo>
                  <a:pt x="967651" y="820419"/>
                </a:lnTo>
                <a:lnTo>
                  <a:pt x="985875" y="817879"/>
                </a:lnTo>
                <a:lnTo>
                  <a:pt x="985685" y="817879"/>
                </a:lnTo>
                <a:lnTo>
                  <a:pt x="1003731" y="814069"/>
                </a:lnTo>
                <a:lnTo>
                  <a:pt x="1003528" y="814069"/>
                </a:lnTo>
                <a:lnTo>
                  <a:pt x="1021384" y="811529"/>
                </a:lnTo>
                <a:lnTo>
                  <a:pt x="1021181" y="811529"/>
                </a:lnTo>
                <a:lnTo>
                  <a:pt x="1038834" y="807719"/>
                </a:lnTo>
                <a:lnTo>
                  <a:pt x="1038631" y="807719"/>
                </a:lnTo>
                <a:lnTo>
                  <a:pt x="1056093" y="803909"/>
                </a:lnTo>
                <a:lnTo>
                  <a:pt x="1055890" y="803909"/>
                </a:lnTo>
                <a:lnTo>
                  <a:pt x="1073137" y="800100"/>
                </a:lnTo>
                <a:lnTo>
                  <a:pt x="1072934" y="800100"/>
                </a:lnTo>
                <a:lnTo>
                  <a:pt x="1089977" y="796289"/>
                </a:lnTo>
                <a:lnTo>
                  <a:pt x="1089761" y="796289"/>
                </a:lnTo>
                <a:lnTo>
                  <a:pt x="1106589" y="792479"/>
                </a:lnTo>
                <a:lnTo>
                  <a:pt x="1106373" y="792479"/>
                </a:lnTo>
                <a:lnTo>
                  <a:pt x="1122972" y="787400"/>
                </a:lnTo>
                <a:lnTo>
                  <a:pt x="1122756" y="787400"/>
                </a:lnTo>
                <a:lnTo>
                  <a:pt x="1139126" y="783589"/>
                </a:lnTo>
                <a:lnTo>
                  <a:pt x="1138910" y="783589"/>
                </a:lnTo>
                <a:lnTo>
                  <a:pt x="1155039" y="778509"/>
                </a:lnTo>
                <a:lnTo>
                  <a:pt x="1154823" y="778509"/>
                </a:lnTo>
                <a:lnTo>
                  <a:pt x="1170698" y="773429"/>
                </a:lnTo>
                <a:lnTo>
                  <a:pt x="1170482" y="773429"/>
                </a:lnTo>
                <a:lnTo>
                  <a:pt x="1186116" y="768350"/>
                </a:lnTo>
                <a:lnTo>
                  <a:pt x="1185900" y="768350"/>
                </a:lnTo>
                <a:lnTo>
                  <a:pt x="1201280" y="762000"/>
                </a:lnTo>
                <a:lnTo>
                  <a:pt x="1201051" y="763269"/>
                </a:lnTo>
                <a:lnTo>
                  <a:pt x="1273665" y="763269"/>
                </a:lnTo>
                <a:lnTo>
                  <a:pt x="1241475" y="777239"/>
                </a:lnTo>
                <a:lnTo>
                  <a:pt x="1211046" y="789939"/>
                </a:lnTo>
                <a:lnTo>
                  <a:pt x="1147127" y="810259"/>
                </a:lnTo>
                <a:lnTo>
                  <a:pt x="1113739" y="820419"/>
                </a:lnTo>
                <a:lnTo>
                  <a:pt x="1056110" y="833119"/>
                </a:lnTo>
                <a:close/>
              </a:path>
              <a:path w="1557654" h="861060">
                <a:moveTo>
                  <a:pt x="818426" y="861059"/>
                </a:moveTo>
                <a:lnTo>
                  <a:pt x="738949" y="861059"/>
                </a:lnTo>
                <a:lnTo>
                  <a:pt x="719277" y="859789"/>
                </a:lnTo>
                <a:lnTo>
                  <a:pt x="838098" y="859789"/>
                </a:lnTo>
                <a:lnTo>
                  <a:pt x="818426" y="8610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01697" y="1474393"/>
            <a:ext cx="8473135" cy="491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4811" y="1472374"/>
            <a:ext cx="8375764" cy="4863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0839" y="160020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110483" y="18242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25523" y="2273477"/>
            <a:ext cx="4067200" cy="4584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224805" y="3029521"/>
            <a:ext cx="866775" cy="171450"/>
          </a:xfrm>
          <a:custGeom>
            <a:avLst/>
            <a:gdLst/>
            <a:ahLst/>
            <a:cxnLst/>
            <a:rect l="l" t="t" r="r" b="b"/>
            <a:pathLst>
              <a:path w="866775" h="171450">
                <a:moveTo>
                  <a:pt x="791124" y="85725"/>
                </a:moveTo>
                <a:lnTo>
                  <a:pt x="705040" y="35509"/>
                </a:lnTo>
                <a:lnTo>
                  <a:pt x="695579" y="18961"/>
                </a:lnTo>
                <a:lnTo>
                  <a:pt x="695883" y="15659"/>
                </a:lnTo>
                <a:lnTo>
                  <a:pt x="714717" y="0"/>
                </a:lnTo>
                <a:lnTo>
                  <a:pt x="718032" y="304"/>
                </a:lnTo>
                <a:lnTo>
                  <a:pt x="721233" y="1181"/>
                </a:lnTo>
                <a:lnTo>
                  <a:pt x="724230" y="2590"/>
                </a:lnTo>
                <a:lnTo>
                  <a:pt x="834081" y="66675"/>
                </a:lnTo>
                <a:lnTo>
                  <a:pt x="828929" y="66675"/>
                </a:lnTo>
                <a:lnTo>
                  <a:pt x="828929" y="69265"/>
                </a:lnTo>
                <a:lnTo>
                  <a:pt x="819340" y="69265"/>
                </a:lnTo>
                <a:lnTo>
                  <a:pt x="791124" y="85725"/>
                </a:lnTo>
                <a:close/>
              </a:path>
              <a:path w="866775" h="171450">
                <a:moveTo>
                  <a:pt x="758467" y="104775"/>
                </a:moveTo>
                <a:lnTo>
                  <a:pt x="0" y="104775"/>
                </a:lnTo>
                <a:lnTo>
                  <a:pt x="0" y="66675"/>
                </a:lnTo>
                <a:lnTo>
                  <a:pt x="758467" y="66675"/>
                </a:lnTo>
                <a:lnTo>
                  <a:pt x="791124" y="85725"/>
                </a:lnTo>
                <a:lnTo>
                  <a:pt x="758467" y="104775"/>
                </a:lnTo>
                <a:close/>
              </a:path>
              <a:path w="866775" h="171450">
                <a:moveTo>
                  <a:pt x="834081" y="104775"/>
                </a:moveTo>
                <a:lnTo>
                  <a:pt x="828929" y="104775"/>
                </a:lnTo>
                <a:lnTo>
                  <a:pt x="828929" y="66675"/>
                </a:lnTo>
                <a:lnTo>
                  <a:pt x="834081" y="66675"/>
                </a:lnTo>
                <a:lnTo>
                  <a:pt x="866736" y="85725"/>
                </a:lnTo>
                <a:lnTo>
                  <a:pt x="834081" y="104775"/>
                </a:lnTo>
                <a:close/>
              </a:path>
              <a:path w="866775" h="171450">
                <a:moveTo>
                  <a:pt x="819340" y="102184"/>
                </a:moveTo>
                <a:lnTo>
                  <a:pt x="791124" y="85725"/>
                </a:lnTo>
                <a:lnTo>
                  <a:pt x="819340" y="69265"/>
                </a:lnTo>
                <a:lnTo>
                  <a:pt x="819340" y="102184"/>
                </a:lnTo>
                <a:close/>
              </a:path>
              <a:path w="866775" h="171450">
                <a:moveTo>
                  <a:pt x="828929" y="102184"/>
                </a:moveTo>
                <a:lnTo>
                  <a:pt x="819340" y="102184"/>
                </a:lnTo>
                <a:lnTo>
                  <a:pt x="819340" y="69265"/>
                </a:lnTo>
                <a:lnTo>
                  <a:pt x="828929" y="69265"/>
                </a:lnTo>
                <a:lnTo>
                  <a:pt x="828929" y="102184"/>
                </a:lnTo>
                <a:close/>
              </a:path>
              <a:path w="866775" h="171450">
                <a:moveTo>
                  <a:pt x="714717" y="171450"/>
                </a:moveTo>
                <a:lnTo>
                  <a:pt x="695579" y="152488"/>
                </a:lnTo>
                <a:lnTo>
                  <a:pt x="695858" y="149174"/>
                </a:lnTo>
                <a:lnTo>
                  <a:pt x="791124" y="85725"/>
                </a:lnTo>
                <a:lnTo>
                  <a:pt x="819340" y="102184"/>
                </a:lnTo>
                <a:lnTo>
                  <a:pt x="828929" y="102184"/>
                </a:lnTo>
                <a:lnTo>
                  <a:pt x="828929" y="104775"/>
                </a:lnTo>
                <a:lnTo>
                  <a:pt x="834081" y="104775"/>
                </a:lnTo>
                <a:lnTo>
                  <a:pt x="724230" y="168859"/>
                </a:lnTo>
                <a:lnTo>
                  <a:pt x="721233" y="170268"/>
                </a:lnTo>
                <a:lnTo>
                  <a:pt x="718032" y="171145"/>
                </a:lnTo>
                <a:lnTo>
                  <a:pt x="714717" y="171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73259" y="192327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71871" y="3936491"/>
            <a:ext cx="291084" cy="266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149405" y="4275416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59466" y="429008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02964" y="3922776"/>
            <a:ext cx="329184" cy="3017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199341" y="4011523"/>
            <a:ext cx="610870" cy="128905"/>
          </a:xfrm>
          <a:custGeom>
            <a:avLst/>
            <a:gdLst/>
            <a:ahLst/>
            <a:cxnLst/>
            <a:rect l="l" t="t" r="r" b="b"/>
            <a:pathLst>
              <a:path w="610870" h="128904">
                <a:moveTo>
                  <a:pt x="553985" y="64223"/>
                </a:moveTo>
                <a:lnTo>
                  <a:pt x="489419" y="26555"/>
                </a:lnTo>
                <a:lnTo>
                  <a:pt x="482320" y="14160"/>
                </a:lnTo>
                <a:lnTo>
                  <a:pt x="482650" y="11188"/>
                </a:lnTo>
                <a:lnTo>
                  <a:pt x="495185" y="0"/>
                </a:lnTo>
                <a:lnTo>
                  <a:pt x="498170" y="12"/>
                </a:lnTo>
                <a:lnTo>
                  <a:pt x="501091" y="647"/>
                </a:lnTo>
                <a:lnTo>
                  <a:pt x="503809" y="1879"/>
                </a:lnTo>
                <a:lnTo>
                  <a:pt x="586197" y="49936"/>
                </a:lnTo>
                <a:lnTo>
                  <a:pt x="582333" y="49936"/>
                </a:lnTo>
                <a:lnTo>
                  <a:pt x="582333" y="51879"/>
                </a:lnTo>
                <a:lnTo>
                  <a:pt x="575144" y="51879"/>
                </a:lnTo>
                <a:lnTo>
                  <a:pt x="553985" y="64223"/>
                </a:lnTo>
                <a:close/>
              </a:path>
              <a:path w="610870" h="128904">
                <a:moveTo>
                  <a:pt x="28575" y="92798"/>
                </a:moveTo>
                <a:lnTo>
                  <a:pt x="17450" y="90553"/>
                </a:lnTo>
                <a:lnTo>
                  <a:pt x="8367" y="84431"/>
                </a:lnTo>
                <a:lnTo>
                  <a:pt x="2244" y="75348"/>
                </a:lnTo>
                <a:lnTo>
                  <a:pt x="0" y="64223"/>
                </a:lnTo>
                <a:lnTo>
                  <a:pt x="2244" y="53104"/>
                </a:lnTo>
                <a:lnTo>
                  <a:pt x="8367" y="44021"/>
                </a:lnTo>
                <a:lnTo>
                  <a:pt x="17450" y="37895"/>
                </a:lnTo>
                <a:lnTo>
                  <a:pt x="28575" y="35648"/>
                </a:lnTo>
                <a:lnTo>
                  <a:pt x="39699" y="37895"/>
                </a:lnTo>
                <a:lnTo>
                  <a:pt x="48782" y="44021"/>
                </a:lnTo>
                <a:lnTo>
                  <a:pt x="52769" y="49936"/>
                </a:lnTo>
                <a:lnTo>
                  <a:pt x="28575" y="49936"/>
                </a:lnTo>
                <a:lnTo>
                  <a:pt x="28575" y="78511"/>
                </a:lnTo>
                <a:lnTo>
                  <a:pt x="52772" y="78511"/>
                </a:lnTo>
                <a:lnTo>
                  <a:pt x="48782" y="84431"/>
                </a:lnTo>
                <a:lnTo>
                  <a:pt x="39699" y="90553"/>
                </a:lnTo>
                <a:lnTo>
                  <a:pt x="28575" y="92798"/>
                </a:lnTo>
                <a:close/>
              </a:path>
              <a:path w="610870" h="128904">
                <a:moveTo>
                  <a:pt x="52772" y="78511"/>
                </a:moveTo>
                <a:lnTo>
                  <a:pt x="28575" y="78511"/>
                </a:lnTo>
                <a:lnTo>
                  <a:pt x="28575" y="49936"/>
                </a:lnTo>
                <a:lnTo>
                  <a:pt x="52769" y="49936"/>
                </a:lnTo>
                <a:lnTo>
                  <a:pt x="54905" y="53104"/>
                </a:lnTo>
                <a:lnTo>
                  <a:pt x="57150" y="64223"/>
                </a:lnTo>
                <a:lnTo>
                  <a:pt x="54905" y="75348"/>
                </a:lnTo>
                <a:lnTo>
                  <a:pt x="52772" y="78511"/>
                </a:lnTo>
                <a:close/>
              </a:path>
              <a:path w="610870" h="128904">
                <a:moveTo>
                  <a:pt x="529496" y="78511"/>
                </a:moveTo>
                <a:lnTo>
                  <a:pt x="52772" y="78511"/>
                </a:lnTo>
                <a:lnTo>
                  <a:pt x="54905" y="75348"/>
                </a:lnTo>
                <a:lnTo>
                  <a:pt x="57150" y="64223"/>
                </a:lnTo>
                <a:lnTo>
                  <a:pt x="54905" y="53104"/>
                </a:lnTo>
                <a:lnTo>
                  <a:pt x="52769" y="49936"/>
                </a:lnTo>
                <a:lnTo>
                  <a:pt x="529496" y="49936"/>
                </a:lnTo>
                <a:lnTo>
                  <a:pt x="553985" y="64223"/>
                </a:lnTo>
                <a:lnTo>
                  <a:pt x="529496" y="78511"/>
                </a:lnTo>
                <a:close/>
              </a:path>
              <a:path w="610870" h="128904">
                <a:moveTo>
                  <a:pt x="586197" y="78511"/>
                </a:moveTo>
                <a:lnTo>
                  <a:pt x="582333" y="78511"/>
                </a:lnTo>
                <a:lnTo>
                  <a:pt x="582333" y="49936"/>
                </a:lnTo>
                <a:lnTo>
                  <a:pt x="586197" y="49936"/>
                </a:lnTo>
                <a:lnTo>
                  <a:pt x="610692" y="64223"/>
                </a:lnTo>
                <a:lnTo>
                  <a:pt x="586197" y="78511"/>
                </a:lnTo>
                <a:close/>
              </a:path>
              <a:path w="610870" h="128904">
                <a:moveTo>
                  <a:pt x="575144" y="76568"/>
                </a:moveTo>
                <a:lnTo>
                  <a:pt x="553985" y="64223"/>
                </a:lnTo>
                <a:lnTo>
                  <a:pt x="575144" y="51879"/>
                </a:lnTo>
                <a:lnTo>
                  <a:pt x="575144" y="76568"/>
                </a:lnTo>
                <a:close/>
              </a:path>
              <a:path w="610870" h="128904">
                <a:moveTo>
                  <a:pt x="582333" y="76568"/>
                </a:moveTo>
                <a:lnTo>
                  <a:pt x="575144" y="76568"/>
                </a:lnTo>
                <a:lnTo>
                  <a:pt x="575144" y="51879"/>
                </a:lnTo>
                <a:lnTo>
                  <a:pt x="582333" y="51879"/>
                </a:lnTo>
                <a:lnTo>
                  <a:pt x="582333" y="76568"/>
                </a:lnTo>
                <a:close/>
              </a:path>
              <a:path w="610870" h="128904">
                <a:moveTo>
                  <a:pt x="495185" y="128447"/>
                </a:moveTo>
                <a:lnTo>
                  <a:pt x="482320" y="114300"/>
                </a:lnTo>
                <a:lnTo>
                  <a:pt x="482625" y="111328"/>
                </a:lnTo>
                <a:lnTo>
                  <a:pt x="553985" y="64223"/>
                </a:lnTo>
                <a:lnTo>
                  <a:pt x="575144" y="76568"/>
                </a:lnTo>
                <a:lnTo>
                  <a:pt x="582333" y="76568"/>
                </a:lnTo>
                <a:lnTo>
                  <a:pt x="582333" y="78511"/>
                </a:lnTo>
                <a:lnTo>
                  <a:pt x="586197" y="78511"/>
                </a:lnTo>
                <a:lnTo>
                  <a:pt x="503809" y="126568"/>
                </a:lnTo>
                <a:lnTo>
                  <a:pt x="501091" y="127800"/>
                </a:lnTo>
                <a:lnTo>
                  <a:pt x="498170" y="128435"/>
                </a:lnTo>
                <a:lnTo>
                  <a:pt x="495185" y="12844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58626" y="3682174"/>
            <a:ext cx="2107140" cy="8062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</a:t>
            </a:r>
            <a:r>
              <a:rPr dirty="0"/>
              <a:t>电荷周围存在着由它产生的电</a:t>
            </a:r>
            <a:r>
              <a:rPr dirty="0" spc="-5"/>
              <a:t>场</a:t>
            </a:r>
          </a:p>
          <a:p>
            <a:pPr marL="847090">
              <a:lnSpc>
                <a:spcPct val="100000"/>
              </a:lnSpc>
              <a:spcBef>
                <a:spcPts val="2630"/>
              </a:spcBef>
              <a:tabLst>
                <a:tab pos="2205355" algn="l"/>
                <a:tab pos="3144520" algn="l"/>
              </a:tabLst>
            </a:pPr>
            <a:r>
              <a:rPr dirty="0"/>
              <a:t>静止电</a:t>
            </a:r>
            <a:r>
              <a:rPr dirty="0" spc="-5"/>
              <a:t>荷	</a:t>
            </a:r>
            <a:r>
              <a:rPr dirty="0" baseline="35879" sz="3600"/>
              <a:t>产</a:t>
            </a:r>
            <a:r>
              <a:rPr dirty="0" baseline="35879" sz="3600" spc="-7"/>
              <a:t>生	</a:t>
            </a:r>
            <a:r>
              <a:rPr dirty="0" sz="2400"/>
              <a:t>静电</a:t>
            </a:r>
            <a:r>
              <a:rPr dirty="0" sz="2400" spc="-5"/>
              <a:t>场</a:t>
            </a:r>
            <a:endParaRPr sz="2400"/>
          </a:p>
          <a:p>
            <a:pPr marL="2382520">
              <a:lnSpc>
                <a:spcPts val="2820"/>
              </a:lnSpc>
              <a:spcBef>
                <a:spcPts val="2965"/>
              </a:spcBef>
              <a:tabLst>
                <a:tab pos="4117340" algn="l"/>
              </a:tabLst>
            </a:pPr>
            <a:r>
              <a:rPr dirty="0" baseline="-6944" sz="3600" b="0" i="1">
                <a:solidFill>
                  <a:srgbClr val="0000CC"/>
                </a:solidFill>
                <a:latin typeface="Times New Roman"/>
                <a:cs typeface="Times New Roman"/>
              </a:rPr>
              <a:t>F	</a:t>
            </a:r>
            <a:r>
              <a:rPr dirty="0" sz="1800">
                <a:latin typeface="楷体"/>
                <a:cs typeface="楷体"/>
              </a:rPr>
              <a:t>电场是</a:t>
            </a:r>
            <a:r>
              <a:rPr dirty="0" sz="1800" spc="-10">
                <a:latin typeface="楷体"/>
                <a:cs typeface="楷体"/>
              </a:rPr>
              <a:t>怎</a:t>
            </a:r>
            <a:endParaRPr sz="1800">
              <a:latin typeface="楷体"/>
              <a:cs typeface="楷体"/>
            </a:endParaRPr>
          </a:p>
          <a:p>
            <a:pPr algn="r" marR="5080">
              <a:lnSpc>
                <a:spcPts val="2100"/>
              </a:lnSpc>
            </a:pPr>
            <a:r>
              <a:rPr dirty="0" sz="1800">
                <a:latin typeface="楷体"/>
                <a:cs typeface="楷体"/>
              </a:rPr>
              <a:t>么产生的呢</a:t>
            </a:r>
            <a:r>
              <a:rPr dirty="0" sz="1800" spc="-10"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46313" y="4155947"/>
            <a:ext cx="1403603" cy="15925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027193" y="3892461"/>
            <a:ext cx="381635" cy="345440"/>
          </a:xfrm>
          <a:custGeom>
            <a:avLst/>
            <a:gdLst/>
            <a:ahLst/>
            <a:cxnLst/>
            <a:rect l="l" t="t" r="r" b="b"/>
            <a:pathLst>
              <a:path w="381635" h="345439">
                <a:moveTo>
                  <a:pt x="200253" y="345439"/>
                </a:moveTo>
                <a:lnTo>
                  <a:pt x="180822" y="345439"/>
                </a:lnTo>
                <a:lnTo>
                  <a:pt x="143268" y="340360"/>
                </a:lnTo>
                <a:lnTo>
                  <a:pt x="125463" y="335279"/>
                </a:lnTo>
                <a:lnTo>
                  <a:pt x="116852" y="331470"/>
                </a:lnTo>
                <a:lnTo>
                  <a:pt x="108445" y="328929"/>
                </a:lnTo>
                <a:lnTo>
                  <a:pt x="100253" y="325120"/>
                </a:lnTo>
                <a:lnTo>
                  <a:pt x="92290" y="320039"/>
                </a:lnTo>
                <a:lnTo>
                  <a:pt x="84569" y="316229"/>
                </a:lnTo>
                <a:lnTo>
                  <a:pt x="77101" y="311150"/>
                </a:lnTo>
                <a:lnTo>
                  <a:pt x="69900" y="306070"/>
                </a:lnTo>
                <a:lnTo>
                  <a:pt x="62979" y="300989"/>
                </a:lnTo>
                <a:lnTo>
                  <a:pt x="56349" y="294639"/>
                </a:lnTo>
                <a:lnTo>
                  <a:pt x="50012" y="289560"/>
                </a:lnTo>
                <a:lnTo>
                  <a:pt x="44005" y="283210"/>
                </a:lnTo>
                <a:lnTo>
                  <a:pt x="38315" y="276860"/>
                </a:lnTo>
                <a:lnTo>
                  <a:pt x="32956" y="269239"/>
                </a:lnTo>
                <a:lnTo>
                  <a:pt x="27952" y="262889"/>
                </a:lnTo>
                <a:lnTo>
                  <a:pt x="6096" y="215900"/>
                </a:lnTo>
                <a:lnTo>
                  <a:pt x="0" y="172720"/>
                </a:lnTo>
                <a:lnTo>
                  <a:pt x="254" y="163829"/>
                </a:lnTo>
                <a:lnTo>
                  <a:pt x="11747" y="111760"/>
                </a:lnTo>
                <a:lnTo>
                  <a:pt x="27952" y="82550"/>
                </a:lnTo>
                <a:lnTo>
                  <a:pt x="32956" y="74929"/>
                </a:lnTo>
                <a:lnTo>
                  <a:pt x="62979" y="44450"/>
                </a:lnTo>
                <a:lnTo>
                  <a:pt x="69900" y="38100"/>
                </a:lnTo>
                <a:lnTo>
                  <a:pt x="108445" y="16510"/>
                </a:lnTo>
                <a:lnTo>
                  <a:pt x="152425" y="2539"/>
                </a:lnTo>
                <a:lnTo>
                  <a:pt x="171221" y="0"/>
                </a:lnTo>
                <a:lnTo>
                  <a:pt x="209854" y="0"/>
                </a:lnTo>
                <a:lnTo>
                  <a:pt x="255612" y="10160"/>
                </a:lnTo>
                <a:lnTo>
                  <a:pt x="296506" y="27939"/>
                </a:lnTo>
                <a:lnTo>
                  <a:pt x="182448" y="27939"/>
                </a:lnTo>
                <a:lnTo>
                  <a:pt x="173494" y="29210"/>
                </a:lnTo>
                <a:lnTo>
                  <a:pt x="165963" y="29210"/>
                </a:lnTo>
                <a:lnTo>
                  <a:pt x="157289" y="30479"/>
                </a:lnTo>
                <a:lnTo>
                  <a:pt x="157924" y="30479"/>
                </a:lnTo>
                <a:lnTo>
                  <a:pt x="149402" y="33020"/>
                </a:lnTo>
                <a:lnTo>
                  <a:pt x="150025" y="33020"/>
                </a:lnTo>
                <a:lnTo>
                  <a:pt x="141668" y="34289"/>
                </a:lnTo>
                <a:lnTo>
                  <a:pt x="142290" y="34289"/>
                </a:lnTo>
                <a:lnTo>
                  <a:pt x="134099" y="36829"/>
                </a:lnTo>
                <a:lnTo>
                  <a:pt x="134721" y="36829"/>
                </a:lnTo>
                <a:lnTo>
                  <a:pt x="126707" y="39370"/>
                </a:lnTo>
                <a:lnTo>
                  <a:pt x="127317" y="39370"/>
                </a:lnTo>
                <a:lnTo>
                  <a:pt x="119507" y="41910"/>
                </a:lnTo>
                <a:lnTo>
                  <a:pt x="120103" y="41910"/>
                </a:lnTo>
                <a:lnTo>
                  <a:pt x="112509" y="45720"/>
                </a:lnTo>
                <a:lnTo>
                  <a:pt x="113093" y="45720"/>
                </a:lnTo>
                <a:lnTo>
                  <a:pt x="105714" y="49529"/>
                </a:lnTo>
                <a:lnTo>
                  <a:pt x="106286" y="49529"/>
                </a:lnTo>
                <a:lnTo>
                  <a:pt x="99136" y="53339"/>
                </a:lnTo>
                <a:lnTo>
                  <a:pt x="99695" y="53339"/>
                </a:lnTo>
                <a:lnTo>
                  <a:pt x="92786" y="57150"/>
                </a:lnTo>
                <a:lnTo>
                  <a:pt x="93332" y="57150"/>
                </a:lnTo>
                <a:lnTo>
                  <a:pt x="86677" y="60960"/>
                </a:lnTo>
                <a:lnTo>
                  <a:pt x="87210" y="60960"/>
                </a:lnTo>
                <a:lnTo>
                  <a:pt x="80822" y="66039"/>
                </a:lnTo>
                <a:lnTo>
                  <a:pt x="81343" y="66039"/>
                </a:lnTo>
                <a:lnTo>
                  <a:pt x="75222" y="71120"/>
                </a:lnTo>
                <a:lnTo>
                  <a:pt x="75717" y="71120"/>
                </a:lnTo>
                <a:lnTo>
                  <a:pt x="71345" y="74929"/>
                </a:lnTo>
                <a:lnTo>
                  <a:pt x="70370" y="74929"/>
                </a:lnTo>
                <a:lnTo>
                  <a:pt x="64833" y="81279"/>
                </a:lnTo>
                <a:lnTo>
                  <a:pt x="65303" y="81279"/>
                </a:lnTo>
                <a:lnTo>
                  <a:pt x="60071" y="86360"/>
                </a:lnTo>
                <a:lnTo>
                  <a:pt x="60515" y="86360"/>
                </a:lnTo>
                <a:lnTo>
                  <a:pt x="56583" y="91439"/>
                </a:lnTo>
                <a:lnTo>
                  <a:pt x="56032" y="91439"/>
                </a:lnTo>
                <a:lnTo>
                  <a:pt x="51447" y="97789"/>
                </a:lnTo>
                <a:lnTo>
                  <a:pt x="51841" y="97789"/>
                </a:lnTo>
                <a:lnTo>
                  <a:pt x="47599" y="104139"/>
                </a:lnTo>
                <a:lnTo>
                  <a:pt x="47980" y="104139"/>
                </a:lnTo>
                <a:lnTo>
                  <a:pt x="44081" y="110489"/>
                </a:lnTo>
                <a:lnTo>
                  <a:pt x="44437" y="110489"/>
                </a:lnTo>
                <a:lnTo>
                  <a:pt x="40906" y="116839"/>
                </a:lnTo>
                <a:lnTo>
                  <a:pt x="41224" y="116839"/>
                </a:lnTo>
                <a:lnTo>
                  <a:pt x="38074" y="123189"/>
                </a:lnTo>
                <a:lnTo>
                  <a:pt x="38354" y="123189"/>
                </a:lnTo>
                <a:lnTo>
                  <a:pt x="35585" y="129539"/>
                </a:lnTo>
                <a:lnTo>
                  <a:pt x="35839" y="129539"/>
                </a:lnTo>
                <a:lnTo>
                  <a:pt x="33860" y="135889"/>
                </a:lnTo>
                <a:lnTo>
                  <a:pt x="33680" y="135889"/>
                </a:lnTo>
                <a:lnTo>
                  <a:pt x="31711" y="143510"/>
                </a:lnTo>
                <a:lnTo>
                  <a:pt x="31889" y="143510"/>
                </a:lnTo>
                <a:lnTo>
                  <a:pt x="30598" y="149860"/>
                </a:lnTo>
                <a:lnTo>
                  <a:pt x="30467" y="149860"/>
                </a:lnTo>
                <a:lnTo>
                  <a:pt x="29349" y="157479"/>
                </a:lnTo>
                <a:lnTo>
                  <a:pt x="28867" y="163829"/>
                </a:lnTo>
                <a:lnTo>
                  <a:pt x="28803" y="165100"/>
                </a:lnTo>
                <a:lnTo>
                  <a:pt x="28613" y="171450"/>
                </a:lnTo>
                <a:lnTo>
                  <a:pt x="28770" y="179070"/>
                </a:lnTo>
                <a:lnTo>
                  <a:pt x="29438" y="187960"/>
                </a:lnTo>
                <a:lnTo>
                  <a:pt x="30467" y="194310"/>
                </a:lnTo>
                <a:lnTo>
                  <a:pt x="31889" y="201929"/>
                </a:lnTo>
                <a:lnTo>
                  <a:pt x="32039" y="201929"/>
                </a:lnTo>
                <a:lnTo>
                  <a:pt x="33680" y="208279"/>
                </a:lnTo>
                <a:lnTo>
                  <a:pt x="33464" y="208279"/>
                </a:lnTo>
                <a:lnTo>
                  <a:pt x="35839" y="214629"/>
                </a:lnTo>
                <a:lnTo>
                  <a:pt x="35585" y="214629"/>
                </a:lnTo>
                <a:lnTo>
                  <a:pt x="38354" y="222250"/>
                </a:lnTo>
                <a:lnTo>
                  <a:pt x="38599" y="222250"/>
                </a:lnTo>
                <a:lnTo>
                  <a:pt x="41224" y="228600"/>
                </a:lnTo>
                <a:lnTo>
                  <a:pt x="41495" y="228600"/>
                </a:lnTo>
                <a:lnTo>
                  <a:pt x="44437" y="234950"/>
                </a:lnTo>
                <a:lnTo>
                  <a:pt x="44731" y="234950"/>
                </a:lnTo>
                <a:lnTo>
                  <a:pt x="47980" y="241300"/>
                </a:lnTo>
                <a:lnTo>
                  <a:pt x="48447" y="241300"/>
                </a:lnTo>
                <a:lnTo>
                  <a:pt x="51841" y="246379"/>
                </a:lnTo>
                <a:lnTo>
                  <a:pt x="51447" y="246379"/>
                </a:lnTo>
                <a:lnTo>
                  <a:pt x="56032" y="252729"/>
                </a:lnTo>
                <a:lnTo>
                  <a:pt x="55600" y="252729"/>
                </a:lnTo>
                <a:lnTo>
                  <a:pt x="60515" y="257810"/>
                </a:lnTo>
                <a:lnTo>
                  <a:pt x="60071" y="257810"/>
                </a:lnTo>
                <a:lnTo>
                  <a:pt x="65303" y="264160"/>
                </a:lnTo>
                <a:lnTo>
                  <a:pt x="65940" y="264160"/>
                </a:lnTo>
                <a:lnTo>
                  <a:pt x="70370" y="269239"/>
                </a:lnTo>
                <a:lnTo>
                  <a:pt x="71053" y="269239"/>
                </a:lnTo>
                <a:lnTo>
                  <a:pt x="75717" y="274320"/>
                </a:lnTo>
                <a:lnTo>
                  <a:pt x="76446" y="274320"/>
                </a:lnTo>
                <a:lnTo>
                  <a:pt x="81343" y="279400"/>
                </a:lnTo>
                <a:lnTo>
                  <a:pt x="82419" y="279400"/>
                </a:lnTo>
                <a:lnTo>
                  <a:pt x="87210" y="283210"/>
                </a:lnTo>
                <a:lnTo>
                  <a:pt x="86677" y="283210"/>
                </a:lnTo>
                <a:lnTo>
                  <a:pt x="93332" y="288289"/>
                </a:lnTo>
                <a:lnTo>
                  <a:pt x="94513" y="288289"/>
                </a:lnTo>
                <a:lnTo>
                  <a:pt x="99695" y="292100"/>
                </a:lnTo>
                <a:lnTo>
                  <a:pt x="99136" y="292100"/>
                </a:lnTo>
                <a:lnTo>
                  <a:pt x="106286" y="295910"/>
                </a:lnTo>
                <a:lnTo>
                  <a:pt x="105714" y="295910"/>
                </a:lnTo>
                <a:lnTo>
                  <a:pt x="113093" y="299720"/>
                </a:lnTo>
                <a:lnTo>
                  <a:pt x="115040" y="299720"/>
                </a:lnTo>
                <a:lnTo>
                  <a:pt x="120103" y="302260"/>
                </a:lnTo>
                <a:lnTo>
                  <a:pt x="119507" y="302260"/>
                </a:lnTo>
                <a:lnTo>
                  <a:pt x="127317" y="304800"/>
                </a:lnTo>
                <a:lnTo>
                  <a:pt x="126707" y="304800"/>
                </a:lnTo>
                <a:lnTo>
                  <a:pt x="134721" y="307339"/>
                </a:lnTo>
                <a:lnTo>
                  <a:pt x="134099" y="307339"/>
                </a:lnTo>
                <a:lnTo>
                  <a:pt x="142290" y="309879"/>
                </a:lnTo>
                <a:lnTo>
                  <a:pt x="141668" y="309879"/>
                </a:lnTo>
                <a:lnTo>
                  <a:pt x="150025" y="312420"/>
                </a:lnTo>
                <a:lnTo>
                  <a:pt x="149402" y="312420"/>
                </a:lnTo>
                <a:lnTo>
                  <a:pt x="157924" y="313689"/>
                </a:lnTo>
                <a:lnTo>
                  <a:pt x="157289" y="313689"/>
                </a:lnTo>
                <a:lnTo>
                  <a:pt x="165963" y="314960"/>
                </a:lnTo>
                <a:lnTo>
                  <a:pt x="165315" y="314960"/>
                </a:lnTo>
                <a:lnTo>
                  <a:pt x="174142" y="316229"/>
                </a:lnTo>
                <a:lnTo>
                  <a:pt x="296506" y="316229"/>
                </a:lnTo>
                <a:lnTo>
                  <a:pt x="288785" y="320039"/>
                </a:lnTo>
                <a:lnTo>
                  <a:pt x="280822" y="325120"/>
                </a:lnTo>
                <a:lnTo>
                  <a:pt x="272630" y="328929"/>
                </a:lnTo>
                <a:lnTo>
                  <a:pt x="264223" y="331470"/>
                </a:lnTo>
                <a:lnTo>
                  <a:pt x="255612" y="335279"/>
                </a:lnTo>
                <a:lnTo>
                  <a:pt x="237807" y="340360"/>
                </a:lnTo>
                <a:lnTo>
                  <a:pt x="200253" y="345439"/>
                </a:lnTo>
                <a:close/>
              </a:path>
              <a:path w="381635" h="345439">
                <a:moveTo>
                  <a:pt x="311188" y="76200"/>
                </a:moveTo>
                <a:lnTo>
                  <a:pt x="305358" y="71120"/>
                </a:lnTo>
                <a:lnTo>
                  <a:pt x="305866" y="71120"/>
                </a:lnTo>
                <a:lnTo>
                  <a:pt x="299745" y="66039"/>
                </a:lnTo>
                <a:lnTo>
                  <a:pt x="300253" y="66039"/>
                </a:lnTo>
                <a:lnTo>
                  <a:pt x="293865" y="60960"/>
                </a:lnTo>
                <a:lnTo>
                  <a:pt x="294398" y="60960"/>
                </a:lnTo>
                <a:lnTo>
                  <a:pt x="287743" y="57150"/>
                </a:lnTo>
                <a:lnTo>
                  <a:pt x="288289" y="57150"/>
                </a:lnTo>
                <a:lnTo>
                  <a:pt x="281381" y="53339"/>
                </a:lnTo>
                <a:lnTo>
                  <a:pt x="281939" y="53339"/>
                </a:lnTo>
                <a:lnTo>
                  <a:pt x="274789" y="49529"/>
                </a:lnTo>
                <a:lnTo>
                  <a:pt x="275361" y="49529"/>
                </a:lnTo>
                <a:lnTo>
                  <a:pt x="267982" y="45720"/>
                </a:lnTo>
                <a:lnTo>
                  <a:pt x="268566" y="45720"/>
                </a:lnTo>
                <a:lnTo>
                  <a:pt x="260972" y="41910"/>
                </a:lnTo>
                <a:lnTo>
                  <a:pt x="261569" y="41910"/>
                </a:lnTo>
                <a:lnTo>
                  <a:pt x="253758" y="39370"/>
                </a:lnTo>
                <a:lnTo>
                  <a:pt x="254368" y="39370"/>
                </a:lnTo>
                <a:lnTo>
                  <a:pt x="246354" y="36829"/>
                </a:lnTo>
                <a:lnTo>
                  <a:pt x="246976" y="36829"/>
                </a:lnTo>
                <a:lnTo>
                  <a:pt x="238785" y="34289"/>
                </a:lnTo>
                <a:lnTo>
                  <a:pt x="239407" y="34289"/>
                </a:lnTo>
                <a:lnTo>
                  <a:pt x="231051" y="33020"/>
                </a:lnTo>
                <a:lnTo>
                  <a:pt x="231686" y="33020"/>
                </a:lnTo>
                <a:lnTo>
                  <a:pt x="223151" y="30479"/>
                </a:lnTo>
                <a:lnTo>
                  <a:pt x="223786" y="30479"/>
                </a:lnTo>
                <a:lnTo>
                  <a:pt x="215112" y="29210"/>
                </a:lnTo>
                <a:lnTo>
                  <a:pt x="207581" y="29210"/>
                </a:lnTo>
                <a:lnTo>
                  <a:pt x="198628" y="27939"/>
                </a:lnTo>
                <a:lnTo>
                  <a:pt x="296506" y="27939"/>
                </a:lnTo>
                <a:lnTo>
                  <a:pt x="303974" y="33020"/>
                </a:lnTo>
                <a:lnTo>
                  <a:pt x="311175" y="38100"/>
                </a:lnTo>
                <a:lnTo>
                  <a:pt x="318096" y="44450"/>
                </a:lnTo>
                <a:lnTo>
                  <a:pt x="324726" y="49529"/>
                </a:lnTo>
                <a:lnTo>
                  <a:pt x="331063" y="55879"/>
                </a:lnTo>
                <a:lnTo>
                  <a:pt x="337070" y="62229"/>
                </a:lnTo>
                <a:lnTo>
                  <a:pt x="342773" y="68579"/>
                </a:lnTo>
                <a:lnTo>
                  <a:pt x="348119" y="74929"/>
                </a:lnTo>
                <a:lnTo>
                  <a:pt x="310705" y="74929"/>
                </a:lnTo>
                <a:lnTo>
                  <a:pt x="311188" y="76200"/>
                </a:lnTo>
                <a:close/>
              </a:path>
              <a:path w="381635" h="345439">
                <a:moveTo>
                  <a:pt x="69888" y="76200"/>
                </a:moveTo>
                <a:lnTo>
                  <a:pt x="70370" y="74929"/>
                </a:lnTo>
                <a:lnTo>
                  <a:pt x="71345" y="74929"/>
                </a:lnTo>
                <a:lnTo>
                  <a:pt x="69888" y="76200"/>
                </a:lnTo>
                <a:close/>
              </a:path>
              <a:path w="381635" h="345439">
                <a:moveTo>
                  <a:pt x="325475" y="92710"/>
                </a:moveTo>
                <a:lnTo>
                  <a:pt x="320560" y="86360"/>
                </a:lnTo>
                <a:lnTo>
                  <a:pt x="321005" y="86360"/>
                </a:lnTo>
                <a:lnTo>
                  <a:pt x="315772" y="81279"/>
                </a:lnTo>
                <a:lnTo>
                  <a:pt x="316242" y="81279"/>
                </a:lnTo>
                <a:lnTo>
                  <a:pt x="310705" y="74929"/>
                </a:lnTo>
                <a:lnTo>
                  <a:pt x="348119" y="74929"/>
                </a:lnTo>
                <a:lnTo>
                  <a:pt x="353123" y="82550"/>
                </a:lnTo>
                <a:lnTo>
                  <a:pt x="357759" y="88900"/>
                </a:lnTo>
                <a:lnTo>
                  <a:pt x="359177" y="91439"/>
                </a:lnTo>
                <a:lnTo>
                  <a:pt x="325043" y="91439"/>
                </a:lnTo>
                <a:lnTo>
                  <a:pt x="325475" y="92710"/>
                </a:lnTo>
                <a:close/>
              </a:path>
              <a:path w="381635" h="345439">
                <a:moveTo>
                  <a:pt x="55600" y="92710"/>
                </a:moveTo>
                <a:lnTo>
                  <a:pt x="56032" y="91439"/>
                </a:lnTo>
                <a:lnTo>
                  <a:pt x="56583" y="91439"/>
                </a:lnTo>
                <a:lnTo>
                  <a:pt x="55600" y="92710"/>
                </a:lnTo>
                <a:close/>
              </a:path>
              <a:path w="381635" h="345439">
                <a:moveTo>
                  <a:pt x="347611" y="137160"/>
                </a:moveTo>
                <a:lnTo>
                  <a:pt x="345236" y="129539"/>
                </a:lnTo>
                <a:lnTo>
                  <a:pt x="345490" y="129539"/>
                </a:lnTo>
                <a:lnTo>
                  <a:pt x="342722" y="123189"/>
                </a:lnTo>
                <a:lnTo>
                  <a:pt x="343001" y="123189"/>
                </a:lnTo>
                <a:lnTo>
                  <a:pt x="339851" y="116839"/>
                </a:lnTo>
                <a:lnTo>
                  <a:pt x="340169" y="116839"/>
                </a:lnTo>
                <a:lnTo>
                  <a:pt x="336638" y="110489"/>
                </a:lnTo>
                <a:lnTo>
                  <a:pt x="336994" y="110489"/>
                </a:lnTo>
                <a:lnTo>
                  <a:pt x="333095" y="104139"/>
                </a:lnTo>
                <a:lnTo>
                  <a:pt x="333476" y="104139"/>
                </a:lnTo>
                <a:lnTo>
                  <a:pt x="329234" y="97789"/>
                </a:lnTo>
                <a:lnTo>
                  <a:pt x="329628" y="97789"/>
                </a:lnTo>
                <a:lnTo>
                  <a:pt x="325043" y="91439"/>
                </a:lnTo>
                <a:lnTo>
                  <a:pt x="359177" y="91439"/>
                </a:lnTo>
                <a:lnTo>
                  <a:pt x="374980" y="128270"/>
                </a:lnTo>
                <a:lnTo>
                  <a:pt x="376830" y="135889"/>
                </a:lnTo>
                <a:lnTo>
                  <a:pt x="347395" y="135889"/>
                </a:lnTo>
                <a:lnTo>
                  <a:pt x="347611" y="137160"/>
                </a:lnTo>
                <a:close/>
              </a:path>
              <a:path w="381635" h="345439">
                <a:moveTo>
                  <a:pt x="33464" y="137160"/>
                </a:moveTo>
                <a:lnTo>
                  <a:pt x="33680" y="135889"/>
                </a:lnTo>
                <a:lnTo>
                  <a:pt x="33860" y="135889"/>
                </a:lnTo>
                <a:lnTo>
                  <a:pt x="33464" y="137160"/>
                </a:lnTo>
                <a:close/>
              </a:path>
              <a:path w="381635" h="345439">
                <a:moveTo>
                  <a:pt x="381076" y="172720"/>
                </a:moveTo>
                <a:lnTo>
                  <a:pt x="352501" y="172720"/>
                </a:lnTo>
                <a:lnTo>
                  <a:pt x="352501" y="171450"/>
                </a:lnTo>
                <a:lnTo>
                  <a:pt x="352272" y="165100"/>
                </a:lnTo>
                <a:lnTo>
                  <a:pt x="352209" y="163829"/>
                </a:lnTo>
                <a:lnTo>
                  <a:pt x="351637" y="157479"/>
                </a:lnTo>
                <a:lnTo>
                  <a:pt x="350608" y="149860"/>
                </a:lnTo>
                <a:lnTo>
                  <a:pt x="349199" y="143510"/>
                </a:lnTo>
                <a:lnTo>
                  <a:pt x="349364" y="143510"/>
                </a:lnTo>
                <a:lnTo>
                  <a:pt x="347395" y="135889"/>
                </a:lnTo>
                <a:lnTo>
                  <a:pt x="376830" y="135889"/>
                </a:lnTo>
                <a:lnTo>
                  <a:pt x="377139" y="137160"/>
                </a:lnTo>
                <a:lnTo>
                  <a:pt x="378853" y="146050"/>
                </a:lnTo>
                <a:lnTo>
                  <a:pt x="380085" y="154939"/>
                </a:lnTo>
                <a:lnTo>
                  <a:pt x="380834" y="163829"/>
                </a:lnTo>
                <a:lnTo>
                  <a:pt x="381076" y="172720"/>
                </a:lnTo>
                <a:close/>
              </a:path>
              <a:path w="381635" h="345439">
                <a:moveTo>
                  <a:pt x="30340" y="151129"/>
                </a:moveTo>
                <a:lnTo>
                  <a:pt x="30467" y="149860"/>
                </a:lnTo>
                <a:lnTo>
                  <a:pt x="30598" y="149860"/>
                </a:lnTo>
                <a:lnTo>
                  <a:pt x="30340" y="151129"/>
                </a:lnTo>
                <a:close/>
              </a:path>
              <a:path w="381635" h="345439">
                <a:moveTo>
                  <a:pt x="350748" y="151129"/>
                </a:moveTo>
                <a:lnTo>
                  <a:pt x="350490" y="149860"/>
                </a:lnTo>
                <a:lnTo>
                  <a:pt x="350748" y="151129"/>
                </a:lnTo>
                <a:close/>
              </a:path>
              <a:path w="381635" h="345439">
                <a:moveTo>
                  <a:pt x="28592" y="172133"/>
                </a:moveTo>
                <a:lnTo>
                  <a:pt x="28575" y="171450"/>
                </a:lnTo>
                <a:lnTo>
                  <a:pt x="28592" y="172133"/>
                </a:lnTo>
                <a:close/>
              </a:path>
              <a:path w="381635" h="345439">
                <a:moveTo>
                  <a:pt x="352483" y="172133"/>
                </a:moveTo>
                <a:lnTo>
                  <a:pt x="352463" y="171450"/>
                </a:lnTo>
                <a:lnTo>
                  <a:pt x="352483" y="172133"/>
                </a:lnTo>
                <a:close/>
              </a:path>
              <a:path w="381635" h="345439">
                <a:moveTo>
                  <a:pt x="28607" y="172720"/>
                </a:moveTo>
                <a:lnTo>
                  <a:pt x="28592" y="172133"/>
                </a:lnTo>
                <a:lnTo>
                  <a:pt x="28607" y="172720"/>
                </a:lnTo>
                <a:close/>
              </a:path>
              <a:path w="381635" h="345439">
                <a:moveTo>
                  <a:pt x="380869" y="180339"/>
                </a:moveTo>
                <a:lnTo>
                  <a:pt x="352272" y="180339"/>
                </a:lnTo>
                <a:lnTo>
                  <a:pt x="352323" y="179070"/>
                </a:lnTo>
                <a:lnTo>
                  <a:pt x="352483" y="172133"/>
                </a:lnTo>
                <a:lnTo>
                  <a:pt x="352501" y="172720"/>
                </a:lnTo>
                <a:lnTo>
                  <a:pt x="381076" y="172720"/>
                </a:lnTo>
                <a:lnTo>
                  <a:pt x="380869" y="180339"/>
                </a:lnTo>
                <a:close/>
              </a:path>
              <a:path w="381635" h="345439">
                <a:moveTo>
                  <a:pt x="28780" y="179422"/>
                </a:moveTo>
                <a:lnTo>
                  <a:pt x="28752" y="179070"/>
                </a:lnTo>
                <a:lnTo>
                  <a:pt x="28780" y="179422"/>
                </a:lnTo>
                <a:close/>
              </a:path>
              <a:path w="381635" h="345439">
                <a:moveTo>
                  <a:pt x="352296" y="179422"/>
                </a:moveTo>
                <a:lnTo>
                  <a:pt x="352305" y="179070"/>
                </a:lnTo>
                <a:lnTo>
                  <a:pt x="352296" y="179422"/>
                </a:lnTo>
                <a:close/>
              </a:path>
              <a:path w="381635" h="345439">
                <a:moveTo>
                  <a:pt x="28850" y="180339"/>
                </a:moveTo>
                <a:lnTo>
                  <a:pt x="28780" y="179422"/>
                </a:lnTo>
                <a:lnTo>
                  <a:pt x="28850" y="180339"/>
                </a:lnTo>
                <a:close/>
              </a:path>
              <a:path w="381635" h="345439">
                <a:moveTo>
                  <a:pt x="380299" y="187960"/>
                </a:moveTo>
                <a:lnTo>
                  <a:pt x="351637" y="187960"/>
                </a:lnTo>
                <a:lnTo>
                  <a:pt x="352296" y="179422"/>
                </a:lnTo>
                <a:lnTo>
                  <a:pt x="352272" y="180339"/>
                </a:lnTo>
                <a:lnTo>
                  <a:pt x="380869" y="180339"/>
                </a:lnTo>
                <a:lnTo>
                  <a:pt x="380834" y="181610"/>
                </a:lnTo>
                <a:lnTo>
                  <a:pt x="380299" y="187960"/>
                </a:lnTo>
                <a:close/>
              </a:path>
              <a:path w="381635" h="345439">
                <a:moveTo>
                  <a:pt x="29535" y="187960"/>
                </a:moveTo>
                <a:lnTo>
                  <a:pt x="29349" y="186689"/>
                </a:lnTo>
                <a:lnTo>
                  <a:pt x="29535" y="187960"/>
                </a:lnTo>
                <a:close/>
              </a:path>
              <a:path w="381635" h="345439">
                <a:moveTo>
                  <a:pt x="378282" y="201929"/>
                </a:moveTo>
                <a:lnTo>
                  <a:pt x="349199" y="201929"/>
                </a:lnTo>
                <a:lnTo>
                  <a:pt x="350748" y="194310"/>
                </a:lnTo>
                <a:lnTo>
                  <a:pt x="350608" y="194310"/>
                </a:lnTo>
                <a:lnTo>
                  <a:pt x="351726" y="186689"/>
                </a:lnTo>
                <a:lnTo>
                  <a:pt x="351637" y="187960"/>
                </a:lnTo>
                <a:lnTo>
                  <a:pt x="380299" y="187960"/>
                </a:lnTo>
                <a:lnTo>
                  <a:pt x="380085" y="190500"/>
                </a:lnTo>
                <a:lnTo>
                  <a:pt x="378853" y="199389"/>
                </a:lnTo>
                <a:lnTo>
                  <a:pt x="378282" y="201929"/>
                </a:lnTo>
                <a:close/>
              </a:path>
              <a:path w="381635" h="345439">
                <a:moveTo>
                  <a:pt x="32039" y="201929"/>
                </a:moveTo>
                <a:lnTo>
                  <a:pt x="31889" y="201929"/>
                </a:lnTo>
                <a:lnTo>
                  <a:pt x="31711" y="200660"/>
                </a:lnTo>
                <a:lnTo>
                  <a:pt x="32039" y="201929"/>
                </a:lnTo>
                <a:close/>
              </a:path>
              <a:path w="381635" h="345439">
                <a:moveTo>
                  <a:pt x="372806" y="222250"/>
                </a:moveTo>
                <a:lnTo>
                  <a:pt x="342722" y="222250"/>
                </a:lnTo>
                <a:lnTo>
                  <a:pt x="345490" y="214629"/>
                </a:lnTo>
                <a:lnTo>
                  <a:pt x="345236" y="214629"/>
                </a:lnTo>
                <a:lnTo>
                  <a:pt x="347611" y="208279"/>
                </a:lnTo>
                <a:lnTo>
                  <a:pt x="347395" y="208279"/>
                </a:lnTo>
                <a:lnTo>
                  <a:pt x="349364" y="200660"/>
                </a:lnTo>
                <a:lnTo>
                  <a:pt x="349199" y="201929"/>
                </a:lnTo>
                <a:lnTo>
                  <a:pt x="378282" y="201929"/>
                </a:lnTo>
                <a:lnTo>
                  <a:pt x="377139" y="207010"/>
                </a:lnTo>
                <a:lnTo>
                  <a:pt x="374980" y="215900"/>
                </a:lnTo>
                <a:lnTo>
                  <a:pt x="372806" y="222250"/>
                </a:lnTo>
                <a:close/>
              </a:path>
              <a:path w="381635" h="345439">
                <a:moveTo>
                  <a:pt x="38599" y="222250"/>
                </a:moveTo>
                <a:lnTo>
                  <a:pt x="38354" y="222250"/>
                </a:lnTo>
                <a:lnTo>
                  <a:pt x="38074" y="220979"/>
                </a:lnTo>
                <a:lnTo>
                  <a:pt x="38599" y="222250"/>
                </a:lnTo>
                <a:close/>
              </a:path>
              <a:path w="381635" h="345439">
                <a:moveTo>
                  <a:pt x="370632" y="228600"/>
                </a:moveTo>
                <a:lnTo>
                  <a:pt x="339851" y="228600"/>
                </a:lnTo>
                <a:lnTo>
                  <a:pt x="343001" y="220979"/>
                </a:lnTo>
                <a:lnTo>
                  <a:pt x="342722" y="222250"/>
                </a:lnTo>
                <a:lnTo>
                  <a:pt x="372806" y="222250"/>
                </a:lnTo>
                <a:lnTo>
                  <a:pt x="370632" y="228600"/>
                </a:lnTo>
                <a:close/>
              </a:path>
              <a:path w="381635" h="345439">
                <a:moveTo>
                  <a:pt x="41495" y="228600"/>
                </a:moveTo>
                <a:lnTo>
                  <a:pt x="41224" y="228600"/>
                </a:lnTo>
                <a:lnTo>
                  <a:pt x="40906" y="227329"/>
                </a:lnTo>
                <a:lnTo>
                  <a:pt x="41495" y="228600"/>
                </a:lnTo>
                <a:close/>
              </a:path>
              <a:path w="381635" h="345439">
                <a:moveTo>
                  <a:pt x="368177" y="234950"/>
                </a:moveTo>
                <a:lnTo>
                  <a:pt x="336638" y="234950"/>
                </a:lnTo>
                <a:lnTo>
                  <a:pt x="340169" y="227329"/>
                </a:lnTo>
                <a:lnTo>
                  <a:pt x="339851" y="228600"/>
                </a:lnTo>
                <a:lnTo>
                  <a:pt x="370632" y="228600"/>
                </a:lnTo>
                <a:lnTo>
                  <a:pt x="369328" y="232410"/>
                </a:lnTo>
                <a:lnTo>
                  <a:pt x="368177" y="234950"/>
                </a:lnTo>
                <a:close/>
              </a:path>
              <a:path w="381635" h="345439">
                <a:moveTo>
                  <a:pt x="44731" y="234950"/>
                </a:moveTo>
                <a:lnTo>
                  <a:pt x="44437" y="234950"/>
                </a:lnTo>
                <a:lnTo>
                  <a:pt x="44081" y="233679"/>
                </a:lnTo>
                <a:lnTo>
                  <a:pt x="44731" y="234950"/>
                </a:lnTo>
                <a:close/>
              </a:path>
              <a:path w="381635" h="345439">
                <a:moveTo>
                  <a:pt x="365230" y="241300"/>
                </a:moveTo>
                <a:lnTo>
                  <a:pt x="333095" y="241300"/>
                </a:lnTo>
                <a:lnTo>
                  <a:pt x="336994" y="233679"/>
                </a:lnTo>
                <a:lnTo>
                  <a:pt x="336638" y="234950"/>
                </a:lnTo>
                <a:lnTo>
                  <a:pt x="368177" y="234950"/>
                </a:lnTo>
                <a:lnTo>
                  <a:pt x="365874" y="240029"/>
                </a:lnTo>
                <a:lnTo>
                  <a:pt x="365230" y="241300"/>
                </a:lnTo>
                <a:close/>
              </a:path>
              <a:path w="381635" h="345439">
                <a:moveTo>
                  <a:pt x="48447" y="241300"/>
                </a:moveTo>
                <a:lnTo>
                  <a:pt x="47980" y="241300"/>
                </a:lnTo>
                <a:lnTo>
                  <a:pt x="47599" y="240029"/>
                </a:lnTo>
                <a:lnTo>
                  <a:pt x="48447" y="241300"/>
                </a:lnTo>
                <a:close/>
              </a:path>
              <a:path w="381635" h="345439">
                <a:moveTo>
                  <a:pt x="352122" y="264160"/>
                </a:moveTo>
                <a:lnTo>
                  <a:pt x="315772" y="264160"/>
                </a:lnTo>
                <a:lnTo>
                  <a:pt x="321005" y="257810"/>
                </a:lnTo>
                <a:lnTo>
                  <a:pt x="320560" y="257810"/>
                </a:lnTo>
                <a:lnTo>
                  <a:pt x="325475" y="252729"/>
                </a:lnTo>
                <a:lnTo>
                  <a:pt x="325043" y="252729"/>
                </a:lnTo>
                <a:lnTo>
                  <a:pt x="329628" y="246379"/>
                </a:lnTo>
                <a:lnTo>
                  <a:pt x="329234" y="246379"/>
                </a:lnTo>
                <a:lnTo>
                  <a:pt x="333476" y="240029"/>
                </a:lnTo>
                <a:lnTo>
                  <a:pt x="333095" y="241300"/>
                </a:lnTo>
                <a:lnTo>
                  <a:pt x="365230" y="241300"/>
                </a:lnTo>
                <a:lnTo>
                  <a:pt x="362013" y="247650"/>
                </a:lnTo>
                <a:lnTo>
                  <a:pt x="357759" y="255270"/>
                </a:lnTo>
                <a:lnTo>
                  <a:pt x="353123" y="262889"/>
                </a:lnTo>
                <a:lnTo>
                  <a:pt x="352122" y="264160"/>
                </a:lnTo>
                <a:close/>
              </a:path>
              <a:path w="381635" h="345439">
                <a:moveTo>
                  <a:pt x="65940" y="264160"/>
                </a:moveTo>
                <a:lnTo>
                  <a:pt x="65303" y="264160"/>
                </a:lnTo>
                <a:lnTo>
                  <a:pt x="64833" y="262889"/>
                </a:lnTo>
                <a:lnTo>
                  <a:pt x="65940" y="264160"/>
                </a:lnTo>
                <a:close/>
              </a:path>
              <a:path w="381635" h="345439">
                <a:moveTo>
                  <a:pt x="348119" y="269239"/>
                </a:moveTo>
                <a:lnTo>
                  <a:pt x="310705" y="269239"/>
                </a:lnTo>
                <a:lnTo>
                  <a:pt x="316242" y="262889"/>
                </a:lnTo>
                <a:lnTo>
                  <a:pt x="315772" y="264160"/>
                </a:lnTo>
                <a:lnTo>
                  <a:pt x="352122" y="264160"/>
                </a:lnTo>
                <a:lnTo>
                  <a:pt x="348119" y="269239"/>
                </a:lnTo>
                <a:close/>
              </a:path>
              <a:path w="381635" h="345439">
                <a:moveTo>
                  <a:pt x="71053" y="269239"/>
                </a:moveTo>
                <a:lnTo>
                  <a:pt x="70370" y="269239"/>
                </a:lnTo>
                <a:lnTo>
                  <a:pt x="69888" y="267970"/>
                </a:lnTo>
                <a:lnTo>
                  <a:pt x="71053" y="269239"/>
                </a:lnTo>
                <a:close/>
              </a:path>
              <a:path w="381635" h="345439">
                <a:moveTo>
                  <a:pt x="344555" y="274320"/>
                </a:moveTo>
                <a:lnTo>
                  <a:pt x="305358" y="274320"/>
                </a:lnTo>
                <a:lnTo>
                  <a:pt x="311188" y="267970"/>
                </a:lnTo>
                <a:lnTo>
                  <a:pt x="310705" y="269239"/>
                </a:lnTo>
                <a:lnTo>
                  <a:pt x="348119" y="269239"/>
                </a:lnTo>
                <a:lnTo>
                  <a:pt x="344555" y="274320"/>
                </a:lnTo>
                <a:close/>
              </a:path>
              <a:path w="381635" h="345439">
                <a:moveTo>
                  <a:pt x="76446" y="274320"/>
                </a:moveTo>
                <a:lnTo>
                  <a:pt x="75717" y="274320"/>
                </a:lnTo>
                <a:lnTo>
                  <a:pt x="75222" y="273050"/>
                </a:lnTo>
                <a:lnTo>
                  <a:pt x="76446" y="274320"/>
                </a:lnTo>
                <a:close/>
              </a:path>
              <a:path w="381635" h="345439">
                <a:moveTo>
                  <a:pt x="340492" y="279400"/>
                </a:moveTo>
                <a:lnTo>
                  <a:pt x="299745" y="279400"/>
                </a:lnTo>
                <a:lnTo>
                  <a:pt x="305866" y="273050"/>
                </a:lnTo>
                <a:lnTo>
                  <a:pt x="305358" y="274320"/>
                </a:lnTo>
                <a:lnTo>
                  <a:pt x="344555" y="274320"/>
                </a:lnTo>
                <a:lnTo>
                  <a:pt x="342773" y="276860"/>
                </a:lnTo>
                <a:lnTo>
                  <a:pt x="340492" y="279400"/>
                </a:lnTo>
                <a:close/>
              </a:path>
              <a:path w="381635" h="345439">
                <a:moveTo>
                  <a:pt x="82419" y="279400"/>
                </a:moveTo>
                <a:lnTo>
                  <a:pt x="81343" y="279400"/>
                </a:lnTo>
                <a:lnTo>
                  <a:pt x="80822" y="278129"/>
                </a:lnTo>
                <a:lnTo>
                  <a:pt x="82419" y="279400"/>
                </a:lnTo>
                <a:close/>
              </a:path>
              <a:path w="381635" h="345439">
                <a:moveTo>
                  <a:pt x="332265" y="288289"/>
                </a:moveTo>
                <a:lnTo>
                  <a:pt x="287743" y="288289"/>
                </a:lnTo>
                <a:lnTo>
                  <a:pt x="294398" y="283210"/>
                </a:lnTo>
                <a:lnTo>
                  <a:pt x="293865" y="283210"/>
                </a:lnTo>
                <a:lnTo>
                  <a:pt x="300253" y="278129"/>
                </a:lnTo>
                <a:lnTo>
                  <a:pt x="299745" y="279400"/>
                </a:lnTo>
                <a:lnTo>
                  <a:pt x="340492" y="279400"/>
                </a:lnTo>
                <a:lnTo>
                  <a:pt x="337070" y="283210"/>
                </a:lnTo>
                <a:lnTo>
                  <a:pt x="332265" y="288289"/>
                </a:lnTo>
                <a:close/>
              </a:path>
              <a:path w="381635" h="345439">
                <a:moveTo>
                  <a:pt x="94513" y="288289"/>
                </a:moveTo>
                <a:lnTo>
                  <a:pt x="93332" y="288289"/>
                </a:lnTo>
                <a:lnTo>
                  <a:pt x="92786" y="287020"/>
                </a:lnTo>
                <a:lnTo>
                  <a:pt x="94513" y="288289"/>
                </a:lnTo>
                <a:close/>
              </a:path>
              <a:path w="381635" h="345439">
                <a:moveTo>
                  <a:pt x="319422" y="299720"/>
                </a:moveTo>
                <a:lnTo>
                  <a:pt x="267982" y="299720"/>
                </a:lnTo>
                <a:lnTo>
                  <a:pt x="275361" y="295910"/>
                </a:lnTo>
                <a:lnTo>
                  <a:pt x="274789" y="295910"/>
                </a:lnTo>
                <a:lnTo>
                  <a:pt x="281939" y="292100"/>
                </a:lnTo>
                <a:lnTo>
                  <a:pt x="281381" y="292100"/>
                </a:lnTo>
                <a:lnTo>
                  <a:pt x="288289" y="287020"/>
                </a:lnTo>
                <a:lnTo>
                  <a:pt x="287743" y="288289"/>
                </a:lnTo>
                <a:lnTo>
                  <a:pt x="332265" y="288289"/>
                </a:lnTo>
                <a:lnTo>
                  <a:pt x="331063" y="289560"/>
                </a:lnTo>
                <a:lnTo>
                  <a:pt x="324726" y="294639"/>
                </a:lnTo>
                <a:lnTo>
                  <a:pt x="319422" y="299720"/>
                </a:lnTo>
                <a:close/>
              </a:path>
              <a:path w="381635" h="345439">
                <a:moveTo>
                  <a:pt x="115040" y="299720"/>
                </a:moveTo>
                <a:lnTo>
                  <a:pt x="113093" y="299720"/>
                </a:lnTo>
                <a:lnTo>
                  <a:pt x="112509" y="298450"/>
                </a:lnTo>
                <a:lnTo>
                  <a:pt x="115040" y="299720"/>
                </a:lnTo>
                <a:close/>
              </a:path>
              <a:path w="381635" h="345439">
                <a:moveTo>
                  <a:pt x="296506" y="316229"/>
                </a:moveTo>
                <a:lnTo>
                  <a:pt x="206933" y="316229"/>
                </a:lnTo>
                <a:lnTo>
                  <a:pt x="215760" y="314960"/>
                </a:lnTo>
                <a:lnTo>
                  <a:pt x="215112" y="314960"/>
                </a:lnTo>
                <a:lnTo>
                  <a:pt x="223786" y="313689"/>
                </a:lnTo>
                <a:lnTo>
                  <a:pt x="223151" y="313689"/>
                </a:lnTo>
                <a:lnTo>
                  <a:pt x="231686" y="312420"/>
                </a:lnTo>
                <a:lnTo>
                  <a:pt x="231051" y="312420"/>
                </a:lnTo>
                <a:lnTo>
                  <a:pt x="239407" y="309879"/>
                </a:lnTo>
                <a:lnTo>
                  <a:pt x="238785" y="309879"/>
                </a:lnTo>
                <a:lnTo>
                  <a:pt x="246976" y="307339"/>
                </a:lnTo>
                <a:lnTo>
                  <a:pt x="246354" y="307339"/>
                </a:lnTo>
                <a:lnTo>
                  <a:pt x="254368" y="304800"/>
                </a:lnTo>
                <a:lnTo>
                  <a:pt x="253758" y="304800"/>
                </a:lnTo>
                <a:lnTo>
                  <a:pt x="261569" y="302260"/>
                </a:lnTo>
                <a:lnTo>
                  <a:pt x="260972" y="302260"/>
                </a:lnTo>
                <a:lnTo>
                  <a:pt x="268566" y="298450"/>
                </a:lnTo>
                <a:lnTo>
                  <a:pt x="267982" y="299720"/>
                </a:lnTo>
                <a:lnTo>
                  <a:pt x="319422" y="299720"/>
                </a:lnTo>
                <a:lnTo>
                  <a:pt x="318096" y="300989"/>
                </a:lnTo>
                <a:lnTo>
                  <a:pt x="311175" y="306070"/>
                </a:lnTo>
                <a:lnTo>
                  <a:pt x="303974" y="311150"/>
                </a:lnTo>
                <a:lnTo>
                  <a:pt x="296506" y="316229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/>
              <a:t>电场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3016" y="2393797"/>
            <a:ext cx="4067200" cy="4464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80752" y="1851088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18816" y="1528572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16935" y="175107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47969" y="1308518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电场</a:t>
            </a:r>
          </a:p>
        </p:txBody>
      </p:sp>
      <p:sp>
        <p:nvSpPr>
          <p:cNvPr id="7" name="object 7"/>
          <p:cNvSpPr/>
          <p:nvPr/>
        </p:nvSpPr>
        <p:spPr>
          <a:xfrm>
            <a:off x="3003537" y="2281351"/>
            <a:ext cx="3920375" cy="4576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79847" y="4056888"/>
            <a:ext cx="291084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56898" y="4395723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6959" y="4410405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10940" y="4043171"/>
            <a:ext cx="329184" cy="3017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59353" y="4025455"/>
            <a:ext cx="806843" cy="345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20325" y="3803725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1155" y="3803725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06835" y="4131843"/>
            <a:ext cx="610870" cy="128905"/>
          </a:xfrm>
          <a:custGeom>
            <a:avLst/>
            <a:gdLst/>
            <a:ahLst/>
            <a:cxnLst/>
            <a:rect l="l" t="t" r="r" b="b"/>
            <a:pathLst>
              <a:path w="610870" h="128904">
                <a:moveTo>
                  <a:pt x="553985" y="64223"/>
                </a:moveTo>
                <a:lnTo>
                  <a:pt x="489419" y="26555"/>
                </a:lnTo>
                <a:lnTo>
                  <a:pt x="482333" y="14147"/>
                </a:lnTo>
                <a:lnTo>
                  <a:pt x="482650" y="11175"/>
                </a:lnTo>
                <a:lnTo>
                  <a:pt x="495185" y="0"/>
                </a:lnTo>
                <a:lnTo>
                  <a:pt x="498170" y="12"/>
                </a:lnTo>
                <a:lnTo>
                  <a:pt x="501091" y="647"/>
                </a:lnTo>
                <a:lnTo>
                  <a:pt x="503809" y="1879"/>
                </a:lnTo>
                <a:lnTo>
                  <a:pt x="586197" y="49936"/>
                </a:lnTo>
                <a:lnTo>
                  <a:pt x="582345" y="49936"/>
                </a:lnTo>
                <a:lnTo>
                  <a:pt x="582345" y="51879"/>
                </a:lnTo>
                <a:lnTo>
                  <a:pt x="575144" y="51879"/>
                </a:lnTo>
                <a:lnTo>
                  <a:pt x="553985" y="64223"/>
                </a:lnTo>
                <a:close/>
              </a:path>
              <a:path w="610870" h="128904">
                <a:moveTo>
                  <a:pt x="28575" y="92798"/>
                </a:moveTo>
                <a:lnTo>
                  <a:pt x="17455" y="90552"/>
                </a:lnTo>
                <a:lnTo>
                  <a:pt x="8372" y="84426"/>
                </a:lnTo>
                <a:lnTo>
                  <a:pt x="2246" y="75343"/>
                </a:lnTo>
                <a:lnTo>
                  <a:pt x="0" y="64223"/>
                </a:lnTo>
                <a:lnTo>
                  <a:pt x="2246" y="53099"/>
                </a:lnTo>
                <a:lnTo>
                  <a:pt x="8372" y="44016"/>
                </a:lnTo>
                <a:lnTo>
                  <a:pt x="17455" y="37893"/>
                </a:lnTo>
                <a:lnTo>
                  <a:pt x="28575" y="35648"/>
                </a:lnTo>
                <a:lnTo>
                  <a:pt x="39699" y="37893"/>
                </a:lnTo>
                <a:lnTo>
                  <a:pt x="48782" y="44016"/>
                </a:lnTo>
                <a:lnTo>
                  <a:pt x="52772" y="49936"/>
                </a:lnTo>
                <a:lnTo>
                  <a:pt x="28575" y="49936"/>
                </a:lnTo>
                <a:lnTo>
                  <a:pt x="28575" y="78511"/>
                </a:lnTo>
                <a:lnTo>
                  <a:pt x="52769" y="78511"/>
                </a:lnTo>
                <a:lnTo>
                  <a:pt x="48782" y="84426"/>
                </a:lnTo>
                <a:lnTo>
                  <a:pt x="39699" y="90552"/>
                </a:lnTo>
                <a:lnTo>
                  <a:pt x="28575" y="92798"/>
                </a:lnTo>
                <a:close/>
              </a:path>
              <a:path w="610870" h="128904">
                <a:moveTo>
                  <a:pt x="52769" y="78511"/>
                </a:moveTo>
                <a:lnTo>
                  <a:pt x="28575" y="78511"/>
                </a:lnTo>
                <a:lnTo>
                  <a:pt x="28575" y="49936"/>
                </a:lnTo>
                <a:lnTo>
                  <a:pt x="52772" y="49936"/>
                </a:lnTo>
                <a:lnTo>
                  <a:pt x="54905" y="53099"/>
                </a:lnTo>
                <a:lnTo>
                  <a:pt x="57150" y="64223"/>
                </a:lnTo>
                <a:lnTo>
                  <a:pt x="54905" y="75343"/>
                </a:lnTo>
                <a:lnTo>
                  <a:pt x="52769" y="78511"/>
                </a:lnTo>
                <a:close/>
              </a:path>
              <a:path w="610870" h="128904">
                <a:moveTo>
                  <a:pt x="529496" y="78511"/>
                </a:moveTo>
                <a:lnTo>
                  <a:pt x="52769" y="78511"/>
                </a:lnTo>
                <a:lnTo>
                  <a:pt x="54905" y="75343"/>
                </a:lnTo>
                <a:lnTo>
                  <a:pt x="57150" y="64223"/>
                </a:lnTo>
                <a:lnTo>
                  <a:pt x="54905" y="53099"/>
                </a:lnTo>
                <a:lnTo>
                  <a:pt x="52772" y="49936"/>
                </a:lnTo>
                <a:lnTo>
                  <a:pt x="529496" y="49936"/>
                </a:lnTo>
                <a:lnTo>
                  <a:pt x="553985" y="64223"/>
                </a:lnTo>
                <a:lnTo>
                  <a:pt x="529496" y="78511"/>
                </a:lnTo>
                <a:close/>
              </a:path>
              <a:path w="610870" h="128904">
                <a:moveTo>
                  <a:pt x="586197" y="78511"/>
                </a:moveTo>
                <a:lnTo>
                  <a:pt x="582345" y="78511"/>
                </a:lnTo>
                <a:lnTo>
                  <a:pt x="582345" y="49936"/>
                </a:lnTo>
                <a:lnTo>
                  <a:pt x="586197" y="49936"/>
                </a:lnTo>
                <a:lnTo>
                  <a:pt x="610692" y="64223"/>
                </a:lnTo>
                <a:lnTo>
                  <a:pt x="586197" y="78511"/>
                </a:lnTo>
                <a:close/>
              </a:path>
              <a:path w="610870" h="128904">
                <a:moveTo>
                  <a:pt x="575144" y="76568"/>
                </a:moveTo>
                <a:lnTo>
                  <a:pt x="553985" y="64223"/>
                </a:lnTo>
                <a:lnTo>
                  <a:pt x="575144" y="51879"/>
                </a:lnTo>
                <a:lnTo>
                  <a:pt x="575144" y="76568"/>
                </a:lnTo>
                <a:close/>
              </a:path>
              <a:path w="610870" h="128904">
                <a:moveTo>
                  <a:pt x="582345" y="76568"/>
                </a:moveTo>
                <a:lnTo>
                  <a:pt x="575144" y="76568"/>
                </a:lnTo>
                <a:lnTo>
                  <a:pt x="575144" y="51879"/>
                </a:lnTo>
                <a:lnTo>
                  <a:pt x="582345" y="51879"/>
                </a:lnTo>
                <a:lnTo>
                  <a:pt x="582345" y="76568"/>
                </a:lnTo>
                <a:close/>
              </a:path>
              <a:path w="610870" h="128904">
                <a:moveTo>
                  <a:pt x="495185" y="128447"/>
                </a:moveTo>
                <a:lnTo>
                  <a:pt x="482333" y="114287"/>
                </a:lnTo>
                <a:lnTo>
                  <a:pt x="482625" y="111315"/>
                </a:lnTo>
                <a:lnTo>
                  <a:pt x="553985" y="64223"/>
                </a:lnTo>
                <a:lnTo>
                  <a:pt x="575144" y="76568"/>
                </a:lnTo>
                <a:lnTo>
                  <a:pt x="582345" y="76568"/>
                </a:lnTo>
                <a:lnTo>
                  <a:pt x="582345" y="78511"/>
                </a:lnTo>
                <a:lnTo>
                  <a:pt x="586197" y="78511"/>
                </a:lnTo>
                <a:lnTo>
                  <a:pt x="503809" y="126568"/>
                </a:lnTo>
                <a:lnTo>
                  <a:pt x="501091" y="127800"/>
                </a:lnTo>
                <a:lnTo>
                  <a:pt x="498170" y="128435"/>
                </a:lnTo>
                <a:lnTo>
                  <a:pt x="495185" y="128447"/>
                </a:lnTo>
                <a:close/>
              </a:path>
            </a:pathLst>
          </a:custGeom>
          <a:solidFill>
            <a:srgbClr val="0000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420403" y="3287115"/>
            <a:ext cx="2972783" cy="17145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662048" y="4608220"/>
            <a:ext cx="534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产生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16878" y="3836924"/>
            <a:ext cx="1943100" cy="114363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000" b="1">
                <a:solidFill>
                  <a:srgbClr val="0000CC"/>
                </a:solidFill>
                <a:latin typeface="华文楷体"/>
                <a:cs typeface="华文楷体"/>
              </a:rPr>
              <a:t>电荷A</a:t>
            </a:r>
            <a:endParaRPr sz="2000">
              <a:latin typeface="华文楷体"/>
              <a:cs typeface="华文楷体"/>
            </a:endParaRPr>
          </a:p>
          <a:p>
            <a:pPr marL="1264285">
              <a:lnSpc>
                <a:spcPts val="2105"/>
              </a:lnSpc>
              <a:spcBef>
                <a:spcPts val="109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</a:t>
            </a:r>
            <a:r>
              <a:rPr dirty="0" sz="2000" spc="-5" b="1">
                <a:solidFill>
                  <a:srgbClr val="FF0000"/>
                </a:solidFill>
                <a:latin typeface="华文楷体"/>
                <a:cs typeface="华文楷体"/>
              </a:rPr>
              <a:t>场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B</a:t>
            </a:r>
            <a:endParaRPr sz="2000">
              <a:latin typeface="华文楷体"/>
              <a:cs typeface="华文楷体"/>
            </a:endParaRPr>
          </a:p>
          <a:p>
            <a:pPr marL="481965">
              <a:lnSpc>
                <a:spcPts val="2105"/>
              </a:lnSpc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施力于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83638" y="3970261"/>
            <a:ext cx="6915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电荷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B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4553" y="2382291"/>
            <a:ext cx="6499225" cy="1204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2.</a:t>
            </a:r>
            <a:r>
              <a:rPr dirty="0" sz="2400" b="1">
                <a:latin typeface="华文楷体"/>
                <a:cs typeface="华文楷体"/>
              </a:rPr>
              <a:t>电场对场中的其它电荷产生力的作</a:t>
            </a:r>
            <a:r>
              <a:rPr dirty="0" sz="2400" spc="-5" b="1">
                <a:latin typeface="华文楷体"/>
                <a:cs typeface="华文楷体"/>
              </a:rPr>
              <a:t>用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4217670">
              <a:lnSpc>
                <a:spcPct val="100000"/>
              </a:lnSpc>
              <a:tabLst>
                <a:tab pos="4918710" algn="l"/>
              </a:tabLst>
            </a:pPr>
            <a:r>
              <a:rPr dirty="0" baseline="-9722" sz="3000" b="1">
                <a:solidFill>
                  <a:srgbClr val="0000CC"/>
                </a:solidFill>
                <a:latin typeface="华文楷体"/>
                <a:cs typeface="华文楷体"/>
              </a:rPr>
              <a:t>产生	</a:t>
            </a:r>
            <a:r>
              <a:rPr dirty="0" baseline="-50000" sz="3000" b="1">
                <a:solidFill>
                  <a:srgbClr val="0000CC"/>
                </a:solidFill>
                <a:latin typeface="华文楷体"/>
                <a:cs typeface="华文楷体"/>
              </a:rPr>
              <a:t>电场A</a:t>
            </a:r>
            <a:r>
              <a:rPr dirty="0" baseline="-50000" sz="3000" spc="562" b="1">
                <a:solidFill>
                  <a:srgbClr val="0000CC"/>
                </a:solidFill>
                <a:latin typeface="华文楷体"/>
                <a:cs typeface="华文楷体"/>
              </a:rPr>
              <a:t> </a:t>
            </a:r>
            <a:r>
              <a:rPr dirty="0" sz="2000" b="1">
                <a:solidFill>
                  <a:srgbClr val="0000CC"/>
                </a:solidFill>
                <a:latin typeface="华文楷体"/>
                <a:cs typeface="华文楷体"/>
              </a:rPr>
              <a:t>施力于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9806" y="194734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57627" y="1624583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55748" y="1847088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87022" y="1404772"/>
            <a:ext cx="787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电场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06002" y="2306853"/>
            <a:ext cx="3289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3.</a:t>
            </a:r>
            <a:r>
              <a:rPr dirty="0" sz="2400" b="1">
                <a:latin typeface="华文楷体"/>
                <a:cs typeface="华文楷体"/>
              </a:rPr>
              <a:t>电场是客观存在的物</a:t>
            </a:r>
            <a:r>
              <a:rPr dirty="0" sz="2400" spc="-5" b="1">
                <a:latin typeface="华文楷体"/>
                <a:cs typeface="华文楷体"/>
              </a:rPr>
              <a:t>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77753" y="3706240"/>
            <a:ext cx="2107138" cy="806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446926" y="3747668"/>
            <a:ext cx="11747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114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电场究</a:t>
            </a:r>
            <a:r>
              <a:rPr dirty="0" sz="1800" spc="-10" b="1">
                <a:latin typeface="楷体"/>
                <a:cs typeface="楷体"/>
              </a:rPr>
              <a:t>竟 </a:t>
            </a:r>
            <a:r>
              <a:rPr dirty="0" sz="1800" b="1">
                <a:latin typeface="楷体"/>
                <a:cs typeface="楷体"/>
              </a:rPr>
              <a:t>是什么</a:t>
            </a:r>
            <a:r>
              <a:rPr dirty="0" sz="1800" spc="-10" b="1"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64729" y="4180332"/>
            <a:ext cx="1403603" cy="1592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5595" y="1566202"/>
            <a:ext cx="33845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思考：研究电场的思路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51148" y="2677210"/>
            <a:ext cx="4067200" cy="418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433059" y="4369308"/>
            <a:ext cx="303275" cy="2773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028400" y="4847602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00CC"/>
                </a:solidFill>
                <a:latin typeface="华文楷体"/>
                <a:cs typeface="华文楷体"/>
              </a:rPr>
              <a:t>场源电荷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3812" y="4830775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试探电荷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73066" y="2242502"/>
            <a:ext cx="4397542" cy="508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18620" y="2268702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</a:t>
            </a:r>
            <a:r>
              <a:rPr dirty="0" sz="2400" spc="-5" b="1">
                <a:latin typeface="华文楷体"/>
                <a:cs typeface="华文楷体"/>
              </a:rPr>
              <a:t>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3465" y="2243086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场源电</a:t>
            </a:r>
            <a:r>
              <a:rPr dirty="0" sz="2400" spc="-5" b="1">
                <a:latin typeface="华文楷体"/>
                <a:cs typeface="华文楷体"/>
              </a:rPr>
              <a:t>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58381" y="2246553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试探电</a:t>
            </a:r>
            <a:r>
              <a:rPr dirty="0" sz="2400" spc="-5" b="1">
                <a:latin typeface="华文楷体"/>
                <a:cs typeface="华文楷体"/>
              </a:rPr>
              <a:t>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388608" y="4363211"/>
            <a:ext cx="291084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37642" y="4130408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0000CC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68706" y="4343882"/>
            <a:ext cx="755319" cy="3086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760339" y="5266906"/>
            <a:ext cx="23171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（体积小、电量小）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89191" y="4466844"/>
            <a:ext cx="89915" cy="868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55367" y="2783713"/>
            <a:ext cx="1733283" cy="42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654116" y="2777401"/>
            <a:ext cx="1477060" cy="421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15905" y="1790319"/>
            <a:ext cx="3702484" cy="5087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5021" y="1805127"/>
            <a:ext cx="12465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试探电</a:t>
            </a:r>
            <a:r>
              <a:rPr dirty="0" sz="2400" spc="-5" b="1">
                <a:latin typeface="华文楷体"/>
                <a:cs typeface="华文楷体"/>
              </a:rPr>
              <a:t>荷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70419" y="1754123"/>
            <a:ext cx="1488948" cy="14356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01000" y="1691639"/>
            <a:ext cx="2212848" cy="1969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01000" y="1563624"/>
            <a:ext cx="2194559" cy="22494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41423" y="2028926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07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42808" y="2082253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57"/>
                </a:moveTo>
                <a:lnTo>
                  <a:pt x="0" y="190"/>
                </a:lnTo>
                <a:lnTo>
                  <a:pt x="7619" y="0"/>
                </a:lnTo>
                <a:lnTo>
                  <a:pt x="8407" y="30467"/>
                </a:lnTo>
                <a:lnTo>
                  <a:pt x="787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44192" y="2135568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145589" y="2188895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190"/>
                </a:lnTo>
                <a:lnTo>
                  <a:pt x="7607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46974" y="2242210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79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48358" y="2295537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20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49755" y="2348852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07" y="0"/>
                </a:lnTo>
                <a:lnTo>
                  <a:pt x="8407" y="30479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151139" y="2402179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70"/>
                </a:moveTo>
                <a:lnTo>
                  <a:pt x="0" y="203"/>
                </a:lnTo>
                <a:lnTo>
                  <a:pt x="7620" y="0"/>
                </a:lnTo>
                <a:lnTo>
                  <a:pt x="8407" y="30467"/>
                </a:lnTo>
                <a:lnTo>
                  <a:pt x="800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52524" y="2455506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800" y="30657"/>
                </a:moveTo>
                <a:lnTo>
                  <a:pt x="0" y="190"/>
                </a:lnTo>
                <a:lnTo>
                  <a:pt x="7619" y="0"/>
                </a:lnTo>
                <a:lnTo>
                  <a:pt x="8420" y="30467"/>
                </a:lnTo>
                <a:lnTo>
                  <a:pt x="800" y="3065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53920" y="2508821"/>
            <a:ext cx="8890" cy="31115"/>
          </a:xfrm>
          <a:custGeom>
            <a:avLst/>
            <a:gdLst/>
            <a:ahLst/>
            <a:cxnLst/>
            <a:rect l="l" t="t" r="r" b="b"/>
            <a:pathLst>
              <a:path w="8890" h="31114">
                <a:moveTo>
                  <a:pt x="787" y="30670"/>
                </a:moveTo>
                <a:lnTo>
                  <a:pt x="0" y="203"/>
                </a:lnTo>
                <a:lnTo>
                  <a:pt x="7619" y="0"/>
                </a:lnTo>
                <a:lnTo>
                  <a:pt x="8407" y="30467"/>
                </a:lnTo>
                <a:lnTo>
                  <a:pt x="787" y="3067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55305" y="2562148"/>
            <a:ext cx="8255" cy="24765"/>
          </a:xfrm>
          <a:custGeom>
            <a:avLst/>
            <a:gdLst/>
            <a:ahLst/>
            <a:cxnLst/>
            <a:rect l="l" t="t" r="r" b="b"/>
            <a:pathLst>
              <a:path w="8254" h="24764">
                <a:moveTo>
                  <a:pt x="622" y="24206"/>
                </a:moveTo>
                <a:lnTo>
                  <a:pt x="0" y="190"/>
                </a:lnTo>
                <a:lnTo>
                  <a:pt x="7620" y="0"/>
                </a:lnTo>
                <a:lnTo>
                  <a:pt x="8242" y="24015"/>
                </a:lnTo>
                <a:lnTo>
                  <a:pt x="622" y="2420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338439" y="2509875"/>
            <a:ext cx="165735" cy="3067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50" spc="-30" i="1">
                <a:latin typeface="Times New Roman"/>
                <a:cs typeface="Times New Roman"/>
              </a:rPr>
              <a:t>F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19229" y="2314130"/>
            <a:ext cx="2304415" cy="79692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baseline="1388" sz="3000" b="1">
                <a:solidFill>
                  <a:srgbClr val="FF0000"/>
                </a:solidFill>
                <a:latin typeface="华文楷体"/>
                <a:cs typeface="华文楷体"/>
              </a:rPr>
              <a:t>静电力</a:t>
            </a:r>
            <a:r>
              <a:rPr dirty="0" baseline="1388" sz="3000" spc="-195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电场</a:t>
            </a:r>
            <a:r>
              <a:rPr dirty="0" sz="2000" spc="-25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000" spc="-5" b="1">
                <a:solidFill>
                  <a:srgbClr val="FF0000"/>
                </a:solidFill>
                <a:latin typeface="宋体"/>
                <a:cs typeface="宋体"/>
              </a:rPr>
              <a:t>&amp;</a:t>
            </a:r>
            <a:r>
              <a:rPr dirty="0" sz="2000" spc="-40" b="1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  <a:p>
            <a:pPr marL="149860">
              <a:lnSpc>
                <a:spcPct val="100000"/>
              </a:lnSpc>
              <a:spcBef>
                <a:spcPts val="635"/>
              </a:spcBef>
            </a:pPr>
            <a:r>
              <a:rPr dirty="0" baseline="-2777" sz="3000" b="1" i="1">
                <a:latin typeface="Times New Roman"/>
                <a:cs typeface="Times New Roman"/>
              </a:rPr>
              <a:t>F </a:t>
            </a:r>
            <a:r>
              <a:rPr dirty="0" baseline="-2777" sz="3000" b="1">
                <a:latin typeface="Times New Roman"/>
                <a:cs typeface="Times New Roman"/>
              </a:rPr>
              <a:t>≠ </a:t>
            </a:r>
            <a:r>
              <a:rPr dirty="0" baseline="-2777" sz="3000" spc="82" b="1">
                <a:latin typeface="Times New Roman"/>
                <a:cs typeface="Times New Roman"/>
              </a:rPr>
              <a:t>0</a:t>
            </a:r>
            <a:r>
              <a:rPr dirty="0" sz="2000" spc="55" b="1">
                <a:latin typeface="华文楷体"/>
                <a:cs typeface="华文楷体"/>
              </a:rPr>
              <a:t>/</a:t>
            </a:r>
            <a:r>
              <a:rPr dirty="0" sz="2000" spc="-60" b="1">
                <a:latin typeface="华文楷体"/>
                <a:cs typeface="华文楷体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spc="-5" b="1">
                <a:latin typeface="Times New Roman"/>
                <a:cs typeface="Times New Roman"/>
              </a:rPr>
              <a:t>=0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89944" y="4019054"/>
            <a:ext cx="2107138" cy="8062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6659130" y="4060494"/>
            <a:ext cx="14033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3114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如何确</a:t>
            </a:r>
            <a:r>
              <a:rPr dirty="0" sz="1800" spc="-10" b="1">
                <a:latin typeface="楷体"/>
                <a:cs typeface="楷体"/>
              </a:rPr>
              <a:t>定 </a:t>
            </a:r>
            <a:r>
              <a:rPr dirty="0" sz="1800" b="1">
                <a:latin typeface="楷体"/>
                <a:cs typeface="楷体"/>
              </a:rPr>
              <a:t>电场的存在</a:t>
            </a:r>
            <a:r>
              <a:rPr dirty="0" sz="1800" spc="-10" b="1"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78089" y="4492752"/>
            <a:ext cx="1403603" cy="15925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89109" y="2728417"/>
            <a:ext cx="238552" cy="2273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157907" y="1801431"/>
            <a:ext cx="1849755" cy="134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086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电</a:t>
            </a:r>
            <a:r>
              <a:rPr dirty="0" sz="2400" spc="-5" b="1">
                <a:latin typeface="华文楷体"/>
                <a:cs typeface="华文楷体"/>
              </a:rPr>
              <a:t>场</a:t>
            </a:r>
            <a:endParaRPr sz="2400">
              <a:latin typeface="华文楷体"/>
              <a:cs typeface="华文楷体"/>
            </a:endParaRPr>
          </a:p>
          <a:p>
            <a:pPr marL="102870" marR="5080" indent="-90805">
              <a:lnSpc>
                <a:spcPct val="151800"/>
              </a:lnSpc>
              <a:spcBef>
                <a:spcPts val="254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电场与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、</a:t>
            </a: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无关 </a:t>
            </a:r>
            <a:r>
              <a:rPr dirty="0" sz="2000" b="1">
                <a:latin typeface="华文楷体"/>
                <a:cs typeface="华文楷体"/>
              </a:rPr>
              <a:t>存在</a:t>
            </a:r>
            <a:r>
              <a:rPr dirty="0" sz="2000" spc="75" b="1">
                <a:latin typeface="华文楷体"/>
                <a:cs typeface="华文楷体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/不存在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08957" y="2393061"/>
            <a:ext cx="916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电荷量</a:t>
            </a:r>
            <a:r>
              <a:rPr dirty="0" sz="2000" b="1" i="1">
                <a:latin typeface="Times New Roman"/>
                <a:cs typeface="Times New Roman"/>
              </a:rPr>
              <a:t>q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61432" y="2231440"/>
            <a:ext cx="1352194" cy="2526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2025-04-18T09:26:52Z</dcterms:created>
  <dcterms:modified xsi:type="dcterms:W3CDTF">2025-04-18T09:26:52Z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