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1838" y="1000582"/>
            <a:ext cx="449770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6316" y="1447889"/>
            <a:ext cx="5861684" cy="1414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34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jpg"/><Relationship Id="rId7" Type="http://schemas.openxmlformats.org/officeDocument/2006/relationships/image" Target="../media/image4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jpg"/><Relationship Id="rId8" Type="http://schemas.openxmlformats.org/officeDocument/2006/relationships/image" Target="../media/image5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png"/><Relationship Id="rId3" Type="http://schemas.openxmlformats.org/officeDocument/2006/relationships/image" Target="../media/image7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jpg"/><Relationship Id="rId3" Type="http://schemas.openxmlformats.org/officeDocument/2006/relationships/image" Target="../media/image76.jpg"/><Relationship Id="rId4" Type="http://schemas.openxmlformats.org/officeDocument/2006/relationships/image" Target="../media/image7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73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3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39782" y="2073452"/>
            <a:ext cx="55118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串联电路和并联电路</a:t>
            </a:r>
            <a:endParaRPr sz="4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906335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985"/>
                <a:gridCol w="940435"/>
                <a:gridCol w="5196205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主讲人：赵建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利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6803" y="1143444"/>
            <a:ext cx="21621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imes New Roman"/>
                <a:cs typeface="Times New Roman"/>
              </a:rPr>
              <a:t>2.</a:t>
            </a:r>
            <a:r>
              <a:rPr dirty="0"/>
              <a:t>并联电路</a:t>
            </a:r>
            <a:r>
              <a:rPr dirty="0" spc="-10">
                <a:latin typeface="宋体"/>
                <a:cs typeface="宋体"/>
              </a:rPr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1973579" y="1876044"/>
            <a:ext cx="1696720" cy="574675"/>
          </a:xfrm>
          <a:custGeom>
            <a:avLst/>
            <a:gdLst/>
            <a:ahLst/>
            <a:cxnLst/>
            <a:rect l="l" t="t" r="r" b="b"/>
            <a:pathLst>
              <a:path w="1696720" h="574675">
                <a:moveTo>
                  <a:pt x="0" y="0"/>
                </a:moveTo>
                <a:lnTo>
                  <a:pt x="1696212" y="0"/>
                </a:lnTo>
                <a:lnTo>
                  <a:pt x="1696212" y="574547"/>
                </a:lnTo>
                <a:lnTo>
                  <a:pt x="0" y="574547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73579" y="1862289"/>
            <a:ext cx="1696720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130"/>
              </a:spcBef>
            </a:pPr>
            <a:r>
              <a:rPr dirty="0" sz="3000" spc="10" b="1" i="1">
                <a:latin typeface="Times New Roman"/>
                <a:cs typeface="Times New Roman"/>
              </a:rPr>
              <a:t>I </a:t>
            </a:r>
            <a:r>
              <a:rPr dirty="0" sz="3000" spc="15">
                <a:latin typeface="Symbol"/>
                <a:cs typeface="Symbol"/>
              </a:rPr>
              <a:t>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30" b="1" i="1">
                <a:latin typeface="Times New Roman"/>
                <a:cs typeface="Times New Roman"/>
              </a:rPr>
              <a:t>I</a:t>
            </a:r>
            <a:r>
              <a:rPr dirty="0" baseline="-25396" sz="2625" spc="44" b="1">
                <a:latin typeface="Times New Roman"/>
                <a:cs typeface="Times New Roman"/>
              </a:rPr>
              <a:t>1 </a:t>
            </a:r>
            <a:r>
              <a:rPr dirty="0" sz="3000" spc="15">
                <a:latin typeface="Symbol"/>
                <a:cs typeface="Symbol"/>
              </a:rPr>
              <a:t></a:t>
            </a:r>
            <a:r>
              <a:rPr dirty="0" sz="3000" spc="110">
                <a:latin typeface="Times New Roman"/>
                <a:cs typeface="Times New Roman"/>
              </a:rPr>
              <a:t> </a:t>
            </a:r>
            <a:r>
              <a:rPr dirty="0" sz="3000" spc="85" b="1" i="1">
                <a:latin typeface="Times New Roman"/>
                <a:cs typeface="Times New Roman"/>
              </a:rPr>
              <a:t>I</a:t>
            </a:r>
            <a:r>
              <a:rPr dirty="0" baseline="-25396" sz="2625" spc="127" b="1">
                <a:latin typeface="Times New Roman"/>
                <a:cs typeface="Times New Roman"/>
              </a:rPr>
              <a:t>2</a:t>
            </a:r>
            <a:endParaRPr baseline="-25396" sz="262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4054" y="1866519"/>
            <a:ext cx="1715770" cy="593725"/>
          </a:xfrm>
          <a:custGeom>
            <a:avLst/>
            <a:gdLst/>
            <a:ahLst/>
            <a:cxnLst/>
            <a:rect l="l" t="t" r="r" b="b"/>
            <a:pathLst>
              <a:path w="1715770" h="593725">
                <a:moveTo>
                  <a:pt x="1710499" y="593597"/>
                </a:moveTo>
                <a:lnTo>
                  <a:pt x="4762" y="593597"/>
                </a:lnTo>
                <a:lnTo>
                  <a:pt x="3289" y="593369"/>
                </a:lnTo>
                <a:lnTo>
                  <a:pt x="1968" y="592683"/>
                </a:lnTo>
                <a:lnTo>
                  <a:pt x="914" y="591629"/>
                </a:lnTo>
                <a:lnTo>
                  <a:pt x="228" y="590308"/>
                </a:lnTo>
                <a:lnTo>
                  <a:pt x="0" y="588835"/>
                </a:lnTo>
                <a:lnTo>
                  <a:pt x="0" y="4762"/>
                </a:lnTo>
                <a:lnTo>
                  <a:pt x="4762" y="0"/>
                </a:lnTo>
                <a:lnTo>
                  <a:pt x="1710499" y="0"/>
                </a:lnTo>
                <a:lnTo>
                  <a:pt x="1715261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584072"/>
                </a:lnTo>
                <a:lnTo>
                  <a:pt x="4762" y="584072"/>
                </a:lnTo>
                <a:lnTo>
                  <a:pt x="9525" y="588835"/>
                </a:lnTo>
                <a:lnTo>
                  <a:pt x="1715261" y="588835"/>
                </a:lnTo>
                <a:lnTo>
                  <a:pt x="1715033" y="590308"/>
                </a:lnTo>
                <a:lnTo>
                  <a:pt x="1714347" y="591629"/>
                </a:lnTo>
                <a:lnTo>
                  <a:pt x="1713293" y="592683"/>
                </a:lnTo>
                <a:lnTo>
                  <a:pt x="1711972" y="593369"/>
                </a:lnTo>
                <a:lnTo>
                  <a:pt x="1710499" y="593597"/>
                </a:lnTo>
                <a:close/>
              </a:path>
              <a:path w="1715770" h="59372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715770" h="593725">
                <a:moveTo>
                  <a:pt x="1705736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705736" y="4762"/>
                </a:lnTo>
                <a:lnTo>
                  <a:pt x="1705736" y="9524"/>
                </a:lnTo>
                <a:close/>
              </a:path>
              <a:path w="1715770" h="593725">
                <a:moveTo>
                  <a:pt x="1705736" y="588835"/>
                </a:moveTo>
                <a:lnTo>
                  <a:pt x="1705736" y="4762"/>
                </a:lnTo>
                <a:lnTo>
                  <a:pt x="1710499" y="9524"/>
                </a:lnTo>
                <a:lnTo>
                  <a:pt x="1715261" y="9524"/>
                </a:lnTo>
                <a:lnTo>
                  <a:pt x="1715261" y="584072"/>
                </a:lnTo>
                <a:lnTo>
                  <a:pt x="1710499" y="584072"/>
                </a:lnTo>
                <a:lnTo>
                  <a:pt x="1705736" y="588835"/>
                </a:lnTo>
                <a:close/>
              </a:path>
              <a:path w="1715770" h="593725">
                <a:moveTo>
                  <a:pt x="1715261" y="9524"/>
                </a:moveTo>
                <a:lnTo>
                  <a:pt x="1710499" y="9524"/>
                </a:lnTo>
                <a:lnTo>
                  <a:pt x="1705736" y="4762"/>
                </a:lnTo>
                <a:lnTo>
                  <a:pt x="1715261" y="4762"/>
                </a:lnTo>
                <a:lnTo>
                  <a:pt x="1715261" y="9524"/>
                </a:lnTo>
                <a:close/>
              </a:path>
              <a:path w="1715770" h="593725">
                <a:moveTo>
                  <a:pt x="9525" y="588835"/>
                </a:moveTo>
                <a:lnTo>
                  <a:pt x="4762" y="584072"/>
                </a:lnTo>
                <a:lnTo>
                  <a:pt x="9525" y="584072"/>
                </a:lnTo>
                <a:lnTo>
                  <a:pt x="9525" y="588835"/>
                </a:lnTo>
                <a:close/>
              </a:path>
              <a:path w="1715770" h="593725">
                <a:moveTo>
                  <a:pt x="1705736" y="588835"/>
                </a:moveTo>
                <a:lnTo>
                  <a:pt x="9525" y="588835"/>
                </a:lnTo>
                <a:lnTo>
                  <a:pt x="9525" y="584072"/>
                </a:lnTo>
                <a:lnTo>
                  <a:pt x="1705736" y="584072"/>
                </a:lnTo>
                <a:lnTo>
                  <a:pt x="1705736" y="588835"/>
                </a:lnTo>
                <a:close/>
              </a:path>
              <a:path w="1715770" h="593725">
                <a:moveTo>
                  <a:pt x="1715261" y="588835"/>
                </a:moveTo>
                <a:lnTo>
                  <a:pt x="1705736" y="588835"/>
                </a:lnTo>
                <a:lnTo>
                  <a:pt x="1710499" y="584072"/>
                </a:lnTo>
                <a:lnTo>
                  <a:pt x="1715261" y="584072"/>
                </a:lnTo>
                <a:lnTo>
                  <a:pt x="1715261" y="5888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59864" y="3528059"/>
            <a:ext cx="2223770" cy="974090"/>
          </a:xfrm>
          <a:custGeom>
            <a:avLst/>
            <a:gdLst/>
            <a:ahLst/>
            <a:cxnLst/>
            <a:rect l="l" t="t" r="r" b="b"/>
            <a:pathLst>
              <a:path w="2223770" h="974089">
                <a:moveTo>
                  <a:pt x="0" y="0"/>
                </a:moveTo>
                <a:lnTo>
                  <a:pt x="2223516" y="0"/>
                </a:lnTo>
                <a:lnTo>
                  <a:pt x="2223516" y="973836"/>
                </a:lnTo>
                <a:lnTo>
                  <a:pt x="0" y="973836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17978" y="4030573"/>
            <a:ext cx="322580" cy="0"/>
          </a:xfrm>
          <a:custGeom>
            <a:avLst/>
            <a:gdLst/>
            <a:ahLst/>
            <a:cxnLst/>
            <a:rect l="l" t="t" r="r" b="b"/>
            <a:pathLst>
              <a:path w="322580" h="0">
                <a:moveTo>
                  <a:pt x="0" y="0"/>
                </a:moveTo>
                <a:lnTo>
                  <a:pt x="322021" y="0"/>
                </a:lnTo>
              </a:path>
            </a:pathLst>
          </a:custGeom>
          <a:ln w="186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38360" y="4030573"/>
            <a:ext cx="349885" cy="0"/>
          </a:xfrm>
          <a:custGeom>
            <a:avLst/>
            <a:gdLst/>
            <a:ahLst/>
            <a:cxnLst/>
            <a:rect l="l" t="t" r="r" b="b"/>
            <a:pathLst>
              <a:path w="349885" h="0">
                <a:moveTo>
                  <a:pt x="0" y="0"/>
                </a:moveTo>
                <a:lnTo>
                  <a:pt x="349415" y="0"/>
                </a:lnTo>
              </a:path>
            </a:pathLst>
          </a:custGeom>
          <a:ln w="186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51884" y="4030573"/>
            <a:ext cx="369570" cy="0"/>
          </a:xfrm>
          <a:custGeom>
            <a:avLst/>
            <a:gdLst/>
            <a:ahLst/>
            <a:cxnLst/>
            <a:rect l="l" t="t" r="r" b="b"/>
            <a:pathLst>
              <a:path w="369570" h="0">
                <a:moveTo>
                  <a:pt x="0" y="0"/>
                </a:moveTo>
                <a:lnTo>
                  <a:pt x="368985" y="0"/>
                </a:lnTo>
              </a:path>
            </a:pathLst>
          </a:custGeom>
          <a:ln w="186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50339" y="3518534"/>
            <a:ext cx="2242820" cy="993140"/>
          </a:xfrm>
          <a:custGeom>
            <a:avLst/>
            <a:gdLst/>
            <a:ahLst/>
            <a:cxnLst/>
            <a:rect l="l" t="t" r="r" b="b"/>
            <a:pathLst>
              <a:path w="2242820" h="993139">
                <a:moveTo>
                  <a:pt x="2237803" y="992886"/>
                </a:moveTo>
                <a:lnTo>
                  <a:pt x="4762" y="992886"/>
                </a:lnTo>
                <a:lnTo>
                  <a:pt x="3289" y="992657"/>
                </a:lnTo>
                <a:lnTo>
                  <a:pt x="1968" y="991971"/>
                </a:lnTo>
                <a:lnTo>
                  <a:pt x="914" y="990917"/>
                </a:lnTo>
                <a:lnTo>
                  <a:pt x="228" y="989596"/>
                </a:lnTo>
                <a:lnTo>
                  <a:pt x="0" y="988123"/>
                </a:lnTo>
                <a:lnTo>
                  <a:pt x="0" y="4762"/>
                </a:lnTo>
                <a:lnTo>
                  <a:pt x="4762" y="0"/>
                </a:lnTo>
                <a:lnTo>
                  <a:pt x="2237803" y="0"/>
                </a:lnTo>
                <a:lnTo>
                  <a:pt x="224256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983361"/>
                </a:lnTo>
                <a:lnTo>
                  <a:pt x="4762" y="983361"/>
                </a:lnTo>
                <a:lnTo>
                  <a:pt x="9525" y="988123"/>
                </a:lnTo>
                <a:lnTo>
                  <a:pt x="2242566" y="988123"/>
                </a:lnTo>
                <a:lnTo>
                  <a:pt x="2242337" y="989596"/>
                </a:lnTo>
                <a:lnTo>
                  <a:pt x="2241651" y="990917"/>
                </a:lnTo>
                <a:lnTo>
                  <a:pt x="2240597" y="991971"/>
                </a:lnTo>
                <a:lnTo>
                  <a:pt x="2239276" y="992657"/>
                </a:lnTo>
                <a:lnTo>
                  <a:pt x="2237803" y="992886"/>
                </a:lnTo>
                <a:close/>
              </a:path>
              <a:path w="2242820" h="9931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242820" h="993139">
                <a:moveTo>
                  <a:pt x="223304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233041" y="4762"/>
                </a:lnTo>
                <a:lnTo>
                  <a:pt x="2233041" y="9525"/>
                </a:lnTo>
                <a:close/>
              </a:path>
              <a:path w="2242820" h="993139">
                <a:moveTo>
                  <a:pt x="2233041" y="988123"/>
                </a:moveTo>
                <a:lnTo>
                  <a:pt x="2233041" y="4762"/>
                </a:lnTo>
                <a:lnTo>
                  <a:pt x="2237803" y="9525"/>
                </a:lnTo>
                <a:lnTo>
                  <a:pt x="2242566" y="9525"/>
                </a:lnTo>
                <a:lnTo>
                  <a:pt x="2242566" y="983361"/>
                </a:lnTo>
                <a:lnTo>
                  <a:pt x="2237803" y="983361"/>
                </a:lnTo>
                <a:lnTo>
                  <a:pt x="2233041" y="988123"/>
                </a:lnTo>
                <a:close/>
              </a:path>
              <a:path w="2242820" h="993139">
                <a:moveTo>
                  <a:pt x="2242566" y="9525"/>
                </a:moveTo>
                <a:lnTo>
                  <a:pt x="2237803" y="9525"/>
                </a:lnTo>
                <a:lnTo>
                  <a:pt x="2233041" y="4762"/>
                </a:lnTo>
                <a:lnTo>
                  <a:pt x="2242566" y="4762"/>
                </a:lnTo>
                <a:lnTo>
                  <a:pt x="2242566" y="9525"/>
                </a:lnTo>
                <a:close/>
              </a:path>
              <a:path w="2242820" h="993139">
                <a:moveTo>
                  <a:pt x="9525" y="988123"/>
                </a:moveTo>
                <a:lnTo>
                  <a:pt x="4762" y="983361"/>
                </a:lnTo>
                <a:lnTo>
                  <a:pt x="9525" y="983361"/>
                </a:lnTo>
                <a:lnTo>
                  <a:pt x="9525" y="988123"/>
                </a:lnTo>
                <a:close/>
              </a:path>
              <a:path w="2242820" h="993139">
                <a:moveTo>
                  <a:pt x="2233041" y="988123"/>
                </a:moveTo>
                <a:lnTo>
                  <a:pt x="9525" y="988123"/>
                </a:lnTo>
                <a:lnTo>
                  <a:pt x="9525" y="983361"/>
                </a:lnTo>
                <a:lnTo>
                  <a:pt x="2233041" y="983361"/>
                </a:lnTo>
                <a:lnTo>
                  <a:pt x="2233041" y="988123"/>
                </a:lnTo>
                <a:close/>
              </a:path>
              <a:path w="2242820" h="993139">
                <a:moveTo>
                  <a:pt x="2242566" y="988123"/>
                </a:moveTo>
                <a:lnTo>
                  <a:pt x="2233041" y="988123"/>
                </a:lnTo>
                <a:lnTo>
                  <a:pt x="2237803" y="983361"/>
                </a:lnTo>
                <a:lnTo>
                  <a:pt x="2242566" y="983361"/>
                </a:lnTo>
                <a:lnTo>
                  <a:pt x="2242566" y="9881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58740" y="3593591"/>
            <a:ext cx="1856739" cy="972819"/>
          </a:xfrm>
          <a:custGeom>
            <a:avLst/>
            <a:gdLst/>
            <a:ahLst/>
            <a:cxnLst/>
            <a:rect l="l" t="t" r="r" b="b"/>
            <a:pathLst>
              <a:path w="1856740" h="972820">
                <a:moveTo>
                  <a:pt x="0" y="0"/>
                </a:moveTo>
                <a:lnTo>
                  <a:pt x="1856232" y="0"/>
                </a:lnTo>
                <a:lnTo>
                  <a:pt x="1856232" y="972312"/>
                </a:lnTo>
                <a:lnTo>
                  <a:pt x="0" y="972312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15788" y="4051236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 h="0">
                <a:moveTo>
                  <a:pt x="0" y="0"/>
                </a:moveTo>
                <a:lnTo>
                  <a:pt x="281101" y="0"/>
                </a:lnTo>
              </a:path>
            </a:pathLst>
          </a:custGeom>
          <a:ln w="169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60072" y="4051236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 h="0">
                <a:moveTo>
                  <a:pt x="0" y="0"/>
                </a:moveTo>
                <a:lnTo>
                  <a:pt x="373900" y="0"/>
                </a:lnTo>
              </a:path>
            </a:pathLst>
          </a:custGeom>
          <a:ln w="169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5925" y="4051236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 h="0">
                <a:moveTo>
                  <a:pt x="0" y="0"/>
                </a:moveTo>
                <a:lnTo>
                  <a:pt x="391756" y="0"/>
                </a:lnTo>
              </a:path>
            </a:pathLst>
          </a:custGeom>
          <a:ln w="169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49215" y="3584066"/>
            <a:ext cx="1875789" cy="991869"/>
          </a:xfrm>
          <a:custGeom>
            <a:avLst/>
            <a:gdLst/>
            <a:ahLst/>
            <a:cxnLst/>
            <a:rect l="l" t="t" r="r" b="b"/>
            <a:pathLst>
              <a:path w="1875790" h="991870">
                <a:moveTo>
                  <a:pt x="1870519" y="991362"/>
                </a:moveTo>
                <a:lnTo>
                  <a:pt x="4762" y="991362"/>
                </a:lnTo>
                <a:lnTo>
                  <a:pt x="3289" y="991133"/>
                </a:lnTo>
                <a:lnTo>
                  <a:pt x="1968" y="990447"/>
                </a:lnTo>
                <a:lnTo>
                  <a:pt x="914" y="989393"/>
                </a:lnTo>
                <a:lnTo>
                  <a:pt x="228" y="988072"/>
                </a:lnTo>
                <a:lnTo>
                  <a:pt x="0" y="986599"/>
                </a:lnTo>
                <a:lnTo>
                  <a:pt x="0" y="4762"/>
                </a:lnTo>
                <a:lnTo>
                  <a:pt x="4762" y="0"/>
                </a:lnTo>
                <a:lnTo>
                  <a:pt x="1870519" y="0"/>
                </a:lnTo>
                <a:lnTo>
                  <a:pt x="187528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981837"/>
                </a:lnTo>
                <a:lnTo>
                  <a:pt x="4762" y="981837"/>
                </a:lnTo>
                <a:lnTo>
                  <a:pt x="9525" y="986599"/>
                </a:lnTo>
                <a:lnTo>
                  <a:pt x="1875282" y="986599"/>
                </a:lnTo>
                <a:lnTo>
                  <a:pt x="1875053" y="988072"/>
                </a:lnTo>
                <a:lnTo>
                  <a:pt x="1874367" y="989393"/>
                </a:lnTo>
                <a:lnTo>
                  <a:pt x="1873313" y="990447"/>
                </a:lnTo>
                <a:lnTo>
                  <a:pt x="1871992" y="991133"/>
                </a:lnTo>
                <a:lnTo>
                  <a:pt x="1870519" y="991362"/>
                </a:lnTo>
                <a:close/>
              </a:path>
              <a:path w="1875790" h="9918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875790" h="991870">
                <a:moveTo>
                  <a:pt x="186575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65757" y="4762"/>
                </a:lnTo>
                <a:lnTo>
                  <a:pt x="1865757" y="9525"/>
                </a:lnTo>
                <a:close/>
              </a:path>
              <a:path w="1875790" h="991870">
                <a:moveTo>
                  <a:pt x="1865757" y="986599"/>
                </a:moveTo>
                <a:lnTo>
                  <a:pt x="1865757" y="4762"/>
                </a:lnTo>
                <a:lnTo>
                  <a:pt x="1870519" y="9525"/>
                </a:lnTo>
                <a:lnTo>
                  <a:pt x="1875282" y="9525"/>
                </a:lnTo>
                <a:lnTo>
                  <a:pt x="1875282" y="981837"/>
                </a:lnTo>
                <a:lnTo>
                  <a:pt x="1870519" y="981837"/>
                </a:lnTo>
                <a:lnTo>
                  <a:pt x="1865757" y="986599"/>
                </a:lnTo>
                <a:close/>
              </a:path>
              <a:path w="1875790" h="991870">
                <a:moveTo>
                  <a:pt x="1875282" y="9525"/>
                </a:moveTo>
                <a:lnTo>
                  <a:pt x="1870519" y="9525"/>
                </a:lnTo>
                <a:lnTo>
                  <a:pt x="1865757" y="4762"/>
                </a:lnTo>
                <a:lnTo>
                  <a:pt x="1875282" y="4762"/>
                </a:lnTo>
                <a:lnTo>
                  <a:pt x="1875282" y="9525"/>
                </a:lnTo>
                <a:close/>
              </a:path>
              <a:path w="1875790" h="991870">
                <a:moveTo>
                  <a:pt x="9525" y="986599"/>
                </a:moveTo>
                <a:lnTo>
                  <a:pt x="4762" y="981837"/>
                </a:lnTo>
                <a:lnTo>
                  <a:pt x="9525" y="981837"/>
                </a:lnTo>
                <a:lnTo>
                  <a:pt x="9525" y="986599"/>
                </a:lnTo>
                <a:close/>
              </a:path>
              <a:path w="1875790" h="991870">
                <a:moveTo>
                  <a:pt x="1865757" y="986599"/>
                </a:moveTo>
                <a:lnTo>
                  <a:pt x="9525" y="986599"/>
                </a:lnTo>
                <a:lnTo>
                  <a:pt x="9525" y="981837"/>
                </a:lnTo>
                <a:lnTo>
                  <a:pt x="1865757" y="981837"/>
                </a:lnTo>
                <a:lnTo>
                  <a:pt x="1865757" y="986599"/>
                </a:lnTo>
                <a:close/>
              </a:path>
              <a:path w="1875790" h="991870">
                <a:moveTo>
                  <a:pt x="1875282" y="986599"/>
                </a:moveTo>
                <a:lnTo>
                  <a:pt x="1865757" y="986599"/>
                </a:lnTo>
                <a:lnTo>
                  <a:pt x="1870519" y="981837"/>
                </a:lnTo>
                <a:lnTo>
                  <a:pt x="1875282" y="981837"/>
                </a:lnTo>
                <a:lnTo>
                  <a:pt x="1875282" y="9865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53100" y="1408175"/>
            <a:ext cx="1858010" cy="1440180"/>
          </a:xfrm>
          <a:custGeom>
            <a:avLst/>
            <a:gdLst/>
            <a:ahLst/>
            <a:cxnLst/>
            <a:rect l="l" t="t" r="r" b="b"/>
            <a:pathLst>
              <a:path w="1858009" h="1440180">
                <a:moveTo>
                  <a:pt x="0" y="0"/>
                </a:moveTo>
                <a:lnTo>
                  <a:pt x="1857755" y="0"/>
                </a:lnTo>
                <a:lnTo>
                  <a:pt x="1857755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solidFill>
            <a:srgbClr val="00AF5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39168" y="1394523"/>
            <a:ext cx="1885950" cy="1468755"/>
          </a:xfrm>
          <a:custGeom>
            <a:avLst/>
            <a:gdLst/>
            <a:ahLst/>
            <a:cxnLst/>
            <a:rect l="l" t="t" r="r" b="b"/>
            <a:pathLst>
              <a:path w="1885950" h="1468755">
                <a:moveTo>
                  <a:pt x="14287" y="1454150"/>
                </a:moveTo>
                <a:lnTo>
                  <a:pt x="0" y="1454150"/>
                </a:lnTo>
                <a:lnTo>
                  <a:pt x="0" y="1425575"/>
                </a:lnTo>
                <a:lnTo>
                  <a:pt x="28575" y="1425575"/>
                </a:lnTo>
                <a:lnTo>
                  <a:pt x="28575" y="1439862"/>
                </a:lnTo>
                <a:lnTo>
                  <a:pt x="14287" y="1439862"/>
                </a:lnTo>
                <a:lnTo>
                  <a:pt x="14287" y="1454150"/>
                </a:lnTo>
                <a:close/>
              </a:path>
              <a:path w="1885950" h="1468755">
                <a:moveTo>
                  <a:pt x="36080" y="1468437"/>
                </a:moveTo>
                <a:lnTo>
                  <a:pt x="14287" y="1468437"/>
                </a:lnTo>
                <a:lnTo>
                  <a:pt x="14287" y="1439862"/>
                </a:lnTo>
                <a:lnTo>
                  <a:pt x="28575" y="1439862"/>
                </a:lnTo>
                <a:lnTo>
                  <a:pt x="28575" y="1454150"/>
                </a:lnTo>
                <a:lnTo>
                  <a:pt x="36080" y="1454150"/>
                </a:lnTo>
                <a:lnTo>
                  <a:pt x="36080" y="1468437"/>
                </a:lnTo>
                <a:close/>
              </a:path>
              <a:path w="1885950" h="1468755">
                <a:moveTo>
                  <a:pt x="36080" y="1454150"/>
                </a:moveTo>
                <a:lnTo>
                  <a:pt x="28575" y="1454150"/>
                </a:lnTo>
                <a:lnTo>
                  <a:pt x="28575" y="1439862"/>
                </a:lnTo>
                <a:lnTo>
                  <a:pt x="36080" y="1439862"/>
                </a:lnTo>
                <a:lnTo>
                  <a:pt x="36080" y="1454150"/>
                </a:lnTo>
                <a:close/>
              </a:path>
              <a:path w="1885950" h="1468755">
                <a:moveTo>
                  <a:pt x="28575" y="1397000"/>
                </a:moveTo>
                <a:lnTo>
                  <a:pt x="0" y="1397000"/>
                </a:lnTo>
                <a:lnTo>
                  <a:pt x="0" y="1368425"/>
                </a:lnTo>
                <a:lnTo>
                  <a:pt x="28575" y="1368425"/>
                </a:lnTo>
                <a:lnTo>
                  <a:pt x="28575" y="1397000"/>
                </a:lnTo>
                <a:close/>
              </a:path>
              <a:path w="1885950" h="1468755">
                <a:moveTo>
                  <a:pt x="28575" y="1339850"/>
                </a:moveTo>
                <a:lnTo>
                  <a:pt x="0" y="1339850"/>
                </a:lnTo>
                <a:lnTo>
                  <a:pt x="0" y="1311275"/>
                </a:lnTo>
                <a:lnTo>
                  <a:pt x="28575" y="1311275"/>
                </a:lnTo>
                <a:lnTo>
                  <a:pt x="28575" y="1339850"/>
                </a:lnTo>
                <a:close/>
              </a:path>
              <a:path w="1885950" h="1468755">
                <a:moveTo>
                  <a:pt x="28575" y="1282700"/>
                </a:moveTo>
                <a:lnTo>
                  <a:pt x="0" y="1282700"/>
                </a:lnTo>
                <a:lnTo>
                  <a:pt x="0" y="1254125"/>
                </a:lnTo>
                <a:lnTo>
                  <a:pt x="28575" y="1254125"/>
                </a:lnTo>
                <a:lnTo>
                  <a:pt x="28575" y="1282700"/>
                </a:lnTo>
                <a:close/>
              </a:path>
              <a:path w="1885950" h="1468755">
                <a:moveTo>
                  <a:pt x="28575" y="1225550"/>
                </a:moveTo>
                <a:lnTo>
                  <a:pt x="0" y="1225550"/>
                </a:lnTo>
                <a:lnTo>
                  <a:pt x="0" y="1196975"/>
                </a:lnTo>
                <a:lnTo>
                  <a:pt x="28575" y="1196975"/>
                </a:lnTo>
                <a:lnTo>
                  <a:pt x="28575" y="1225550"/>
                </a:lnTo>
                <a:close/>
              </a:path>
              <a:path w="1885950" h="1468755">
                <a:moveTo>
                  <a:pt x="28575" y="1168400"/>
                </a:moveTo>
                <a:lnTo>
                  <a:pt x="0" y="1168400"/>
                </a:lnTo>
                <a:lnTo>
                  <a:pt x="0" y="1139825"/>
                </a:lnTo>
                <a:lnTo>
                  <a:pt x="28575" y="1139825"/>
                </a:lnTo>
                <a:lnTo>
                  <a:pt x="28575" y="1168400"/>
                </a:lnTo>
                <a:close/>
              </a:path>
              <a:path w="1885950" h="1468755">
                <a:moveTo>
                  <a:pt x="28575" y="1111250"/>
                </a:moveTo>
                <a:lnTo>
                  <a:pt x="0" y="1111250"/>
                </a:lnTo>
                <a:lnTo>
                  <a:pt x="0" y="1082675"/>
                </a:lnTo>
                <a:lnTo>
                  <a:pt x="28575" y="1082675"/>
                </a:lnTo>
                <a:lnTo>
                  <a:pt x="28575" y="1111250"/>
                </a:lnTo>
                <a:close/>
              </a:path>
              <a:path w="1885950" h="1468755">
                <a:moveTo>
                  <a:pt x="28575" y="1054100"/>
                </a:moveTo>
                <a:lnTo>
                  <a:pt x="0" y="1054100"/>
                </a:lnTo>
                <a:lnTo>
                  <a:pt x="0" y="1025525"/>
                </a:lnTo>
                <a:lnTo>
                  <a:pt x="28575" y="1025525"/>
                </a:lnTo>
                <a:lnTo>
                  <a:pt x="28575" y="1054100"/>
                </a:lnTo>
                <a:close/>
              </a:path>
              <a:path w="1885950" h="1468755">
                <a:moveTo>
                  <a:pt x="28575" y="996950"/>
                </a:moveTo>
                <a:lnTo>
                  <a:pt x="0" y="996950"/>
                </a:lnTo>
                <a:lnTo>
                  <a:pt x="0" y="968375"/>
                </a:lnTo>
                <a:lnTo>
                  <a:pt x="28575" y="968375"/>
                </a:lnTo>
                <a:lnTo>
                  <a:pt x="28575" y="996950"/>
                </a:lnTo>
                <a:close/>
              </a:path>
              <a:path w="1885950" h="1468755">
                <a:moveTo>
                  <a:pt x="28575" y="939800"/>
                </a:moveTo>
                <a:lnTo>
                  <a:pt x="0" y="939800"/>
                </a:lnTo>
                <a:lnTo>
                  <a:pt x="0" y="911225"/>
                </a:lnTo>
                <a:lnTo>
                  <a:pt x="28575" y="911225"/>
                </a:lnTo>
                <a:lnTo>
                  <a:pt x="28575" y="939800"/>
                </a:lnTo>
                <a:close/>
              </a:path>
              <a:path w="1885950" h="1468755">
                <a:moveTo>
                  <a:pt x="28575" y="882650"/>
                </a:moveTo>
                <a:lnTo>
                  <a:pt x="0" y="882650"/>
                </a:lnTo>
                <a:lnTo>
                  <a:pt x="0" y="854075"/>
                </a:lnTo>
                <a:lnTo>
                  <a:pt x="28575" y="854075"/>
                </a:lnTo>
                <a:lnTo>
                  <a:pt x="28575" y="882650"/>
                </a:lnTo>
                <a:close/>
              </a:path>
              <a:path w="1885950" h="1468755">
                <a:moveTo>
                  <a:pt x="28575" y="825500"/>
                </a:moveTo>
                <a:lnTo>
                  <a:pt x="0" y="825500"/>
                </a:lnTo>
                <a:lnTo>
                  <a:pt x="0" y="796925"/>
                </a:lnTo>
                <a:lnTo>
                  <a:pt x="28575" y="796925"/>
                </a:lnTo>
                <a:lnTo>
                  <a:pt x="28575" y="825500"/>
                </a:lnTo>
                <a:close/>
              </a:path>
              <a:path w="1885950" h="1468755">
                <a:moveTo>
                  <a:pt x="28575" y="768350"/>
                </a:moveTo>
                <a:lnTo>
                  <a:pt x="0" y="768350"/>
                </a:lnTo>
                <a:lnTo>
                  <a:pt x="0" y="739775"/>
                </a:lnTo>
                <a:lnTo>
                  <a:pt x="28575" y="739775"/>
                </a:lnTo>
                <a:lnTo>
                  <a:pt x="28575" y="768350"/>
                </a:lnTo>
                <a:close/>
              </a:path>
              <a:path w="1885950" h="1468755">
                <a:moveTo>
                  <a:pt x="28575" y="711200"/>
                </a:moveTo>
                <a:lnTo>
                  <a:pt x="0" y="711200"/>
                </a:lnTo>
                <a:lnTo>
                  <a:pt x="0" y="682625"/>
                </a:lnTo>
                <a:lnTo>
                  <a:pt x="28575" y="682625"/>
                </a:lnTo>
                <a:lnTo>
                  <a:pt x="28575" y="711200"/>
                </a:lnTo>
                <a:close/>
              </a:path>
              <a:path w="1885950" h="1468755">
                <a:moveTo>
                  <a:pt x="28575" y="654050"/>
                </a:moveTo>
                <a:lnTo>
                  <a:pt x="0" y="654050"/>
                </a:lnTo>
                <a:lnTo>
                  <a:pt x="0" y="625475"/>
                </a:lnTo>
                <a:lnTo>
                  <a:pt x="28575" y="625475"/>
                </a:lnTo>
                <a:lnTo>
                  <a:pt x="28575" y="654050"/>
                </a:lnTo>
                <a:close/>
              </a:path>
              <a:path w="1885950" h="1468755">
                <a:moveTo>
                  <a:pt x="28575" y="596900"/>
                </a:moveTo>
                <a:lnTo>
                  <a:pt x="0" y="596900"/>
                </a:lnTo>
                <a:lnTo>
                  <a:pt x="0" y="568325"/>
                </a:lnTo>
                <a:lnTo>
                  <a:pt x="28575" y="568325"/>
                </a:lnTo>
                <a:lnTo>
                  <a:pt x="28575" y="596900"/>
                </a:lnTo>
                <a:close/>
              </a:path>
              <a:path w="1885950" h="1468755">
                <a:moveTo>
                  <a:pt x="28575" y="539750"/>
                </a:moveTo>
                <a:lnTo>
                  <a:pt x="0" y="539750"/>
                </a:lnTo>
                <a:lnTo>
                  <a:pt x="0" y="511175"/>
                </a:lnTo>
                <a:lnTo>
                  <a:pt x="28575" y="511175"/>
                </a:lnTo>
                <a:lnTo>
                  <a:pt x="28575" y="539750"/>
                </a:lnTo>
                <a:close/>
              </a:path>
              <a:path w="1885950" h="1468755">
                <a:moveTo>
                  <a:pt x="28575" y="482600"/>
                </a:moveTo>
                <a:lnTo>
                  <a:pt x="0" y="482600"/>
                </a:lnTo>
                <a:lnTo>
                  <a:pt x="0" y="454025"/>
                </a:lnTo>
                <a:lnTo>
                  <a:pt x="28575" y="454025"/>
                </a:lnTo>
                <a:lnTo>
                  <a:pt x="28575" y="482600"/>
                </a:lnTo>
                <a:close/>
              </a:path>
              <a:path w="1885950" h="1468755">
                <a:moveTo>
                  <a:pt x="28575" y="425450"/>
                </a:moveTo>
                <a:lnTo>
                  <a:pt x="0" y="425450"/>
                </a:lnTo>
                <a:lnTo>
                  <a:pt x="0" y="396875"/>
                </a:lnTo>
                <a:lnTo>
                  <a:pt x="28575" y="396875"/>
                </a:lnTo>
                <a:lnTo>
                  <a:pt x="28575" y="425450"/>
                </a:lnTo>
                <a:close/>
              </a:path>
              <a:path w="1885950" h="1468755">
                <a:moveTo>
                  <a:pt x="28575" y="368300"/>
                </a:moveTo>
                <a:lnTo>
                  <a:pt x="0" y="368300"/>
                </a:lnTo>
                <a:lnTo>
                  <a:pt x="0" y="339725"/>
                </a:lnTo>
                <a:lnTo>
                  <a:pt x="28575" y="339725"/>
                </a:lnTo>
                <a:lnTo>
                  <a:pt x="28575" y="368300"/>
                </a:lnTo>
                <a:close/>
              </a:path>
              <a:path w="1885950" h="1468755">
                <a:moveTo>
                  <a:pt x="28575" y="311150"/>
                </a:moveTo>
                <a:lnTo>
                  <a:pt x="0" y="311150"/>
                </a:lnTo>
                <a:lnTo>
                  <a:pt x="0" y="282575"/>
                </a:lnTo>
                <a:lnTo>
                  <a:pt x="28575" y="282575"/>
                </a:lnTo>
                <a:lnTo>
                  <a:pt x="28575" y="311150"/>
                </a:lnTo>
                <a:close/>
              </a:path>
              <a:path w="1885950" h="1468755">
                <a:moveTo>
                  <a:pt x="28575" y="254000"/>
                </a:moveTo>
                <a:lnTo>
                  <a:pt x="0" y="254000"/>
                </a:lnTo>
                <a:lnTo>
                  <a:pt x="0" y="225425"/>
                </a:lnTo>
                <a:lnTo>
                  <a:pt x="28575" y="225425"/>
                </a:lnTo>
                <a:lnTo>
                  <a:pt x="28575" y="254000"/>
                </a:lnTo>
                <a:close/>
              </a:path>
              <a:path w="1885950" h="1468755">
                <a:moveTo>
                  <a:pt x="28575" y="196850"/>
                </a:moveTo>
                <a:lnTo>
                  <a:pt x="0" y="196850"/>
                </a:lnTo>
                <a:lnTo>
                  <a:pt x="0" y="168275"/>
                </a:lnTo>
                <a:lnTo>
                  <a:pt x="28575" y="168275"/>
                </a:lnTo>
                <a:lnTo>
                  <a:pt x="28575" y="196850"/>
                </a:lnTo>
                <a:close/>
              </a:path>
              <a:path w="1885950" h="1468755">
                <a:moveTo>
                  <a:pt x="28575" y="139700"/>
                </a:moveTo>
                <a:lnTo>
                  <a:pt x="0" y="139700"/>
                </a:lnTo>
                <a:lnTo>
                  <a:pt x="0" y="111125"/>
                </a:lnTo>
                <a:lnTo>
                  <a:pt x="28575" y="111125"/>
                </a:lnTo>
                <a:lnTo>
                  <a:pt x="28575" y="139700"/>
                </a:lnTo>
                <a:close/>
              </a:path>
              <a:path w="1885950" h="1468755">
                <a:moveTo>
                  <a:pt x="28575" y="82550"/>
                </a:moveTo>
                <a:lnTo>
                  <a:pt x="0" y="82550"/>
                </a:lnTo>
                <a:lnTo>
                  <a:pt x="0" y="53975"/>
                </a:lnTo>
                <a:lnTo>
                  <a:pt x="28575" y="53975"/>
                </a:lnTo>
                <a:lnTo>
                  <a:pt x="28575" y="82550"/>
                </a:lnTo>
                <a:close/>
              </a:path>
              <a:path w="1885950" h="1468755">
                <a:moveTo>
                  <a:pt x="17462" y="25400"/>
                </a:moveTo>
                <a:lnTo>
                  <a:pt x="0" y="25400"/>
                </a:lnTo>
                <a:lnTo>
                  <a:pt x="0" y="0"/>
                </a:lnTo>
                <a:lnTo>
                  <a:pt x="31750" y="0"/>
                </a:lnTo>
                <a:lnTo>
                  <a:pt x="31750" y="14287"/>
                </a:lnTo>
                <a:lnTo>
                  <a:pt x="28575" y="14287"/>
                </a:lnTo>
                <a:lnTo>
                  <a:pt x="17462" y="25400"/>
                </a:lnTo>
                <a:close/>
              </a:path>
              <a:path w="1885950" h="14687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885950" h="1468755">
                <a:moveTo>
                  <a:pt x="3175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31750" y="14287"/>
                </a:lnTo>
                <a:lnTo>
                  <a:pt x="31750" y="28575"/>
                </a:lnTo>
                <a:close/>
              </a:path>
              <a:path w="1885950" h="1468755">
                <a:moveTo>
                  <a:pt x="88900" y="28575"/>
                </a:moveTo>
                <a:lnTo>
                  <a:pt x="60325" y="28575"/>
                </a:lnTo>
                <a:lnTo>
                  <a:pt x="60325" y="0"/>
                </a:lnTo>
                <a:lnTo>
                  <a:pt x="88900" y="0"/>
                </a:lnTo>
                <a:lnTo>
                  <a:pt x="88900" y="28575"/>
                </a:lnTo>
                <a:close/>
              </a:path>
              <a:path w="1885950" h="1468755">
                <a:moveTo>
                  <a:pt x="146050" y="28575"/>
                </a:moveTo>
                <a:lnTo>
                  <a:pt x="117475" y="28575"/>
                </a:lnTo>
                <a:lnTo>
                  <a:pt x="117475" y="0"/>
                </a:lnTo>
                <a:lnTo>
                  <a:pt x="146050" y="0"/>
                </a:lnTo>
                <a:lnTo>
                  <a:pt x="146050" y="28575"/>
                </a:lnTo>
                <a:close/>
              </a:path>
              <a:path w="1885950" h="1468755">
                <a:moveTo>
                  <a:pt x="203200" y="28575"/>
                </a:moveTo>
                <a:lnTo>
                  <a:pt x="174625" y="28575"/>
                </a:lnTo>
                <a:lnTo>
                  <a:pt x="174625" y="0"/>
                </a:lnTo>
                <a:lnTo>
                  <a:pt x="203200" y="0"/>
                </a:lnTo>
                <a:lnTo>
                  <a:pt x="203200" y="28575"/>
                </a:lnTo>
                <a:close/>
              </a:path>
              <a:path w="1885950" h="1468755">
                <a:moveTo>
                  <a:pt x="260350" y="28575"/>
                </a:moveTo>
                <a:lnTo>
                  <a:pt x="231775" y="28575"/>
                </a:lnTo>
                <a:lnTo>
                  <a:pt x="231775" y="0"/>
                </a:lnTo>
                <a:lnTo>
                  <a:pt x="260350" y="0"/>
                </a:lnTo>
                <a:lnTo>
                  <a:pt x="260350" y="28575"/>
                </a:lnTo>
                <a:close/>
              </a:path>
              <a:path w="1885950" h="1468755">
                <a:moveTo>
                  <a:pt x="317500" y="28575"/>
                </a:moveTo>
                <a:lnTo>
                  <a:pt x="288925" y="28575"/>
                </a:lnTo>
                <a:lnTo>
                  <a:pt x="288925" y="0"/>
                </a:lnTo>
                <a:lnTo>
                  <a:pt x="317500" y="0"/>
                </a:lnTo>
                <a:lnTo>
                  <a:pt x="317500" y="28575"/>
                </a:lnTo>
                <a:close/>
              </a:path>
              <a:path w="1885950" h="1468755">
                <a:moveTo>
                  <a:pt x="374650" y="28575"/>
                </a:moveTo>
                <a:lnTo>
                  <a:pt x="346075" y="28575"/>
                </a:lnTo>
                <a:lnTo>
                  <a:pt x="346075" y="0"/>
                </a:lnTo>
                <a:lnTo>
                  <a:pt x="374650" y="0"/>
                </a:lnTo>
                <a:lnTo>
                  <a:pt x="374650" y="28575"/>
                </a:lnTo>
                <a:close/>
              </a:path>
              <a:path w="1885950" h="1468755">
                <a:moveTo>
                  <a:pt x="431800" y="28575"/>
                </a:moveTo>
                <a:lnTo>
                  <a:pt x="403225" y="28575"/>
                </a:lnTo>
                <a:lnTo>
                  <a:pt x="403225" y="0"/>
                </a:lnTo>
                <a:lnTo>
                  <a:pt x="431800" y="0"/>
                </a:lnTo>
                <a:lnTo>
                  <a:pt x="431800" y="28575"/>
                </a:lnTo>
                <a:close/>
              </a:path>
              <a:path w="1885950" h="1468755">
                <a:moveTo>
                  <a:pt x="488950" y="28575"/>
                </a:moveTo>
                <a:lnTo>
                  <a:pt x="460375" y="28575"/>
                </a:lnTo>
                <a:lnTo>
                  <a:pt x="460375" y="0"/>
                </a:lnTo>
                <a:lnTo>
                  <a:pt x="488950" y="0"/>
                </a:lnTo>
                <a:lnTo>
                  <a:pt x="488950" y="28575"/>
                </a:lnTo>
                <a:close/>
              </a:path>
              <a:path w="1885950" h="1468755">
                <a:moveTo>
                  <a:pt x="546100" y="28575"/>
                </a:moveTo>
                <a:lnTo>
                  <a:pt x="517525" y="28575"/>
                </a:lnTo>
                <a:lnTo>
                  <a:pt x="517525" y="0"/>
                </a:lnTo>
                <a:lnTo>
                  <a:pt x="546100" y="0"/>
                </a:lnTo>
                <a:lnTo>
                  <a:pt x="546100" y="28575"/>
                </a:lnTo>
                <a:close/>
              </a:path>
              <a:path w="1885950" h="1468755">
                <a:moveTo>
                  <a:pt x="603250" y="28575"/>
                </a:moveTo>
                <a:lnTo>
                  <a:pt x="574675" y="28575"/>
                </a:lnTo>
                <a:lnTo>
                  <a:pt x="574675" y="0"/>
                </a:lnTo>
                <a:lnTo>
                  <a:pt x="603250" y="0"/>
                </a:lnTo>
                <a:lnTo>
                  <a:pt x="603250" y="28575"/>
                </a:lnTo>
                <a:close/>
              </a:path>
              <a:path w="1885950" h="1468755">
                <a:moveTo>
                  <a:pt x="660400" y="28575"/>
                </a:moveTo>
                <a:lnTo>
                  <a:pt x="631825" y="28575"/>
                </a:lnTo>
                <a:lnTo>
                  <a:pt x="631825" y="0"/>
                </a:lnTo>
                <a:lnTo>
                  <a:pt x="660400" y="0"/>
                </a:lnTo>
                <a:lnTo>
                  <a:pt x="660400" y="28575"/>
                </a:lnTo>
                <a:close/>
              </a:path>
              <a:path w="1885950" h="1468755">
                <a:moveTo>
                  <a:pt x="717550" y="28575"/>
                </a:moveTo>
                <a:lnTo>
                  <a:pt x="688975" y="28575"/>
                </a:lnTo>
                <a:lnTo>
                  <a:pt x="688975" y="0"/>
                </a:lnTo>
                <a:lnTo>
                  <a:pt x="717550" y="0"/>
                </a:lnTo>
                <a:lnTo>
                  <a:pt x="717550" y="28575"/>
                </a:lnTo>
                <a:close/>
              </a:path>
              <a:path w="1885950" h="1468755">
                <a:moveTo>
                  <a:pt x="774700" y="28575"/>
                </a:moveTo>
                <a:lnTo>
                  <a:pt x="746125" y="28575"/>
                </a:lnTo>
                <a:lnTo>
                  <a:pt x="746125" y="0"/>
                </a:lnTo>
                <a:lnTo>
                  <a:pt x="774700" y="0"/>
                </a:lnTo>
                <a:lnTo>
                  <a:pt x="774700" y="28575"/>
                </a:lnTo>
                <a:close/>
              </a:path>
              <a:path w="1885950" h="1468755">
                <a:moveTo>
                  <a:pt x="831850" y="28575"/>
                </a:moveTo>
                <a:lnTo>
                  <a:pt x="803275" y="28575"/>
                </a:lnTo>
                <a:lnTo>
                  <a:pt x="803275" y="0"/>
                </a:lnTo>
                <a:lnTo>
                  <a:pt x="831850" y="0"/>
                </a:lnTo>
                <a:lnTo>
                  <a:pt x="831850" y="28575"/>
                </a:lnTo>
                <a:close/>
              </a:path>
              <a:path w="1885950" h="1468755">
                <a:moveTo>
                  <a:pt x="889000" y="28575"/>
                </a:moveTo>
                <a:lnTo>
                  <a:pt x="860425" y="28575"/>
                </a:lnTo>
                <a:lnTo>
                  <a:pt x="860425" y="0"/>
                </a:lnTo>
                <a:lnTo>
                  <a:pt x="889000" y="0"/>
                </a:lnTo>
                <a:lnTo>
                  <a:pt x="889000" y="28575"/>
                </a:lnTo>
                <a:close/>
              </a:path>
              <a:path w="1885950" h="1468755">
                <a:moveTo>
                  <a:pt x="946150" y="28575"/>
                </a:moveTo>
                <a:lnTo>
                  <a:pt x="917575" y="28575"/>
                </a:lnTo>
                <a:lnTo>
                  <a:pt x="917575" y="0"/>
                </a:lnTo>
                <a:lnTo>
                  <a:pt x="946150" y="0"/>
                </a:lnTo>
                <a:lnTo>
                  <a:pt x="946150" y="28575"/>
                </a:lnTo>
                <a:close/>
              </a:path>
              <a:path w="1885950" h="1468755">
                <a:moveTo>
                  <a:pt x="1003300" y="28575"/>
                </a:moveTo>
                <a:lnTo>
                  <a:pt x="974725" y="28575"/>
                </a:lnTo>
                <a:lnTo>
                  <a:pt x="974725" y="0"/>
                </a:lnTo>
                <a:lnTo>
                  <a:pt x="1003300" y="0"/>
                </a:lnTo>
                <a:lnTo>
                  <a:pt x="1003300" y="28575"/>
                </a:lnTo>
                <a:close/>
              </a:path>
              <a:path w="1885950" h="1468755">
                <a:moveTo>
                  <a:pt x="1060450" y="28575"/>
                </a:moveTo>
                <a:lnTo>
                  <a:pt x="1031875" y="28575"/>
                </a:lnTo>
                <a:lnTo>
                  <a:pt x="1031875" y="0"/>
                </a:lnTo>
                <a:lnTo>
                  <a:pt x="1060450" y="0"/>
                </a:lnTo>
                <a:lnTo>
                  <a:pt x="1060450" y="28575"/>
                </a:lnTo>
                <a:close/>
              </a:path>
              <a:path w="1885950" h="1468755">
                <a:moveTo>
                  <a:pt x="1117600" y="28575"/>
                </a:moveTo>
                <a:lnTo>
                  <a:pt x="1089025" y="28575"/>
                </a:lnTo>
                <a:lnTo>
                  <a:pt x="1089025" y="0"/>
                </a:lnTo>
                <a:lnTo>
                  <a:pt x="1117600" y="0"/>
                </a:lnTo>
                <a:lnTo>
                  <a:pt x="1117600" y="28575"/>
                </a:lnTo>
                <a:close/>
              </a:path>
              <a:path w="1885950" h="1468755">
                <a:moveTo>
                  <a:pt x="1174750" y="28575"/>
                </a:moveTo>
                <a:lnTo>
                  <a:pt x="1146175" y="28575"/>
                </a:lnTo>
                <a:lnTo>
                  <a:pt x="1146175" y="0"/>
                </a:lnTo>
                <a:lnTo>
                  <a:pt x="1174750" y="0"/>
                </a:lnTo>
                <a:lnTo>
                  <a:pt x="1174750" y="28575"/>
                </a:lnTo>
                <a:close/>
              </a:path>
              <a:path w="1885950" h="1468755">
                <a:moveTo>
                  <a:pt x="1231900" y="28575"/>
                </a:moveTo>
                <a:lnTo>
                  <a:pt x="1203325" y="28575"/>
                </a:lnTo>
                <a:lnTo>
                  <a:pt x="1203325" y="0"/>
                </a:lnTo>
                <a:lnTo>
                  <a:pt x="1231900" y="0"/>
                </a:lnTo>
                <a:lnTo>
                  <a:pt x="1231900" y="28575"/>
                </a:lnTo>
                <a:close/>
              </a:path>
              <a:path w="1885950" h="1468755">
                <a:moveTo>
                  <a:pt x="1289050" y="28575"/>
                </a:moveTo>
                <a:lnTo>
                  <a:pt x="1260475" y="28575"/>
                </a:lnTo>
                <a:lnTo>
                  <a:pt x="1260475" y="0"/>
                </a:lnTo>
                <a:lnTo>
                  <a:pt x="1289050" y="0"/>
                </a:lnTo>
                <a:lnTo>
                  <a:pt x="1289050" y="28575"/>
                </a:lnTo>
                <a:close/>
              </a:path>
              <a:path w="1885950" h="1468755">
                <a:moveTo>
                  <a:pt x="1346200" y="28575"/>
                </a:moveTo>
                <a:lnTo>
                  <a:pt x="1317625" y="28575"/>
                </a:lnTo>
                <a:lnTo>
                  <a:pt x="1317625" y="0"/>
                </a:lnTo>
                <a:lnTo>
                  <a:pt x="1346200" y="0"/>
                </a:lnTo>
                <a:lnTo>
                  <a:pt x="1346200" y="28575"/>
                </a:lnTo>
                <a:close/>
              </a:path>
              <a:path w="1885950" h="1468755">
                <a:moveTo>
                  <a:pt x="1403350" y="28575"/>
                </a:moveTo>
                <a:lnTo>
                  <a:pt x="1374775" y="28575"/>
                </a:lnTo>
                <a:lnTo>
                  <a:pt x="1374775" y="0"/>
                </a:lnTo>
                <a:lnTo>
                  <a:pt x="1403350" y="0"/>
                </a:lnTo>
                <a:lnTo>
                  <a:pt x="1403350" y="28575"/>
                </a:lnTo>
                <a:close/>
              </a:path>
              <a:path w="1885950" h="1468755">
                <a:moveTo>
                  <a:pt x="1460500" y="28575"/>
                </a:moveTo>
                <a:lnTo>
                  <a:pt x="1431925" y="28575"/>
                </a:lnTo>
                <a:lnTo>
                  <a:pt x="1431925" y="0"/>
                </a:lnTo>
                <a:lnTo>
                  <a:pt x="1460500" y="0"/>
                </a:lnTo>
                <a:lnTo>
                  <a:pt x="1460500" y="28575"/>
                </a:lnTo>
                <a:close/>
              </a:path>
              <a:path w="1885950" h="1468755">
                <a:moveTo>
                  <a:pt x="1517650" y="28575"/>
                </a:moveTo>
                <a:lnTo>
                  <a:pt x="1489075" y="28575"/>
                </a:lnTo>
                <a:lnTo>
                  <a:pt x="1489075" y="0"/>
                </a:lnTo>
                <a:lnTo>
                  <a:pt x="1517650" y="0"/>
                </a:lnTo>
                <a:lnTo>
                  <a:pt x="1517650" y="28575"/>
                </a:lnTo>
                <a:close/>
              </a:path>
              <a:path w="1885950" h="1468755">
                <a:moveTo>
                  <a:pt x="1574800" y="28575"/>
                </a:moveTo>
                <a:lnTo>
                  <a:pt x="1546225" y="28575"/>
                </a:lnTo>
                <a:lnTo>
                  <a:pt x="1546225" y="0"/>
                </a:lnTo>
                <a:lnTo>
                  <a:pt x="1574800" y="0"/>
                </a:lnTo>
                <a:lnTo>
                  <a:pt x="1574800" y="28575"/>
                </a:lnTo>
                <a:close/>
              </a:path>
              <a:path w="1885950" h="1468755">
                <a:moveTo>
                  <a:pt x="1631950" y="28575"/>
                </a:moveTo>
                <a:lnTo>
                  <a:pt x="1603375" y="28575"/>
                </a:lnTo>
                <a:lnTo>
                  <a:pt x="1603375" y="0"/>
                </a:lnTo>
                <a:lnTo>
                  <a:pt x="1631950" y="0"/>
                </a:lnTo>
                <a:lnTo>
                  <a:pt x="1631950" y="28575"/>
                </a:lnTo>
                <a:close/>
              </a:path>
              <a:path w="1885950" h="1468755">
                <a:moveTo>
                  <a:pt x="1689100" y="28575"/>
                </a:moveTo>
                <a:lnTo>
                  <a:pt x="1660525" y="28575"/>
                </a:lnTo>
                <a:lnTo>
                  <a:pt x="1660525" y="0"/>
                </a:lnTo>
                <a:lnTo>
                  <a:pt x="1689100" y="0"/>
                </a:lnTo>
                <a:lnTo>
                  <a:pt x="1689100" y="28575"/>
                </a:lnTo>
                <a:close/>
              </a:path>
              <a:path w="1885950" h="1468755">
                <a:moveTo>
                  <a:pt x="1746250" y="28575"/>
                </a:moveTo>
                <a:lnTo>
                  <a:pt x="1717675" y="28575"/>
                </a:lnTo>
                <a:lnTo>
                  <a:pt x="1717675" y="0"/>
                </a:lnTo>
                <a:lnTo>
                  <a:pt x="1746250" y="0"/>
                </a:lnTo>
                <a:lnTo>
                  <a:pt x="1746250" y="28575"/>
                </a:lnTo>
                <a:close/>
              </a:path>
              <a:path w="1885950" h="1468755">
                <a:moveTo>
                  <a:pt x="1803400" y="28575"/>
                </a:moveTo>
                <a:lnTo>
                  <a:pt x="1774825" y="28575"/>
                </a:lnTo>
                <a:lnTo>
                  <a:pt x="1774825" y="0"/>
                </a:lnTo>
                <a:lnTo>
                  <a:pt x="1803400" y="0"/>
                </a:lnTo>
                <a:lnTo>
                  <a:pt x="1803400" y="28575"/>
                </a:lnTo>
                <a:close/>
              </a:path>
              <a:path w="1885950" h="1468755">
                <a:moveTo>
                  <a:pt x="1860550" y="28575"/>
                </a:moveTo>
                <a:lnTo>
                  <a:pt x="1831975" y="28575"/>
                </a:lnTo>
                <a:lnTo>
                  <a:pt x="1831975" y="0"/>
                </a:lnTo>
                <a:lnTo>
                  <a:pt x="1860550" y="0"/>
                </a:lnTo>
                <a:lnTo>
                  <a:pt x="1860550" y="28575"/>
                </a:lnTo>
                <a:close/>
              </a:path>
              <a:path w="1885950" h="1468755">
                <a:moveTo>
                  <a:pt x="1885734" y="60540"/>
                </a:moveTo>
                <a:lnTo>
                  <a:pt x="1857159" y="60540"/>
                </a:lnTo>
                <a:lnTo>
                  <a:pt x="1857159" y="31965"/>
                </a:lnTo>
                <a:lnTo>
                  <a:pt x="1885734" y="31965"/>
                </a:lnTo>
                <a:lnTo>
                  <a:pt x="1885734" y="60540"/>
                </a:lnTo>
                <a:close/>
              </a:path>
              <a:path w="1885950" h="1468755">
                <a:moveTo>
                  <a:pt x="1885734" y="117690"/>
                </a:moveTo>
                <a:lnTo>
                  <a:pt x="1857159" y="117690"/>
                </a:lnTo>
                <a:lnTo>
                  <a:pt x="1857159" y="89115"/>
                </a:lnTo>
                <a:lnTo>
                  <a:pt x="1885734" y="89115"/>
                </a:lnTo>
                <a:lnTo>
                  <a:pt x="1885734" y="117690"/>
                </a:lnTo>
                <a:close/>
              </a:path>
              <a:path w="1885950" h="1468755">
                <a:moveTo>
                  <a:pt x="1885734" y="174840"/>
                </a:moveTo>
                <a:lnTo>
                  <a:pt x="1857159" y="174840"/>
                </a:lnTo>
                <a:lnTo>
                  <a:pt x="1857159" y="146265"/>
                </a:lnTo>
                <a:lnTo>
                  <a:pt x="1885734" y="146265"/>
                </a:lnTo>
                <a:lnTo>
                  <a:pt x="1885734" y="174840"/>
                </a:lnTo>
                <a:close/>
              </a:path>
              <a:path w="1885950" h="1468755">
                <a:moveTo>
                  <a:pt x="1885734" y="231990"/>
                </a:moveTo>
                <a:lnTo>
                  <a:pt x="1857159" y="231990"/>
                </a:lnTo>
                <a:lnTo>
                  <a:pt x="1857159" y="203415"/>
                </a:lnTo>
                <a:lnTo>
                  <a:pt x="1885734" y="203415"/>
                </a:lnTo>
                <a:lnTo>
                  <a:pt x="1885734" y="231990"/>
                </a:lnTo>
                <a:close/>
              </a:path>
              <a:path w="1885950" h="1468755">
                <a:moveTo>
                  <a:pt x="1885734" y="289140"/>
                </a:moveTo>
                <a:lnTo>
                  <a:pt x="1857159" y="289140"/>
                </a:lnTo>
                <a:lnTo>
                  <a:pt x="1857159" y="260565"/>
                </a:lnTo>
                <a:lnTo>
                  <a:pt x="1885734" y="260565"/>
                </a:lnTo>
                <a:lnTo>
                  <a:pt x="1885734" y="289140"/>
                </a:lnTo>
                <a:close/>
              </a:path>
              <a:path w="1885950" h="1468755">
                <a:moveTo>
                  <a:pt x="1885734" y="346290"/>
                </a:moveTo>
                <a:lnTo>
                  <a:pt x="1857159" y="346290"/>
                </a:lnTo>
                <a:lnTo>
                  <a:pt x="1857159" y="317715"/>
                </a:lnTo>
                <a:lnTo>
                  <a:pt x="1885734" y="317715"/>
                </a:lnTo>
                <a:lnTo>
                  <a:pt x="1885734" y="346290"/>
                </a:lnTo>
                <a:close/>
              </a:path>
              <a:path w="1885950" h="1468755">
                <a:moveTo>
                  <a:pt x="1885734" y="403440"/>
                </a:moveTo>
                <a:lnTo>
                  <a:pt x="1857159" y="403440"/>
                </a:lnTo>
                <a:lnTo>
                  <a:pt x="1857159" y="374865"/>
                </a:lnTo>
                <a:lnTo>
                  <a:pt x="1885734" y="374865"/>
                </a:lnTo>
                <a:lnTo>
                  <a:pt x="1885734" y="403440"/>
                </a:lnTo>
                <a:close/>
              </a:path>
              <a:path w="1885950" h="1468755">
                <a:moveTo>
                  <a:pt x="1885734" y="460590"/>
                </a:moveTo>
                <a:lnTo>
                  <a:pt x="1857159" y="460590"/>
                </a:lnTo>
                <a:lnTo>
                  <a:pt x="1857159" y="432015"/>
                </a:lnTo>
                <a:lnTo>
                  <a:pt x="1885734" y="432015"/>
                </a:lnTo>
                <a:lnTo>
                  <a:pt x="1885734" y="460590"/>
                </a:lnTo>
                <a:close/>
              </a:path>
              <a:path w="1885950" h="1468755">
                <a:moveTo>
                  <a:pt x="1885734" y="517740"/>
                </a:moveTo>
                <a:lnTo>
                  <a:pt x="1857159" y="517740"/>
                </a:lnTo>
                <a:lnTo>
                  <a:pt x="1857159" y="489165"/>
                </a:lnTo>
                <a:lnTo>
                  <a:pt x="1885734" y="489165"/>
                </a:lnTo>
                <a:lnTo>
                  <a:pt x="1885734" y="517740"/>
                </a:lnTo>
                <a:close/>
              </a:path>
              <a:path w="1885950" h="1468755">
                <a:moveTo>
                  <a:pt x="1885734" y="574890"/>
                </a:moveTo>
                <a:lnTo>
                  <a:pt x="1857159" y="574890"/>
                </a:lnTo>
                <a:lnTo>
                  <a:pt x="1857159" y="546315"/>
                </a:lnTo>
                <a:lnTo>
                  <a:pt x="1885734" y="546315"/>
                </a:lnTo>
                <a:lnTo>
                  <a:pt x="1885734" y="574890"/>
                </a:lnTo>
                <a:close/>
              </a:path>
              <a:path w="1885950" h="1468755">
                <a:moveTo>
                  <a:pt x="1885734" y="632040"/>
                </a:moveTo>
                <a:lnTo>
                  <a:pt x="1857159" y="632040"/>
                </a:lnTo>
                <a:lnTo>
                  <a:pt x="1857159" y="603465"/>
                </a:lnTo>
                <a:lnTo>
                  <a:pt x="1885734" y="603465"/>
                </a:lnTo>
                <a:lnTo>
                  <a:pt x="1885734" y="632040"/>
                </a:lnTo>
                <a:close/>
              </a:path>
              <a:path w="1885950" h="1468755">
                <a:moveTo>
                  <a:pt x="1885734" y="689190"/>
                </a:moveTo>
                <a:lnTo>
                  <a:pt x="1857159" y="689190"/>
                </a:lnTo>
                <a:lnTo>
                  <a:pt x="1857159" y="660615"/>
                </a:lnTo>
                <a:lnTo>
                  <a:pt x="1885734" y="660615"/>
                </a:lnTo>
                <a:lnTo>
                  <a:pt x="1885734" y="689190"/>
                </a:lnTo>
                <a:close/>
              </a:path>
              <a:path w="1885950" h="1468755">
                <a:moveTo>
                  <a:pt x="1885734" y="746340"/>
                </a:moveTo>
                <a:lnTo>
                  <a:pt x="1857159" y="746340"/>
                </a:lnTo>
                <a:lnTo>
                  <a:pt x="1857159" y="717765"/>
                </a:lnTo>
                <a:lnTo>
                  <a:pt x="1885734" y="717765"/>
                </a:lnTo>
                <a:lnTo>
                  <a:pt x="1885734" y="746340"/>
                </a:lnTo>
                <a:close/>
              </a:path>
              <a:path w="1885950" h="1468755">
                <a:moveTo>
                  <a:pt x="1885734" y="803490"/>
                </a:moveTo>
                <a:lnTo>
                  <a:pt x="1857159" y="803490"/>
                </a:lnTo>
                <a:lnTo>
                  <a:pt x="1857159" y="774915"/>
                </a:lnTo>
                <a:lnTo>
                  <a:pt x="1885734" y="774915"/>
                </a:lnTo>
                <a:lnTo>
                  <a:pt x="1885734" y="803490"/>
                </a:lnTo>
                <a:close/>
              </a:path>
              <a:path w="1885950" h="1468755">
                <a:moveTo>
                  <a:pt x="1885734" y="860640"/>
                </a:moveTo>
                <a:lnTo>
                  <a:pt x="1857159" y="860640"/>
                </a:lnTo>
                <a:lnTo>
                  <a:pt x="1857159" y="832065"/>
                </a:lnTo>
                <a:lnTo>
                  <a:pt x="1885734" y="832065"/>
                </a:lnTo>
                <a:lnTo>
                  <a:pt x="1885734" y="860640"/>
                </a:lnTo>
                <a:close/>
              </a:path>
              <a:path w="1885950" h="1468755">
                <a:moveTo>
                  <a:pt x="1885734" y="917790"/>
                </a:moveTo>
                <a:lnTo>
                  <a:pt x="1857159" y="917790"/>
                </a:lnTo>
                <a:lnTo>
                  <a:pt x="1857159" y="889215"/>
                </a:lnTo>
                <a:lnTo>
                  <a:pt x="1885734" y="889215"/>
                </a:lnTo>
                <a:lnTo>
                  <a:pt x="1885734" y="917790"/>
                </a:lnTo>
                <a:close/>
              </a:path>
              <a:path w="1885950" h="1468755">
                <a:moveTo>
                  <a:pt x="1885734" y="974940"/>
                </a:moveTo>
                <a:lnTo>
                  <a:pt x="1857159" y="974940"/>
                </a:lnTo>
                <a:lnTo>
                  <a:pt x="1857159" y="946365"/>
                </a:lnTo>
                <a:lnTo>
                  <a:pt x="1885734" y="946365"/>
                </a:lnTo>
                <a:lnTo>
                  <a:pt x="1885734" y="974940"/>
                </a:lnTo>
                <a:close/>
              </a:path>
              <a:path w="1885950" h="1468755">
                <a:moveTo>
                  <a:pt x="1885734" y="1032090"/>
                </a:moveTo>
                <a:lnTo>
                  <a:pt x="1857159" y="1032090"/>
                </a:lnTo>
                <a:lnTo>
                  <a:pt x="1857159" y="1003515"/>
                </a:lnTo>
                <a:lnTo>
                  <a:pt x="1885734" y="1003515"/>
                </a:lnTo>
                <a:lnTo>
                  <a:pt x="1885734" y="1032090"/>
                </a:lnTo>
                <a:close/>
              </a:path>
              <a:path w="1885950" h="1468755">
                <a:moveTo>
                  <a:pt x="1885734" y="1089240"/>
                </a:moveTo>
                <a:lnTo>
                  <a:pt x="1857159" y="1089240"/>
                </a:lnTo>
                <a:lnTo>
                  <a:pt x="1857159" y="1060665"/>
                </a:lnTo>
                <a:lnTo>
                  <a:pt x="1885734" y="1060665"/>
                </a:lnTo>
                <a:lnTo>
                  <a:pt x="1885734" y="1089240"/>
                </a:lnTo>
                <a:close/>
              </a:path>
              <a:path w="1885950" h="1468755">
                <a:moveTo>
                  <a:pt x="1885734" y="1146390"/>
                </a:moveTo>
                <a:lnTo>
                  <a:pt x="1857159" y="1146390"/>
                </a:lnTo>
                <a:lnTo>
                  <a:pt x="1857159" y="1117815"/>
                </a:lnTo>
                <a:lnTo>
                  <a:pt x="1885734" y="1117815"/>
                </a:lnTo>
                <a:lnTo>
                  <a:pt x="1885734" y="1146390"/>
                </a:lnTo>
                <a:close/>
              </a:path>
              <a:path w="1885950" h="1468755">
                <a:moveTo>
                  <a:pt x="1885734" y="1203540"/>
                </a:moveTo>
                <a:lnTo>
                  <a:pt x="1857159" y="1203540"/>
                </a:lnTo>
                <a:lnTo>
                  <a:pt x="1857159" y="1174965"/>
                </a:lnTo>
                <a:lnTo>
                  <a:pt x="1885734" y="1174965"/>
                </a:lnTo>
                <a:lnTo>
                  <a:pt x="1885734" y="1203540"/>
                </a:lnTo>
                <a:close/>
              </a:path>
              <a:path w="1885950" h="1468755">
                <a:moveTo>
                  <a:pt x="1885734" y="1260690"/>
                </a:moveTo>
                <a:lnTo>
                  <a:pt x="1857159" y="1260690"/>
                </a:lnTo>
                <a:lnTo>
                  <a:pt x="1857159" y="1232115"/>
                </a:lnTo>
                <a:lnTo>
                  <a:pt x="1885734" y="1232115"/>
                </a:lnTo>
                <a:lnTo>
                  <a:pt x="1885734" y="1260690"/>
                </a:lnTo>
                <a:close/>
              </a:path>
              <a:path w="1885950" h="1468755">
                <a:moveTo>
                  <a:pt x="1885734" y="1317840"/>
                </a:moveTo>
                <a:lnTo>
                  <a:pt x="1857159" y="1317840"/>
                </a:lnTo>
                <a:lnTo>
                  <a:pt x="1857159" y="1289265"/>
                </a:lnTo>
                <a:lnTo>
                  <a:pt x="1885734" y="1289265"/>
                </a:lnTo>
                <a:lnTo>
                  <a:pt x="1885734" y="1317840"/>
                </a:lnTo>
                <a:close/>
              </a:path>
              <a:path w="1885950" h="1468755">
                <a:moveTo>
                  <a:pt x="1885734" y="1374990"/>
                </a:moveTo>
                <a:lnTo>
                  <a:pt x="1857159" y="1374990"/>
                </a:lnTo>
                <a:lnTo>
                  <a:pt x="1857159" y="1346415"/>
                </a:lnTo>
                <a:lnTo>
                  <a:pt x="1885734" y="1346415"/>
                </a:lnTo>
                <a:lnTo>
                  <a:pt x="1885734" y="1374990"/>
                </a:lnTo>
                <a:close/>
              </a:path>
              <a:path w="1885950" h="1468755">
                <a:moveTo>
                  <a:pt x="1885734" y="1432140"/>
                </a:moveTo>
                <a:lnTo>
                  <a:pt x="1857159" y="1432140"/>
                </a:lnTo>
                <a:lnTo>
                  <a:pt x="1857159" y="1403565"/>
                </a:lnTo>
                <a:lnTo>
                  <a:pt x="1885734" y="1403565"/>
                </a:lnTo>
                <a:lnTo>
                  <a:pt x="1885734" y="1432140"/>
                </a:lnTo>
                <a:close/>
              </a:path>
              <a:path w="1885950" h="1468755">
                <a:moveTo>
                  <a:pt x="1864880" y="1468437"/>
                </a:moveTo>
                <a:lnTo>
                  <a:pt x="1836305" y="1468437"/>
                </a:lnTo>
                <a:lnTo>
                  <a:pt x="1836305" y="1439862"/>
                </a:lnTo>
                <a:lnTo>
                  <a:pt x="1864880" y="1439862"/>
                </a:lnTo>
                <a:lnTo>
                  <a:pt x="1864880" y="1468437"/>
                </a:lnTo>
                <a:close/>
              </a:path>
              <a:path w="1885950" h="1468755">
                <a:moveTo>
                  <a:pt x="1807730" y="1468437"/>
                </a:moveTo>
                <a:lnTo>
                  <a:pt x="1779155" y="1468437"/>
                </a:lnTo>
                <a:lnTo>
                  <a:pt x="1779155" y="1439862"/>
                </a:lnTo>
                <a:lnTo>
                  <a:pt x="1807730" y="1439862"/>
                </a:lnTo>
                <a:lnTo>
                  <a:pt x="1807730" y="1468437"/>
                </a:lnTo>
                <a:close/>
              </a:path>
              <a:path w="1885950" h="1468755">
                <a:moveTo>
                  <a:pt x="1750580" y="1468437"/>
                </a:moveTo>
                <a:lnTo>
                  <a:pt x="1722005" y="1468437"/>
                </a:lnTo>
                <a:lnTo>
                  <a:pt x="1722005" y="1439862"/>
                </a:lnTo>
                <a:lnTo>
                  <a:pt x="1750580" y="1439862"/>
                </a:lnTo>
                <a:lnTo>
                  <a:pt x="1750580" y="1468437"/>
                </a:lnTo>
                <a:close/>
              </a:path>
              <a:path w="1885950" h="1468755">
                <a:moveTo>
                  <a:pt x="1693430" y="1468437"/>
                </a:moveTo>
                <a:lnTo>
                  <a:pt x="1664855" y="1468437"/>
                </a:lnTo>
                <a:lnTo>
                  <a:pt x="1664855" y="1439862"/>
                </a:lnTo>
                <a:lnTo>
                  <a:pt x="1693430" y="1439862"/>
                </a:lnTo>
                <a:lnTo>
                  <a:pt x="1693430" y="1468437"/>
                </a:lnTo>
                <a:close/>
              </a:path>
              <a:path w="1885950" h="1468755">
                <a:moveTo>
                  <a:pt x="1636280" y="1468437"/>
                </a:moveTo>
                <a:lnTo>
                  <a:pt x="1607705" y="1468437"/>
                </a:lnTo>
                <a:lnTo>
                  <a:pt x="1607705" y="1439862"/>
                </a:lnTo>
                <a:lnTo>
                  <a:pt x="1636280" y="1439862"/>
                </a:lnTo>
                <a:lnTo>
                  <a:pt x="1636280" y="1468437"/>
                </a:lnTo>
                <a:close/>
              </a:path>
              <a:path w="1885950" h="1468755">
                <a:moveTo>
                  <a:pt x="1579130" y="1468437"/>
                </a:moveTo>
                <a:lnTo>
                  <a:pt x="1550555" y="1468437"/>
                </a:lnTo>
                <a:lnTo>
                  <a:pt x="1550555" y="1439862"/>
                </a:lnTo>
                <a:lnTo>
                  <a:pt x="1579130" y="1439862"/>
                </a:lnTo>
                <a:lnTo>
                  <a:pt x="1579130" y="1468437"/>
                </a:lnTo>
                <a:close/>
              </a:path>
              <a:path w="1885950" h="1468755">
                <a:moveTo>
                  <a:pt x="1521980" y="1468437"/>
                </a:moveTo>
                <a:lnTo>
                  <a:pt x="1493405" y="1468437"/>
                </a:lnTo>
                <a:lnTo>
                  <a:pt x="1493405" y="1439862"/>
                </a:lnTo>
                <a:lnTo>
                  <a:pt x="1521980" y="1439862"/>
                </a:lnTo>
                <a:lnTo>
                  <a:pt x="1521980" y="1468437"/>
                </a:lnTo>
                <a:close/>
              </a:path>
              <a:path w="1885950" h="1468755">
                <a:moveTo>
                  <a:pt x="1464830" y="1468437"/>
                </a:moveTo>
                <a:lnTo>
                  <a:pt x="1436255" y="1468437"/>
                </a:lnTo>
                <a:lnTo>
                  <a:pt x="1436255" y="1439862"/>
                </a:lnTo>
                <a:lnTo>
                  <a:pt x="1464830" y="1439862"/>
                </a:lnTo>
                <a:lnTo>
                  <a:pt x="1464830" y="1468437"/>
                </a:lnTo>
                <a:close/>
              </a:path>
              <a:path w="1885950" h="1468755">
                <a:moveTo>
                  <a:pt x="1407680" y="1468437"/>
                </a:moveTo>
                <a:lnTo>
                  <a:pt x="1379105" y="1468437"/>
                </a:lnTo>
                <a:lnTo>
                  <a:pt x="1379105" y="1439862"/>
                </a:lnTo>
                <a:lnTo>
                  <a:pt x="1407680" y="1439862"/>
                </a:lnTo>
                <a:lnTo>
                  <a:pt x="1407680" y="1468437"/>
                </a:lnTo>
                <a:close/>
              </a:path>
              <a:path w="1885950" h="1468755">
                <a:moveTo>
                  <a:pt x="1350530" y="1468437"/>
                </a:moveTo>
                <a:lnTo>
                  <a:pt x="1321955" y="1468437"/>
                </a:lnTo>
                <a:lnTo>
                  <a:pt x="1321955" y="1439862"/>
                </a:lnTo>
                <a:lnTo>
                  <a:pt x="1350530" y="1439862"/>
                </a:lnTo>
                <a:lnTo>
                  <a:pt x="1350530" y="1468437"/>
                </a:lnTo>
                <a:close/>
              </a:path>
              <a:path w="1885950" h="1468755">
                <a:moveTo>
                  <a:pt x="1293380" y="1468437"/>
                </a:moveTo>
                <a:lnTo>
                  <a:pt x="1264805" y="1468437"/>
                </a:lnTo>
                <a:lnTo>
                  <a:pt x="1264805" y="1439862"/>
                </a:lnTo>
                <a:lnTo>
                  <a:pt x="1293380" y="1439862"/>
                </a:lnTo>
                <a:lnTo>
                  <a:pt x="1293380" y="1468437"/>
                </a:lnTo>
                <a:close/>
              </a:path>
              <a:path w="1885950" h="1468755">
                <a:moveTo>
                  <a:pt x="1236230" y="1468437"/>
                </a:moveTo>
                <a:lnTo>
                  <a:pt x="1207655" y="1468437"/>
                </a:lnTo>
                <a:lnTo>
                  <a:pt x="1207655" y="1439862"/>
                </a:lnTo>
                <a:lnTo>
                  <a:pt x="1236230" y="1439862"/>
                </a:lnTo>
                <a:lnTo>
                  <a:pt x="1236230" y="1468437"/>
                </a:lnTo>
                <a:close/>
              </a:path>
              <a:path w="1885950" h="1468755">
                <a:moveTo>
                  <a:pt x="1179080" y="1468437"/>
                </a:moveTo>
                <a:lnTo>
                  <a:pt x="1150505" y="1468437"/>
                </a:lnTo>
                <a:lnTo>
                  <a:pt x="1150505" y="1439862"/>
                </a:lnTo>
                <a:lnTo>
                  <a:pt x="1179080" y="1439862"/>
                </a:lnTo>
                <a:lnTo>
                  <a:pt x="1179080" y="1468437"/>
                </a:lnTo>
                <a:close/>
              </a:path>
              <a:path w="1885950" h="1468755">
                <a:moveTo>
                  <a:pt x="1121930" y="1468437"/>
                </a:moveTo>
                <a:lnTo>
                  <a:pt x="1093355" y="1468437"/>
                </a:lnTo>
                <a:lnTo>
                  <a:pt x="1093355" y="1439862"/>
                </a:lnTo>
                <a:lnTo>
                  <a:pt x="1121930" y="1439862"/>
                </a:lnTo>
                <a:lnTo>
                  <a:pt x="1121930" y="1468437"/>
                </a:lnTo>
                <a:close/>
              </a:path>
              <a:path w="1885950" h="1468755">
                <a:moveTo>
                  <a:pt x="1064780" y="1468437"/>
                </a:moveTo>
                <a:lnTo>
                  <a:pt x="1036205" y="1468437"/>
                </a:lnTo>
                <a:lnTo>
                  <a:pt x="1036205" y="1439862"/>
                </a:lnTo>
                <a:lnTo>
                  <a:pt x="1064780" y="1439862"/>
                </a:lnTo>
                <a:lnTo>
                  <a:pt x="1064780" y="1468437"/>
                </a:lnTo>
                <a:close/>
              </a:path>
              <a:path w="1885950" h="1468755">
                <a:moveTo>
                  <a:pt x="1007630" y="1468437"/>
                </a:moveTo>
                <a:lnTo>
                  <a:pt x="979055" y="1468437"/>
                </a:lnTo>
                <a:lnTo>
                  <a:pt x="979055" y="1439862"/>
                </a:lnTo>
                <a:lnTo>
                  <a:pt x="1007630" y="1439862"/>
                </a:lnTo>
                <a:lnTo>
                  <a:pt x="1007630" y="1468437"/>
                </a:lnTo>
                <a:close/>
              </a:path>
              <a:path w="1885950" h="1468755">
                <a:moveTo>
                  <a:pt x="950480" y="1468437"/>
                </a:moveTo>
                <a:lnTo>
                  <a:pt x="921905" y="1468437"/>
                </a:lnTo>
                <a:lnTo>
                  <a:pt x="921905" y="1439862"/>
                </a:lnTo>
                <a:lnTo>
                  <a:pt x="950480" y="1439862"/>
                </a:lnTo>
                <a:lnTo>
                  <a:pt x="950480" y="1468437"/>
                </a:lnTo>
                <a:close/>
              </a:path>
              <a:path w="1885950" h="1468755">
                <a:moveTo>
                  <a:pt x="893330" y="1468437"/>
                </a:moveTo>
                <a:lnTo>
                  <a:pt x="864755" y="1468437"/>
                </a:lnTo>
                <a:lnTo>
                  <a:pt x="864755" y="1439862"/>
                </a:lnTo>
                <a:lnTo>
                  <a:pt x="893330" y="1439862"/>
                </a:lnTo>
                <a:lnTo>
                  <a:pt x="893330" y="1468437"/>
                </a:lnTo>
                <a:close/>
              </a:path>
              <a:path w="1885950" h="1468755">
                <a:moveTo>
                  <a:pt x="836180" y="1468437"/>
                </a:moveTo>
                <a:lnTo>
                  <a:pt x="807605" y="1468437"/>
                </a:lnTo>
                <a:lnTo>
                  <a:pt x="807605" y="1439862"/>
                </a:lnTo>
                <a:lnTo>
                  <a:pt x="836180" y="1439862"/>
                </a:lnTo>
                <a:lnTo>
                  <a:pt x="836180" y="1468437"/>
                </a:lnTo>
                <a:close/>
              </a:path>
              <a:path w="1885950" h="1468755">
                <a:moveTo>
                  <a:pt x="779030" y="1468437"/>
                </a:moveTo>
                <a:lnTo>
                  <a:pt x="750455" y="1468437"/>
                </a:lnTo>
                <a:lnTo>
                  <a:pt x="750455" y="1439862"/>
                </a:lnTo>
                <a:lnTo>
                  <a:pt x="779030" y="1439862"/>
                </a:lnTo>
                <a:lnTo>
                  <a:pt x="779030" y="1468437"/>
                </a:lnTo>
                <a:close/>
              </a:path>
              <a:path w="1885950" h="1468755">
                <a:moveTo>
                  <a:pt x="721880" y="1468437"/>
                </a:moveTo>
                <a:lnTo>
                  <a:pt x="693305" y="1468437"/>
                </a:lnTo>
                <a:lnTo>
                  <a:pt x="693305" y="1439862"/>
                </a:lnTo>
                <a:lnTo>
                  <a:pt x="721880" y="1439862"/>
                </a:lnTo>
                <a:lnTo>
                  <a:pt x="721880" y="1468437"/>
                </a:lnTo>
                <a:close/>
              </a:path>
              <a:path w="1885950" h="1468755">
                <a:moveTo>
                  <a:pt x="664730" y="1468437"/>
                </a:moveTo>
                <a:lnTo>
                  <a:pt x="636155" y="1468437"/>
                </a:lnTo>
                <a:lnTo>
                  <a:pt x="636155" y="1439862"/>
                </a:lnTo>
                <a:lnTo>
                  <a:pt x="664730" y="1439862"/>
                </a:lnTo>
                <a:lnTo>
                  <a:pt x="664730" y="1468437"/>
                </a:lnTo>
                <a:close/>
              </a:path>
              <a:path w="1885950" h="1468755">
                <a:moveTo>
                  <a:pt x="607580" y="1468437"/>
                </a:moveTo>
                <a:lnTo>
                  <a:pt x="579005" y="1468437"/>
                </a:lnTo>
                <a:lnTo>
                  <a:pt x="579005" y="1439862"/>
                </a:lnTo>
                <a:lnTo>
                  <a:pt x="607580" y="1439862"/>
                </a:lnTo>
                <a:lnTo>
                  <a:pt x="607580" y="1468437"/>
                </a:lnTo>
                <a:close/>
              </a:path>
              <a:path w="1885950" h="1468755">
                <a:moveTo>
                  <a:pt x="550430" y="1468437"/>
                </a:moveTo>
                <a:lnTo>
                  <a:pt x="521855" y="1468437"/>
                </a:lnTo>
                <a:lnTo>
                  <a:pt x="521855" y="1439862"/>
                </a:lnTo>
                <a:lnTo>
                  <a:pt x="550430" y="1439862"/>
                </a:lnTo>
                <a:lnTo>
                  <a:pt x="550430" y="1468437"/>
                </a:lnTo>
                <a:close/>
              </a:path>
              <a:path w="1885950" h="1468755">
                <a:moveTo>
                  <a:pt x="493280" y="1468437"/>
                </a:moveTo>
                <a:lnTo>
                  <a:pt x="464705" y="1468437"/>
                </a:lnTo>
                <a:lnTo>
                  <a:pt x="464705" y="1439862"/>
                </a:lnTo>
                <a:lnTo>
                  <a:pt x="493280" y="1439862"/>
                </a:lnTo>
                <a:lnTo>
                  <a:pt x="493280" y="1468437"/>
                </a:lnTo>
                <a:close/>
              </a:path>
              <a:path w="1885950" h="1468755">
                <a:moveTo>
                  <a:pt x="436130" y="1468437"/>
                </a:moveTo>
                <a:lnTo>
                  <a:pt x="407555" y="1468437"/>
                </a:lnTo>
                <a:lnTo>
                  <a:pt x="407555" y="1439862"/>
                </a:lnTo>
                <a:lnTo>
                  <a:pt x="436130" y="1439862"/>
                </a:lnTo>
                <a:lnTo>
                  <a:pt x="436130" y="1468437"/>
                </a:lnTo>
                <a:close/>
              </a:path>
              <a:path w="1885950" h="1468755">
                <a:moveTo>
                  <a:pt x="378980" y="1468437"/>
                </a:moveTo>
                <a:lnTo>
                  <a:pt x="350405" y="1468437"/>
                </a:lnTo>
                <a:lnTo>
                  <a:pt x="350405" y="1439862"/>
                </a:lnTo>
                <a:lnTo>
                  <a:pt x="378980" y="1439862"/>
                </a:lnTo>
                <a:lnTo>
                  <a:pt x="378980" y="1468437"/>
                </a:lnTo>
                <a:close/>
              </a:path>
              <a:path w="1885950" h="1468755">
                <a:moveTo>
                  <a:pt x="321830" y="1468437"/>
                </a:moveTo>
                <a:lnTo>
                  <a:pt x="293255" y="1468437"/>
                </a:lnTo>
                <a:lnTo>
                  <a:pt x="293255" y="1439862"/>
                </a:lnTo>
                <a:lnTo>
                  <a:pt x="321830" y="1439862"/>
                </a:lnTo>
                <a:lnTo>
                  <a:pt x="321830" y="1468437"/>
                </a:lnTo>
                <a:close/>
              </a:path>
              <a:path w="1885950" h="1468755">
                <a:moveTo>
                  <a:pt x="264680" y="1468437"/>
                </a:moveTo>
                <a:lnTo>
                  <a:pt x="236105" y="1468437"/>
                </a:lnTo>
                <a:lnTo>
                  <a:pt x="236105" y="1439862"/>
                </a:lnTo>
                <a:lnTo>
                  <a:pt x="264680" y="1439862"/>
                </a:lnTo>
                <a:lnTo>
                  <a:pt x="264680" y="1468437"/>
                </a:lnTo>
                <a:close/>
              </a:path>
              <a:path w="1885950" h="1468755">
                <a:moveTo>
                  <a:pt x="207530" y="1468437"/>
                </a:moveTo>
                <a:lnTo>
                  <a:pt x="178955" y="1468437"/>
                </a:lnTo>
                <a:lnTo>
                  <a:pt x="178955" y="1439862"/>
                </a:lnTo>
                <a:lnTo>
                  <a:pt x="207530" y="1439862"/>
                </a:lnTo>
                <a:lnTo>
                  <a:pt x="207530" y="1468437"/>
                </a:lnTo>
                <a:close/>
              </a:path>
              <a:path w="1885950" h="1468755">
                <a:moveTo>
                  <a:pt x="150380" y="1468437"/>
                </a:moveTo>
                <a:lnTo>
                  <a:pt x="121805" y="1468437"/>
                </a:lnTo>
                <a:lnTo>
                  <a:pt x="121805" y="1439862"/>
                </a:lnTo>
                <a:lnTo>
                  <a:pt x="150380" y="1439862"/>
                </a:lnTo>
                <a:lnTo>
                  <a:pt x="150380" y="1468437"/>
                </a:lnTo>
                <a:close/>
              </a:path>
              <a:path w="1885950" h="1468755">
                <a:moveTo>
                  <a:pt x="93230" y="1468437"/>
                </a:moveTo>
                <a:lnTo>
                  <a:pt x="64655" y="1468437"/>
                </a:lnTo>
                <a:lnTo>
                  <a:pt x="64655" y="1439862"/>
                </a:lnTo>
                <a:lnTo>
                  <a:pt x="93230" y="1439862"/>
                </a:lnTo>
                <a:lnTo>
                  <a:pt x="93230" y="1468437"/>
                </a:lnTo>
                <a:close/>
              </a:path>
            </a:pathLst>
          </a:custGeom>
          <a:solidFill>
            <a:srgbClr val="6F2F9F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09192" y="2273204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4" h="0">
                <a:moveTo>
                  <a:pt x="0" y="0"/>
                </a:moveTo>
                <a:lnTo>
                  <a:pt x="863650" y="0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05730" y="2273204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 h="0">
                <a:moveTo>
                  <a:pt x="0" y="0"/>
                </a:moveTo>
                <a:lnTo>
                  <a:pt x="863650" y="0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55068" y="1873948"/>
            <a:ext cx="1470025" cy="749300"/>
          </a:xfrm>
          <a:custGeom>
            <a:avLst/>
            <a:gdLst/>
            <a:ahLst/>
            <a:cxnLst/>
            <a:rect l="l" t="t" r="r" b="b"/>
            <a:pathLst>
              <a:path w="1470025" h="749300">
                <a:moveTo>
                  <a:pt x="1470025" y="749300"/>
                </a:moveTo>
                <a:lnTo>
                  <a:pt x="0" y="749300"/>
                </a:lnTo>
                <a:lnTo>
                  <a:pt x="0" y="0"/>
                </a:lnTo>
                <a:lnTo>
                  <a:pt x="1470025" y="0"/>
                </a:lnTo>
                <a:lnTo>
                  <a:pt x="147002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720725"/>
                </a:lnTo>
                <a:lnTo>
                  <a:pt x="14287" y="720725"/>
                </a:lnTo>
                <a:lnTo>
                  <a:pt x="28575" y="735012"/>
                </a:lnTo>
                <a:lnTo>
                  <a:pt x="1470025" y="735012"/>
                </a:lnTo>
                <a:lnTo>
                  <a:pt x="1470025" y="749300"/>
                </a:lnTo>
                <a:close/>
              </a:path>
              <a:path w="1470025" h="74930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470025" h="749300">
                <a:moveTo>
                  <a:pt x="144145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441450" y="14287"/>
                </a:lnTo>
                <a:lnTo>
                  <a:pt x="1441450" y="28575"/>
                </a:lnTo>
                <a:close/>
              </a:path>
              <a:path w="1470025" h="749300">
                <a:moveTo>
                  <a:pt x="1441450" y="735012"/>
                </a:moveTo>
                <a:lnTo>
                  <a:pt x="1441450" y="14287"/>
                </a:lnTo>
                <a:lnTo>
                  <a:pt x="1455737" y="28575"/>
                </a:lnTo>
                <a:lnTo>
                  <a:pt x="1470025" y="28575"/>
                </a:lnTo>
                <a:lnTo>
                  <a:pt x="1470025" y="720725"/>
                </a:lnTo>
                <a:lnTo>
                  <a:pt x="1455737" y="720725"/>
                </a:lnTo>
                <a:lnTo>
                  <a:pt x="1441450" y="735012"/>
                </a:lnTo>
                <a:close/>
              </a:path>
              <a:path w="1470025" h="749300">
                <a:moveTo>
                  <a:pt x="1470025" y="28575"/>
                </a:moveTo>
                <a:lnTo>
                  <a:pt x="1455737" y="28575"/>
                </a:lnTo>
                <a:lnTo>
                  <a:pt x="1441450" y="14287"/>
                </a:lnTo>
                <a:lnTo>
                  <a:pt x="1470025" y="14287"/>
                </a:lnTo>
                <a:lnTo>
                  <a:pt x="1470025" y="28575"/>
                </a:lnTo>
                <a:close/>
              </a:path>
              <a:path w="1470025" h="749300">
                <a:moveTo>
                  <a:pt x="28575" y="735012"/>
                </a:moveTo>
                <a:lnTo>
                  <a:pt x="14287" y="720725"/>
                </a:lnTo>
                <a:lnTo>
                  <a:pt x="28575" y="720725"/>
                </a:lnTo>
                <a:lnTo>
                  <a:pt x="28575" y="735012"/>
                </a:lnTo>
                <a:close/>
              </a:path>
              <a:path w="1470025" h="749300">
                <a:moveTo>
                  <a:pt x="1441450" y="735012"/>
                </a:moveTo>
                <a:lnTo>
                  <a:pt x="28575" y="735012"/>
                </a:lnTo>
                <a:lnTo>
                  <a:pt x="28575" y="720725"/>
                </a:lnTo>
                <a:lnTo>
                  <a:pt x="1441450" y="720725"/>
                </a:lnTo>
                <a:lnTo>
                  <a:pt x="1441450" y="735012"/>
                </a:lnTo>
                <a:close/>
              </a:path>
              <a:path w="1470025" h="749300">
                <a:moveTo>
                  <a:pt x="1470025" y="735012"/>
                </a:moveTo>
                <a:lnTo>
                  <a:pt x="1441450" y="735012"/>
                </a:lnTo>
                <a:lnTo>
                  <a:pt x="1455737" y="720725"/>
                </a:lnTo>
                <a:lnTo>
                  <a:pt x="1470025" y="720725"/>
                </a:lnTo>
                <a:lnTo>
                  <a:pt x="1470025" y="735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29884" y="2242248"/>
            <a:ext cx="69634" cy="6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72428" y="1824227"/>
            <a:ext cx="431800" cy="144780"/>
          </a:xfrm>
          <a:custGeom>
            <a:avLst/>
            <a:gdLst/>
            <a:ahLst/>
            <a:cxnLst/>
            <a:rect l="l" t="t" r="r" b="b"/>
            <a:pathLst>
              <a:path w="431800" h="144780">
                <a:moveTo>
                  <a:pt x="0" y="0"/>
                </a:moveTo>
                <a:lnTo>
                  <a:pt x="431292" y="0"/>
                </a:lnTo>
                <a:lnTo>
                  <a:pt x="431292" y="144780"/>
                </a:lnTo>
                <a:lnTo>
                  <a:pt x="0" y="1447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58305" y="1810448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5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5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5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80047" y="2545079"/>
            <a:ext cx="433070" cy="144780"/>
          </a:xfrm>
          <a:custGeom>
            <a:avLst/>
            <a:gdLst/>
            <a:ahLst/>
            <a:cxnLst/>
            <a:rect l="l" t="t" r="r" b="b"/>
            <a:pathLst>
              <a:path w="433070" h="144780">
                <a:moveTo>
                  <a:pt x="0" y="0"/>
                </a:moveTo>
                <a:lnTo>
                  <a:pt x="432816" y="0"/>
                </a:lnTo>
                <a:lnTo>
                  <a:pt x="432816" y="144780"/>
                </a:lnTo>
                <a:lnTo>
                  <a:pt x="0" y="1447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66243" y="2531173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5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5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5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76159" y="2235898"/>
            <a:ext cx="69570" cy="6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598958" y="283946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59780" y="2697860"/>
            <a:ext cx="0" cy="433705"/>
          </a:xfrm>
          <a:custGeom>
            <a:avLst/>
            <a:gdLst/>
            <a:ahLst/>
            <a:cxnLst/>
            <a:rect l="l" t="t" r="r" b="b"/>
            <a:pathLst>
              <a:path w="0" h="433705">
                <a:moveTo>
                  <a:pt x="0" y="0"/>
                </a:moveTo>
                <a:lnTo>
                  <a:pt x="0" y="4333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74243" y="2997898"/>
            <a:ext cx="984250" cy="85725"/>
          </a:xfrm>
          <a:custGeom>
            <a:avLst/>
            <a:gdLst/>
            <a:ahLst/>
            <a:cxnLst/>
            <a:rect l="l" t="t" r="r" b="b"/>
            <a:pathLst>
              <a:path w="984250" h="85725">
                <a:moveTo>
                  <a:pt x="898525" y="85725"/>
                </a:moveTo>
                <a:lnTo>
                  <a:pt x="898525" y="0"/>
                </a:lnTo>
                <a:lnTo>
                  <a:pt x="955675" y="28575"/>
                </a:lnTo>
                <a:lnTo>
                  <a:pt x="919949" y="28575"/>
                </a:lnTo>
                <a:lnTo>
                  <a:pt x="919949" y="57150"/>
                </a:lnTo>
                <a:lnTo>
                  <a:pt x="955675" y="57150"/>
                </a:lnTo>
                <a:lnTo>
                  <a:pt x="898525" y="85725"/>
                </a:lnTo>
                <a:close/>
              </a:path>
              <a:path w="984250" h="85725">
                <a:moveTo>
                  <a:pt x="898525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898525" y="28575"/>
                </a:lnTo>
                <a:lnTo>
                  <a:pt x="898525" y="57150"/>
                </a:lnTo>
                <a:close/>
              </a:path>
              <a:path w="984250" h="85725">
                <a:moveTo>
                  <a:pt x="955675" y="57150"/>
                </a:moveTo>
                <a:lnTo>
                  <a:pt x="919949" y="57150"/>
                </a:lnTo>
                <a:lnTo>
                  <a:pt x="919949" y="28575"/>
                </a:lnTo>
                <a:lnTo>
                  <a:pt x="955675" y="28575"/>
                </a:lnTo>
                <a:lnTo>
                  <a:pt x="984250" y="42862"/>
                </a:lnTo>
                <a:lnTo>
                  <a:pt x="95567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53430" y="2997898"/>
            <a:ext cx="962025" cy="85725"/>
          </a:xfrm>
          <a:custGeom>
            <a:avLst/>
            <a:gdLst/>
            <a:ahLst/>
            <a:cxnLst/>
            <a:rect l="l" t="t" r="r" b="b"/>
            <a:pathLst>
              <a:path w="962025" h="85725">
                <a:moveTo>
                  <a:pt x="85725" y="85725"/>
                </a:moveTo>
                <a:lnTo>
                  <a:pt x="0" y="42862"/>
                </a:lnTo>
                <a:lnTo>
                  <a:pt x="85725" y="0"/>
                </a:lnTo>
                <a:lnTo>
                  <a:pt x="85725" y="28575"/>
                </a:lnTo>
                <a:lnTo>
                  <a:pt x="64287" y="28575"/>
                </a:lnTo>
                <a:lnTo>
                  <a:pt x="64287" y="57150"/>
                </a:lnTo>
                <a:lnTo>
                  <a:pt x="85725" y="57150"/>
                </a:lnTo>
                <a:lnTo>
                  <a:pt x="85725" y="85725"/>
                </a:lnTo>
                <a:close/>
              </a:path>
              <a:path w="962025" h="85725">
                <a:moveTo>
                  <a:pt x="85725" y="57150"/>
                </a:moveTo>
                <a:lnTo>
                  <a:pt x="64287" y="57150"/>
                </a:lnTo>
                <a:lnTo>
                  <a:pt x="64287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962025" h="85725">
                <a:moveTo>
                  <a:pt x="962025" y="57150"/>
                </a:moveTo>
                <a:lnTo>
                  <a:pt x="85725" y="57150"/>
                </a:lnTo>
                <a:lnTo>
                  <a:pt x="85725" y="28575"/>
                </a:lnTo>
                <a:lnTo>
                  <a:pt x="962025" y="28575"/>
                </a:lnTo>
                <a:lnTo>
                  <a:pt x="96202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68018" y="2721673"/>
            <a:ext cx="0" cy="433705"/>
          </a:xfrm>
          <a:custGeom>
            <a:avLst/>
            <a:gdLst/>
            <a:ahLst/>
            <a:cxnLst/>
            <a:rect l="l" t="t" r="r" b="b"/>
            <a:pathLst>
              <a:path w="0" h="433705">
                <a:moveTo>
                  <a:pt x="0" y="0"/>
                </a:moveTo>
                <a:lnTo>
                  <a:pt x="0" y="4333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551333" y="2131440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54533" y="2298445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27520" y="1393253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71833" y="1763775"/>
            <a:ext cx="1638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85143" y="2200973"/>
            <a:ext cx="431800" cy="142875"/>
          </a:xfrm>
          <a:custGeom>
            <a:avLst/>
            <a:gdLst/>
            <a:ahLst/>
            <a:cxnLst/>
            <a:rect l="l" t="t" r="r" b="b"/>
            <a:pathLst>
              <a:path w="431800" h="142875">
                <a:moveTo>
                  <a:pt x="288925" y="142875"/>
                </a:moveTo>
                <a:lnTo>
                  <a:pt x="360362" y="71437"/>
                </a:lnTo>
                <a:lnTo>
                  <a:pt x="288925" y="0"/>
                </a:lnTo>
                <a:lnTo>
                  <a:pt x="403225" y="57150"/>
                </a:lnTo>
                <a:lnTo>
                  <a:pt x="378218" y="57150"/>
                </a:lnTo>
                <a:lnTo>
                  <a:pt x="378218" y="85725"/>
                </a:lnTo>
                <a:lnTo>
                  <a:pt x="403225" y="85725"/>
                </a:lnTo>
                <a:lnTo>
                  <a:pt x="288925" y="142875"/>
                </a:lnTo>
                <a:close/>
              </a:path>
              <a:path w="431800" h="142875">
                <a:moveTo>
                  <a:pt x="346075" y="85725"/>
                </a:moveTo>
                <a:lnTo>
                  <a:pt x="0" y="85725"/>
                </a:lnTo>
                <a:lnTo>
                  <a:pt x="0" y="57150"/>
                </a:lnTo>
                <a:lnTo>
                  <a:pt x="346075" y="57150"/>
                </a:lnTo>
                <a:lnTo>
                  <a:pt x="360362" y="71437"/>
                </a:lnTo>
                <a:lnTo>
                  <a:pt x="346075" y="85725"/>
                </a:lnTo>
                <a:close/>
              </a:path>
              <a:path w="431800" h="142875">
                <a:moveTo>
                  <a:pt x="403225" y="85725"/>
                </a:moveTo>
                <a:lnTo>
                  <a:pt x="378218" y="85725"/>
                </a:lnTo>
                <a:lnTo>
                  <a:pt x="378218" y="57150"/>
                </a:lnTo>
                <a:lnTo>
                  <a:pt x="403225" y="57150"/>
                </a:lnTo>
                <a:lnTo>
                  <a:pt x="431800" y="71437"/>
                </a:lnTo>
                <a:lnTo>
                  <a:pt x="403225" y="85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40793" y="2534348"/>
            <a:ext cx="374650" cy="142875"/>
          </a:xfrm>
          <a:custGeom>
            <a:avLst/>
            <a:gdLst/>
            <a:ahLst/>
            <a:cxnLst/>
            <a:rect l="l" t="t" r="r" b="b"/>
            <a:pathLst>
              <a:path w="374650" h="142875">
                <a:moveTo>
                  <a:pt x="231775" y="142875"/>
                </a:moveTo>
                <a:lnTo>
                  <a:pt x="303212" y="71437"/>
                </a:lnTo>
                <a:lnTo>
                  <a:pt x="231775" y="0"/>
                </a:lnTo>
                <a:lnTo>
                  <a:pt x="346075" y="57150"/>
                </a:lnTo>
                <a:lnTo>
                  <a:pt x="321068" y="57150"/>
                </a:lnTo>
                <a:lnTo>
                  <a:pt x="321068" y="85725"/>
                </a:lnTo>
                <a:lnTo>
                  <a:pt x="346075" y="85725"/>
                </a:lnTo>
                <a:lnTo>
                  <a:pt x="231775" y="142875"/>
                </a:lnTo>
                <a:close/>
              </a:path>
              <a:path w="374650" h="142875">
                <a:moveTo>
                  <a:pt x="288925" y="85725"/>
                </a:moveTo>
                <a:lnTo>
                  <a:pt x="0" y="85725"/>
                </a:lnTo>
                <a:lnTo>
                  <a:pt x="0" y="57150"/>
                </a:lnTo>
                <a:lnTo>
                  <a:pt x="288925" y="57150"/>
                </a:lnTo>
                <a:lnTo>
                  <a:pt x="303212" y="71437"/>
                </a:lnTo>
                <a:lnTo>
                  <a:pt x="288925" y="85725"/>
                </a:lnTo>
                <a:close/>
              </a:path>
              <a:path w="374650" h="142875">
                <a:moveTo>
                  <a:pt x="346075" y="85725"/>
                </a:moveTo>
                <a:lnTo>
                  <a:pt x="321068" y="85725"/>
                </a:lnTo>
                <a:lnTo>
                  <a:pt x="321068" y="57150"/>
                </a:lnTo>
                <a:lnTo>
                  <a:pt x="346075" y="57150"/>
                </a:lnTo>
                <a:lnTo>
                  <a:pt x="374650" y="71437"/>
                </a:lnTo>
                <a:lnTo>
                  <a:pt x="346075" y="85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40793" y="1813623"/>
            <a:ext cx="374650" cy="142875"/>
          </a:xfrm>
          <a:custGeom>
            <a:avLst/>
            <a:gdLst/>
            <a:ahLst/>
            <a:cxnLst/>
            <a:rect l="l" t="t" r="r" b="b"/>
            <a:pathLst>
              <a:path w="374650" h="142875">
                <a:moveTo>
                  <a:pt x="231775" y="142875"/>
                </a:moveTo>
                <a:lnTo>
                  <a:pt x="303212" y="71437"/>
                </a:lnTo>
                <a:lnTo>
                  <a:pt x="231775" y="0"/>
                </a:lnTo>
                <a:lnTo>
                  <a:pt x="346075" y="57150"/>
                </a:lnTo>
                <a:lnTo>
                  <a:pt x="321068" y="57150"/>
                </a:lnTo>
                <a:lnTo>
                  <a:pt x="321068" y="85725"/>
                </a:lnTo>
                <a:lnTo>
                  <a:pt x="346075" y="85725"/>
                </a:lnTo>
                <a:lnTo>
                  <a:pt x="231775" y="142875"/>
                </a:lnTo>
                <a:close/>
              </a:path>
              <a:path w="374650" h="142875">
                <a:moveTo>
                  <a:pt x="288925" y="85725"/>
                </a:moveTo>
                <a:lnTo>
                  <a:pt x="0" y="85725"/>
                </a:lnTo>
                <a:lnTo>
                  <a:pt x="0" y="57150"/>
                </a:lnTo>
                <a:lnTo>
                  <a:pt x="288925" y="57150"/>
                </a:lnTo>
                <a:lnTo>
                  <a:pt x="303212" y="71437"/>
                </a:lnTo>
                <a:lnTo>
                  <a:pt x="288925" y="85725"/>
                </a:lnTo>
                <a:close/>
              </a:path>
              <a:path w="374650" h="142875">
                <a:moveTo>
                  <a:pt x="346075" y="85725"/>
                </a:moveTo>
                <a:lnTo>
                  <a:pt x="321068" y="85725"/>
                </a:lnTo>
                <a:lnTo>
                  <a:pt x="321068" y="57150"/>
                </a:lnTo>
                <a:lnTo>
                  <a:pt x="346075" y="57150"/>
                </a:lnTo>
                <a:lnTo>
                  <a:pt x="374650" y="71437"/>
                </a:lnTo>
                <a:lnTo>
                  <a:pt x="346075" y="85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048095" y="1436115"/>
            <a:ext cx="14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66840" y="1603120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62383" y="2153665"/>
            <a:ext cx="14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81128" y="2320670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60727" y="3424258"/>
            <a:ext cx="2301240" cy="2183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3060" marR="181610" indent="-353695">
              <a:lnSpc>
                <a:spcPct val="117500"/>
              </a:lnSpc>
              <a:spcBef>
                <a:spcPts val="95"/>
              </a:spcBef>
              <a:tabLst>
                <a:tab pos="775970" algn="l"/>
                <a:tab pos="1086485" algn="l"/>
                <a:tab pos="1809114" algn="l"/>
              </a:tabLst>
            </a:pPr>
            <a:r>
              <a:rPr dirty="0" baseline="-34839" sz="4425" spc="7">
                <a:latin typeface="Symbol"/>
                <a:cs typeface="Symbol"/>
              </a:rPr>
              <a:t></a:t>
            </a:r>
            <a:r>
              <a:rPr dirty="0" baseline="-34839" sz="4425" spc="240">
                <a:latin typeface="Times New Roman"/>
                <a:cs typeface="Times New Roman"/>
              </a:rPr>
              <a:t> </a:t>
            </a:r>
            <a:r>
              <a:rPr dirty="0" sz="2950" b="1" i="1">
                <a:latin typeface="Times New Roman"/>
                <a:cs typeface="Times New Roman"/>
              </a:rPr>
              <a:t>I	</a:t>
            </a:r>
            <a:r>
              <a:rPr dirty="0" baseline="-34839" sz="4425">
                <a:latin typeface="Symbol"/>
                <a:cs typeface="Symbol"/>
              </a:rPr>
              <a:t></a:t>
            </a:r>
            <a:r>
              <a:rPr dirty="0" baseline="-34839" sz="4425">
                <a:latin typeface="Times New Roman"/>
                <a:cs typeface="Times New Roman"/>
              </a:rPr>
              <a:t> </a:t>
            </a:r>
            <a:r>
              <a:rPr dirty="0" sz="2950" spc="35" b="1" i="1">
                <a:latin typeface="Times New Roman"/>
                <a:cs typeface="Times New Roman"/>
              </a:rPr>
              <a:t>I</a:t>
            </a:r>
            <a:r>
              <a:rPr dirty="0" baseline="-26143" sz="2550" spc="52" b="1">
                <a:latin typeface="Times New Roman"/>
                <a:cs typeface="Times New Roman"/>
              </a:rPr>
              <a:t>1 </a:t>
            </a:r>
            <a:r>
              <a:rPr dirty="0" baseline="-34839" sz="4425">
                <a:latin typeface="Symbol"/>
                <a:cs typeface="Symbol"/>
              </a:rPr>
              <a:t></a:t>
            </a:r>
            <a:r>
              <a:rPr dirty="0" baseline="-34839" sz="4425">
                <a:latin typeface="Times New Roman"/>
                <a:cs typeface="Times New Roman"/>
              </a:rPr>
              <a:t> </a:t>
            </a:r>
            <a:r>
              <a:rPr dirty="0" sz="2950" spc="90" b="1" i="1">
                <a:latin typeface="Times New Roman"/>
                <a:cs typeface="Times New Roman"/>
              </a:rPr>
              <a:t>I</a:t>
            </a:r>
            <a:r>
              <a:rPr dirty="0" baseline="-26143" sz="2550" spc="135" b="1">
                <a:latin typeface="Times New Roman"/>
                <a:cs typeface="Times New Roman"/>
              </a:rPr>
              <a:t>2  </a:t>
            </a:r>
            <a:r>
              <a:rPr dirty="0" sz="2950" b="1" i="1">
                <a:latin typeface="Times New Roman"/>
                <a:cs typeface="Times New Roman"/>
              </a:rPr>
              <a:t>U		U	U</a:t>
            </a:r>
            <a:endParaRPr sz="2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</a:pPr>
            <a:r>
              <a:rPr dirty="0" sz="3200" spc="-5" b="1" i="1">
                <a:latin typeface="Times New Roman"/>
                <a:cs typeface="Times New Roman"/>
              </a:rPr>
              <a:t>n</a:t>
            </a:r>
            <a:r>
              <a:rPr dirty="0" sz="3200" b="1">
                <a:latin typeface="华文楷体"/>
                <a:cs typeface="华文楷体"/>
              </a:rPr>
              <a:t>个电阻并联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92167" y="4924044"/>
            <a:ext cx="3194685" cy="972819"/>
          </a:xfrm>
          <a:custGeom>
            <a:avLst/>
            <a:gdLst/>
            <a:ahLst/>
            <a:cxnLst/>
            <a:rect l="l" t="t" r="r" b="b"/>
            <a:pathLst>
              <a:path w="3194684" h="972820">
                <a:moveTo>
                  <a:pt x="0" y="0"/>
                </a:moveTo>
                <a:lnTo>
                  <a:pt x="3194304" y="0"/>
                </a:lnTo>
                <a:lnTo>
                  <a:pt x="3194304" y="972312"/>
                </a:lnTo>
                <a:lnTo>
                  <a:pt x="0" y="972312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484700" y="3498291"/>
            <a:ext cx="3004185" cy="231775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785495">
              <a:lnSpc>
                <a:spcPct val="100000"/>
              </a:lnSpc>
              <a:spcBef>
                <a:spcPts val="695"/>
              </a:spcBef>
              <a:tabLst>
                <a:tab pos="1101090" algn="l"/>
                <a:tab pos="1473200" algn="l"/>
                <a:tab pos="1817370" algn="l"/>
                <a:tab pos="2185035" algn="l"/>
              </a:tabLst>
            </a:pPr>
            <a:r>
              <a:rPr dirty="0" sz="2650" spc="15" b="1">
                <a:latin typeface="Times New Roman"/>
                <a:cs typeface="Times New Roman"/>
              </a:rPr>
              <a:t>1	</a:t>
            </a:r>
            <a:r>
              <a:rPr dirty="0" baseline="-35639" sz="3975" spc="30">
                <a:latin typeface="Symbol"/>
                <a:cs typeface="Symbol"/>
              </a:rPr>
              <a:t></a:t>
            </a:r>
            <a:r>
              <a:rPr dirty="0" baseline="-35639" sz="3975" spc="30">
                <a:latin typeface="Times New Roman"/>
                <a:cs typeface="Times New Roman"/>
              </a:rPr>
              <a:t>	</a:t>
            </a:r>
            <a:r>
              <a:rPr dirty="0" sz="2650" spc="15" b="1">
                <a:latin typeface="Times New Roman"/>
                <a:cs typeface="Times New Roman"/>
              </a:rPr>
              <a:t>1	</a:t>
            </a:r>
            <a:r>
              <a:rPr dirty="0" baseline="-35639" sz="3975" spc="30">
                <a:latin typeface="Symbol"/>
                <a:cs typeface="Symbol"/>
              </a:rPr>
              <a:t></a:t>
            </a:r>
            <a:r>
              <a:rPr dirty="0" baseline="-35639" sz="3975" spc="30">
                <a:latin typeface="Times New Roman"/>
                <a:cs typeface="Times New Roman"/>
              </a:rPr>
              <a:t>	</a:t>
            </a:r>
            <a:r>
              <a:rPr dirty="0" sz="2650" spc="15" b="1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  <a:p>
            <a:pPr marL="766445">
              <a:lnSpc>
                <a:spcPct val="100000"/>
              </a:lnSpc>
              <a:spcBef>
                <a:spcPts val="605"/>
              </a:spcBef>
              <a:tabLst>
                <a:tab pos="1408430" algn="l"/>
                <a:tab pos="2111375" algn="l"/>
              </a:tabLst>
            </a:pPr>
            <a:r>
              <a:rPr dirty="0" sz="2650" spc="25" b="1" i="1">
                <a:latin typeface="Times New Roman"/>
                <a:cs typeface="Times New Roman"/>
              </a:rPr>
              <a:t>R	</a:t>
            </a:r>
            <a:r>
              <a:rPr dirty="0" sz="2650" spc="-85" b="1" i="1">
                <a:latin typeface="Times New Roman"/>
                <a:cs typeface="Times New Roman"/>
              </a:rPr>
              <a:t>R</a:t>
            </a:r>
            <a:r>
              <a:rPr dirty="0" baseline="-26881" sz="2325" spc="-127" b="1">
                <a:latin typeface="Times New Roman"/>
                <a:cs typeface="Times New Roman"/>
              </a:rPr>
              <a:t>1	</a:t>
            </a:r>
            <a:r>
              <a:rPr dirty="0" sz="2650" spc="-35" b="1" i="1">
                <a:latin typeface="Times New Roman"/>
                <a:cs typeface="Times New Roman"/>
              </a:rPr>
              <a:t>R</a:t>
            </a:r>
            <a:r>
              <a:rPr dirty="0" baseline="-26881" sz="2325" spc="-52" b="1">
                <a:latin typeface="Times New Roman"/>
                <a:cs typeface="Times New Roman"/>
              </a:rPr>
              <a:t>2</a:t>
            </a:r>
            <a:endParaRPr baseline="-26881" sz="23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tabLst>
                <a:tab pos="334010" algn="l"/>
                <a:tab pos="1050290" algn="l"/>
                <a:tab pos="1771650" algn="l"/>
              </a:tabLst>
            </a:pPr>
            <a:r>
              <a:rPr dirty="0" u="heavy" sz="265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650" spc="15" b="1">
                <a:latin typeface="Times New Roman"/>
                <a:cs typeface="Times New Roman"/>
              </a:rPr>
              <a:t>	</a:t>
            </a:r>
            <a:r>
              <a:rPr dirty="0" baseline="-35639" sz="3975" spc="30">
                <a:latin typeface="Symbol"/>
                <a:cs typeface="Symbol"/>
              </a:rPr>
              <a:t></a:t>
            </a:r>
            <a:r>
              <a:rPr dirty="0" baseline="-35639" sz="3975" spc="30">
                <a:latin typeface="Times New Roman"/>
                <a:cs typeface="Times New Roman"/>
              </a:rPr>
              <a:t> </a:t>
            </a:r>
            <a:r>
              <a:rPr dirty="0" u="heavy" sz="2650" spc="1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5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650" spc="15" b="1">
                <a:latin typeface="Times New Roman"/>
                <a:cs typeface="Times New Roman"/>
              </a:rPr>
              <a:t>	</a:t>
            </a:r>
            <a:r>
              <a:rPr dirty="0" baseline="-35639" sz="3975" spc="30">
                <a:latin typeface="Symbol"/>
                <a:cs typeface="Symbol"/>
              </a:rPr>
              <a:t></a:t>
            </a:r>
            <a:r>
              <a:rPr dirty="0" baseline="-35639" sz="3975" spc="30">
                <a:latin typeface="Times New Roman"/>
                <a:cs typeface="Times New Roman"/>
              </a:rPr>
              <a:t> </a:t>
            </a:r>
            <a:r>
              <a:rPr dirty="0" u="heavy" sz="2650" spc="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5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650" spc="15" b="1">
                <a:latin typeface="Times New Roman"/>
                <a:cs typeface="Times New Roman"/>
              </a:rPr>
              <a:t>	</a:t>
            </a:r>
            <a:r>
              <a:rPr dirty="0" baseline="-35639" sz="3975" spc="292">
                <a:latin typeface="Symbol"/>
                <a:cs typeface="Symbol"/>
              </a:rPr>
              <a:t></a:t>
            </a:r>
            <a:r>
              <a:rPr dirty="0" baseline="-35639" sz="3975" spc="292">
                <a:latin typeface="MT Extra"/>
                <a:cs typeface="MT Extra"/>
              </a:rPr>
              <a:t></a:t>
            </a:r>
            <a:r>
              <a:rPr dirty="0" baseline="-35639" sz="3975" spc="292">
                <a:latin typeface="Symbol"/>
                <a:cs typeface="Symbol"/>
              </a:rPr>
              <a:t></a:t>
            </a:r>
            <a:r>
              <a:rPr dirty="0" u="heavy" sz="2650" spc="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5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5"/>
              </a:spcBef>
              <a:tabLst>
                <a:tab pos="641350" algn="l"/>
                <a:tab pos="1344930" algn="l"/>
                <a:tab pos="2661285" algn="l"/>
              </a:tabLst>
            </a:pPr>
            <a:r>
              <a:rPr dirty="0" sz="2650" spc="25" b="1" i="1">
                <a:latin typeface="Times New Roman"/>
                <a:cs typeface="Times New Roman"/>
              </a:rPr>
              <a:t>R</a:t>
            </a:r>
            <a:r>
              <a:rPr dirty="0" sz="2650" spc="25" b="1" i="1">
                <a:latin typeface="Times New Roman"/>
                <a:cs typeface="Times New Roman"/>
              </a:rPr>
              <a:t>	</a:t>
            </a:r>
            <a:r>
              <a:rPr dirty="0" sz="2650" spc="-180" b="1" i="1">
                <a:latin typeface="Times New Roman"/>
                <a:cs typeface="Times New Roman"/>
              </a:rPr>
              <a:t>R</a:t>
            </a:r>
            <a:r>
              <a:rPr dirty="0" baseline="-26881" sz="2325" b="1">
                <a:latin typeface="Times New Roman"/>
                <a:cs typeface="Times New Roman"/>
              </a:rPr>
              <a:t>1</a:t>
            </a:r>
            <a:r>
              <a:rPr dirty="0" baseline="-26881" sz="2325" b="1">
                <a:latin typeface="Times New Roman"/>
                <a:cs typeface="Times New Roman"/>
              </a:rPr>
              <a:t>	</a:t>
            </a:r>
            <a:r>
              <a:rPr dirty="0" sz="2650" spc="-80" b="1" i="1">
                <a:latin typeface="Times New Roman"/>
                <a:cs typeface="Times New Roman"/>
              </a:rPr>
              <a:t>R</a:t>
            </a:r>
            <a:r>
              <a:rPr dirty="0" baseline="-26881" sz="2325" b="1">
                <a:latin typeface="Times New Roman"/>
                <a:cs typeface="Times New Roman"/>
              </a:rPr>
              <a:t>2</a:t>
            </a:r>
            <a:r>
              <a:rPr dirty="0" baseline="-26881" sz="2325" b="1">
                <a:latin typeface="Times New Roman"/>
                <a:cs typeface="Times New Roman"/>
              </a:rPr>
              <a:t>	</a:t>
            </a:r>
            <a:r>
              <a:rPr dirty="0" sz="2650" spc="-40" b="1" i="1">
                <a:latin typeface="Times New Roman"/>
                <a:cs typeface="Times New Roman"/>
              </a:rPr>
              <a:t>R</a:t>
            </a:r>
            <a:r>
              <a:rPr dirty="0" baseline="-26881" sz="2325" b="1" i="1">
                <a:latin typeface="Times New Roman"/>
                <a:cs typeface="Times New Roman"/>
              </a:rPr>
              <a:t>n</a:t>
            </a:r>
            <a:endParaRPr baseline="-26881" sz="232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82642" y="4914519"/>
            <a:ext cx="3213735" cy="991869"/>
          </a:xfrm>
          <a:custGeom>
            <a:avLst/>
            <a:gdLst/>
            <a:ahLst/>
            <a:cxnLst/>
            <a:rect l="l" t="t" r="r" b="b"/>
            <a:pathLst>
              <a:path w="3213734" h="991870">
                <a:moveTo>
                  <a:pt x="3208591" y="991361"/>
                </a:moveTo>
                <a:lnTo>
                  <a:pt x="4762" y="991361"/>
                </a:lnTo>
                <a:lnTo>
                  <a:pt x="3289" y="991133"/>
                </a:lnTo>
                <a:lnTo>
                  <a:pt x="1968" y="990447"/>
                </a:lnTo>
                <a:lnTo>
                  <a:pt x="914" y="989393"/>
                </a:lnTo>
                <a:lnTo>
                  <a:pt x="228" y="988072"/>
                </a:lnTo>
                <a:lnTo>
                  <a:pt x="0" y="986599"/>
                </a:lnTo>
                <a:lnTo>
                  <a:pt x="0" y="4762"/>
                </a:lnTo>
                <a:lnTo>
                  <a:pt x="4762" y="0"/>
                </a:lnTo>
                <a:lnTo>
                  <a:pt x="3208591" y="0"/>
                </a:lnTo>
                <a:lnTo>
                  <a:pt x="321335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981836"/>
                </a:lnTo>
                <a:lnTo>
                  <a:pt x="4762" y="981836"/>
                </a:lnTo>
                <a:lnTo>
                  <a:pt x="9525" y="986599"/>
                </a:lnTo>
                <a:lnTo>
                  <a:pt x="3213354" y="986599"/>
                </a:lnTo>
                <a:lnTo>
                  <a:pt x="3213125" y="988072"/>
                </a:lnTo>
                <a:lnTo>
                  <a:pt x="3212439" y="989393"/>
                </a:lnTo>
                <a:lnTo>
                  <a:pt x="3211385" y="990447"/>
                </a:lnTo>
                <a:lnTo>
                  <a:pt x="3210064" y="991133"/>
                </a:lnTo>
                <a:lnTo>
                  <a:pt x="3208591" y="991361"/>
                </a:lnTo>
                <a:close/>
              </a:path>
              <a:path w="3213734" h="9918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213734" h="991870">
                <a:moveTo>
                  <a:pt x="320382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203829" y="4762"/>
                </a:lnTo>
                <a:lnTo>
                  <a:pt x="3203829" y="9525"/>
                </a:lnTo>
                <a:close/>
              </a:path>
              <a:path w="3213734" h="991870">
                <a:moveTo>
                  <a:pt x="3203829" y="986599"/>
                </a:moveTo>
                <a:lnTo>
                  <a:pt x="3203829" y="4762"/>
                </a:lnTo>
                <a:lnTo>
                  <a:pt x="3208591" y="9525"/>
                </a:lnTo>
                <a:lnTo>
                  <a:pt x="3213354" y="9525"/>
                </a:lnTo>
                <a:lnTo>
                  <a:pt x="3213354" y="981836"/>
                </a:lnTo>
                <a:lnTo>
                  <a:pt x="3208591" y="981836"/>
                </a:lnTo>
                <a:lnTo>
                  <a:pt x="3203829" y="986599"/>
                </a:lnTo>
                <a:close/>
              </a:path>
              <a:path w="3213734" h="991870">
                <a:moveTo>
                  <a:pt x="3213354" y="9525"/>
                </a:moveTo>
                <a:lnTo>
                  <a:pt x="3208591" y="9525"/>
                </a:lnTo>
                <a:lnTo>
                  <a:pt x="3203829" y="4762"/>
                </a:lnTo>
                <a:lnTo>
                  <a:pt x="3213354" y="4762"/>
                </a:lnTo>
                <a:lnTo>
                  <a:pt x="3213354" y="9525"/>
                </a:lnTo>
                <a:close/>
              </a:path>
              <a:path w="3213734" h="991870">
                <a:moveTo>
                  <a:pt x="9525" y="986599"/>
                </a:moveTo>
                <a:lnTo>
                  <a:pt x="4762" y="981836"/>
                </a:lnTo>
                <a:lnTo>
                  <a:pt x="9525" y="981836"/>
                </a:lnTo>
                <a:lnTo>
                  <a:pt x="9525" y="986599"/>
                </a:lnTo>
                <a:close/>
              </a:path>
              <a:path w="3213734" h="991870">
                <a:moveTo>
                  <a:pt x="3203829" y="986599"/>
                </a:moveTo>
                <a:lnTo>
                  <a:pt x="9525" y="986599"/>
                </a:lnTo>
                <a:lnTo>
                  <a:pt x="9525" y="981836"/>
                </a:lnTo>
                <a:lnTo>
                  <a:pt x="3203829" y="981836"/>
                </a:lnTo>
                <a:lnTo>
                  <a:pt x="3203829" y="986599"/>
                </a:lnTo>
                <a:close/>
              </a:path>
              <a:path w="3213734" h="991870">
                <a:moveTo>
                  <a:pt x="3213354" y="986599"/>
                </a:moveTo>
                <a:lnTo>
                  <a:pt x="3203829" y="986599"/>
                </a:lnTo>
                <a:lnTo>
                  <a:pt x="3208591" y="981836"/>
                </a:lnTo>
                <a:lnTo>
                  <a:pt x="3213354" y="981836"/>
                </a:lnTo>
                <a:lnTo>
                  <a:pt x="3213354" y="9865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67483" y="2711195"/>
            <a:ext cx="1711960" cy="518159"/>
          </a:xfrm>
          <a:custGeom>
            <a:avLst/>
            <a:gdLst/>
            <a:ahLst/>
            <a:cxnLst/>
            <a:rect l="l" t="t" r="r" b="b"/>
            <a:pathLst>
              <a:path w="1711960" h="518160">
                <a:moveTo>
                  <a:pt x="0" y="0"/>
                </a:moveTo>
                <a:lnTo>
                  <a:pt x="1711451" y="0"/>
                </a:lnTo>
                <a:lnTo>
                  <a:pt x="1711451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962188" y="2705900"/>
            <a:ext cx="1722755" cy="528955"/>
          </a:xfrm>
          <a:custGeom>
            <a:avLst/>
            <a:gdLst/>
            <a:ahLst/>
            <a:cxnLst/>
            <a:rect l="l" t="t" r="r" b="b"/>
            <a:pathLst>
              <a:path w="1722754" h="528955">
                <a:moveTo>
                  <a:pt x="1717459" y="528637"/>
                </a:moveTo>
                <a:lnTo>
                  <a:pt x="4762" y="528637"/>
                </a:lnTo>
                <a:lnTo>
                  <a:pt x="3302" y="528408"/>
                </a:lnTo>
                <a:lnTo>
                  <a:pt x="1968" y="527723"/>
                </a:lnTo>
                <a:lnTo>
                  <a:pt x="914" y="526669"/>
                </a:lnTo>
                <a:lnTo>
                  <a:pt x="241" y="525348"/>
                </a:lnTo>
                <a:lnTo>
                  <a:pt x="0" y="523875"/>
                </a:lnTo>
                <a:lnTo>
                  <a:pt x="0" y="4762"/>
                </a:lnTo>
                <a:lnTo>
                  <a:pt x="4762" y="0"/>
                </a:lnTo>
                <a:lnTo>
                  <a:pt x="1717459" y="0"/>
                </a:lnTo>
                <a:lnTo>
                  <a:pt x="1722221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19112"/>
                </a:lnTo>
                <a:lnTo>
                  <a:pt x="4762" y="519112"/>
                </a:lnTo>
                <a:lnTo>
                  <a:pt x="9525" y="523875"/>
                </a:lnTo>
                <a:lnTo>
                  <a:pt x="1722221" y="523875"/>
                </a:lnTo>
                <a:lnTo>
                  <a:pt x="1721980" y="525348"/>
                </a:lnTo>
                <a:lnTo>
                  <a:pt x="1721307" y="526669"/>
                </a:lnTo>
                <a:lnTo>
                  <a:pt x="1720253" y="527723"/>
                </a:lnTo>
                <a:lnTo>
                  <a:pt x="1718932" y="528408"/>
                </a:lnTo>
                <a:lnTo>
                  <a:pt x="1717459" y="528637"/>
                </a:lnTo>
                <a:close/>
              </a:path>
              <a:path w="1722754" h="52895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722754" h="528955">
                <a:moveTo>
                  <a:pt x="1712696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712696" y="4762"/>
                </a:lnTo>
                <a:lnTo>
                  <a:pt x="1712696" y="9525"/>
                </a:lnTo>
                <a:close/>
              </a:path>
              <a:path w="1722754" h="528955">
                <a:moveTo>
                  <a:pt x="1712696" y="523875"/>
                </a:moveTo>
                <a:lnTo>
                  <a:pt x="1712696" y="4762"/>
                </a:lnTo>
                <a:lnTo>
                  <a:pt x="1717459" y="9525"/>
                </a:lnTo>
                <a:lnTo>
                  <a:pt x="1722221" y="9525"/>
                </a:lnTo>
                <a:lnTo>
                  <a:pt x="1722221" y="519112"/>
                </a:lnTo>
                <a:lnTo>
                  <a:pt x="1717459" y="519112"/>
                </a:lnTo>
                <a:lnTo>
                  <a:pt x="1712696" y="523875"/>
                </a:lnTo>
                <a:close/>
              </a:path>
              <a:path w="1722754" h="528955">
                <a:moveTo>
                  <a:pt x="1722221" y="9525"/>
                </a:moveTo>
                <a:lnTo>
                  <a:pt x="1717459" y="9525"/>
                </a:lnTo>
                <a:lnTo>
                  <a:pt x="1712696" y="4762"/>
                </a:lnTo>
                <a:lnTo>
                  <a:pt x="1722221" y="4762"/>
                </a:lnTo>
                <a:lnTo>
                  <a:pt x="1722221" y="9525"/>
                </a:lnTo>
                <a:close/>
              </a:path>
              <a:path w="1722754" h="528955">
                <a:moveTo>
                  <a:pt x="9525" y="523875"/>
                </a:moveTo>
                <a:lnTo>
                  <a:pt x="4762" y="519112"/>
                </a:lnTo>
                <a:lnTo>
                  <a:pt x="9525" y="519112"/>
                </a:lnTo>
                <a:lnTo>
                  <a:pt x="9525" y="523875"/>
                </a:lnTo>
                <a:close/>
              </a:path>
              <a:path w="1722754" h="528955">
                <a:moveTo>
                  <a:pt x="1712696" y="523875"/>
                </a:moveTo>
                <a:lnTo>
                  <a:pt x="9525" y="523875"/>
                </a:lnTo>
                <a:lnTo>
                  <a:pt x="9525" y="519112"/>
                </a:lnTo>
                <a:lnTo>
                  <a:pt x="1712696" y="519112"/>
                </a:lnTo>
                <a:lnTo>
                  <a:pt x="1712696" y="523875"/>
                </a:lnTo>
                <a:close/>
              </a:path>
              <a:path w="1722754" h="528955">
                <a:moveTo>
                  <a:pt x="1722221" y="523875"/>
                </a:moveTo>
                <a:lnTo>
                  <a:pt x="1712696" y="523875"/>
                </a:lnTo>
                <a:lnTo>
                  <a:pt x="1717459" y="519112"/>
                </a:lnTo>
                <a:lnTo>
                  <a:pt x="1722221" y="519112"/>
                </a:lnTo>
                <a:lnTo>
                  <a:pt x="1722221" y="523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967483" y="2722727"/>
            <a:ext cx="17119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sz="2800" b="1">
                <a:latin typeface="Times New Roman"/>
                <a:cs typeface="Times New Roman"/>
              </a:rPr>
              <a:t>=</a:t>
            </a: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baseline="-16975" sz="2700" b="1"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=</a:t>
            </a: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baseline="-16975" sz="2700" b="1">
                <a:latin typeface="Times New Roman"/>
                <a:cs typeface="Times New Roman"/>
              </a:rPr>
              <a:t>2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73296" y="3889247"/>
            <a:ext cx="792480" cy="361315"/>
          </a:xfrm>
          <a:custGeom>
            <a:avLst/>
            <a:gdLst/>
            <a:ahLst/>
            <a:cxnLst/>
            <a:rect l="l" t="t" r="r" b="b"/>
            <a:pathLst>
              <a:path w="792479" h="361314">
                <a:moveTo>
                  <a:pt x="594359" y="361188"/>
                </a:moveTo>
                <a:lnTo>
                  <a:pt x="594359" y="271272"/>
                </a:lnTo>
                <a:lnTo>
                  <a:pt x="0" y="271272"/>
                </a:lnTo>
                <a:lnTo>
                  <a:pt x="99059" y="181355"/>
                </a:lnTo>
                <a:lnTo>
                  <a:pt x="0" y="89915"/>
                </a:lnTo>
                <a:lnTo>
                  <a:pt x="594359" y="89915"/>
                </a:lnTo>
                <a:lnTo>
                  <a:pt x="594359" y="0"/>
                </a:lnTo>
                <a:lnTo>
                  <a:pt x="792479" y="181355"/>
                </a:lnTo>
                <a:lnTo>
                  <a:pt x="594359" y="36118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61599" y="3879024"/>
            <a:ext cx="812165" cy="382270"/>
          </a:xfrm>
          <a:custGeom>
            <a:avLst/>
            <a:gdLst/>
            <a:ahLst/>
            <a:cxnLst/>
            <a:rect l="l" t="t" r="r" b="b"/>
            <a:pathLst>
              <a:path w="812164" h="382270">
                <a:moveTo>
                  <a:pt x="601662" y="100863"/>
                </a:moveTo>
                <a:lnTo>
                  <a:pt x="601662" y="0"/>
                </a:lnTo>
                <a:lnTo>
                  <a:pt x="613513" y="10782"/>
                </a:lnTo>
                <a:lnTo>
                  <a:pt x="611187" y="10782"/>
                </a:lnTo>
                <a:lnTo>
                  <a:pt x="603224" y="14300"/>
                </a:lnTo>
                <a:lnTo>
                  <a:pt x="611187" y="21545"/>
                </a:lnTo>
                <a:lnTo>
                  <a:pt x="611187" y="96100"/>
                </a:lnTo>
                <a:lnTo>
                  <a:pt x="606425" y="96100"/>
                </a:lnTo>
                <a:lnTo>
                  <a:pt x="601662" y="100863"/>
                </a:lnTo>
                <a:close/>
              </a:path>
              <a:path w="812164" h="382270">
                <a:moveTo>
                  <a:pt x="611187" y="21545"/>
                </a:moveTo>
                <a:lnTo>
                  <a:pt x="603224" y="14300"/>
                </a:lnTo>
                <a:lnTo>
                  <a:pt x="611187" y="10782"/>
                </a:lnTo>
                <a:lnTo>
                  <a:pt x="611187" y="21545"/>
                </a:lnTo>
                <a:close/>
              </a:path>
              <a:path w="812164" h="382270">
                <a:moveTo>
                  <a:pt x="797394" y="190963"/>
                </a:moveTo>
                <a:lnTo>
                  <a:pt x="611187" y="21545"/>
                </a:lnTo>
                <a:lnTo>
                  <a:pt x="611187" y="10782"/>
                </a:lnTo>
                <a:lnTo>
                  <a:pt x="613513" y="10782"/>
                </a:lnTo>
                <a:lnTo>
                  <a:pt x="807676" y="187439"/>
                </a:lnTo>
                <a:lnTo>
                  <a:pt x="801268" y="187439"/>
                </a:lnTo>
                <a:lnTo>
                  <a:pt x="797394" y="190963"/>
                </a:lnTo>
                <a:close/>
              </a:path>
              <a:path w="812164" h="382270">
                <a:moveTo>
                  <a:pt x="104254" y="190963"/>
                </a:moveTo>
                <a:lnTo>
                  <a:pt x="0" y="96100"/>
                </a:lnTo>
                <a:lnTo>
                  <a:pt x="601662" y="96100"/>
                </a:lnTo>
                <a:lnTo>
                  <a:pt x="601662" y="97345"/>
                </a:lnTo>
                <a:lnTo>
                  <a:pt x="15519" y="97345"/>
                </a:lnTo>
                <a:lnTo>
                  <a:pt x="12306" y="105625"/>
                </a:lnTo>
                <a:lnTo>
                  <a:pt x="24619" y="105625"/>
                </a:lnTo>
                <a:lnTo>
                  <a:pt x="114535" y="187439"/>
                </a:lnTo>
                <a:lnTo>
                  <a:pt x="108127" y="187439"/>
                </a:lnTo>
                <a:lnTo>
                  <a:pt x="104254" y="190963"/>
                </a:lnTo>
                <a:close/>
              </a:path>
              <a:path w="812164" h="382270">
                <a:moveTo>
                  <a:pt x="611187" y="100863"/>
                </a:moveTo>
                <a:lnTo>
                  <a:pt x="601662" y="100863"/>
                </a:lnTo>
                <a:lnTo>
                  <a:pt x="606425" y="96100"/>
                </a:lnTo>
                <a:lnTo>
                  <a:pt x="611187" y="96100"/>
                </a:lnTo>
                <a:lnTo>
                  <a:pt x="611187" y="100863"/>
                </a:lnTo>
                <a:close/>
              </a:path>
              <a:path w="812164" h="382270">
                <a:moveTo>
                  <a:pt x="24619" y="105625"/>
                </a:moveTo>
                <a:lnTo>
                  <a:pt x="12306" y="105625"/>
                </a:lnTo>
                <a:lnTo>
                  <a:pt x="15519" y="97345"/>
                </a:lnTo>
                <a:lnTo>
                  <a:pt x="24619" y="105625"/>
                </a:lnTo>
                <a:close/>
              </a:path>
              <a:path w="812164" h="382270">
                <a:moveTo>
                  <a:pt x="611187" y="105625"/>
                </a:moveTo>
                <a:lnTo>
                  <a:pt x="24619" y="105625"/>
                </a:lnTo>
                <a:lnTo>
                  <a:pt x="15519" y="97345"/>
                </a:lnTo>
                <a:lnTo>
                  <a:pt x="601662" y="97345"/>
                </a:lnTo>
                <a:lnTo>
                  <a:pt x="601662" y="100863"/>
                </a:lnTo>
                <a:lnTo>
                  <a:pt x="611187" y="100863"/>
                </a:lnTo>
                <a:lnTo>
                  <a:pt x="611187" y="105625"/>
                </a:lnTo>
                <a:close/>
              </a:path>
              <a:path w="812164" h="382270">
                <a:moveTo>
                  <a:pt x="108127" y="194487"/>
                </a:moveTo>
                <a:lnTo>
                  <a:pt x="104254" y="190963"/>
                </a:lnTo>
                <a:lnTo>
                  <a:pt x="108127" y="187439"/>
                </a:lnTo>
                <a:lnTo>
                  <a:pt x="108127" y="194487"/>
                </a:lnTo>
                <a:close/>
              </a:path>
              <a:path w="812164" h="382270">
                <a:moveTo>
                  <a:pt x="114521" y="194487"/>
                </a:moveTo>
                <a:lnTo>
                  <a:pt x="108127" y="194487"/>
                </a:lnTo>
                <a:lnTo>
                  <a:pt x="108127" y="187439"/>
                </a:lnTo>
                <a:lnTo>
                  <a:pt x="114535" y="187439"/>
                </a:lnTo>
                <a:lnTo>
                  <a:pt x="118402" y="190957"/>
                </a:lnTo>
                <a:lnTo>
                  <a:pt x="114521" y="194487"/>
                </a:lnTo>
                <a:close/>
              </a:path>
              <a:path w="812164" h="382270">
                <a:moveTo>
                  <a:pt x="801268" y="194487"/>
                </a:moveTo>
                <a:lnTo>
                  <a:pt x="797394" y="190963"/>
                </a:lnTo>
                <a:lnTo>
                  <a:pt x="801268" y="187439"/>
                </a:lnTo>
                <a:lnTo>
                  <a:pt x="801268" y="194487"/>
                </a:lnTo>
                <a:close/>
              </a:path>
              <a:path w="812164" h="382270">
                <a:moveTo>
                  <a:pt x="807662" y="194487"/>
                </a:moveTo>
                <a:lnTo>
                  <a:pt x="801268" y="194487"/>
                </a:lnTo>
                <a:lnTo>
                  <a:pt x="801268" y="187439"/>
                </a:lnTo>
                <a:lnTo>
                  <a:pt x="807676" y="187439"/>
                </a:lnTo>
                <a:lnTo>
                  <a:pt x="811542" y="190957"/>
                </a:lnTo>
                <a:lnTo>
                  <a:pt x="807662" y="194487"/>
                </a:lnTo>
                <a:close/>
              </a:path>
              <a:path w="812164" h="382270">
                <a:moveTo>
                  <a:pt x="601662" y="285813"/>
                </a:moveTo>
                <a:lnTo>
                  <a:pt x="0" y="285813"/>
                </a:lnTo>
                <a:lnTo>
                  <a:pt x="104254" y="190963"/>
                </a:lnTo>
                <a:lnTo>
                  <a:pt x="108127" y="194487"/>
                </a:lnTo>
                <a:lnTo>
                  <a:pt x="114521" y="194487"/>
                </a:lnTo>
                <a:lnTo>
                  <a:pt x="24619" y="276288"/>
                </a:lnTo>
                <a:lnTo>
                  <a:pt x="12306" y="276288"/>
                </a:lnTo>
                <a:lnTo>
                  <a:pt x="15519" y="284568"/>
                </a:lnTo>
                <a:lnTo>
                  <a:pt x="601662" y="284568"/>
                </a:lnTo>
                <a:lnTo>
                  <a:pt x="601662" y="285813"/>
                </a:lnTo>
                <a:close/>
              </a:path>
              <a:path w="812164" h="382270">
                <a:moveTo>
                  <a:pt x="613499" y="371144"/>
                </a:moveTo>
                <a:lnTo>
                  <a:pt x="611187" y="371144"/>
                </a:lnTo>
                <a:lnTo>
                  <a:pt x="611187" y="360369"/>
                </a:lnTo>
                <a:lnTo>
                  <a:pt x="797394" y="190963"/>
                </a:lnTo>
                <a:lnTo>
                  <a:pt x="801268" y="194487"/>
                </a:lnTo>
                <a:lnTo>
                  <a:pt x="807662" y="194487"/>
                </a:lnTo>
                <a:lnTo>
                  <a:pt x="613499" y="371144"/>
                </a:lnTo>
                <a:close/>
              </a:path>
              <a:path w="812164" h="382270">
                <a:moveTo>
                  <a:pt x="15519" y="284568"/>
                </a:moveTo>
                <a:lnTo>
                  <a:pt x="12306" y="276288"/>
                </a:lnTo>
                <a:lnTo>
                  <a:pt x="24619" y="276288"/>
                </a:lnTo>
                <a:lnTo>
                  <a:pt x="15519" y="284568"/>
                </a:lnTo>
                <a:close/>
              </a:path>
              <a:path w="812164" h="382270">
                <a:moveTo>
                  <a:pt x="601662" y="284568"/>
                </a:moveTo>
                <a:lnTo>
                  <a:pt x="15519" y="284568"/>
                </a:lnTo>
                <a:lnTo>
                  <a:pt x="24619" y="276288"/>
                </a:lnTo>
                <a:lnTo>
                  <a:pt x="611187" y="276288"/>
                </a:lnTo>
                <a:lnTo>
                  <a:pt x="611187" y="281050"/>
                </a:lnTo>
                <a:lnTo>
                  <a:pt x="601662" y="281050"/>
                </a:lnTo>
                <a:lnTo>
                  <a:pt x="601662" y="284568"/>
                </a:lnTo>
                <a:close/>
              </a:path>
              <a:path w="812164" h="382270">
                <a:moveTo>
                  <a:pt x="601662" y="381914"/>
                </a:moveTo>
                <a:lnTo>
                  <a:pt x="601662" y="281050"/>
                </a:lnTo>
                <a:lnTo>
                  <a:pt x="606425" y="285813"/>
                </a:lnTo>
                <a:lnTo>
                  <a:pt x="611187" y="285813"/>
                </a:lnTo>
                <a:lnTo>
                  <a:pt x="611187" y="360369"/>
                </a:lnTo>
                <a:lnTo>
                  <a:pt x="603224" y="367614"/>
                </a:lnTo>
                <a:lnTo>
                  <a:pt x="611187" y="371144"/>
                </a:lnTo>
                <a:lnTo>
                  <a:pt x="613499" y="371144"/>
                </a:lnTo>
                <a:lnTo>
                  <a:pt x="601662" y="381914"/>
                </a:lnTo>
                <a:close/>
              </a:path>
              <a:path w="812164" h="382270">
                <a:moveTo>
                  <a:pt x="611187" y="285813"/>
                </a:moveTo>
                <a:lnTo>
                  <a:pt x="606425" y="285813"/>
                </a:lnTo>
                <a:lnTo>
                  <a:pt x="601662" y="281050"/>
                </a:lnTo>
                <a:lnTo>
                  <a:pt x="611187" y="281050"/>
                </a:lnTo>
                <a:lnTo>
                  <a:pt x="611187" y="285813"/>
                </a:lnTo>
                <a:close/>
              </a:path>
              <a:path w="812164" h="382270">
                <a:moveTo>
                  <a:pt x="611187" y="371144"/>
                </a:moveTo>
                <a:lnTo>
                  <a:pt x="603224" y="367614"/>
                </a:lnTo>
                <a:lnTo>
                  <a:pt x="611187" y="360369"/>
                </a:lnTo>
                <a:lnTo>
                  <a:pt x="611187" y="371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446" y="1037056"/>
            <a:ext cx="94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小</a:t>
            </a:r>
            <a:r>
              <a:rPr dirty="0" sz="3600" spc="-5"/>
              <a:t>结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2371" y="2027021"/>
            <a:ext cx="195833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Times New Roman"/>
                <a:cs typeface="Times New Roman"/>
              </a:rPr>
              <a:t>1.</a:t>
            </a:r>
            <a:r>
              <a:rPr dirty="0" sz="3200" b="1">
                <a:latin typeface="华文楷体"/>
                <a:cs typeface="华文楷体"/>
              </a:rPr>
              <a:t>串联电路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79391" y="2671572"/>
            <a:ext cx="2699385" cy="467995"/>
          </a:xfrm>
          <a:custGeom>
            <a:avLst/>
            <a:gdLst/>
            <a:ahLst/>
            <a:cxnLst/>
            <a:rect l="l" t="t" r="r" b="b"/>
            <a:pathLst>
              <a:path w="2699384" h="467994">
                <a:moveTo>
                  <a:pt x="0" y="0"/>
                </a:moveTo>
                <a:lnTo>
                  <a:pt x="2699004" y="0"/>
                </a:lnTo>
                <a:lnTo>
                  <a:pt x="2699004" y="467868"/>
                </a:lnTo>
                <a:lnTo>
                  <a:pt x="0" y="46786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69866" y="2662047"/>
            <a:ext cx="2718435" cy="487045"/>
          </a:xfrm>
          <a:custGeom>
            <a:avLst/>
            <a:gdLst/>
            <a:ahLst/>
            <a:cxnLst/>
            <a:rect l="l" t="t" r="r" b="b"/>
            <a:pathLst>
              <a:path w="2718434" h="487044">
                <a:moveTo>
                  <a:pt x="2713291" y="486917"/>
                </a:moveTo>
                <a:lnTo>
                  <a:pt x="4762" y="486917"/>
                </a:lnTo>
                <a:lnTo>
                  <a:pt x="3289" y="486689"/>
                </a:lnTo>
                <a:lnTo>
                  <a:pt x="1968" y="486003"/>
                </a:lnTo>
                <a:lnTo>
                  <a:pt x="914" y="484949"/>
                </a:lnTo>
                <a:lnTo>
                  <a:pt x="228" y="483628"/>
                </a:lnTo>
                <a:lnTo>
                  <a:pt x="0" y="482155"/>
                </a:lnTo>
                <a:lnTo>
                  <a:pt x="0" y="4762"/>
                </a:lnTo>
                <a:lnTo>
                  <a:pt x="4762" y="0"/>
                </a:lnTo>
                <a:lnTo>
                  <a:pt x="2713291" y="0"/>
                </a:lnTo>
                <a:lnTo>
                  <a:pt x="271805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77392"/>
                </a:lnTo>
                <a:lnTo>
                  <a:pt x="4762" y="477392"/>
                </a:lnTo>
                <a:lnTo>
                  <a:pt x="9525" y="482155"/>
                </a:lnTo>
                <a:lnTo>
                  <a:pt x="2718054" y="482155"/>
                </a:lnTo>
                <a:lnTo>
                  <a:pt x="2717825" y="483628"/>
                </a:lnTo>
                <a:lnTo>
                  <a:pt x="2717139" y="484949"/>
                </a:lnTo>
                <a:lnTo>
                  <a:pt x="2716085" y="486003"/>
                </a:lnTo>
                <a:lnTo>
                  <a:pt x="2714764" y="486689"/>
                </a:lnTo>
                <a:lnTo>
                  <a:pt x="2713291" y="486917"/>
                </a:lnTo>
                <a:close/>
              </a:path>
              <a:path w="2718434" h="48704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718434" h="487044">
                <a:moveTo>
                  <a:pt x="270852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708529" y="4762"/>
                </a:lnTo>
                <a:lnTo>
                  <a:pt x="2708529" y="9525"/>
                </a:lnTo>
                <a:close/>
              </a:path>
              <a:path w="2718434" h="487044">
                <a:moveTo>
                  <a:pt x="2708529" y="482155"/>
                </a:moveTo>
                <a:lnTo>
                  <a:pt x="2708529" y="4762"/>
                </a:lnTo>
                <a:lnTo>
                  <a:pt x="2713291" y="9525"/>
                </a:lnTo>
                <a:lnTo>
                  <a:pt x="2718054" y="9525"/>
                </a:lnTo>
                <a:lnTo>
                  <a:pt x="2718054" y="477392"/>
                </a:lnTo>
                <a:lnTo>
                  <a:pt x="2713291" y="477392"/>
                </a:lnTo>
                <a:lnTo>
                  <a:pt x="2708529" y="482155"/>
                </a:lnTo>
                <a:close/>
              </a:path>
              <a:path w="2718434" h="487044">
                <a:moveTo>
                  <a:pt x="2718054" y="9525"/>
                </a:moveTo>
                <a:lnTo>
                  <a:pt x="2713291" y="9525"/>
                </a:lnTo>
                <a:lnTo>
                  <a:pt x="2708529" y="4762"/>
                </a:lnTo>
                <a:lnTo>
                  <a:pt x="2718054" y="4762"/>
                </a:lnTo>
                <a:lnTo>
                  <a:pt x="2718054" y="9525"/>
                </a:lnTo>
                <a:close/>
              </a:path>
              <a:path w="2718434" h="487044">
                <a:moveTo>
                  <a:pt x="9525" y="482155"/>
                </a:moveTo>
                <a:lnTo>
                  <a:pt x="4762" y="477392"/>
                </a:lnTo>
                <a:lnTo>
                  <a:pt x="9525" y="477392"/>
                </a:lnTo>
                <a:lnTo>
                  <a:pt x="9525" y="482155"/>
                </a:lnTo>
                <a:close/>
              </a:path>
              <a:path w="2718434" h="487044">
                <a:moveTo>
                  <a:pt x="2708529" y="482155"/>
                </a:moveTo>
                <a:lnTo>
                  <a:pt x="9525" y="482155"/>
                </a:lnTo>
                <a:lnTo>
                  <a:pt x="9525" y="477392"/>
                </a:lnTo>
                <a:lnTo>
                  <a:pt x="2708529" y="477392"/>
                </a:lnTo>
                <a:lnTo>
                  <a:pt x="2708529" y="482155"/>
                </a:lnTo>
                <a:close/>
              </a:path>
              <a:path w="2718434" h="487044">
                <a:moveTo>
                  <a:pt x="2718054" y="482155"/>
                </a:moveTo>
                <a:lnTo>
                  <a:pt x="2708529" y="482155"/>
                </a:lnTo>
                <a:lnTo>
                  <a:pt x="2713291" y="477392"/>
                </a:lnTo>
                <a:lnTo>
                  <a:pt x="2718054" y="477392"/>
                </a:lnTo>
                <a:lnTo>
                  <a:pt x="2718054" y="4821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79391" y="3256788"/>
            <a:ext cx="2933700" cy="883919"/>
          </a:xfrm>
          <a:custGeom>
            <a:avLst/>
            <a:gdLst/>
            <a:ahLst/>
            <a:cxnLst/>
            <a:rect l="l" t="t" r="r" b="b"/>
            <a:pathLst>
              <a:path w="2933700" h="883920">
                <a:moveTo>
                  <a:pt x="0" y="0"/>
                </a:moveTo>
                <a:lnTo>
                  <a:pt x="2933700" y="0"/>
                </a:lnTo>
                <a:lnTo>
                  <a:pt x="2933700" y="883919"/>
                </a:lnTo>
                <a:lnTo>
                  <a:pt x="0" y="883919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31411" y="3672763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 h="0">
                <a:moveTo>
                  <a:pt x="0" y="0"/>
                </a:moveTo>
                <a:lnTo>
                  <a:pt x="351307" y="0"/>
                </a:lnTo>
              </a:path>
            </a:pathLst>
          </a:custGeom>
          <a:ln w="15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12918" y="3672763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 h="0">
                <a:moveTo>
                  <a:pt x="0" y="0"/>
                </a:moveTo>
                <a:lnTo>
                  <a:pt x="367525" y="0"/>
                </a:lnTo>
              </a:path>
            </a:pathLst>
          </a:custGeom>
          <a:ln w="15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82613" y="3672763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53" y="0"/>
                </a:lnTo>
              </a:path>
            </a:pathLst>
          </a:custGeom>
          <a:ln w="15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69866" y="3247263"/>
            <a:ext cx="2952750" cy="902969"/>
          </a:xfrm>
          <a:custGeom>
            <a:avLst/>
            <a:gdLst/>
            <a:ahLst/>
            <a:cxnLst/>
            <a:rect l="l" t="t" r="r" b="b"/>
            <a:pathLst>
              <a:path w="2952750" h="902970">
                <a:moveTo>
                  <a:pt x="2947987" y="902970"/>
                </a:moveTo>
                <a:lnTo>
                  <a:pt x="4762" y="902970"/>
                </a:lnTo>
                <a:lnTo>
                  <a:pt x="3289" y="902741"/>
                </a:lnTo>
                <a:lnTo>
                  <a:pt x="1968" y="902055"/>
                </a:lnTo>
                <a:lnTo>
                  <a:pt x="914" y="901001"/>
                </a:lnTo>
                <a:lnTo>
                  <a:pt x="228" y="899680"/>
                </a:lnTo>
                <a:lnTo>
                  <a:pt x="0" y="898207"/>
                </a:lnTo>
                <a:lnTo>
                  <a:pt x="0" y="4762"/>
                </a:lnTo>
                <a:lnTo>
                  <a:pt x="4762" y="0"/>
                </a:lnTo>
                <a:lnTo>
                  <a:pt x="2947987" y="0"/>
                </a:lnTo>
                <a:lnTo>
                  <a:pt x="295275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93445"/>
                </a:lnTo>
                <a:lnTo>
                  <a:pt x="4762" y="893445"/>
                </a:lnTo>
                <a:lnTo>
                  <a:pt x="9525" y="898207"/>
                </a:lnTo>
                <a:lnTo>
                  <a:pt x="2952750" y="898207"/>
                </a:lnTo>
                <a:lnTo>
                  <a:pt x="2952521" y="899680"/>
                </a:lnTo>
                <a:lnTo>
                  <a:pt x="2951835" y="901001"/>
                </a:lnTo>
                <a:lnTo>
                  <a:pt x="2950781" y="902055"/>
                </a:lnTo>
                <a:lnTo>
                  <a:pt x="2949460" y="902741"/>
                </a:lnTo>
                <a:lnTo>
                  <a:pt x="2947987" y="902970"/>
                </a:lnTo>
                <a:close/>
              </a:path>
              <a:path w="2952750" h="9029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952750" h="902970">
                <a:moveTo>
                  <a:pt x="294322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943225" y="4762"/>
                </a:lnTo>
                <a:lnTo>
                  <a:pt x="2943225" y="9525"/>
                </a:lnTo>
                <a:close/>
              </a:path>
              <a:path w="2952750" h="902970">
                <a:moveTo>
                  <a:pt x="2943225" y="898207"/>
                </a:moveTo>
                <a:lnTo>
                  <a:pt x="2943225" y="4762"/>
                </a:lnTo>
                <a:lnTo>
                  <a:pt x="2947987" y="9525"/>
                </a:lnTo>
                <a:lnTo>
                  <a:pt x="2952750" y="9525"/>
                </a:lnTo>
                <a:lnTo>
                  <a:pt x="2952750" y="893445"/>
                </a:lnTo>
                <a:lnTo>
                  <a:pt x="2947987" y="893445"/>
                </a:lnTo>
                <a:lnTo>
                  <a:pt x="2943225" y="898207"/>
                </a:lnTo>
                <a:close/>
              </a:path>
              <a:path w="2952750" h="902970">
                <a:moveTo>
                  <a:pt x="2952750" y="9525"/>
                </a:moveTo>
                <a:lnTo>
                  <a:pt x="2947987" y="9525"/>
                </a:lnTo>
                <a:lnTo>
                  <a:pt x="2943225" y="4762"/>
                </a:lnTo>
                <a:lnTo>
                  <a:pt x="2952750" y="4762"/>
                </a:lnTo>
                <a:lnTo>
                  <a:pt x="2952750" y="9525"/>
                </a:lnTo>
                <a:close/>
              </a:path>
              <a:path w="2952750" h="902970">
                <a:moveTo>
                  <a:pt x="9525" y="898207"/>
                </a:moveTo>
                <a:lnTo>
                  <a:pt x="4762" y="893445"/>
                </a:lnTo>
                <a:lnTo>
                  <a:pt x="9525" y="893445"/>
                </a:lnTo>
                <a:lnTo>
                  <a:pt x="9525" y="898207"/>
                </a:lnTo>
                <a:close/>
              </a:path>
              <a:path w="2952750" h="902970">
                <a:moveTo>
                  <a:pt x="2943225" y="898207"/>
                </a:moveTo>
                <a:lnTo>
                  <a:pt x="9525" y="898207"/>
                </a:lnTo>
                <a:lnTo>
                  <a:pt x="9525" y="893445"/>
                </a:lnTo>
                <a:lnTo>
                  <a:pt x="2943225" y="893445"/>
                </a:lnTo>
                <a:lnTo>
                  <a:pt x="2943225" y="898207"/>
                </a:lnTo>
                <a:close/>
              </a:path>
              <a:path w="2952750" h="902970">
                <a:moveTo>
                  <a:pt x="2952750" y="898207"/>
                </a:moveTo>
                <a:lnTo>
                  <a:pt x="2943225" y="898207"/>
                </a:lnTo>
                <a:lnTo>
                  <a:pt x="2947987" y="893445"/>
                </a:lnTo>
                <a:lnTo>
                  <a:pt x="2952750" y="893445"/>
                </a:lnTo>
                <a:lnTo>
                  <a:pt x="2952750" y="8982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68723" y="2113788"/>
            <a:ext cx="2726690" cy="467995"/>
          </a:xfrm>
          <a:custGeom>
            <a:avLst/>
            <a:gdLst/>
            <a:ahLst/>
            <a:cxnLst/>
            <a:rect l="l" t="t" r="r" b="b"/>
            <a:pathLst>
              <a:path w="2726690" h="467994">
                <a:moveTo>
                  <a:pt x="0" y="0"/>
                </a:moveTo>
                <a:lnTo>
                  <a:pt x="2726435" y="0"/>
                </a:lnTo>
                <a:lnTo>
                  <a:pt x="2726435" y="467868"/>
                </a:lnTo>
                <a:lnTo>
                  <a:pt x="0" y="46786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80661" y="2101786"/>
            <a:ext cx="268478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5" b="1" i="1">
                <a:latin typeface="Times New Roman"/>
                <a:cs typeface="Times New Roman"/>
              </a:rPr>
              <a:t>U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20" b="1" i="1">
                <a:latin typeface="Times New Roman"/>
                <a:cs typeface="Times New Roman"/>
              </a:rPr>
              <a:t>U</a:t>
            </a:r>
            <a:r>
              <a:rPr dirty="0" baseline="-25793" sz="2100" spc="30" b="1">
                <a:latin typeface="Times New Roman"/>
                <a:cs typeface="Times New Roman"/>
              </a:rPr>
              <a:t>1 </a:t>
            </a:r>
            <a:r>
              <a:rPr dirty="0" sz="2450">
                <a:latin typeface="Symbol"/>
                <a:cs typeface="Symbol"/>
              </a:rPr>
              <a:t>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65" b="1" i="1">
                <a:latin typeface="Times New Roman"/>
                <a:cs typeface="Times New Roman"/>
              </a:rPr>
              <a:t>U</a:t>
            </a:r>
            <a:r>
              <a:rPr dirty="0" baseline="-25793" sz="2100" spc="97" b="1">
                <a:latin typeface="Times New Roman"/>
                <a:cs typeface="Times New Roman"/>
              </a:rPr>
              <a:t>2 </a:t>
            </a:r>
            <a:r>
              <a:rPr dirty="0" sz="2450" spc="160">
                <a:latin typeface="Symbol"/>
                <a:cs typeface="Symbol"/>
              </a:rPr>
              <a:t></a:t>
            </a:r>
            <a:r>
              <a:rPr dirty="0" sz="2450" spc="160">
                <a:latin typeface="MT Extra"/>
                <a:cs typeface="MT Extra"/>
              </a:rPr>
              <a:t></a:t>
            </a:r>
            <a:r>
              <a:rPr dirty="0" sz="2450" spc="160">
                <a:latin typeface="Symbol"/>
                <a:cs typeface="Symbol"/>
              </a:rPr>
              <a:t></a:t>
            </a:r>
            <a:r>
              <a:rPr dirty="0" sz="2450" spc="-270">
                <a:latin typeface="Times New Roman"/>
                <a:cs typeface="Times New Roman"/>
              </a:rPr>
              <a:t> </a:t>
            </a:r>
            <a:r>
              <a:rPr dirty="0" sz="2450" spc="50" b="1" i="1">
                <a:latin typeface="Times New Roman"/>
                <a:cs typeface="Times New Roman"/>
              </a:rPr>
              <a:t>U</a:t>
            </a:r>
            <a:r>
              <a:rPr dirty="0" baseline="-25793" sz="2100" spc="75" b="1" i="1">
                <a:latin typeface="Times New Roman"/>
                <a:cs typeface="Times New Roman"/>
              </a:rPr>
              <a:t>n</a:t>
            </a:r>
            <a:endParaRPr baseline="-25793"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59198" y="2104263"/>
            <a:ext cx="2745740" cy="487045"/>
          </a:xfrm>
          <a:custGeom>
            <a:avLst/>
            <a:gdLst/>
            <a:ahLst/>
            <a:cxnLst/>
            <a:rect l="l" t="t" r="r" b="b"/>
            <a:pathLst>
              <a:path w="2745740" h="487044">
                <a:moveTo>
                  <a:pt x="2740723" y="486918"/>
                </a:moveTo>
                <a:lnTo>
                  <a:pt x="4762" y="486918"/>
                </a:lnTo>
                <a:lnTo>
                  <a:pt x="3289" y="486689"/>
                </a:lnTo>
                <a:lnTo>
                  <a:pt x="1968" y="486003"/>
                </a:lnTo>
                <a:lnTo>
                  <a:pt x="914" y="484949"/>
                </a:lnTo>
                <a:lnTo>
                  <a:pt x="228" y="483628"/>
                </a:lnTo>
                <a:lnTo>
                  <a:pt x="0" y="482155"/>
                </a:lnTo>
                <a:lnTo>
                  <a:pt x="0" y="4762"/>
                </a:lnTo>
                <a:lnTo>
                  <a:pt x="4762" y="0"/>
                </a:lnTo>
                <a:lnTo>
                  <a:pt x="2740723" y="0"/>
                </a:lnTo>
                <a:lnTo>
                  <a:pt x="274548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77393"/>
                </a:lnTo>
                <a:lnTo>
                  <a:pt x="4762" y="477393"/>
                </a:lnTo>
                <a:lnTo>
                  <a:pt x="9525" y="482155"/>
                </a:lnTo>
                <a:lnTo>
                  <a:pt x="2745485" y="482155"/>
                </a:lnTo>
                <a:lnTo>
                  <a:pt x="2745257" y="483628"/>
                </a:lnTo>
                <a:lnTo>
                  <a:pt x="2744571" y="484949"/>
                </a:lnTo>
                <a:lnTo>
                  <a:pt x="2743517" y="486003"/>
                </a:lnTo>
                <a:lnTo>
                  <a:pt x="2742196" y="486689"/>
                </a:lnTo>
                <a:lnTo>
                  <a:pt x="2740723" y="486918"/>
                </a:lnTo>
                <a:close/>
              </a:path>
              <a:path w="2745740" h="48704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745740" h="487044">
                <a:moveTo>
                  <a:pt x="273596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735960" y="4762"/>
                </a:lnTo>
                <a:lnTo>
                  <a:pt x="2735960" y="9525"/>
                </a:lnTo>
                <a:close/>
              </a:path>
              <a:path w="2745740" h="487044">
                <a:moveTo>
                  <a:pt x="2735960" y="482155"/>
                </a:moveTo>
                <a:lnTo>
                  <a:pt x="2735960" y="4762"/>
                </a:lnTo>
                <a:lnTo>
                  <a:pt x="2740723" y="9525"/>
                </a:lnTo>
                <a:lnTo>
                  <a:pt x="2745485" y="9525"/>
                </a:lnTo>
                <a:lnTo>
                  <a:pt x="2745485" y="477393"/>
                </a:lnTo>
                <a:lnTo>
                  <a:pt x="2740723" y="477393"/>
                </a:lnTo>
                <a:lnTo>
                  <a:pt x="2735960" y="482155"/>
                </a:lnTo>
                <a:close/>
              </a:path>
              <a:path w="2745740" h="487044">
                <a:moveTo>
                  <a:pt x="2745485" y="9525"/>
                </a:moveTo>
                <a:lnTo>
                  <a:pt x="2740723" y="9525"/>
                </a:lnTo>
                <a:lnTo>
                  <a:pt x="2735960" y="4762"/>
                </a:lnTo>
                <a:lnTo>
                  <a:pt x="2745485" y="4762"/>
                </a:lnTo>
                <a:lnTo>
                  <a:pt x="2745485" y="9525"/>
                </a:lnTo>
                <a:close/>
              </a:path>
              <a:path w="2745740" h="487044">
                <a:moveTo>
                  <a:pt x="9525" y="482155"/>
                </a:moveTo>
                <a:lnTo>
                  <a:pt x="4762" y="477393"/>
                </a:lnTo>
                <a:lnTo>
                  <a:pt x="9525" y="477393"/>
                </a:lnTo>
                <a:lnTo>
                  <a:pt x="9525" y="482155"/>
                </a:lnTo>
                <a:close/>
              </a:path>
              <a:path w="2745740" h="487044">
                <a:moveTo>
                  <a:pt x="2735960" y="482155"/>
                </a:moveTo>
                <a:lnTo>
                  <a:pt x="9525" y="482155"/>
                </a:lnTo>
                <a:lnTo>
                  <a:pt x="9525" y="477393"/>
                </a:lnTo>
                <a:lnTo>
                  <a:pt x="2735960" y="477393"/>
                </a:lnTo>
                <a:lnTo>
                  <a:pt x="2735960" y="482155"/>
                </a:lnTo>
                <a:close/>
              </a:path>
              <a:path w="2745740" h="487044">
                <a:moveTo>
                  <a:pt x="2745485" y="482155"/>
                </a:moveTo>
                <a:lnTo>
                  <a:pt x="2735960" y="482155"/>
                </a:lnTo>
                <a:lnTo>
                  <a:pt x="2740723" y="477393"/>
                </a:lnTo>
                <a:lnTo>
                  <a:pt x="2745485" y="477393"/>
                </a:lnTo>
                <a:lnTo>
                  <a:pt x="2745485" y="4821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77932" y="1771535"/>
            <a:ext cx="308356" cy="115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18132" y="4421123"/>
            <a:ext cx="7589520" cy="1569720"/>
          </a:xfrm>
          <a:custGeom>
            <a:avLst/>
            <a:gdLst/>
            <a:ahLst/>
            <a:cxnLst/>
            <a:rect l="l" t="t" r="r" b="b"/>
            <a:pathLst>
              <a:path w="7589520" h="1569720">
                <a:moveTo>
                  <a:pt x="0" y="0"/>
                </a:moveTo>
                <a:lnTo>
                  <a:pt x="7589520" y="0"/>
                </a:lnTo>
                <a:lnTo>
                  <a:pt x="7589520" y="1569720"/>
                </a:lnTo>
                <a:lnTo>
                  <a:pt x="0" y="156972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13318" y="4416666"/>
            <a:ext cx="7600315" cy="1579245"/>
          </a:xfrm>
          <a:custGeom>
            <a:avLst/>
            <a:gdLst/>
            <a:ahLst/>
            <a:cxnLst/>
            <a:rect l="l" t="t" r="r" b="b"/>
            <a:pathLst>
              <a:path w="7600315" h="1579245">
                <a:moveTo>
                  <a:pt x="7595082" y="1579181"/>
                </a:moveTo>
                <a:lnTo>
                  <a:pt x="4762" y="1579181"/>
                </a:lnTo>
                <a:lnTo>
                  <a:pt x="3289" y="1578952"/>
                </a:lnTo>
                <a:lnTo>
                  <a:pt x="1968" y="1578267"/>
                </a:lnTo>
                <a:lnTo>
                  <a:pt x="914" y="1577213"/>
                </a:lnTo>
                <a:lnTo>
                  <a:pt x="228" y="1575892"/>
                </a:lnTo>
                <a:lnTo>
                  <a:pt x="0" y="1574418"/>
                </a:lnTo>
                <a:lnTo>
                  <a:pt x="0" y="4762"/>
                </a:lnTo>
                <a:lnTo>
                  <a:pt x="4762" y="0"/>
                </a:lnTo>
                <a:lnTo>
                  <a:pt x="7595082" y="0"/>
                </a:lnTo>
                <a:lnTo>
                  <a:pt x="759984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569656"/>
                </a:lnTo>
                <a:lnTo>
                  <a:pt x="4762" y="1569656"/>
                </a:lnTo>
                <a:lnTo>
                  <a:pt x="9525" y="1574418"/>
                </a:lnTo>
                <a:lnTo>
                  <a:pt x="7599845" y="1574418"/>
                </a:lnTo>
                <a:lnTo>
                  <a:pt x="7599616" y="1575892"/>
                </a:lnTo>
                <a:lnTo>
                  <a:pt x="7598943" y="1577213"/>
                </a:lnTo>
                <a:lnTo>
                  <a:pt x="7597889" y="1578267"/>
                </a:lnTo>
                <a:lnTo>
                  <a:pt x="7596555" y="1578952"/>
                </a:lnTo>
                <a:lnTo>
                  <a:pt x="7595082" y="1579181"/>
                </a:lnTo>
                <a:close/>
              </a:path>
              <a:path w="7600315" h="157924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600315" h="1579245">
                <a:moveTo>
                  <a:pt x="759032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590320" y="4762"/>
                </a:lnTo>
                <a:lnTo>
                  <a:pt x="7590320" y="9525"/>
                </a:lnTo>
                <a:close/>
              </a:path>
              <a:path w="7600315" h="1579245">
                <a:moveTo>
                  <a:pt x="7590320" y="1574418"/>
                </a:moveTo>
                <a:lnTo>
                  <a:pt x="7590320" y="4762"/>
                </a:lnTo>
                <a:lnTo>
                  <a:pt x="7595082" y="9525"/>
                </a:lnTo>
                <a:lnTo>
                  <a:pt x="7599845" y="9525"/>
                </a:lnTo>
                <a:lnTo>
                  <a:pt x="7599845" y="1569656"/>
                </a:lnTo>
                <a:lnTo>
                  <a:pt x="7595082" y="1569656"/>
                </a:lnTo>
                <a:lnTo>
                  <a:pt x="7590320" y="1574418"/>
                </a:lnTo>
                <a:close/>
              </a:path>
              <a:path w="7600315" h="1579245">
                <a:moveTo>
                  <a:pt x="7599845" y="9525"/>
                </a:moveTo>
                <a:lnTo>
                  <a:pt x="7595082" y="9525"/>
                </a:lnTo>
                <a:lnTo>
                  <a:pt x="7590320" y="4762"/>
                </a:lnTo>
                <a:lnTo>
                  <a:pt x="7599845" y="4762"/>
                </a:lnTo>
                <a:lnTo>
                  <a:pt x="7599845" y="9525"/>
                </a:lnTo>
                <a:close/>
              </a:path>
              <a:path w="7600315" h="1579245">
                <a:moveTo>
                  <a:pt x="9525" y="1574418"/>
                </a:moveTo>
                <a:lnTo>
                  <a:pt x="4762" y="1569656"/>
                </a:lnTo>
                <a:lnTo>
                  <a:pt x="9525" y="1569656"/>
                </a:lnTo>
                <a:lnTo>
                  <a:pt x="9525" y="1574418"/>
                </a:lnTo>
                <a:close/>
              </a:path>
              <a:path w="7600315" h="1579245">
                <a:moveTo>
                  <a:pt x="7590320" y="1574418"/>
                </a:moveTo>
                <a:lnTo>
                  <a:pt x="9525" y="1574418"/>
                </a:lnTo>
                <a:lnTo>
                  <a:pt x="9525" y="1569656"/>
                </a:lnTo>
                <a:lnTo>
                  <a:pt x="7590320" y="1569656"/>
                </a:lnTo>
                <a:lnTo>
                  <a:pt x="7590320" y="1574418"/>
                </a:lnTo>
                <a:close/>
              </a:path>
              <a:path w="7600315" h="1579245">
                <a:moveTo>
                  <a:pt x="7599845" y="1574418"/>
                </a:moveTo>
                <a:lnTo>
                  <a:pt x="7590320" y="1574418"/>
                </a:lnTo>
                <a:lnTo>
                  <a:pt x="7595082" y="1569656"/>
                </a:lnTo>
                <a:lnTo>
                  <a:pt x="7599845" y="1569656"/>
                </a:lnTo>
                <a:lnTo>
                  <a:pt x="7599845" y="15744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18132" y="2659633"/>
            <a:ext cx="7589520" cy="3235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20950">
              <a:lnSpc>
                <a:spcPct val="100000"/>
              </a:lnSpc>
              <a:spcBef>
                <a:spcPts val="105"/>
              </a:spcBef>
            </a:pPr>
            <a:r>
              <a:rPr dirty="0" sz="2450" spc="5" b="1" i="1">
                <a:latin typeface="Times New Roman"/>
                <a:cs typeface="Times New Roman"/>
              </a:rPr>
              <a:t>R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-100" b="1" i="1">
                <a:latin typeface="Times New Roman"/>
                <a:cs typeface="Times New Roman"/>
              </a:rPr>
              <a:t>R</a:t>
            </a:r>
            <a:r>
              <a:rPr dirty="0" baseline="-25793" sz="2100" spc="-150" b="1">
                <a:latin typeface="Times New Roman"/>
                <a:cs typeface="Times New Roman"/>
              </a:rPr>
              <a:t>1 </a:t>
            </a:r>
            <a:r>
              <a:rPr dirty="0" sz="2450">
                <a:latin typeface="Symbol"/>
                <a:cs typeface="Symbol"/>
              </a:rPr>
              <a:t>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-55" b="1" i="1">
                <a:latin typeface="Times New Roman"/>
                <a:cs typeface="Times New Roman"/>
              </a:rPr>
              <a:t>R</a:t>
            </a:r>
            <a:r>
              <a:rPr dirty="0" baseline="-25793" sz="2100" spc="-82" b="1">
                <a:latin typeface="Times New Roman"/>
                <a:cs typeface="Times New Roman"/>
              </a:rPr>
              <a:t>2 </a:t>
            </a:r>
            <a:r>
              <a:rPr dirty="0" sz="2450" spc="160">
                <a:latin typeface="Symbol"/>
                <a:cs typeface="Symbol"/>
              </a:rPr>
              <a:t></a:t>
            </a:r>
            <a:r>
              <a:rPr dirty="0" sz="2450" spc="160">
                <a:latin typeface="MT Extra"/>
                <a:cs typeface="MT Extra"/>
              </a:rPr>
              <a:t></a:t>
            </a:r>
            <a:r>
              <a:rPr dirty="0" sz="2450" spc="160">
                <a:latin typeface="Symbol"/>
                <a:cs typeface="Symbol"/>
              </a:rPr>
              <a:t></a:t>
            </a:r>
            <a:r>
              <a:rPr dirty="0" sz="2450" spc="-150">
                <a:latin typeface="Times New Roman"/>
                <a:cs typeface="Times New Roman"/>
              </a:rPr>
              <a:t> </a:t>
            </a:r>
            <a:r>
              <a:rPr dirty="0" sz="2450" spc="-70" b="1" i="1">
                <a:latin typeface="Times New Roman"/>
                <a:cs typeface="Times New Roman"/>
              </a:rPr>
              <a:t>R</a:t>
            </a:r>
            <a:r>
              <a:rPr dirty="0" baseline="-25793" sz="2100" spc="-104" b="1" i="1">
                <a:latin typeface="Times New Roman"/>
                <a:cs typeface="Times New Roman"/>
              </a:rPr>
              <a:t>n</a:t>
            </a:r>
            <a:endParaRPr baseline="-25793"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Times New Roman"/>
              <a:cs typeface="Times New Roman"/>
            </a:endParaRPr>
          </a:p>
          <a:p>
            <a:pPr marL="2550795" marR="2277110" indent="-41910">
              <a:lnSpc>
                <a:spcPct val="64800"/>
              </a:lnSpc>
              <a:tabLst>
                <a:tab pos="3234055" algn="l"/>
                <a:tab pos="4505960" algn="l"/>
              </a:tabLst>
            </a:pPr>
            <a:r>
              <a:rPr dirty="0" baseline="35147" sz="3675" spc="30" b="1" i="1">
                <a:latin typeface="Times New Roman"/>
                <a:cs typeface="Times New Roman"/>
              </a:rPr>
              <a:t>U</a:t>
            </a:r>
            <a:r>
              <a:rPr dirty="0" baseline="33730" sz="2100" spc="30" b="1">
                <a:latin typeface="Times New Roman"/>
                <a:cs typeface="Times New Roman"/>
              </a:rPr>
              <a:t>1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baseline="35147" sz="3675" spc="97" b="1" i="1">
                <a:latin typeface="Times New Roman"/>
                <a:cs typeface="Times New Roman"/>
              </a:rPr>
              <a:t>U</a:t>
            </a:r>
            <a:r>
              <a:rPr dirty="0" baseline="33730" sz="2100" spc="97" b="1">
                <a:latin typeface="Times New Roman"/>
                <a:cs typeface="Times New Roman"/>
              </a:rPr>
              <a:t>2 </a:t>
            </a:r>
            <a:r>
              <a:rPr dirty="0" sz="2450" spc="150">
                <a:latin typeface="Symbol"/>
                <a:cs typeface="Symbol"/>
              </a:rPr>
              <a:t></a:t>
            </a:r>
            <a:r>
              <a:rPr dirty="0" sz="2450" spc="150">
                <a:latin typeface="MT Extra"/>
                <a:cs typeface="MT Extra"/>
              </a:rPr>
              <a:t></a:t>
            </a:r>
            <a:r>
              <a:rPr dirty="0" sz="2450" spc="150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baseline="35147" sz="3675" spc="97" b="1" i="1">
                <a:latin typeface="Times New Roman"/>
                <a:cs typeface="Times New Roman"/>
              </a:rPr>
              <a:t>U</a:t>
            </a:r>
            <a:r>
              <a:rPr dirty="0" baseline="35714" sz="2100" spc="97" b="1" i="1">
                <a:latin typeface="Times New Roman"/>
                <a:cs typeface="Times New Roman"/>
              </a:rPr>
              <a:t>n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b="1" i="1">
                <a:latin typeface="Times New Roman"/>
                <a:cs typeface="Times New Roman"/>
              </a:rPr>
              <a:t>I  </a:t>
            </a:r>
            <a:r>
              <a:rPr dirty="0" sz="2450" spc="-95" b="1" i="1">
                <a:latin typeface="Times New Roman"/>
                <a:cs typeface="Times New Roman"/>
              </a:rPr>
              <a:t>R</a:t>
            </a:r>
            <a:r>
              <a:rPr dirty="0" baseline="-25793" sz="2100" spc="-142" b="1">
                <a:latin typeface="Times New Roman"/>
                <a:cs typeface="Times New Roman"/>
              </a:rPr>
              <a:t>1	</a:t>
            </a:r>
            <a:r>
              <a:rPr dirty="0" sz="2450" spc="-50" b="1" i="1">
                <a:latin typeface="Times New Roman"/>
                <a:cs typeface="Times New Roman"/>
              </a:rPr>
              <a:t>R</a:t>
            </a:r>
            <a:r>
              <a:rPr dirty="0" baseline="-25793" sz="2100" spc="-75" b="1">
                <a:latin typeface="Times New Roman"/>
                <a:cs typeface="Times New Roman"/>
              </a:rPr>
              <a:t>2	</a:t>
            </a:r>
            <a:r>
              <a:rPr dirty="0" sz="2450" spc="-65" b="1" i="1">
                <a:latin typeface="Times New Roman"/>
                <a:cs typeface="Times New Roman"/>
              </a:rPr>
              <a:t>R</a:t>
            </a:r>
            <a:r>
              <a:rPr dirty="0" baseline="-25793" sz="2100" spc="-97" b="1" i="1">
                <a:latin typeface="Times New Roman"/>
                <a:cs typeface="Times New Roman"/>
              </a:rPr>
              <a:t>n</a:t>
            </a:r>
            <a:endParaRPr baseline="-25793"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algn="just" marL="90805" marR="161925" indent="408940">
              <a:lnSpc>
                <a:spcPct val="100000"/>
              </a:lnSpc>
            </a:pPr>
            <a:r>
              <a:rPr dirty="0" sz="3200" b="1">
                <a:latin typeface="华文楷体"/>
                <a:cs typeface="华文楷体"/>
              </a:rPr>
              <a:t>串联电路中每一个电阻都要分担一部分 电压，电阻越大，分担的电压就越多，这 </a:t>
            </a:r>
            <a:r>
              <a:rPr dirty="0" sz="3200" b="1">
                <a:latin typeface="华文楷体"/>
                <a:cs typeface="华文楷体"/>
              </a:rPr>
              <a:t>就是串联电路的</a:t>
            </a:r>
            <a:r>
              <a:rPr dirty="0" sz="3200" b="1">
                <a:solidFill>
                  <a:srgbClr val="FF0000"/>
                </a:solidFill>
                <a:latin typeface="华文楷体"/>
                <a:cs typeface="华文楷体"/>
              </a:rPr>
              <a:t>分压作用</a:t>
            </a:r>
            <a:r>
              <a:rPr dirty="0" sz="3200" b="1">
                <a:latin typeface="华文楷体"/>
                <a:cs typeface="华文楷体"/>
              </a:rPr>
              <a:t>。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68723" y="1560575"/>
            <a:ext cx="2569845" cy="467995"/>
          </a:xfrm>
          <a:custGeom>
            <a:avLst/>
            <a:gdLst/>
            <a:ahLst/>
            <a:cxnLst/>
            <a:rect l="l" t="t" r="r" b="b"/>
            <a:pathLst>
              <a:path w="2569845" h="467994">
                <a:moveTo>
                  <a:pt x="0" y="0"/>
                </a:moveTo>
                <a:lnTo>
                  <a:pt x="2569464" y="0"/>
                </a:lnTo>
                <a:lnTo>
                  <a:pt x="2569464" y="467868"/>
                </a:lnTo>
                <a:lnTo>
                  <a:pt x="0" y="46786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320387" y="1548384"/>
            <a:ext cx="248221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b="1" i="1">
                <a:latin typeface="Times New Roman"/>
                <a:cs typeface="Times New Roman"/>
              </a:rPr>
              <a:t>I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25" b="1" i="1">
                <a:latin typeface="Times New Roman"/>
                <a:cs typeface="Times New Roman"/>
              </a:rPr>
              <a:t>I</a:t>
            </a:r>
            <a:r>
              <a:rPr dirty="0" baseline="-25793" sz="2100" spc="37" b="1">
                <a:latin typeface="Times New Roman"/>
                <a:cs typeface="Times New Roman"/>
              </a:rPr>
              <a:t>1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70" b="1" i="1">
                <a:latin typeface="Times New Roman"/>
                <a:cs typeface="Times New Roman"/>
              </a:rPr>
              <a:t>I</a:t>
            </a:r>
            <a:r>
              <a:rPr dirty="0" baseline="-25793" sz="2100" spc="104" b="1">
                <a:latin typeface="Times New Roman"/>
                <a:cs typeface="Times New Roman"/>
              </a:rPr>
              <a:t>2 </a:t>
            </a:r>
            <a:r>
              <a:rPr dirty="0" sz="2450" spc="145">
                <a:latin typeface="Symbol"/>
                <a:cs typeface="Symbol"/>
              </a:rPr>
              <a:t></a:t>
            </a:r>
            <a:r>
              <a:rPr dirty="0" sz="2450" spc="145">
                <a:latin typeface="MT Extra"/>
                <a:cs typeface="MT Extra"/>
              </a:rPr>
              <a:t></a:t>
            </a:r>
            <a:r>
              <a:rPr dirty="0" sz="2450" spc="145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55" b="1" i="1">
                <a:latin typeface="Times New Roman"/>
                <a:cs typeface="Times New Roman"/>
              </a:rPr>
              <a:t>I</a:t>
            </a:r>
            <a:r>
              <a:rPr dirty="0" baseline="-25793" sz="2100" spc="82" b="1" i="1">
                <a:latin typeface="Times New Roman"/>
                <a:cs typeface="Times New Roman"/>
              </a:rPr>
              <a:t>n</a:t>
            </a:r>
            <a:endParaRPr baseline="-25793"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59198" y="1551050"/>
            <a:ext cx="2588895" cy="487045"/>
          </a:xfrm>
          <a:custGeom>
            <a:avLst/>
            <a:gdLst/>
            <a:ahLst/>
            <a:cxnLst/>
            <a:rect l="l" t="t" r="r" b="b"/>
            <a:pathLst>
              <a:path w="2588895" h="487044">
                <a:moveTo>
                  <a:pt x="2588514" y="486918"/>
                </a:moveTo>
                <a:lnTo>
                  <a:pt x="0" y="486918"/>
                </a:lnTo>
                <a:lnTo>
                  <a:pt x="0" y="0"/>
                </a:lnTo>
                <a:lnTo>
                  <a:pt x="2588514" y="0"/>
                </a:lnTo>
                <a:lnTo>
                  <a:pt x="258851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77393"/>
                </a:lnTo>
                <a:lnTo>
                  <a:pt x="4762" y="477393"/>
                </a:lnTo>
                <a:lnTo>
                  <a:pt x="9525" y="482155"/>
                </a:lnTo>
                <a:lnTo>
                  <a:pt x="2588514" y="482155"/>
                </a:lnTo>
                <a:lnTo>
                  <a:pt x="2588514" y="486918"/>
                </a:lnTo>
                <a:close/>
              </a:path>
              <a:path w="2588895" h="48704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588895" h="487044">
                <a:moveTo>
                  <a:pt x="257898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578989" y="4762"/>
                </a:lnTo>
                <a:lnTo>
                  <a:pt x="2578989" y="9525"/>
                </a:lnTo>
                <a:close/>
              </a:path>
              <a:path w="2588895" h="487044">
                <a:moveTo>
                  <a:pt x="2578989" y="482155"/>
                </a:moveTo>
                <a:lnTo>
                  <a:pt x="2578989" y="4762"/>
                </a:lnTo>
                <a:lnTo>
                  <a:pt x="2583751" y="9525"/>
                </a:lnTo>
                <a:lnTo>
                  <a:pt x="2588514" y="9525"/>
                </a:lnTo>
                <a:lnTo>
                  <a:pt x="2588514" y="477393"/>
                </a:lnTo>
                <a:lnTo>
                  <a:pt x="2583751" y="477393"/>
                </a:lnTo>
                <a:lnTo>
                  <a:pt x="2578989" y="482155"/>
                </a:lnTo>
                <a:close/>
              </a:path>
              <a:path w="2588895" h="487044">
                <a:moveTo>
                  <a:pt x="2588514" y="9525"/>
                </a:moveTo>
                <a:lnTo>
                  <a:pt x="2583751" y="9525"/>
                </a:lnTo>
                <a:lnTo>
                  <a:pt x="2578989" y="4762"/>
                </a:lnTo>
                <a:lnTo>
                  <a:pt x="2588514" y="4762"/>
                </a:lnTo>
                <a:lnTo>
                  <a:pt x="2588514" y="9525"/>
                </a:lnTo>
                <a:close/>
              </a:path>
              <a:path w="2588895" h="487044">
                <a:moveTo>
                  <a:pt x="9525" y="482155"/>
                </a:moveTo>
                <a:lnTo>
                  <a:pt x="4762" y="477393"/>
                </a:lnTo>
                <a:lnTo>
                  <a:pt x="9525" y="477393"/>
                </a:lnTo>
                <a:lnTo>
                  <a:pt x="9525" y="482155"/>
                </a:lnTo>
                <a:close/>
              </a:path>
              <a:path w="2588895" h="487044">
                <a:moveTo>
                  <a:pt x="2578989" y="482155"/>
                </a:moveTo>
                <a:lnTo>
                  <a:pt x="9525" y="482155"/>
                </a:lnTo>
                <a:lnTo>
                  <a:pt x="9525" y="477393"/>
                </a:lnTo>
                <a:lnTo>
                  <a:pt x="2578989" y="477393"/>
                </a:lnTo>
                <a:lnTo>
                  <a:pt x="2578989" y="482155"/>
                </a:lnTo>
                <a:close/>
              </a:path>
              <a:path w="2588895" h="487044">
                <a:moveTo>
                  <a:pt x="2588514" y="482155"/>
                </a:moveTo>
                <a:lnTo>
                  <a:pt x="2578989" y="482155"/>
                </a:lnTo>
                <a:lnTo>
                  <a:pt x="2583751" y="477393"/>
                </a:lnTo>
                <a:lnTo>
                  <a:pt x="2588514" y="477393"/>
                </a:lnTo>
                <a:lnTo>
                  <a:pt x="2588514" y="4821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0371" y="2365248"/>
            <a:ext cx="2601595" cy="792480"/>
          </a:xfrm>
          <a:custGeom>
            <a:avLst/>
            <a:gdLst/>
            <a:ahLst/>
            <a:cxnLst/>
            <a:rect l="l" t="t" r="r" b="b"/>
            <a:pathLst>
              <a:path w="2601595" h="792480">
                <a:moveTo>
                  <a:pt x="0" y="0"/>
                </a:moveTo>
                <a:lnTo>
                  <a:pt x="2601468" y="0"/>
                </a:lnTo>
                <a:lnTo>
                  <a:pt x="2601468" y="792480"/>
                </a:lnTo>
                <a:lnTo>
                  <a:pt x="0" y="79248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90846" y="2355723"/>
            <a:ext cx="2620645" cy="811530"/>
          </a:xfrm>
          <a:custGeom>
            <a:avLst/>
            <a:gdLst/>
            <a:ahLst/>
            <a:cxnLst/>
            <a:rect l="l" t="t" r="r" b="b"/>
            <a:pathLst>
              <a:path w="2620645" h="811530">
                <a:moveTo>
                  <a:pt x="2615755" y="811529"/>
                </a:moveTo>
                <a:lnTo>
                  <a:pt x="4762" y="811529"/>
                </a:lnTo>
                <a:lnTo>
                  <a:pt x="3289" y="811301"/>
                </a:lnTo>
                <a:lnTo>
                  <a:pt x="1968" y="810615"/>
                </a:lnTo>
                <a:lnTo>
                  <a:pt x="914" y="809561"/>
                </a:lnTo>
                <a:lnTo>
                  <a:pt x="228" y="808240"/>
                </a:lnTo>
                <a:lnTo>
                  <a:pt x="0" y="806767"/>
                </a:lnTo>
                <a:lnTo>
                  <a:pt x="0" y="4762"/>
                </a:lnTo>
                <a:lnTo>
                  <a:pt x="4762" y="0"/>
                </a:lnTo>
                <a:lnTo>
                  <a:pt x="2615755" y="0"/>
                </a:lnTo>
                <a:lnTo>
                  <a:pt x="262051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02004"/>
                </a:lnTo>
                <a:lnTo>
                  <a:pt x="4762" y="802004"/>
                </a:lnTo>
                <a:lnTo>
                  <a:pt x="9525" y="806767"/>
                </a:lnTo>
                <a:lnTo>
                  <a:pt x="2620518" y="806767"/>
                </a:lnTo>
                <a:lnTo>
                  <a:pt x="2620289" y="808240"/>
                </a:lnTo>
                <a:lnTo>
                  <a:pt x="2619603" y="809561"/>
                </a:lnTo>
                <a:lnTo>
                  <a:pt x="2618549" y="810615"/>
                </a:lnTo>
                <a:lnTo>
                  <a:pt x="2617228" y="811301"/>
                </a:lnTo>
                <a:lnTo>
                  <a:pt x="2615755" y="811529"/>
                </a:lnTo>
                <a:close/>
              </a:path>
              <a:path w="2620645" h="81153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620645" h="811530">
                <a:moveTo>
                  <a:pt x="261099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610993" y="4762"/>
                </a:lnTo>
                <a:lnTo>
                  <a:pt x="2610993" y="9525"/>
                </a:lnTo>
                <a:close/>
              </a:path>
              <a:path w="2620645" h="811530">
                <a:moveTo>
                  <a:pt x="2610993" y="806767"/>
                </a:moveTo>
                <a:lnTo>
                  <a:pt x="2610993" y="4762"/>
                </a:lnTo>
                <a:lnTo>
                  <a:pt x="2615755" y="9525"/>
                </a:lnTo>
                <a:lnTo>
                  <a:pt x="2620518" y="9525"/>
                </a:lnTo>
                <a:lnTo>
                  <a:pt x="2620518" y="802004"/>
                </a:lnTo>
                <a:lnTo>
                  <a:pt x="2615755" y="802004"/>
                </a:lnTo>
                <a:lnTo>
                  <a:pt x="2610993" y="806767"/>
                </a:lnTo>
                <a:close/>
              </a:path>
              <a:path w="2620645" h="811530">
                <a:moveTo>
                  <a:pt x="2620518" y="9525"/>
                </a:moveTo>
                <a:lnTo>
                  <a:pt x="2615755" y="9525"/>
                </a:lnTo>
                <a:lnTo>
                  <a:pt x="2610993" y="4762"/>
                </a:lnTo>
                <a:lnTo>
                  <a:pt x="2620518" y="4762"/>
                </a:lnTo>
                <a:lnTo>
                  <a:pt x="2620518" y="9525"/>
                </a:lnTo>
                <a:close/>
              </a:path>
              <a:path w="2620645" h="811530">
                <a:moveTo>
                  <a:pt x="9525" y="806767"/>
                </a:moveTo>
                <a:lnTo>
                  <a:pt x="4762" y="802004"/>
                </a:lnTo>
                <a:lnTo>
                  <a:pt x="9525" y="802004"/>
                </a:lnTo>
                <a:lnTo>
                  <a:pt x="9525" y="806767"/>
                </a:lnTo>
                <a:close/>
              </a:path>
              <a:path w="2620645" h="811530">
                <a:moveTo>
                  <a:pt x="2610993" y="806767"/>
                </a:moveTo>
                <a:lnTo>
                  <a:pt x="9525" y="806767"/>
                </a:lnTo>
                <a:lnTo>
                  <a:pt x="9525" y="802004"/>
                </a:lnTo>
                <a:lnTo>
                  <a:pt x="2610993" y="802004"/>
                </a:lnTo>
                <a:lnTo>
                  <a:pt x="2610993" y="806767"/>
                </a:lnTo>
                <a:close/>
              </a:path>
              <a:path w="2620645" h="811530">
                <a:moveTo>
                  <a:pt x="2620518" y="806767"/>
                </a:moveTo>
                <a:lnTo>
                  <a:pt x="2610993" y="806767"/>
                </a:lnTo>
                <a:lnTo>
                  <a:pt x="2615755" y="802004"/>
                </a:lnTo>
                <a:lnTo>
                  <a:pt x="2620518" y="802004"/>
                </a:lnTo>
                <a:lnTo>
                  <a:pt x="2620518" y="8067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03069" y="1849640"/>
            <a:ext cx="195833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Times New Roman"/>
                <a:cs typeface="Times New Roman"/>
              </a:rPr>
              <a:t>2.</a:t>
            </a:r>
            <a:r>
              <a:rPr dirty="0" sz="3200" b="1">
                <a:latin typeface="华文楷体"/>
                <a:cs typeface="华文楷体"/>
              </a:rPr>
              <a:t>并联电路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1228" y="1242060"/>
            <a:ext cx="2491740" cy="467995"/>
          </a:xfrm>
          <a:custGeom>
            <a:avLst/>
            <a:gdLst/>
            <a:ahLst/>
            <a:cxnLst/>
            <a:rect l="l" t="t" r="r" b="b"/>
            <a:pathLst>
              <a:path w="2491740" h="467994">
                <a:moveTo>
                  <a:pt x="0" y="0"/>
                </a:moveTo>
                <a:lnTo>
                  <a:pt x="2491739" y="0"/>
                </a:lnTo>
                <a:lnTo>
                  <a:pt x="2491739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91228" y="1230261"/>
            <a:ext cx="2491740" cy="4000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dirty="0" sz="2450" i="1">
                <a:latin typeface="Times New Roman"/>
                <a:cs typeface="Times New Roman"/>
              </a:rPr>
              <a:t>I </a:t>
            </a:r>
            <a:r>
              <a:rPr dirty="0" sz="2450" b="0">
                <a:latin typeface="Symbol"/>
                <a:cs typeface="Symbol"/>
              </a:rPr>
              <a:t></a:t>
            </a:r>
            <a:r>
              <a:rPr dirty="0" sz="2450" b="0">
                <a:latin typeface="Times New Roman"/>
                <a:cs typeface="Times New Roman"/>
              </a:rPr>
              <a:t> </a:t>
            </a:r>
            <a:r>
              <a:rPr dirty="0" sz="2450" spc="25" i="1">
                <a:latin typeface="Times New Roman"/>
                <a:cs typeface="Times New Roman"/>
              </a:rPr>
              <a:t>I</a:t>
            </a:r>
            <a:r>
              <a:rPr dirty="0" baseline="-25793" sz="2100" spc="37">
                <a:latin typeface="Times New Roman"/>
                <a:cs typeface="Times New Roman"/>
              </a:rPr>
              <a:t>1 </a:t>
            </a:r>
            <a:r>
              <a:rPr dirty="0" sz="2450" b="0">
                <a:latin typeface="Symbol"/>
                <a:cs typeface="Symbol"/>
              </a:rPr>
              <a:t></a:t>
            </a:r>
            <a:r>
              <a:rPr dirty="0" sz="2450" b="0">
                <a:latin typeface="Times New Roman"/>
                <a:cs typeface="Times New Roman"/>
              </a:rPr>
              <a:t> </a:t>
            </a:r>
            <a:r>
              <a:rPr dirty="0" sz="2450" spc="70" i="1">
                <a:latin typeface="Times New Roman"/>
                <a:cs typeface="Times New Roman"/>
              </a:rPr>
              <a:t>I</a:t>
            </a:r>
            <a:r>
              <a:rPr dirty="0" baseline="-25793" sz="2100" spc="104">
                <a:latin typeface="Times New Roman"/>
                <a:cs typeface="Times New Roman"/>
              </a:rPr>
              <a:t>2 </a:t>
            </a:r>
            <a:r>
              <a:rPr dirty="0" sz="2450" spc="165" b="0">
                <a:latin typeface="Symbol"/>
                <a:cs typeface="Symbol"/>
              </a:rPr>
              <a:t></a:t>
            </a:r>
            <a:r>
              <a:rPr dirty="0" sz="2450" spc="165" b="0">
                <a:latin typeface="MT Extra"/>
                <a:cs typeface="MT Extra"/>
              </a:rPr>
              <a:t></a:t>
            </a:r>
            <a:r>
              <a:rPr dirty="0" sz="2450" spc="165" b="0">
                <a:latin typeface="Symbol"/>
                <a:cs typeface="Symbol"/>
              </a:rPr>
              <a:t></a:t>
            </a:r>
            <a:r>
              <a:rPr dirty="0" sz="2450" spc="-100" b="0">
                <a:latin typeface="Times New Roman"/>
                <a:cs typeface="Times New Roman"/>
              </a:rPr>
              <a:t> </a:t>
            </a:r>
            <a:r>
              <a:rPr dirty="0" sz="2450" spc="55" i="1">
                <a:latin typeface="Times New Roman"/>
                <a:cs typeface="Times New Roman"/>
              </a:rPr>
              <a:t>I</a:t>
            </a:r>
            <a:r>
              <a:rPr dirty="0" baseline="-25793" sz="2100" spc="82" i="1">
                <a:latin typeface="Times New Roman"/>
                <a:cs typeface="Times New Roman"/>
              </a:rPr>
              <a:t>n</a:t>
            </a:r>
            <a:endParaRPr baseline="-25793"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81703" y="1232535"/>
            <a:ext cx="2510790" cy="487045"/>
          </a:xfrm>
          <a:custGeom>
            <a:avLst/>
            <a:gdLst/>
            <a:ahLst/>
            <a:cxnLst/>
            <a:rect l="l" t="t" r="r" b="b"/>
            <a:pathLst>
              <a:path w="2510790" h="487044">
                <a:moveTo>
                  <a:pt x="2506027" y="486917"/>
                </a:moveTo>
                <a:lnTo>
                  <a:pt x="4762" y="486917"/>
                </a:lnTo>
                <a:lnTo>
                  <a:pt x="3289" y="486689"/>
                </a:lnTo>
                <a:lnTo>
                  <a:pt x="1968" y="486003"/>
                </a:lnTo>
                <a:lnTo>
                  <a:pt x="914" y="484949"/>
                </a:lnTo>
                <a:lnTo>
                  <a:pt x="228" y="483628"/>
                </a:lnTo>
                <a:lnTo>
                  <a:pt x="0" y="482155"/>
                </a:lnTo>
                <a:lnTo>
                  <a:pt x="0" y="4762"/>
                </a:lnTo>
                <a:lnTo>
                  <a:pt x="4762" y="0"/>
                </a:lnTo>
                <a:lnTo>
                  <a:pt x="2506027" y="0"/>
                </a:lnTo>
                <a:lnTo>
                  <a:pt x="2510790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477392"/>
                </a:lnTo>
                <a:lnTo>
                  <a:pt x="4762" y="477392"/>
                </a:lnTo>
                <a:lnTo>
                  <a:pt x="9525" y="482155"/>
                </a:lnTo>
                <a:lnTo>
                  <a:pt x="2510790" y="482155"/>
                </a:lnTo>
                <a:lnTo>
                  <a:pt x="2510561" y="483628"/>
                </a:lnTo>
                <a:lnTo>
                  <a:pt x="2509875" y="484949"/>
                </a:lnTo>
                <a:lnTo>
                  <a:pt x="2508821" y="486003"/>
                </a:lnTo>
                <a:lnTo>
                  <a:pt x="2507500" y="486689"/>
                </a:lnTo>
                <a:lnTo>
                  <a:pt x="2506027" y="486917"/>
                </a:lnTo>
                <a:close/>
              </a:path>
              <a:path w="2510790" h="487044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2510790" h="487044">
                <a:moveTo>
                  <a:pt x="250126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2501265" y="4762"/>
                </a:lnTo>
                <a:lnTo>
                  <a:pt x="2501265" y="9524"/>
                </a:lnTo>
                <a:close/>
              </a:path>
              <a:path w="2510790" h="487044">
                <a:moveTo>
                  <a:pt x="2501265" y="482155"/>
                </a:moveTo>
                <a:lnTo>
                  <a:pt x="2501265" y="4762"/>
                </a:lnTo>
                <a:lnTo>
                  <a:pt x="2506027" y="9524"/>
                </a:lnTo>
                <a:lnTo>
                  <a:pt x="2510790" y="9524"/>
                </a:lnTo>
                <a:lnTo>
                  <a:pt x="2510790" y="477392"/>
                </a:lnTo>
                <a:lnTo>
                  <a:pt x="2506027" y="477392"/>
                </a:lnTo>
                <a:lnTo>
                  <a:pt x="2501265" y="482155"/>
                </a:lnTo>
                <a:close/>
              </a:path>
              <a:path w="2510790" h="487044">
                <a:moveTo>
                  <a:pt x="2510790" y="9524"/>
                </a:moveTo>
                <a:lnTo>
                  <a:pt x="2506027" y="9524"/>
                </a:lnTo>
                <a:lnTo>
                  <a:pt x="2501265" y="4762"/>
                </a:lnTo>
                <a:lnTo>
                  <a:pt x="2510790" y="4762"/>
                </a:lnTo>
                <a:lnTo>
                  <a:pt x="2510790" y="9524"/>
                </a:lnTo>
                <a:close/>
              </a:path>
              <a:path w="2510790" h="487044">
                <a:moveTo>
                  <a:pt x="9525" y="482155"/>
                </a:moveTo>
                <a:lnTo>
                  <a:pt x="4762" y="477392"/>
                </a:lnTo>
                <a:lnTo>
                  <a:pt x="9525" y="477392"/>
                </a:lnTo>
                <a:lnTo>
                  <a:pt x="9525" y="482155"/>
                </a:lnTo>
                <a:close/>
              </a:path>
              <a:path w="2510790" h="487044">
                <a:moveTo>
                  <a:pt x="2501265" y="482155"/>
                </a:moveTo>
                <a:lnTo>
                  <a:pt x="9525" y="482155"/>
                </a:lnTo>
                <a:lnTo>
                  <a:pt x="9525" y="477392"/>
                </a:lnTo>
                <a:lnTo>
                  <a:pt x="2501265" y="477392"/>
                </a:lnTo>
                <a:lnTo>
                  <a:pt x="2501265" y="482155"/>
                </a:lnTo>
                <a:close/>
              </a:path>
              <a:path w="2510790" h="487044">
                <a:moveTo>
                  <a:pt x="2510790" y="482155"/>
                </a:moveTo>
                <a:lnTo>
                  <a:pt x="2501265" y="482155"/>
                </a:lnTo>
                <a:lnTo>
                  <a:pt x="2506027" y="477392"/>
                </a:lnTo>
                <a:lnTo>
                  <a:pt x="2510790" y="477392"/>
                </a:lnTo>
                <a:lnTo>
                  <a:pt x="2510790" y="4821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91228" y="1816607"/>
            <a:ext cx="2830195" cy="467995"/>
          </a:xfrm>
          <a:custGeom>
            <a:avLst/>
            <a:gdLst/>
            <a:ahLst/>
            <a:cxnLst/>
            <a:rect l="l" t="t" r="r" b="b"/>
            <a:pathLst>
              <a:path w="2830195" h="467994">
                <a:moveTo>
                  <a:pt x="0" y="0"/>
                </a:moveTo>
                <a:lnTo>
                  <a:pt x="2830068" y="0"/>
                </a:lnTo>
                <a:lnTo>
                  <a:pt x="2830068" y="467868"/>
                </a:lnTo>
                <a:lnTo>
                  <a:pt x="0" y="46786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91228" y="1804301"/>
            <a:ext cx="283019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05"/>
              </a:spcBef>
            </a:pPr>
            <a:r>
              <a:rPr dirty="0" sz="2450" spc="5" b="1" i="1">
                <a:latin typeface="Times New Roman"/>
                <a:cs typeface="Times New Roman"/>
              </a:rPr>
              <a:t>U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20" b="1" i="1">
                <a:latin typeface="Times New Roman"/>
                <a:cs typeface="Times New Roman"/>
              </a:rPr>
              <a:t>U</a:t>
            </a:r>
            <a:r>
              <a:rPr dirty="0" baseline="-25793" sz="2100" spc="30" b="1">
                <a:latin typeface="Times New Roman"/>
                <a:cs typeface="Times New Roman"/>
              </a:rPr>
              <a:t>1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65" b="1" i="1">
                <a:latin typeface="Times New Roman"/>
                <a:cs typeface="Times New Roman"/>
              </a:rPr>
              <a:t>U</a:t>
            </a:r>
            <a:r>
              <a:rPr dirty="0" baseline="-25793" sz="2100" spc="97" b="1">
                <a:latin typeface="Times New Roman"/>
                <a:cs typeface="Times New Roman"/>
              </a:rPr>
              <a:t>2 </a:t>
            </a:r>
            <a:r>
              <a:rPr dirty="0" sz="2450" spc="145">
                <a:latin typeface="Symbol"/>
                <a:cs typeface="Symbol"/>
              </a:rPr>
              <a:t></a:t>
            </a:r>
            <a:r>
              <a:rPr dirty="0" sz="2450" spc="145">
                <a:latin typeface="MT Extra"/>
                <a:cs typeface="MT Extra"/>
              </a:rPr>
              <a:t></a:t>
            </a:r>
            <a:r>
              <a:rPr dirty="0" sz="2450" spc="145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 spc="-155">
                <a:latin typeface="Times New Roman"/>
                <a:cs typeface="Times New Roman"/>
              </a:rPr>
              <a:t> </a:t>
            </a:r>
            <a:r>
              <a:rPr dirty="0" sz="2450" spc="50" b="1" i="1">
                <a:latin typeface="Times New Roman"/>
                <a:cs typeface="Times New Roman"/>
              </a:rPr>
              <a:t>U</a:t>
            </a:r>
            <a:r>
              <a:rPr dirty="0" baseline="-25793" sz="2100" spc="75" b="1" i="1">
                <a:latin typeface="Times New Roman"/>
                <a:cs typeface="Times New Roman"/>
              </a:rPr>
              <a:t>n</a:t>
            </a:r>
            <a:endParaRPr baseline="-25793"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81703" y="1807082"/>
            <a:ext cx="2849245" cy="487045"/>
          </a:xfrm>
          <a:custGeom>
            <a:avLst/>
            <a:gdLst/>
            <a:ahLst/>
            <a:cxnLst/>
            <a:rect l="l" t="t" r="r" b="b"/>
            <a:pathLst>
              <a:path w="2849245" h="487044">
                <a:moveTo>
                  <a:pt x="2844355" y="486918"/>
                </a:moveTo>
                <a:lnTo>
                  <a:pt x="4762" y="486918"/>
                </a:lnTo>
                <a:lnTo>
                  <a:pt x="3289" y="486689"/>
                </a:lnTo>
                <a:lnTo>
                  <a:pt x="1968" y="486003"/>
                </a:lnTo>
                <a:lnTo>
                  <a:pt x="914" y="484949"/>
                </a:lnTo>
                <a:lnTo>
                  <a:pt x="228" y="483628"/>
                </a:lnTo>
                <a:lnTo>
                  <a:pt x="0" y="482155"/>
                </a:lnTo>
                <a:lnTo>
                  <a:pt x="0" y="4762"/>
                </a:lnTo>
                <a:lnTo>
                  <a:pt x="4762" y="0"/>
                </a:lnTo>
                <a:lnTo>
                  <a:pt x="2844355" y="0"/>
                </a:lnTo>
                <a:lnTo>
                  <a:pt x="284911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77393"/>
                </a:lnTo>
                <a:lnTo>
                  <a:pt x="4762" y="477393"/>
                </a:lnTo>
                <a:lnTo>
                  <a:pt x="9525" y="482155"/>
                </a:lnTo>
                <a:lnTo>
                  <a:pt x="2849118" y="482155"/>
                </a:lnTo>
                <a:lnTo>
                  <a:pt x="2848889" y="483628"/>
                </a:lnTo>
                <a:lnTo>
                  <a:pt x="2848203" y="484949"/>
                </a:lnTo>
                <a:lnTo>
                  <a:pt x="2847149" y="486003"/>
                </a:lnTo>
                <a:lnTo>
                  <a:pt x="2845828" y="486689"/>
                </a:lnTo>
                <a:lnTo>
                  <a:pt x="2844355" y="486918"/>
                </a:lnTo>
                <a:close/>
              </a:path>
              <a:path w="2849245" h="48704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849245" h="487044">
                <a:moveTo>
                  <a:pt x="283959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839593" y="4762"/>
                </a:lnTo>
                <a:lnTo>
                  <a:pt x="2839593" y="9525"/>
                </a:lnTo>
                <a:close/>
              </a:path>
              <a:path w="2849245" h="487044">
                <a:moveTo>
                  <a:pt x="2839593" y="482155"/>
                </a:moveTo>
                <a:lnTo>
                  <a:pt x="2839593" y="4762"/>
                </a:lnTo>
                <a:lnTo>
                  <a:pt x="2844355" y="9525"/>
                </a:lnTo>
                <a:lnTo>
                  <a:pt x="2849118" y="9525"/>
                </a:lnTo>
                <a:lnTo>
                  <a:pt x="2849118" y="477393"/>
                </a:lnTo>
                <a:lnTo>
                  <a:pt x="2844355" y="477393"/>
                </a:lnTo>
                <a:lnTo>
                  <a:pt x="2839593" y="482155"/>
                </a:lnTo>
                <a:close/>
              </a:path>
              <a:path w="2849245" h="487044">
                <a:moveTo>
                  <a:pt x="2849118" y="9525"/>
                </a:moveTo>
                <a:lnTo>
                  <a:pt x="2844355" y="9525"/>
                </a:lnTo>
                <a:lnTo>
                  <a:pt x="2839593" y="4762"/>
                </a:lnTo>
                <a:lnTo>
                  <a:pt x="2849118" y="4762"/>
                </a:lnTo>
                <a:lnTo>
                  <a:pt x="2849118" y="9525"/>
                </a:lnTo>
                <a:close/>
              </a:path>
              <a:path w="2849245" h="487044">
                <a:moveTo>
                  <a:pt x="9525" y="482155"/>
                </a:moveTo>
                <a:lnTo>
                  <a:pt x="4762" y="477393"/>
                </a:lnTo>
                <a:lnTo>
                  <a:pt x="9525" y="477393"/>
                </a:lnTo>
                <a:lnTo>
                  <a:pt x="9525" y="482155"/>
                </a:lnTo>
                <a:close/>
              </a:path>
              <a:path w="2849245" h="487044">
                <a:moveTo>
                  <a:pt x="2839593" y="482155"/>
                </a:moveTo>
                <a:lnTo>
                  <a:pt x="9525" y="482155"/>
                </a:lnTo>
                <a:lnTo>
                  <a:pt x="9525" y="477393"/>
                </a:lnTo>
                <a:lnTo>
                  <a:pt x="2839593" y="477393"/>
                </a:lnTo>
                <a:lnTo>
                  <a:pt x="2839593" y="482155"/>
                </a:lnTo>
                <a:close/>
              </a:path>
              <a:path w="2849245" h="487044">
                <a:moveTo>
                  <a:pt x="2849118" y="482155"/>
                </a:moveTo>
                <a:lnTo>
                  <a:pt x="2839593" y="482155"/>
                </a:lnTo>
                <a:lnTo>
                  <a:pt x="2844355" y="477393"/>
                </a:lnTo>
                <a:lnTo>
                  <a:pt x="2849118" y="477393"/>
                </a:lnTo>
                <a:lnTo>
                  <a:pt x="2849118" y="4821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37863" y="1455940"/>
            <a:ext cx="308610" cy="1358900"/>
          </a:xfrm>
          <a:custGeom>
            <a:avLst/>
            <a:gdLst/>
            <a:ahLst/>
            <a:cxnLst/>
            <a:rect l="l" t="t" r="r" b="b"/>
            <a:pathLst>
              <a:path w="308610" h="1358900">
                <a:moveTo>
                  <a:pt x="308356" y="38099"/>
                </a:moveTo>
                <a:lnTo>
                  <a:pt x="197942" y="38099"/>
                </a:lnTo>
                <a:lnTo>
                  <a:pt x="203873" y="25399"/>
                </a:lnTo>
                <a:lnTo>
                  <a:pt x="217182" y="25399"/>
                </a:lnTo>
                <a:lnTo>
                  <a:pt x="223824" y="12699"/>
                </a:lnTo>
                <a:lnTo>
                  <a:pt x="237718" y="12699"/>
                </a:lnTo>
                <a:lnTo>
                  <a:pt x="244119" y="0"/>
                </a:lnTo>
                <a:lnTo>
                  <a:pt x="307441" y="0"/>
                </a:lnTo>
                <a:lnTo>
                  <a:pt x="308356" y="38099"/>
                </a:lnTo>
                <a:close/>
              </a:path>
              <a:path w="308610" h="1358900">
                <a:moveTo>
                  <a:pt x="247408" y="50799"/>
                </a:moveTo>
                <a:lnTo>
                  <a:pt x="186855" y="50799"/>
                </a:lnTo>
                <a:lnTo>
                  <a:pt x="187490" y="38099"/>
                </a:lnTo>
                <a:lnTo>
                  <a:pt x="253631" y="38099"/>
                </a:lnTo>
                <a:lnTo>
                  <a:pt x="247408" y="50799"/>
                </a:lnTo>
                <a:close/>
              </a:path>
              <a:path w="308610" h="1358900">
                <a:moveTo>
                  <a:pt x="227431" y="63499"/>
                </a:moveTo>
                <a:lnTo>
                  <a:pt x="172834" y="63499"/>
                </a:lnTo>
                <a:lnTo>
                  <a:pt x="176860" y="50799"/>
                </a:lnTo>
                <a:lnTo>
                  <a:pt x="232892" y="50799"/>
                </a:lnTo>
                <a:lnTo>
                  <a:pt x="227431" y="63499"/>
                </a:lnTo>
                <a:close/>
              </a:path>
              <a:path w="308610" h="1358900">
                <a:moveTo>
                  <a:pt x="214439" y="76199"/>
                </a:moveTo>
                <a:lnTo>
                  <a:pt x="164553" y="76199"/>
                </a:lnTo>
                <a:lnTo>
                  <a:pt x="168033" y="63499"/>
                </a:lnTo>
                <a:lnTo>
                  <a:pt x="219227" y="63499"/>
                </a:lnTo>
                <a:lnTo>
                  <a:pt x="214439" y="76199"/>
                </a:lnTo>
                <a:close/>
              </a:path>
              <a:path w="308610" h="1358900">
                <a:moveTo>
                  <a:pt x="203377" y="88899"/>
                </a:moveTo>
                <a:lnTo>
                  <a:pt x="160464" y="88899"/>
                </a:lnTo>
                <a:lnTo>
                  <a:pt x="160896" y="76199"/>
                </a:lnTo>
                <a:lnTo>
                  <a:pt x="207416" y="76199"/>
                </a:lnTo>
                <a:lnTo>
                  <a:pt x="203377" y="88899"/>
                </a:lnTo>
                <a:close/>
              </a:path>
              <a:path w="308610" h="1358900">
                <a:moveTo>
                  <a:pt x="194462" y="101599"/>
                </a:moveTo>
                <a:lnTo>
                  <a:pt x="154597" y="101599"/>
                </a:lnTo>
                <a:lnTo>
                  <a:pt x="157187" y="88899"/>
                </a:lnTo>
                <a:lnTo>
                  <a:pt x="197662" y="88899"/>
                </a:lnTo>
                <a:lnTo>
                  <a:pt x="194462" y="101599"/>
                </a:lnTo>
                <a:close/>
              </a:path>
              <a:path w="308610" h="1358900">
                <a:moveTo>
                  <a:pt x="189814" y="114299"/>
                </a:moveTo>
                <a:lnTo>
                  <a:pt x="149720" y="114299"/>
                </a:lnTo>
                <a:lnTo>
                  <a:pt x="151676" y="101599"/>
                </a:lnTo>
                <a:lnTo>
                  <a:pt x="192392" y="101599"/>
                </a:lnTo>
                <a:lnTo>
                  <a:pt x="189814" y="114299"/>
                </a:lnTo>
                <a:close/>
              </a:path>
              <a:path w="308610" h="1358900">
                <a:moveTo>
                  <a:pt x="184886" y="126999"/>
                </a:moveTo>
                <a:lnTo>
                  <a:pt x="146380" y="126999"/>
                </a:lnTo>
                <a:lnTo>
                  <a:pt x="147650" y="114299"/>
                </a:lnTo>
                <a:lnTo>
                  <a:pt x="186499" y="114299"/>
                </a:lnTo>
                <a:lnTo>
                  <a:pt x="184886" y="126999"/>
                </a:lnTo>
                <a:close/>
              </a:path>
              <a:path w="308610" h="1358900">
                <a:moveTo>
                  <a:pt x="186245" y="126999"/>
                </a:moveTo>
                <a:lnTo>
                  <a:pt x="186499" y="114299"/>
                </a:lnTo>
                <a:lnTo>
                  <a:pt x="188188" y="114299"/>
                </a:lnTo>
                <a:lnTo>
                  <a:pt x="186245" y="126999"/>
                </a:lnTo>
                <a:close/>
              </a:path>
              <a:path w="308610" h="1358900">
                <a:moveTo>
                  <a:pt x="183070" y="139699"/>
                </a:moveTo>
                <a:lnTo>
                  <a:pt x="145300" y="139699"/>
                </a:lnTo>
                <a:lnTo>
                  <a:pt x="146215" y="126999"/>
                </a:lnTo>
                <a:lnTo>
                  <a:pt x="183984" y="126999"/>
                </a:lnTo>
                <a:lnTo>
                  <a:pt x="183070" y="139699"/>
                </a:lnTo>
                <a:close/>
              </a:path>
              <a:path w="308610" h="1358900">
                <a:moveTo>
                  <a:pt x="182486" y="546100"/>
                </a:moveTo>
                <a:lnTo>
                  <a:pt x="144399" y="546100"/>
                </a:lnTo>
                <a:lnTo>
                  <a:pt x="144399" y="152399"/>
                </a:lnTo>
                <a:lnTo>
                  <a:pt x="144576" y="139699"/>
                </a:lnTo>
                <a:lnTo>
                  <a:pt x="182664" y="139699"/>
                </a:lnTo>
                <a:lnTo>
                  <a:pt x="182486" y="152399"/>
                </a:lnTo>
                <a:lnTo>
                  <a:pt x="182486" y="546100"/>
                </a:lnTo>
                <a:close/>
              </a:path>
              <a:path w="308610" h="1358900">
                <a:moveTo>
                  <a:pt x="143700" y="558800"/>
                </a:moveTo>
                <a:lnTo>
                  <a:pt x="142887" y="558800"/>
                </a:lnTo>
                <a:lnTo>
                  <a:pt x="143802" y="546100"/>
                </a:lnTo>
                <a:lnTo>
                  <a:pt x="143700" y="558800"/>
                </a:lnTo>
                <a:close/>
              </a:path>
              <a:path w="308610" h="1358900">
                <a:moveTo>
                  <a:pt x="181686" y="558800"/>
                </a:moveTo>
                <a:lnTo>
                  <a:pt x="143700" y="558800"/>
                </a:lnTo>
                <a:lnTo>
                  <a:pt x="144259" y="546100"/>
                </a:lnTo>
                <a:lnTo>
                  <a:pt x="182245" y="546100"/>
                </a:lnTo>
                <a:lnTo>
                  <a:pt x="181686" y="558800"/>
                </a:lnTo>
                <a:close/>
              </a:path>
              <a:path w="308610" h="1358900">
                <a:moveTo>
                  <a:pt x="180492" y="571500"/>
                </a:moveTo>
                <a:lnTo>
                  <a:pt x="140373" y="571500"/>
                </a:lnTo>
                <a:lnTo>
                  <a:pt x="141986" y="558800"/>
                </a:lnTo>
                <a:lnTo>
                  <a:pt x="180657" y="558800"/>
                </a:lnTo>
                <a:lnTo>
                  <a:pt x="180492" y="571500"/>
                </a:lnTo>
                <a:close/>
              </a:path>
              <a:path w="308610" h="1358900">
                <a:moveTo>
                  <a:pt x="177406" y="584200"/>
                </a:moveTo>
                <a:lnTo>
                  <a:pt x="136715" y="584200"/>
                </a:lnTo>
                <a:lnTo>
                  <a:pt x="138988" y="571500"/>
                </a:lnTo>
                <a:lnTo>
                  <a:pt x="179019" y="571500"/>
                </a:lnTo>
                <a:lnTo>
                  <a:pt x="177406" y="584200"/>
                </a:lnTo>
                <a:close/>
              </a:path>
              <a:path w="308610" h="1358900">
                <a:moveTo>
                  <a:pt x="172631" y="596900"/>
                </a:moveTo>
                <a:lnTo>
                  <a:pt x="131978" y="596900"/>
                </a:lnTo>
                <a:lnTo>
                  <a:pt x="134874" y="584200"/>
                </a:lnTo>
                <a:lnTo>
                  <a:pt x="174891" y="584200"/>
                </a:lnTo>
                <a:lnTo>
                  <a:pt x="172631" y="596900"/>
                </a:lnTo>
                <a:close/>
              </a:path>
              <a:path w="308610" h="1358900">
                <a:moveTo>
                  <a:pt x="166408" y="609600"/>
                </a:moveTo>
                <a:lnTo>
                  <a:pt x="122948" y="609600"/>
                </a:lnTo>
                <a:lnTo>
                  <a:pt x="126707" y="596900"/>
                </a:lnTo>
                <a:lnTo>
                  <a:pt x="169303" y="596900"/>
                </a:lnTo>
                <a:lnTo>
                  <a:pt x="166408" y="609600"/>
                </a:lnTo>
                <a:close/>
              </a:path>
              <a:path w="308610" h="1358900">
                <a:moveTo>
                  <a:pt x="115747" y="622300"/>
                </a:moveTo>
                <a:lnTo>
                  <a:pt x="111798" y="622300"/>
                </a:lnTo>
                <a:lnTo>
                  <a:pt x="116344" y="609600"/>
                </a:lnTo>
                <a:lnTo>
                  <a:pt x="115747" y="622300"/>
                </a:lnTo>
                <a:close/>
              </a:path>
              <a:path w="308610" h="1358900">
                <a:moveTo>
                  <a:pt x="162318" y="622300"/>
                </a:moveTo>
                <a:lnTo>
                  <a:pt x="115747" y="622300"/>
                </a:lnTo>
                <a:lnTo>
                  <a:pt x="120027" y="609600"/>
                </a:lnTo>
                <a:lnTo>
                  <a:pt x="162788" y="609600"/>
                </a:lnTo>
                <a:lnTo>
                  <a:pt x="162318" y="622300"/>
                </a:lnTo>
                <a:close/>
              </a:path>
              <a:path w="308610" h="1358900">
                <a:moveTo>
                  <a:pt x="103289" y="635000"/>
                </a:moveTo>
                <a:lnTo>
                  <a:pt x="98729" y="635000"/>
                </a:lnTo>
                <a:lnTo>
                  <a:pt x="103974" y="622300"/>
                </a:lnTo>
                <a:lnTo>
                  <a:pt x="103289" y="635000"/>
                </a:lnTo>
                <a:close/>
              </a:path>
              <a:path w="308610" h="1358900">
                <a:moveTo>
                  <a:pt x="154038" y="635000"/>
                </a:moveTo>
                <a:lnTo>
                  <a:pt x="103289" y="635000"/>
                </a:lnTo>
                <a:lnTo>
                  <a:pt x="108305" y="622300"/>
                </a:lnTo>
                <a:lnTo>
                  <a:pt x="154571" y="622300"/>
                </a:lnTo>
                <a:lnTo>
                  <a:pt x="154038" y="635000"/>
                </a:lnTo>
                <a:close/>
              </a:path>
              <a:path w="308610" h="1358900">
                <a:moveTo>
                  <a:pt x="140017" y="647700"/>
                </a:moveTo>
                <a:lnTo>
                  <a:pt x="83947" y="647700"/>
                </a:lnTo>
                <a:lnTo>
                  <a:pt x="89801" y="635000"/>
                </a:lnTo>
                <a:lnTo>
                  <a:pt x="144551" y="635000"/>
                </a:lnTo>
                <a:lnTo>
                  <a:pt x="140017" y="647700"/>
                </a:lnTo>
                <a:close/>
              </a:path>
              <a:path w="308610" h="1358900">
                <a:moveTo>
                  <a:pt x="128930" y="660400"/>
                </a:moveTo>
                <a:lnTo>
                  <a:pt x="56083" y="660400"/>
                </a:lnTo>
                <a:lnTo>
                  <a:pt x="62788" y="647700"/>
                </a:lnTo>
                <a:lnTo>
                  <a:pt x="133946" y="647700"/>
                </a:lnTo>
                <a:lnTo>
                  <a:pt x="128930" y="660400"/>
                </a:lnTo>
                <a:close/>
              </a:path>
              <a:path w="308610" h="1358900">
                <a:moveTo>
                  <a:pt x="19431" y="698500"/>
                </a:moveTo>
                <a:lnTo>
                  <a:pt x="5956" y="698500"/>
                </a:lnTo>
                <a:lnTo>
                  <a:pt x="3657" y="685800"/>
                </a:lnTo>
                <a:lnTo>
                  <a:pt x="0" y="685800"/>
                </a:lnTo>
                <a:lnTo>
                  <a:pt x="0" y="673100"/>
                </a:lnTo>
                <a:lnTo>
                  <a:pt x="3657" y="673100"/>
                </a:lnTo>
                <a:lnTo>
                  <a:pt x="5956" y="660400"/>
                </a:lnTo>
                <a:lnTo>
                  <a:pt x="19431" y="660400"/>
                </a:lnTo>
                <a:lnTo>
                  <a:pt x="19431" y="698500"/>
                </a:lnTo>
                <a:close/>
              </a:path>
              <a:path w="308610" h="1358900">
                <a:moveTo>
                  <a:pt x="60058" y="698500"/>
                </a:moveTo>
                <a:lnTo>
                  <a:pt x="19431" y="698500"/>
                </a:lnTo>
                <a:lnTo>
                  <a:pt x="19431" y="660400"/>
                </a:lnTo>
                <a:lnTo>
                  <a:pt x="66916" y="660400"/>
                </a:lnTo>
                <a:lnTo>
                  <a:pt x="67792" y="673100"/>
                </a:lnTo>
                <a:lnTo>
                  <a:pt x="96202" y="673100"/>
                </a:lnTo>
                <a:lnTo>
                  <a:pt x="89154" y="685800"/>
                </a:lnTo>
                <a:lnTo>
                  <a:pt x="66916" y="685800"/>
                </a:lnTo>
                <a:lnTo>
                  <a:pt x="60058" y="698500"/>
                </a:lnTo>
                <a:close/>
              </a:path>
              <a:path w="308610" h="1358900">
                <a:moveTo>
                  <a:pt x="116103" y="673100"/>
                </a:moveTo>
                <a:lnTo>
                  <a:pt x="67792" y="673100"/>
                </a:lnTo>
                <a:lnTo>
                  <a:pt x="66916" y="660400"/>
                </a:lnTo>
                <a:lnTo>
                  <a:pt x="116840" y="660400"/>
                </a:lnTo>
                <a:lnTo>
                  <a:pt x="116103" y="673100"/>
                </a:lnTo>
                <a:close/>
              </a:path>
              <a:path w="308610" h="1358900">
                <a:moveTo>
                  <a:pt x="103047" y="685800"/>
                </a:moveTo>
                <a:lnTo>
                  <a:pt x="89154" y="685800"/>
                </a:lnTo>
                <a:lnTo>
                  <a:pt x="96202" y="673100"/>
                </a:lnTo>
                <a:lnTo>
                  <a:pt x="97002" y="673100"/>
                </a:lnTo>
                <a:lnTo>
                  <a:pt x="103047" y="685800"/>
                </a:lnTo>
                <a:close/>
              </a:path>
              <a:path w="308610" h="1358900">
                <a:moveTo>
                  <a:pt x="122301" y="698500"/>
                </a:moveTo>
                <a:lnTo>
                  <a:pt x="60058" y="698500"/>
                </a:lnTo>
                <a:lnTo>
                  <a:pt x="66916" y="685800"/>
                </a:lnTo>
                <a:lnTo>
                  <a:pt x="116840" y="685800"/>
                </a:lnTo>
                <a:lnTo>
                  <a:pt x="122301" y="698500"/>
                </a:lnTo>
                <a:close/>
              </a:path>
              <a:path w="308610" h="1358900">
                <a:moveTo>
                  <a:pt x="133946" y="711200"/>
                </a:moveTo>
                <a:lnTo>
                  <a:pt x="62788" y="711200"/>
                </a:lnTo>
                <a:lnTo>
                  <a:pt x="56083" y="698500"/>
                </a:lnTo>
                <a:lnTo>
                  <a:pt x="128930" y="698500"/>
                </a:lnTo>
                <a:lnTo>
                  <a:pt x="133946" y="711200"/>
                </a:lnTo>
                <a:close/>
              </a:path>
              <a:path w="308610" h="1358900">
                <a:moveTo>
                  <a:pt x="149440" y="723900"/>
                </a:moveTo>
                <a:lnTo>
                  <a:pt x="89801" y="723900"/>
                </a:lnTo>
                <a:lnTo>
                  <a:pt x="83947" y="711200"/>
                </a:lnTo>
                <a:lnTo>
                  <a:pt x="145148" y="711200"/>
                </a:lnTo>
                <a:lnTo>
                  <a:pt x="149440" y="723900"/>
                </a:lnTo>
                <a:close/>
              </a:path>
              <a:path w="308610" h="1358900">
                <a:moveTo>
                  <a:pt x="158330" y="736600"/>
                </a:moveTo>
                <a:lnTo>
                  <a:pt x="108305" y="736600"/>
                </a:lnTo>
                <a:lnTo>
                  <a:pt x="103289" y="723900"/>
                </a:lnTo>
                <a:lnTo>
                  <a:pt x="154571" y="723900"/>
                </a:lnTo>
                <a:lnTo>
                  <a:pt x="158330" y="736600"/>
                </a:lnTo>
                <a:close/>
              </a:path>
              <a:path w="308610" h="1358900">
                <a:moveTo>
                  <a:pt x="165976" y="749300"/>
                </a:moveTo>
                <a:lnTo>
                  <a:pt x="120027" y="749300"/>
                </a:lnTo>
                <a:lnTo>
                  <a:pt x="115747" y="736600"/>
                </a:lnTo>
                <a:lnTo>
                  <a:pt x="162788" y="736600"/>
                </a:lnTo>
                <a:lnTo>
                  <a:pt x="165976" y="749300"/>
                </a:lnTo>
                <a:close/>
              </a:path>
              <a:path w="308610" h="1358900">
                <a:moveTo>
                  <a:pt x="126707" y="762000"/>
                </a:moveTo>
                <a:lnTo>
                  <a:pt x="122948" y="749300"/>
                </a:lnTo>
                <a:lnTo>
                  <a:pt x="126199" y="749300"/>
                </a:lnTo>
                <a:lnTo>
                  <a:pt x="126707" y="762000"/>
                </a:lnTo>
                <a:close/>
              </a:path>
              <a:path w="308610" h="1358900">
                <a:moveTo>
                  <a:pt x="172275" y="762000"/>
                </a:moveTo>
                <a:lnTo>
                  <a:pt x="129679" y="762000"/>
                </a:lnTo>
                <a:lnTo>
                  <a:pt x="126199" y="749300"/>
                </a:lnTo>
                <a:lnTo>
                  <a:pt x="169684" y="749300"/>
                </a:lnTo>
                <a:lnTo>
                  <a:pt x="172275" y="762000"/>
                </a:lnTo>
                <a:close/>
              </a:path>
              <a:path w="308610" h="1358900">
                <a:moveTo>
                  <a:pt x="174891" y="774700"/>
                </a:moveTo>
                <a:lnTo>
                  <a:pt x="134874" y="774700"/>
                </a:lnTo>
                <a:lnTo>
                  <a:pt x="131978" y="762000"/>
                </a:lnTo>
                <a:lnTo>
                  <a:pt x="172631" y="762000"/>
                </a:lnTo>
                <a:lnTo>
                  <a:pt x="174891" y="774700"/>
                </a:lnTo>
                <a:close/>
              </a:path>
              <a:path w="308610" h="1358900">
                <a:moveTo>
                  <a:pt x="138988" y="787400"/>
                </a:moveTo>
                <a:lnTo>
                  <a:pt x="136715" y="774700"/>
                </a:lnTo>
                <a:lnTo>
                  <a:pt x="138684" y="774700"/>
                </a:lnTo>
                <a:lnTo>
                  <a:pt x="138988" y="787400"/>
                </a:lnTo>
                <a:close/>
              </a:path>
              <a:path w="308610" h="1358900">
                <a:moveTo>
                  <a:pt x="179019" y="787400"/>
                </a:moveTo>
                <a:lnTo>
                  <a:pt x="140627" y="787400"/>
                </a:lnTo>
                <a:lnTo>
                  <a:pt x="138684" y="774700"/>
                </a:lnTo>
                <a:lnTo>
                  <a:pt x="177406" y="774700"/>
                </a:lnTo>
                <a:lnTo>
                  <a:pt x="179019" y="787400"/>
                </a:lnTo>
                <a:close/>
              </a:path>
              <a:path w="308610" h="1358900">
                <a:moveTo>
                  <a:pt x="181571" y="800100"/>
                </a:moveTo>
                <a:lnTo>
                  <a:pt x="143052" y="800100"/>
                </a:lnTo>
                <a:lnTo>
                  <a:pt x="141782" y="787400"/>
                </a:lnTo>
                <a:lnTo>
                  <a:pt x="180657" y="787400"/>
                </a:lnTo>
                <a:lnTo>
                  <a:pt x="181571" y="800100"/>
                </a:lnTo>
                <a:close/>
              </a:path>
              <a:path w="308610" h="1358900">
                <a:moveTo>
                  <a:pt x="182245" y="812800"/>
                </a:moveTo>
                <a:lnTo>
                  <a:pt x="144259" y="812800"/>
                </a:lnTo>
                <a:lnTo>
                  <a:pt x="143700" y="800100"/>
                </a:lnTo>
                <a:lnTo>
                  <a:pt x="181686" y="800100"/>
                </a:lnTo>
                <a:lnTo>
                  <a:pt x="182245" y="812800"/>
                </a:lnTo>
                <a:close/>
              </a:path>
              <a:path w="308610" h="1358900">
                <a:moveTo>
                  <a:pt x="182664" y="1219200"/>
                </a:moveTo>
                <a:lnTo>
                  <a:pt x="144576" y="1219200"/>
                </a:lnTo>
                <a:lnTo>
                  <a:pt x="144386" y="1206500"/>
                </a:lnTo>
                <a:lnTo>
                  <a:pt x="144386" y="812800"/>
                </a:lnTo>
                <a:lnTo>
                  <a:pt x="182486" y="812800"/>
                </a:lnTo>
                <a:lnTo>
                  <a:pt x="182486" y="1206500"/>
                </a:lnTo>
                <a:lnTo>
                  <a:pt x="182664" y="1219200"/>
                </a:lnTo>
                <a:close/>
              </a:path>
              <a:path w="308610" h="1358900">
                <a:moveTo>
                  <a:pt x="183172" y="1219200"/>
                </a:moveTo>
                <a:lnTo>
                  <a:pt x="182664" y="1219200"/>
                </a:lnTo>
                <a:lnTo>
                  <a:pt x="182613" y="1206500"/>
                </a:lnTo>
                <a:lnTo>
                  <a:pt x="183172" y="1219200"/>
                </a:lnTo>
                <a:close/>
              </a:path>
              <a:path w="308610" h="1358900">
                <a:moveTo>
                  <a:pt x="185102" y="1231900"/>
                </a:moveTo>
                <a:lnTo>
                  <a:pt x="146215" y="1231900"/>
                </a:lnTo>
                <a:lnTo>
                  <a:pt x="145300" y="1219200"/>
                </a:lnTo>
                <a:lnTo>
                  <a:pt x="183832" y="1219200"/>
                </a:lnTo>
                <a:lnTo>
                  <a:pt x="185102" y="1231900"/>
                </a:lnTo>
                <a:close/>
              </a:path>
              <a:path w="308610" h="1358900">
                <a:moveTo>
                  <a:pt x="188188" y="1244600"/>
                </a:moveTo>
                <a:lnTo>
                  <a:pt x="147853" y="1244600"/>
                </a:lnTo>
                <a:lnTo>
                  <a:pt x="147650" y="1231900"/>
                </a:lnTo>
                <a:lnTo>
                  <a:pt x="186245" y="1231900"/>
                </a:lnTo>
                <a:lnTo>
                  <a:pt x="188188" y="1244600"/>
                </a:lnTo>
                <a:close/>
              </a:path>
              <a:path w="308610" h="1358900">
                <a:moveTo>
                  <a:pt x="192392" y="1257300"/>
                </a:moveTo>
                <a:lnTo>
                  <a:pt x="151676" y="1257300"/>
                </a:lnTo>
                <a:lnTo>
                  <a:pt x="149720" y="1244600"/>
                </a:lnTo>
                <a:lnTo>
                  <a:pt x="189814" y="1244600"/>
                </a:lnTo>
                <a:lnTo>
                  <a:pt x="192392" y="1257300"/>
                </a:lnTo>
                <a:close/>
              </a:path>
              <a:path w="308610" h="1358900">
                <a:moveTo>
                  <a:pt x="200672" y="1270000"/>
                </a:moveTo>
                <a:lnTo>
                  <a:pt x="157568" y="1270000"/>
                </a:lnTo>
                <a:lnTo>
                  <a:pt x="154597" y="1257300"/>
                </a:lnTo>
                <a:lnTo>
                  <a:pt x="197192" y="1257300"/>
                </a:lnTo>
                <a:lnTo>
                  <a:pt x="200672" y="1270000"/>
                </a:lnTo>
                <a:close/>
              </a:path>
              <a:path w="308610" h="1358900">
                <a:moveTo>
                  <a:pt x="207416" y="1282700"/>
                </a:moveTo>
                <a:lnTo>
                  <a:pt x="164084" y="1282700"/>
                </a:lnTo>
                <a:lnTo>
                  <a:pt x="160896" y="1270000"/>
                </a:lnTo>
                <a:lnTo>
                  <a:pt x="203377" y="1270000"/>
                </a:lnTo>
                <a:lnTo>
                  <a:pt x="207416" y="1282700"/>
                </a:lnTo>
                <a:close/>
              </a:path>
              <a:path w="308610" h="1358900">
                <a:moveTo>
                  <a:pt x="219227" y="1295400"/>
                </a:moveTo>
                <a:lnTo>
                  <a:pt x="172300" y="1295400"/>
                </a:lnTo>
                <a:lnTo>
                  <a:pt x="168541" y="1282700"/>
                </a:lnTo>
                <a:lnTo>
                  <a:pt x="214439" y="1282700"/>
                </a:lnTo>
                <a:lnTo>
                  <a:pt x="219227" y="1295400"/>
                </a:lnTo>
                <a:close/>
              </a:path>
              <a:path w="308610" h="1358900">
                <a:moveTo>
                  <a:pt x="232892" y="1308100"/>
                </a:moveTo>
                <a:lnTo>
                  <a:pt x="181724" y="1308100"/>
                </a:lnTo>
                <a:lnTo>
                  <a:pt x="177431" y="1295400"/>
                </a:lnTo>
                <a:lnTo>
                  <a:pt x="227431" y="1295400"/>
                </a:lnTo>
                <a:lnTo>
                  <a:pt x="232892" y="1308100"/>
                </a:lnTo>
                <a:close/>
              </a:path>
              <a:path w="308610" h="1358900">
                <a:moveTo>
                  <a:pt x="237820" y="1308100"/>
                </a:moveTo>
                <a:lnTo>
                  <a:pt x="232892" y="1308100"/>
                </a:lnTo>
                <a:lnTo>
                  <a:pt x="232156" y="1295400"/>
                </a:lnTo>
                <a:lnTo>
                  <a:pt x="237820" y="1308100"/>
                </a:lnTo>
                <a:close/>
              </a:path>
              <a:path w="308610" h="1358900">
                <a:moveTo>
                  <a:pt x="259219" y="1320800"/>
                </a:moveTo>
                <a:lnTo>
                  <a:pt x="192278" y="1320800"/>
                </a:lnTo>
                <a:lnTo>
                  <a:pt x="187490" y="1308100"/>
                </a:lnTo>
                <a:lnTo>
                  <a:pt x="252818" y="1308100"/>
                </a:lnTo>
                <a:lnTo>
                  <a:pt x="259219" y="1320800"/>
                </a:lnTo>
                <a:close/>
              </a:path>
              <a:path w="308610" h="1358900">
                <a:moveTo>
                  <a:pt x="307441" y="1358900"/>
                </a:moveTo>
                <a:lnTo>
                  <a:pt x="252374" y="1358900"/>
                </a:lnTo>
                <a:lnTo>
                  <a:pt x="244957" y="1346200"/>
                </a:lnTo>
                <a:lnTo>
                  <a:pt x="223824" y="1346200"/>
                </a:lnTo>
                <a:lnTo>
                  <a:pt x="217182" y="1333500"/>
                </a:lnTo>
                <a:lnTo>
                  <a:pt x="203873" y="1333500"/>
                </a:lnTo>
                <a:lnTo>
                  <a:pt x="197942" y="1320800"/>
                </a:lnTo>
                <a:lnTo>
                  <a:pt x="308356" y="1320800"/>
                </a:lnTo>
                <a:lnTo>
                  <a:pt x="307441" y="1358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79676" y="4177284"/>
            <a:ext cx="8529955" cy="1569720"/>
          </a:xfrm>
          <a:custGeom>
            <a:avLst/>
            <a:gdLst/>
            <a:ahLst/>
            <a:cxnLst/>
            <a:rect l="l" t="t" r="r" b="b"/>
            <a:pathLst>
              <a:path w="8529955" h="1569720">
                <a:moveTo>
                  <a:pt x="0" y="0"/>
                </a:moveTo>
                <a:lnTo>
                  <a:pt x="8529828" y="0"/>
                </a:lnTo>
                <a:lnTo>
                  <a:pt x="8529828" y="1569719"/>
                </a:lnTo>
                <a:lnTo>
                  <a:pt x="0" y="1569719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75116" y="4172864"/>
            <a:ext cx="8540115" cy="1579245"/>
          </a:xfrm>
          <a:custGeom>
            <a:avLst/>
            <a:gdLst/>
            <a:ahLst/>
            <a:cxnLst/>
            <a:rect l="l" t="t" r="r" b="b"/>
            <a:pathLst>
              <a:path w="8540115" h="1579245">
                <a:moveTo>
                  <a:pt x="8534971" y="1579194"/>
                </a:moveTo>
                <a:lnTo>
                  <a:pt x="4762" y="1579194"/>
                </a:lnTo>
                <a:lnTo>
                  <a:pt x="3289" y="1578952"/>
                </a:lnTo>
                <a:lnTo>
                  <a:pt x="1955" y="1578279"/>
                </a:lnTo>
                <a:lnTo>
                  <a:pt x="901" y="1577225"/>
                </a:lnTo>
                <a:lnTo>
                  <a:pt x="228" y="1575892"/>
                </a:lnTo>
                <a:lnTo>
                  <a:pt x="0" y="1574431"/>
                </a:lnTo>
                <a:lnTo>
                  <a:pt x="0" y="4762"/>
                </a:lnTo>
                <a:lnTo>
                  <a:pt x="4762" y="0"/>
                </a:lnTo>
                <a:lnTo>
                  <a:pt x="8534971" y="0"/>
                </a:lnTo>
                <a:lnTo>
                  <a:pt x="853973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569669"/>
                </a:lnTo>
                <a:lnTo>
                  <a:pt x="4762" y="1569669"/>
                </a:lnTo>
                <a:lnTo>
                  <a:pt x="9525" y="1574431"/>
                </a:lnTo>
                <a:lnTo>
                  <a:pt x="8539734" y="1574431"/>
                </a:lnTo>
                <a:lnTo>
                  <a:pt x="8539505" y="1575892"/>
                </a:lnTo>
                <a:lnTo>
                  <a:pt x="8538832" y="1577225"/>
                </a:lnTo>
                <a:lnTo>
                  <a:pt x="8537778" y="1578279"/>
                </a:lnTo>
                <a:lnTo>
                  <a:pt x="8536444" y="1578952"/>
                </a:lnTo>
                <a:lnTo>
                  <a:pt x="8534971" y="1579194"/>
                </a:lnTo>
                <a:close/>
              </a:path>
              <a:path w="8540115" h="157924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540115" h="1579245">
                <a:moveTo>
                  <a:pt x="853020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530209" y="4762"/>
                </a:lnTo>
                <a:lnTo>
                  <a:pt x="8530209" y="9525"/>
                </a:lnTo>
                <a:close/>
              </a:path>
              <a:path w="8540115" h="1579245">
                <a:moveTo>
                  <a:pt x="8530209" y="1574431"/>
                </a:moveTo>
                <a:lnTo>
                  <a:pt x="8530209" y="4762"/>
                </a:lnTo>
                <a:lnTo>
                  <a:pt x="8534971" y="9525"/>
                </a:lnTo>
                <a:lnTo>
                  <a:pt x="8539734" y="9525"/>
                </a:lnTo>
                <a:lnTo>
                  <a:pt x="8539734" y="1569669"/>
                </a:lnTo>
                <a:lnTo>
                  <a:pt x="8534971" y="1569669"/>
                </a:lnTo>
                <a:lnTo>
                  <a:pt x="8530209" y="1574431"/>
                </a:lnTo>
                <a:close/>
              </a:path>
              <a:path w="8540115" h="1579245">
                <a:moveTo>
                  <a:pt x="8539734" y="9525"/>
                </a:moveTo>
                <a:lnTo>
                  <a:pt x="8534971" y="9525"/>
                </a:lnTo>
                <a:lnTo>
                  <a:pt x="8530209" y="4762"/>
                </a:lnTo>
                <a:lnTo>
                  <a:pt x="8539734" y="4762"/>
                </a:lnTo>
                <a:lnTo>
                  <a:pt x="8539734" y="9525"/>
                </a:lnTo>
                <a:close/>
              </a:path>
              <a:path w="8540115" h="1579245">
                <a:moveTo>
                  <a:pt x="9525" y="1574431"/>
                </a:moveTo>
                <a:lnTo>
                  <a:pt x="4762" y="1569669"/>
                </a:lnTo>
                <a:lnTo>
                  <a:pt x="9525" y="1569669"/>
                </a:lnTo>
                <a:lnTo>
                  <a:pt x="9525" y="1574431"/>
                </a:lnTo>
                <a:close/>
              </a:path>
              <a:path w="8540115" h="1579245">
                <a:moveTo>
                  <a:pt x="8530209" y="1574431"/>
                </a:moveTo>
                <a:lnTo>
                  <a:pt x="9525" y="1574431"/>
                </a:lnTo>
                <a:lnTo>
                  <a:pt x="9525" y="1569669"/>
                </a:lnTo>
                <a:lnTo>
                  <a:pt x="8530209" y="1569669"/>
                </a:lnTo>
                <a:lnTo>
                  <a:pt x="8530209" y="1574431"/>
                </a:lnTo>
                <a:close/>
              </a:path>
              <a:path w="8540115" h="1579245">
                <a:moveTo>
                  <a:pt x="8539734" y="1574431"/>
                </a:moveTo>
                <a:lnTo>
                  <a:pt x="8530209" y="1574431"/>
                </a:lnTo>
                <a:lnTo>
                  <a:pt x="8534971" y="1569669"/>
                </a:lnTo>
                <a:lnTo>
                  <a:pt x="8539734" y="1569669"/>
                </a:lnTo>
                <a:lnTo>
                  <a:pt x="8539734" y="15744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979676" y="4161751"/>
            <a:ext cx="852995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91440" marR="28321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宋体"/>
                <a:cs typeface="宋体"/>
              </a:rPr>
              <a:t>    </a:t>
            </a:r>
            <a:r>
              <a:rPr dirty="0" sz="3200" b="1">
                <a:latin typeface="华文楷体"/>
                <a:cs typeface="华文楷体"/>
              </a:rPr>
              <a:t>并联支路中每一条支路上的电阻都要分担 总电流的一部分，支路电阻越小，它分担的电 </a:t>
            </a:r>
            <a:r>
              <a:rPr dirty="0" sz="3200" b="1">
                <a:latin typeface="华文楷体"/>
                <a:cs typeface="华文楷体"/>
              </a:rPr>
              <a:t>流就越大，这就是并联电路</a:t>
            </a:r>
            <a:r>
              <a:rPr dirty="0" sz="3200" spc="-5" b="1">
                <a:latin typeface="华文楷体"/>
                <a:cs typeface="华文楷体"/>
              </a:rPr>
              <a:t>的</a:t>
            </a:r>
            <a:r>
              <a:rPr dirty="0" sz="3200" b="1">
                <a:solidFill>
                  <a:srgbClr val="FF0000"/>
                </a:solidFill>
                <a:latin typeface="华文楷体"/>
                <a:cs typeface="华文楷体"/>
              </a:rPr>
              <a:t>分流作用</a:t>
            </a:r>
            <a:r>
              <a:rPr dirty="0" sz="3200" b="1">
                <a:latin typeface="华文楷体"/>
                <a:cs typeface="华文楷体"/>
              </a:rPr>
              <a:t>。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14088" y="3448811"/>
            <a:ext cx="3583304" cy="467995"/>
          </a:xfrm>
          <a:custGeom>
            <a:avLst/>
            <a:gdLst/>
            <a:ahLst/>
            <a:cxnLst/>
            <a:rect l="l" t="t" r="r" b="b"/>
            <a:pathLst>
              <a:path w="3583304" h="467995">
                <a:moveTo>
                  <a:pt x="0" y="0"/>
                </a:moveTo>
                <a:lnTo>
                  <a:pt x="3582923" y="0"/>
                </a:lnTo>
                <a:lnTo>
                  <a:pt x="3582923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514088" y="2284737"/>
            <a:ext cx="3583304" cy="155257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595"/>
              </a:spcBef>
              <a:tabLst>
                <a:tab pos="916940" algn="l"/>
                <a:tab pos="1504315" algn="l"/>
              </a:tabLst>
            </a:pPr>
            <a:r>
              <a:rPr dirty="0" u="heavy" sz="215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150" spc="390" b="1">
                <a:latin typeface="Times New Roman"/>
                <a:cs typeface="Times New Roman"/>
              </a:rPr>
              <a:t> </a:t>
            </a:r>
            <a:r>
              <a:rPr dirty="0" baseline="-36175" sz="3225" spc="30">
                <a:latin typeface="Symbol"/>
                <a:cs typeface="Symbol"/>
              </a:rPr>
              <a:t></a:t>
            </a:r>
            <a:r>
              <a:rPr dirty="0" baseline="-36175" sz="3225" spc="30">
                <a:latin typeface="Times New Roman"/>
                <a:cs typeface="Times New Roman"/>
              </a:rPr>
              <a:t> </a:t>
            </a:r>
            <a:r>
              <a:rPr dirty="0" u="heavy" sz="2150" spc="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15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150" spc="15" b="1">
                <a:latin typeface="Times New Roman"/>
                <a:cs typeface="Times New Roman"/>
              </a:rPr>
              <a:t>	</a:t>
            </a:r>
            <a:r>
              <a:rPr dirty="0" baseline="-36175" sz="3225" spc="30">
                <a:latin typeface="Symbol"/>
                <a:cs typeface="Symbol"/>
              </a:rPr>
              <a:t></a:t>
            </a:r>
            <a:r>
              <a:rPr dirty="0" baseline="-36175" sz="3225" spc="30">
                <a:latin typeface="Times New Roman"/>
                <a:cs typeface="Times New Roman"/>
              </a:rPr>
              <a:t> </a:t>
            </a:r>
            <a:r>
              <a:rPr dirty="0" u="heavy" sz="215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15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150" spc="15" b="1">
                <a:latin typeface="Times New Roman"/>
                <a:cs typeface="Times New Roman"/>
              </a:rPr>
              <a:t>	</a:t>
            </a:r>
            <a:r>
              <a:rPr dirty="0" baseline="-36175" sz="3225" spc="247">
                <a:latin typeface="Symbol"/>
                <a:cs typeface="Symbol"/>
              </a:rPr>
              <a:t></a:t>
            </a:r>
            <a:r>
              <a:rPr dirty="0" baseline="-36175" sz="3225" spc="247">
                <a:latin typeface="MT Extra"/>
                <a:cs typeface="MT Extra"/>
              </a:rPr>
              <a:t></a:t>
            </a:r>
            <a:r>
              <a:rPr dirty="0" baseline="-36175" sz="3225" spc="247">
                <a:latin typeface="Symbol"/>
                <a:cs typeface="Symbol"/>
              </a:rPr>
              <a:t></a:t>
            </a:r>
            <a:r>
              <a:rPr dirty="0" u="heavy" sz="2150" spc="6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15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  <a:spcBef>
                <a:spcPts val="505"/>
              </a:spcBef>
              <a:tabLst>
                <a:tab pos="584200" algn="l"/>
                <a:tab pos="1156970" algn="l"/>
                <a:tab pos="2228850" algn="l"/>
              </a:tabLst>
            </a:pPr>
            <a:r>
              <a:rPr dirty="0" sz="2150" spc="25" b="1" i="1">
                <a:latin typeface="Times New Roman"/>
                <a:cs typeface="Times New Roman"/>
              </a:rPr>
              <a:t>R	</a:t>
            </a:r>
            <a:r>
              <a:rPr dirty="0" sz="2150" spc="-70" b="1" i="1">
                <a:latin typeface="Times New Roman"/>
                <a:cs typeface="Times New Roman"/>
              </a:rPr>
              <a:t>R</a:t>
            </a:r>
            <a:r>
              <a:rPr dirty="0" baseline="-26666" sz="1875" spc="-104" b="1">
                <a:latin typeface="Times New Roman"/>
                <a:cs typeface="Times New Roman"/>
              </a:rPr>
              <a:t>1	</a:t>
            </a:r>
            <a:r>
              <a:rPr dirty="0" sz="2150" spc="-30" b="1" i="1">
                <a:latin typeface="Times New Roman"/>
                <a:cs typeface="Times New Roman"/>
              </a:rPr>
              <a:t>R</a:t>
            </a:r>
            <a:r>
              <a:rPr dirty="0" baseline="-26666" sz="1875" spc="-44" b="1">
                <a:latin typeface="Times New Roman"/>
                <a:cs typeface="Times New Roman"/>
              </a:rPr>
              <a:t>2	</a:t>
            </a:r>
            <a:r>
              <a:rPr dirty="0" sz="2150" spc="-10" b="1" i="1">
                <a:latin typeface="Times New Roman"/>
                <a:cs typeface="Times New Roman"/>
              </a:rPr>
              <a:t>R</a:t>
            </a:r>
            <a:r>
              <a:rPr dirty="0" baseline="-26666" sz="1875" spc="-15" b="1" i="1">
                <a:latin typeface="Times New Roman"/>
                <a:cs typeface="Times New Roman"/>
              </a:rPr>
              <a:t>n</a:t>
            </a:r>
            <a:endParaRPr baseline="-26666" sz="18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2450" spc="30" b="1" i="1">
                <a:latin typeface="Times New Roman"/>
                <a:cs typeface="Times New Roman"/>
              </a:rPr>
              <a:t>I</a:t>
            </a:r>
            <a:r>
              <a:rPr dirty="0" baseline="-25793" sz="2100" spc="44" b="1">
                <a:latin typeface="Times New Roman"/>
                <a:cs typeface="Times New Roman"/>
              </a:rPr>
              <a:t>1 </a:t>
            </a:r>
            <a:r>
              <a:rPr dirty="0" sz="2450" spc="-95" b="1" i="1">
                <a:latin typeface="Times New Roman"/>
                <a:cs typeface="Times New Roman"/>
              </a:rPr>
              <a:t>R</a:t>
            </a:r>
            <a:r>
              <a:rPr dirty="0" baseline="-25793" sz="2100" spc="-142" b="1">
                <a:latin typeface="Times New Roman"/>
                <a:cs typeface="Times New Roman"/>
              </a:rPr>
              <a:t>1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75" b="1" i="1">
                <a:latin typeface="Times New Roman"/>
                <a:cs typeface="Times New Roman"/>
              </a:rPr>
              <a:t>I</a:t>
            </a:r>
            <a:r>
              <a:rPr dirty="0" baseline="-25793" sz="2100" spc="112" b="1">
                <a:latin typeface="Times New Roman"/>
                <a:cs typeface="Times New Roman"/>
              </a:rPr>
              <a:t>2 </a:t>
            </a:r>
            <a:r>
              <a:rPr dirty="0" sz="2450" spc="-50" b="1" i="1">
                <a:latin typeface="Times New Roman"/>
                <a:cs typeface="Times New Roman"/>
              </a:rPr>
              <a:t>R</a:t>
            </a:r>
            <a:r>
              <a:rPr dirty="0" baseline="-25793" sz="2100" spc="-75" b="1">
                <a:latin typeface="Times New Roman"/>
                <a:cs typeface="Times New Roman"/>
              </a:rPr>
              <a:t>2 </a:t>
            </a:r>
            <a:r>
              <a:rPr dirty="0" sz="2450" spc="150">
                <a:latin typeface="Symbol"/>
                <a:cs typeface="Symbol"/>
              </a:rPr>
              <a:t></a:t>
            </a:r>
            <a:r>
              <a:rPr dirty="0" sz="2450" spc="150">
                <a:latin typeface="MT Extra"/>
                <a:cs typeface="MT Extra"/>
              </a:rPr>
              <a:t></a:t>
            </a:r>
            <a:r>
              <a:rPr dirty="0" sz="2450" spc="-355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55" b="1" i="1">
                <a:latin typeface="Times New Roman"/>
                <a:cs typeface="Times New Roman"/>
              </a:rPr>
              <a:t>I</a:t>
            </a:r>
            <a:r>
              <a:rPr dirty="0" baseline="-25793" sz="2100" spc="82" b="1" i="1">
                <a:latin typeface="Times New Roman"/>
                <a:cs typeface="Times New Roman"/>
              </a:rPr>
              <a:t>n </a:t>
            </a:r>
            <a:r>
              <a:rPr dirty="0" sz="2450" spc="-70" b="1" i="1">
                <a:latin typeface="Times New Roman"/>
                <a:cs typeface="Times New Roman"/>
              </a:rPr>
              <a:t>R</a:t>
            </a:r>
            <a:r>
              <a:rPr dirty="0" baseline="-25793" sz="2100" spc="-104" b="1" i="1">
                <a:latin typeface="Times New Roman"/>
                <a:cs typeface="Times New Roman"/>
              </a:rPr>
              <a:t>n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5" b="1" i="1">
                <a:latin typeface="Times New Roman"/>
                <a:cs typeface="Times New Roman"/>
              </a:rPr>
              <a:t>U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04563" y="3439286"/>
            <a:ext cx="3602354" cy="487045"/>
          </a:xfrm>
          <a:custGeom>
            <a:avLst/>
            <a:gdLst/>
            <a:ahLst/>
            <a:cxnLst/>
            <a:rect l="l" t="t" r="r" b="b"/>
            <a:pathLst>
              <a:path w="3602354" h="487045">
                <a:moveTo>
                  <a:pt x="3597211" y="486917"/>
                </a:moveTo>
                <a:lnTo>
                  <a:pt x="4762" y="486917"/>
                </a:lnTo>
                <a:lnTo>
                  <a:pt x="3289" y="486689"/>
                </a:lnTo>
                <a:lnTo>
                  <a:pt x="1968" y="486003"/>
                </a:lnTo>
                <a:lnTo>
                  <a:pt x="914" y="484949"/>
                </a:lnTo>
                <a:lnTo>
                  <a:pt x="228" y="483628"/>
                </a:lnTo>
                <a:lnTo>
                  <a:pt x="0" y="482155"/>
                </a:lnTo>
                <a:lnTo>
                  <a:pt x="0" y="4762"/>
                </a:lnTo>
                <a:lnTo>
                  <a:pt x="4762" y="0"/>
                </a:lnTo>
                <a:lnTo>
                  <a:pt x="3597211" y="0"/>
                </a:lnTo>
                <a:lnTo>
                  <a:pt x="360197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77392"/>
                </a:lnTo>
                <a:lnTo>
                  <a:pt x="4762" y="477392"/>
                </a:lnTo>
                <a:lnTo>
                  <a:pt x="9525" y="482155"/>
                </a:lnTo>
                <a:lnTo>
                  <a:pt x="3601973" y="482155"/>
                </a:lnTo>
                <a:lnTo>
                  <a:pt x="3601745" y="483628"/>
                </a:lnTo>
                <a:lnTo>
                  <a:pt x="3601059" y="484949"/>
                </a:lnTo>
                <a:lnTo>
                  <a:pt x="3600005" y="486003"/>
                </a:lnTo>
                <a:lnTo>
                  <a:pt x="3598684" y="486689"/>
                </a:lnTo>
                <a:lnTo>
                  <a:pt x="3597211" y="486917"/>
                </a:lnTo>
                <a:close/>
              </a:path>
              <a:path w="3602354" h="48704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602354" h="487045">
                <a:moveTo>
                  <a:pt x="359244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592448" y="4762"/>
                </a:lnTo>
                <a:lnTo>
                  <a:pt x="3592448" y="9525"/>
                </a:lnTo>
                <a:close/>
              </a:path>
              <a:path w="3602354" h="487045">
                <a:moveTo>
                  <a:pt x="3592448" y="482155"/>
                </a:moveTo>
                <a:lnTo>
                  <a:pt x="3592448" y="4762"/>
                </a:lnTo>
                <a:lnTo>
                  <a:pt x="3597211" y="9525"/>
                </a:lnTo>
                <a:lnTo>
                  <a:pt x="3601973" y="9525"/>
                </a:lnTo>
                <a:lnTo>
                  <a:pt x="3601973" y="477392"/>
                </a:lnTo>
                <a:lnTo>
                  <a:pt x="3597211" y="477392"/>
                </a:lnTo>
                <a:lnTo>
                  <a:pt x="3592448" y="482155"/>
                </a:lnTo>
                <a:close/>
              </a:path>
              <a:path w="3602354" h="487045">
                <a:moveTo>
                  <a:pt x="3601973" y="9525"/>
                </a:moveTo>
                <a:lnTo>
                  <a:pt x="3597211" y="9525"/>
                </a:lnTo>
                <a:lnTo>
                  <a:pt x="3592448" y="4762"/>
                </a:lnTo>
                <a:lnTo>
                  <a:pt x="3601973" y="4762"/>
                </a:lnTo>
                <a:lnTo>
                  <a:pt x="3601973" y="9525"/>
                </a:lnTo>
                <a:close/>
              </a:path>
              <a:path w="3602354" h="487045">
                <a:moveTo>
                  <a:pt x="9525" y="482155"/>
                </a:moveTo>
                <a:lnTo>
                  <a:pt x="4762" y="477392"/>
                </a:lnTo>
                <a:lnTo>
                  <a:pt x="9525" y="477392"/>
                </a:lnTo>
                <a:lnTo>
                  <a:pt x="9525" y="482155"/>
                </a:lnTo>
                <a:close/>
              </a:path>
              <a:path w="3602354" h="487045">
                <a:moveTo>
                  <a:pt x="3592448" y="482155"/>
                </a:moveTo>
                <a:lnTo>
                  <a:pt x="9525" y="482155"/>
                </a:lnTo>
                <a:lnTo>
                  <a:pt x="9525" y="477392"/>
                </a:lnTo>
                <a:lnTo>
                  <a:pt x="3592448" y="477392"/>
                </a:lnTo>
                <a:lnTo>
                  <a:pt x="3592448" y="482155"/>
                </a:lnTo>
                <a:close/>
              </a:path>
              <a:path w="3602354" h="487045">
                <a:moveTo>
                  <a:pt x="3601973" y="482155"/>
                </a:moveTo>
                <a:lnTo>
                  <a:pt x="3592448" y="482155"/>
                </a:lnTo>
                <a:lnTo>
                  <a:pt x="3597211" y="477392"/>
                </a:lnTo>
                <a:lnTo>
                  <a:pt x="3601973" y="477392"/>
                </a:lnTo>
                <a:lnTo>
                  <a:pt x="3601973" y="4821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4560" y="2125979"/>
            <a:ext cx="3366516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09459" y="240746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0752" y="2909195"/>
            <a:ext cx="746125" cy="0"/>
          </a:xfrm>
          <a:custGeom>
            <a:avLst/>
            <a:gdLst/>
            <a:ahLst/>
            <a:cxnLst/>
            <a:rect l="l" t="t" r="r" b="b"/>
            <a:pathLst>
              <a:path w="746125" h="0">
                <a:moveTo>
                  <a:pt x="0" y="0"/>
                </a:moveTo>
                <a:lnTo>
                  <a:pt x="745705" y="0"/>
                </a:lnTo>
              </a:path>
            </a:pathLst>
          </a:custGeom>
          <a:ln w="357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01524" y="29091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 h="0">
                <a:moveTo>
                  <a:pt x="0" y="0"/>
                </a:moveTo>
                <a:lnTo>
                  <a:pt x="1007935" y="0"/>
                </a:lnTo>
              </a:path>
            </a:pathLst>
          </a:custGeom>
          <a:ln w="357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09459" y="2840735"/>
            <a:ext cx="431800" cy="144780"/>
          </a:xfrm>
          <a:custGeom>
            <a:avLst/>
            <a:gdLst/>
            <a:ahLst/>
            <a:cxnLst/>
            <a:rect l="l" t="t" r="r" b="b"/>
            <a:pathLst>
              <a:path w="431800" h="144780">
                <a:moveTo>
                  <a:pt x="0" y="0"/>
                </a:moveTo>
                <a:lnTo>
                  <a:pt x="431292" y="0"/>
                </a:lnTo>
                <a:lnTo>
                  <a:pt x="431292" y="144780"/>
                </a:lnTo>
                <a:lnTo>
                  <a:pt x="0" y="1447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95337" y="2826245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5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5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5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82562" y="2830448"/>
            <a:ext cx="431800" cy="142875"/>
          </a:xfrm>
          <a:custGeom>
            <a:avLst/>
            <a:gdLst/>
            <a:ahLst/>
            <a:cxnLst/>
            <a:rect l="l" t="t" r="r" b="b"/>
            <a:pathLst>
              <a:path w="431800" h="142875">
                <a:moveTo>
                  <a:pt x="288925" y="142875"/>
                </a:moveTo>
                <a:lnTo>
                  <a:pt x="360362" y="71437"/>
                </a:lnTo>
                <a:lnTo>
                  <a:pt x="288925" y="0"/>
                </a:lnTo>
                <a:lnTo>
                  <a:pt x="403225" y="57150"/>
                </a:lnTo>
                <a:lnTo>
                  <a:pt x="378231" y="57150"/>
                </a:lnTo>
                <a:lnTo>
                  <a:pt x="378231" y="85725"/>
                </a:lnTo>
                <a:lnTo>
                  <a:pt x="403225" y="85725"/>
                </a:lnTo>
                <a:lnTo>
                  <a:pt x="288925" y="142875"/>
                </a:lnTo>
                <a:close/>
              </a:path>
              <a:path w="431800" h="142875">
                <a:moveTo>
                  <a:pt x="346075" y="85725"/>
                </a:moveTo>
                <a:lnTo>
                  <a:pt x="0" y="85725"/>
                </a:lnTo>
                <a:lnTo>
                  <a:pt x="0" y="57150"/>
                </a:lnTo>
                <a:lnTo>
                  <a:pt x="346075" y="57150"/>
                </a:lnTo>
                <a:lnTo>
                  <a:pt x="360362" y="71437"/>
                </a:lnTo>
                <a:lnTo>
                  <a:pt x="346075" y="85725"/>
                </a:lnTo>
                <a:close/>
              </a:path>
              <a:path w="431800" h="142875">
                <a:moveTo>
                  <a:pt x="403225" y="85725"/>
                </a:moveTo>
                <a:lnTo>
                  <a:pt x="378231" y="85725"/>
                </a:lnTo>
                <a:lnTo>
                  <a:pt x="378231" y="57150"/>
                </a:lnTo>
                <a:lnTo>
                  <a:pt x="403225" y="57150"/>
                </a:lnTo>
                <a:lnTo>
                  <a:pt x="431800" y="71437"/>
                </a:lnTo>
                <a:lnTo>
                  <a:pt x="403225" y="85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46249" y="2911970"/>
            <a:ext cx="0" cy="360680"/>
          </a:xfrm>
          <a:custGeom>
            <a:avLst/>
            <a:gdLst/>
            <a:ahLst/>
            <a:cxnLst/>
            <a:rect l="l" t="t" r="r" b="b"/>
            <a:pathLst>
              <a:path w="0" h="360679">
                <a:moveTo>
                  <a:pt x="0" y="0"/>
                </a:moveTo>
                <a:lnTo>
                  <a:pt x="0" y="360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98549" y="3180257"/>
            <a:ext cx="663575" cy="85725"/>
          </a:xfrm>
          <a:custGeom>
            <a:avLst/>
            <a:gdLst/>
            <a:ahLst/>
            <a:cxnLst/>
            <a:rect l="l" t="t" r="r" b="b"/>
            <a:pathLst>
              <a:path w="663575" h="85725">
                <a:moveTo>
                  <a:pt x="577850" y="85725"/>
                </a:moveTo>
                <a:lnTo>
                  <a:pt x="577850" y="0"/>
                </a:lnTo>
                <a:lnTo>
                  <a:pt x="635000" y="28575"/>
                </a:lnTo>
                <a:lnTo>
                  <a:pt x="599287" y="28575"/>
                </a:lnTo>
                <a:lnTo>
                  <a:pt x="599287" y="57150"/>
                </a:lnTo>
                <a:lnTo>
                  <a:pt x="635000" y="57150"/>
                </a:lnTo>
                <a:lnTo>
                  <a:pt x="577850" y="85725"/>
                </a:lnTo>
                <a:close/>
              </a:path>
              <a:path w="663575" h="85725">
                <a:moveTo>
                  <a:pt x="577850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577850" y="28575"/>
                </a:lnTo>
                <a:lnTo>
                  <a:pt x="577850" y="57150"/>
                </a:lnTo>
                <a:close/>
              </a:path>
              <a:path w="663575" h="85725">
                <a:moveTo>
                  <a:pt x="635000" y="57150"/>
                </a:moveTo>
                <a:lnTo>
                  <a:pt x="599287" y="57150"/>
                </a:lnTo>
                <a:lnTo>
                  <a:pt x="599287" y="28575"/>
                </a:lnTo>
                <a:lnTo>
                  <a:pt x="635000" y="28575"/>
                </a:lnTo>
                <a:lnTo>
                  <a:pt x="663575" y="42862"/>
                </a:lnTo>
                <a:lnTo>
                  <a:pt x="6350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74612" y="3189782"/>
            <a:ext cx="647700" cy="85725"/>
          </a:xfrm>
          <a:custGeom>
            <a:avLst/>
            <a:gdLst/>
            <a:ahLst/>
            <a:cxnLst/>
            <a:rect l="l" t="t" r="r" b="b"/>
            <a:pathLst>
              <a:path w="647700" h="85725">
                <a:moveTo>
                  <a:pt x="85725" y="85725"/>
                </a:moveTo>
                <a:lnTo>
                  <a:pt x="0" y="42862"/>
                </a:lnTo>
                <a:lnTo>
                  <a:pt x="85725" y="0"/>
                </a:lnTo>
                <a:lnTo>
                  <a:pt x="85725" y="28575"/>
                </a:lnTo>
                <a:lnTo>
                  <a:pt x="64300" y="28575"/>
                </a:lnTo>
                <a:lnTo>
                  <a:pt x="64300" y="57150"/>
                </a:lnTo>
                <a:lnTo>
                  <a:pt x="85725" y="57150"/>
                </a:lnTo>
                <a:lnTo>
                  <a:pt x="85725" y="85725"/>
                </a:lnTo>
                <a:close/>
              </a:path>
              <a:path w="647700" h="85725">
                <a:moveTo>
                  <a:pt x="85725" y="57150"/>
                </a:moveTo>
                <a:lnTo>
                  <a:pt x="64300" y="57150"/>
                </a:lnTo>
                <a:lnTo>
                  <a:pt x="64300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647700" h="85725">
                <a:moveTo>
                  <a:pt x="647700" y="57150"/>
                </a:moveTo>
                <a:lnTo>
                  <a:pt x="85725" y="57150"/>
                </a:lnTo>
                <a:lnTo>
                  <a:pt x="85725" y="28575"/>
                </a:lnTo>
                <a:lnTo>
                  <a:pt x="647700" y="28575"/>
                </a:lnTo>
                <a:lnTo>
                  <a:pt x="6477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627977" y="2398572"/>
            <a:ext cx="1638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80060" y="2935008"/>
            <a:ext cx="0" cy="360680"/>
          </a:xfrm>
          <a:custGeom>
            <a:avLst/>
            <a:gdLst/>
            <a:ahLst/>
            <a:cxnLst/>
            <a:rect l="l" t="t" r="r" b="b"/>
            <a:pathLst>
              <a:path w="0" h="360679">
                <a:moveTo>
                  <a:pt x="0" y="0"/>
                </a:moveTo>
                <a:lnTo>
                  <a:pt x="0" y="360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87084" y="5332476"/>
            <a:ext cx="2085339" cy="585470"/>
          </a:xfrm>
          <a:custGeom>
            <a:avLst/>
            <a:gdLst/>
            <a:ahLst/>
            <a:cxnLst/>
            <a:rect l="l" t="t" r="r" b="b"/>
            <a:pathLst>
              <a:path w="2085340" h="585470">
                <a:moveTo>
                  <a:pt x="0" y="0"/>
                </a:moveTo>
                <a:lnTo>
                  <a:pt x="2084832" y="0"/>
                </a:lnTo>
                <a:lnTo>
                  <a:pt x="2084832" y="585215"/>
                </a:lnTo>
                <a:lnTo>
                  <a:pt x="0" y="585215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82549" y="5328221"/>
            <a:ext cx="2094230" cy="594360"/>
          </a:xfrm>
          <a:custGeom>
            <a:avLst/>
            <a:gdLst/>
            <a:ahLst/>
            <a:cxnLst/>
            <a:rect l="l" t="t" r="r" b="b"/>
            <a:pathLst>
              <a:path w="2094229" h="594360">
                <a:moveTo>
                  <a:pt x="2089416" y="594296"/>
                </a:moveTo>
                <a:lnTo>
                  <a:pt x="4762" y="594296"/>
                </a:lnTo>
                <a:lnTo>
                  <a:pt x="3289" y="594067"/>
                </a:lnTo>
                <a:lnTo>
                  <a:pt x="1968" y="593382"/>
                </a:lnTo>
                <a:lnTo>
                  <a:pt x="914" y="592327"/>
                </a:lnTo>
                <a:lnTo>
                  <a:pt x="241" y="591007"/>
                </a:lnTo>
                <a:lnTo>
                  <a:pt x="0" y="589533"/>
                </a:lnTo>
                <a:lnTo>
                  <a:pt x="0" y="4762"/>
                </a:lnTo>
                <a:lnTo>
                  <a:pt x="4762" y="0"/>
                </a:lnTo>
                <a:lnTo>
                  <a:pt x="2089416" y="0"/>
                </a:lnTo>
                <a:lnTo>
                  <a:pt x="209417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84771"/>
                </a:lnTo>
                <a:lnTo>
                  <a:pt x="4762" y="584771"/>
                </a:lnTo>
                <a:lnTo>
                  <a:pt x="9525" y="589533"/>
                </a:lnTo>
                <a:lnTo>
                  <a:pt x="2094179" y="589533"/>
                </a:lnTo>
                <a:lnTo>
                  <a:pt x="2093950" y="591007"/>
                </a:lnTo>
                <a:lnTo>
                  <a:pt x="2093277" y="592327"/>
                </a:lnTo>
                <a:lnTo>
                  <a:pt x="2092223" y="593382"/>
                </a:lnTo>
                <a:lnTo>
                  <a:pt x="2090889" y="594067"/>
                </a:lnTo>
                <a:lnTo>
                  <a:pt x="2089416" y="594296"/>
                </a:lnTo>
                <a:close/>
              </a:path>
              <a:path w="2094229" h="59436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094229" h="594360">
                <a:moveTo>
                  <a:pt x="208465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084654" y="4762"/>
                </a:lnTo>
                <a:lnTo>
                  <a:pt x="2084654" y="9525"/>
                </a:lnTo>
                <a:close/>
              </a:path>
              <a:path w="2094229" h="594360">
                <a:moveTo>
                  <a:pt x="2084654" y="589533"/>
                </a:moveTo>
                <a:lnTo>
                  <a:pt x="2084654" y="4762"/>
                </a:lnTo>
                <a:lnTo>
                  <a:pt x="2089416" y="9525"/>
                </a:lnTo>
                <a:lnTo>
                  <a:pt x="2094179" y="9525"/>
                </a:lnTo>
                <a:lnTo>
                  <a:pt x="2094179" y="584771"/>
                </a:lnTo>
                <a:lnTo>
                  <a:pt x="2089416" y="584771"/>
                </a:lnTo>
                <a:lnTo>
                  <a:pt x="2084654" y="589533"/>
                </a:lnTo>
                <a:close/>
              </a:path>
              <a:path w="2094229" h="594360">
                <a:moveTo>
                  <a:pt x="2094179" y="9525"/>
                </a:moveTo>
                <a:lnTo>
                  <a:pt x="2089416" y="9525"/>
                </a:lnTo>
                <a:lnTo>
                  <a:pt x="2084654" y="4762"/>
                </a:lnTo>
                <a:lnTo>
                  <a:pt x="2094179" y="4762"/>
                </a:lnTo>
                <a:lnTo>
                  <a:pt x="2094179" y="9525"/>
                </a:lnTo>
                <a:close/>
              </a:path>
              <a:path w="2094229" h="594360">
                <a:moveTo>
                  <a:pt x="9525" y="589533"/>
                </a:moveTo>
                <a:lnTo>
                  <a:pt x="4762" y="584771"/>
                </a:lnTo>
                <a:lnTo>
                  <a:pt x="9525" y="584771"/>
                </a:lnTo>
                <a:lnTo>
                  <a:pt x="9525" y="589533"/>
                </a:lnTo>
                <a:close/>
              </a:path>
              <a:path w="2094229" h="594360">
                <a:moveTo>
                  <a:pt x="2084654" y="589533"/>
                </a:moveTo>
                <a:lnTo>
                  <a:pt x="9525" y="589533"/>
                </a:lnTo>
                <a:lnTo>
                  <a:pt x="9525" y="584771"/>
                </a:lnTo>
                <a:lnTo>
                  <a:pt x="2084654" y="584771"/>
                </a:lnTo>
                <a:lnTo>
                  <a:pt x="2084654" y="589533"/>
                </a:lnTo>
                <a:close/>
              </a:path>
              <a:path w="2094229" h="594360">
                <a:moveTo>
                  <a:pt x="2094179" y="589533"/>
                </a:moveTo>
                <a:lnTo>
                  <a:pt x="2084654" y="589533"/>
                </a:lnTo>
                <a:lnTo>
                  <a:pt x="2089416" y="584771"/>
                </a:lnTo>
                <a:lnTo>
                  <a:pt x="2094179" y="584771"/>
                </a:lnTo>
                <a:lnTo>
                  <a:pt x="2094179" y="5895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131217" y="2841686"/>
            <a:ext cx="2467610" cy="298958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algn="ctr" marR="320675">
              <a:lnSpc>
                <a:spcPct val="100000"/>
              </a:lnSpc>
              <a:spcBef>
                <a:spcPts val="1415"/>
              </a:spcBef>
            </a:pPr>
            <a:r>
              <a:rPr dirty="0" sz="2400" b="1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dirty="0" sz="3200" b="1">
                <a:latin typeface="华文楷体"/>
                <a:cs typeface="华文楷体"/>
              </a:rPr>
              <a:t>需要改变电阻</a:t>
            </a:r>
            <a:endParaRPr sz="3200">
              <a:latin typeface="华文楷体"/>
              <a:cs typeface="华文楷体"/>
            </a:endParaRPr>
          </a:p>
          <a:p>
            <a:pPr algn="ctr" marR="241300">
              <a:lnSpc>
                <a:spcPct val="100000"/>
              </a:lnSpc>
              <a:spcBef>
                <a:spcPts val="50"/>
              </a:spcBef>
            </a:pPr>
            <a:r>
              <a:rPr dirty="0" sz="3200" spc="-5" b="1" i="1">
                <a:latin typeface="Times New Roman"/>
                <a:cs typeface="Times New Roman"/>
              </a:rPr>
              <a:t>R</a:t>
            </a:r>
            <a:r>
              <a:rPr dirty="0" sz="3200" b="1">
                <a:latin typeface="华文楷体"/>
                <a:cs typeface="华文楷体"/>
              </a:rPr>
              <a:t>两端电压</a:t>
            </a:r>
            <a:r>
              <a:rPr dirty="0" sz="3200" b="1" i="1"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50">
              <a:latin typeface="Times New Roman"/>
              <a:cs typeface="Times New Roman"/>
            </a:endParaRPr>
          </a:p>
          <a:p>
            <a:pPr algn="ctr" marR="136525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latin typeface="华文楷体"/>
                <a:cs typeface="华文楷体"/>
              </a:rPr>
              <a:t>控制电路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85441" y="1172781"/>
            <a:ext cx="54959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四</a:t>
            </a:r>
            <a:r>
              <a:rPr dirty="0" spc="-5"/>
              <a:t>.</a:t>
            </a:r>
            <a:r>
              <a:rPr dirty="0"/>
              <a:t>应用一</a:t>
            </a:r>
            <a:r>
              <a:rPr dirty="0" spc="-5"/>
              <a:t>:</a:t>
            </a:r>
            <a:r>
              <a:rPr dirty="0"/>
              <a:t>限流电路和分压电路</a:t>
            </a:r>
          </a:p>
        </p:txBody>
      </p:sp>
      <p:sp>
        <p:nvSpPr>
          <p:cNvPr id="18" name="object 18"/>
          <p:cNvSpPr/>
          <p:nvPr/>
        </p:nvSpPr>
        <p:spPr>
          <a:xfrm>
            <a:off x="7223759" y="4645152"/>
            <a:ext cx="360045" cy="558165"/>
          </a:xfrm>
          <a:custGeom>
            <a:avLst/>
            <a:gdLst/>
            <a:ahLst/>
            <a:cxnLst/>
            <a:rect l="l" t="t" r="r" b="b"/>
            <a:pathLst>
              <a:path w="360045" h="558164">
                <a:moveTo>
                  <a:pt x="359664" y="198120"/>
                </a:moveTo>
                <a:lnTo>
                  <a:pt x="0" y="198120"/>
                </a:lnTo>
                <a:lnTo>
                  <a:pt x="179832" y="0"/>
                </a:lnTo>
                <a:lnTo>
                  <a:pt x="359664" y="198120"/>
                </a:lnTo>
                <a:close/>
              </a:path>
              <a:path w="360045" h="558164">
                <a:moveTo>
                  <a:pt x="89916" y="557784"/>
                </a:moveTo>
                <a:lnTo>
                  <a:pt x="89916" y="198120"/>
                </a:lnTo>
                <a:lnTo>
                  <a:pt x="269748" y="198120"/>
                </a:lnTo>
                <a:lnTo>
                  <a:pt x="269748" y="458724"/>
                </a:lnTo>
                <a:lnTo>
                  <a:pt x="179832" y="458724"/>
                </a:lnTo>
                <a:lnTo>
                  <a:pt x="89916" y="557784"/>
                </a:lnTo>
                <a:close/>
              </a:path>
              <a:path w="360045" h="558164">
                <a:moveTo>
                  <a:pt x="269748" y="557784"/>
                </a:moveTo>
                <a:lnTo>
                  <a:pt x="179832" y="458724"/>
                </a:lnTo>
                <a:lnTo>
                  <a:pt x="269748" y="458724"/>
                </a:lnTo>
                <a:lnTo>
                  <a:pt x="269748" y="5577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12368" y="4638141"/>
            <a:ext cx="382270" cy="577850"/>
          </a:xfrm>
          <a:custGeom>
            <a:avLst/>
            <a:gdLst/>
            <a:ahLst/>
            <a:cxnLst/>
            <a:rect l="l" t="t" r="r" b="b"/>
            <a:pathLst>
              <a:path w="382270" h="577850">
                <a:moveTo>
                  <a:pt x="96088" y="209880"/>
                </a:moveTo>
                <a:lnTo>
                  <a:pt x="0" y="209880"/>
                </a:lnTo>
                <a:lnTo>
                  <a:pt x="190944" y="0"/>
                </a:lnTo>
                <a:lnTo>
                  <a:pt x="200292" y="10274"/>
                </a:lnTo>
                <a:lnTo>
                  <a:pt x="187426" y="10274"/>
                </a:lnTo>
                <a:lnTo>
                  <a:pt x="190950" y="14147"/>
                </a:lnTo>
                <a:lnTo>
                  <a:pt x="21532" y="200355"/>
                </a:lnTo>
                <a:lnTo>
                  <a:pt x="10769" y="200355"/>
                </a:lnTo>
                <a:lnTo>
                  <a:pt x="14287" y="208318"/>
                </a:lnTo>
                <a:lnTo>
                  <a:pt x="96088" y="208318"/>
                </a:lnTo>
                <a:lnTo>
                  <a:pt x="96088" y="209880"/>
                </a:lnTo>
                <a:close/>
              </a:path>
              <a:path w="382270" h="577850">
                <a:moveTo>
                  <a:pt x="190950" y="14147"/>
                </a:moveTo>
                <a:lnTo>
                  <a:pt x="187426" y="10274"/>
                </a:lnTo>
                <a:lnTo>
                  <a:pt x="194475" y="10274"/>
                </a:lnTo>
                <a:lnTo>
                  <a:pt x="190950" y="14147"/>
                </a:lnTo>
                <a:close/>
              </a:path>
              <a:path w="382270" h="577850">
                <a:moveTo>
                  <a:pt x="367601" y="208318"/>
                </a:moveTo>
                <a:lnTo>
                  <a:pt x="190950" y="14147"/>
                </a:lnTo>
                <a:lnTo>
                  <a:pt x="194475" y="10274"/>
                </a:lnTo>
                <a:lnTo>
                  <a:pt x="200292" y="10274"/>
                </a:lnTo>
                <a:lnTo>
                  <a:pt x="373235" y="200355"/>
                </a:lnTo>
                <a:lnTo>
                  <a:pt x="371132" y="200355"/>
                </a:lnTo>
                <a:lnTo>
                  <a:pt x="367601" y="208318"/>
                </a:lnTo>
                <a:close/>
              </a:path>
              <a:path w="382270" h="577850">
                <a:moveTo>
                  <a:pt x="14287" y="208318"/>
                </a:moveTo>
                <a:lnTo>
                  <a:pt x="10769" y="200355"/>
                </a:lnTo>
                <a:lnTo>
                  <a:pt x="21532" y="200355"/>
                </a:lnTo>
                <a:lnTo>
                  <a:pt x="14287" y="208318"/>
                </a:lnTo>
                <a:close/>
              </a:path>
              <a:path w="382270" h="577850">
                <a:moveTo>
                  <a:pt x="96088" y="208318"/>
                </a:moveTo>
                <a:lnTo>
                  <a:pt x="14287" y="208318"/>
                </a:lnTo>
                <a:lnTo>
                  <a:pt x="21532" y="200355"/>
                </a:lnTo>
                <a:lnTo>
                  <a:pt x="105613" y="200355"/>
                </a:lnTo>
                <a:lnTo>
                  <a:pt x="105613" y="205117"/>
                </a:lnTo>
                <a:lnTo>
                  <a:pt x="96088" y="205117"/>
                </a:lnTo>
                <a:lnTo>
                  <a:pt x="96088" y="208318"/>
                </a:lnTo>
                <a:close/>
              </a:path>
              <a:path w="382270" h="577850">
                <a:moveTo>
                  <a:pt x="285800" y="565048"/>
                </a:moveTo>
                <a:lnTo>
                  <a:pt x="276275" y="565048"/>
                </a:lnTo>
                <a:lnTo>
                  <a:pt x="284556" y="561835"/>
                </a:lnTo>
                <a:lnTo>
                  <a:pt x="276275" y="552734"/>
                </a:lnTo>
                <a:lnTo>
                  <a:pt x="276275" y="200355"/>
                </a:lnTo>
                <a:lnTo>
                  <a:pt x="360357" y="200355"/>
                </a:lnTo>
                <a:lnTo>
                  <a:pt x="364689" y="205117"/>
                </a:lnTo>
                <a:lnTo>
                  <a:pt x="285800" y="205117"/>
                </a:lnTo>
                <a:lnTo>
                  <a:pt x="281038" y="209880"/>
                </a:lnTo>
                <a:lnTo>
                  <a:pt x="285800" y="209880"/>
                </a:lnTo>
                <a:lnTo>
                  <a:pt x="285800" y="565048"/>
                </a:lnTo>
                <a:close/>
              </a:path>
              <a:path w="382270" h="577850">
                <a:moveTo>
                  <a:pt x="380480" y="208318"/>
                </a:moveTo>
                <a:lnTo>
                  <a:pt x="367601" y="208318"/>
                </a:lnTo>
                <a:lnTo>
                  <a:pt x="371132" y="200355"/>
                </a:lnTo>
                <a:lnTo>
                  <a:pt x="373235" y="200355"/>
                </a:lnTo>
                <a:lnTo>
                  <a:pt x="380480" y="208318"/>
                </a:lnTo>
                <a:close/>
              </a:path>
              <a:path w="382270" h="577850">
                <a:moveTo>
                  <a:pt x="96088" y="577354"/>
                </a:moveTo>
                <a:lnTo>
                  <a:pt x="96088" y="205117"/>
                </a:lnTo>
                <a:lnTo>
                  <a:pt x="100850" y="209880"/>
                </a:lnTo>
                <a:lnTo>
                  <a:pt x="105613" y="209880"/>
                </a:lnTo>
                <a:lnTo>
                  <a:pt x="105613" y="552734"/>
                </a:lnTo>
                <a:lnTo>
                  <a:pt x="97332" y="561835"/>
                </a:lnTo>
                <a:lnTo>
                  <a:pt x="105613" y="565048"/>
                </a:lnTo>
                <a:lnTo>
                  <a:pt x="107285" y="565048"/>
                </a:lnTo>
                <a:lnTo>
                  <a:pt x="96088" y="577354"/>
                </a:lnTo>
                <a:close/>
              </a:path>
              <a:path w="382270" h="577850">
                <a:moveTo>
                  <a:pt x="105613" y="209880"/>
                </a:moveTo>
                <a:lnTo>
                  <a:pt x="100850" y="209880"/>
                </a:lnTo>
                <a:lnTo>
                  <a:pt x="96088" y="205117"/>
                </a:lnTo>
                <a:lnTo>
                  <a:pt x="105613" y="205117"/>
                </a:lnTo>
                <a:lnTo>
                  <a:pt x="105613" y="209880"/>
                </a:lnTo>
                <a:close/>
              </a:path>
              <a:path w="382270" h="577850">
                <a:moveTo>
                  <a:pt x="285800" y="209880"/>
                </a:moveTo>
                <a:lnTo>
                  <a:pt x="281038" y="209880"/>
                </a:lnTo>
                <a:lnTo>
                  <a:pt x="285800" y="205117"/>
                </a:lnTo>
                <a:lnTo>
                  <a:pt x="285800" y="209880"/>
                </a:lnTo>
                <a:close/>
              </a:path>
              <a:path w="382270" h="577850">
                <a:moveTo>
                  <a:pt x="381901" y="209880"/>
                </a:moveTo>
                <a:lnTo>
                  <a:pt x="285800" y="209880"/>
                </a:lnTo>
                <a:lnTo>
                  <a:pt x="285800" y="205117"/>
                </a:lnTo>
                <a:lnTo>
                  <a:pt x="364689" y="205117"/>
                </a:lnTo>
                <a:lnTo>
                  <a:pt x="367601" y="208318"/>
                </a:lnTo>
                <a:lnTo>
                  <a:pt x="380480" y="208318"/>
                </a:lnTo>
                <a:lnTo>
                  <a:pt x="381901" y="209880"/>
                </a:lnTo>
                <a:close/>
              </a:path>
              <a:path w="382270" h="577850">
                <a:moveTo>
                  <a:pt x="107285" y="565048"/>
                </a:moveTo>
                <a:lnTo>
                  <a:pt x="105613" y="565048"/>
                </a:lnTo>
                <a:lnTo>
                  <a:pt x="105613" y="552734"/>
                </a:lnTo>
                <a:lnTo>
                  <a:pt x="190944" y="458952"/>
                </a:lnTo>
                <a:lnTo>
                  <a:pt x="200292" y="469226"/>
                </a:lnTo>
                <a:lnTo>
                  <a:pt x="187426" y="469226"/>
                </a:lnTo>
                <a:lnTo>
                  <a:pt x="190950" y="473100"/>
                </a:lnTo>
                <a:lnTo>
                  <a:pt x="107285" y="565048"/>
                </a:lnTo>
                <a:close/>
              </a:path>
              <a:path w="382270" h="577850">
                <a:moveTo>
                  <a:pt x="190950" y="473100"/>
                </a:moveTo>
                <a:lnTo>
                  <a:pt x="187426" y="469226"/>
                </a:lnTo>
                <a:lnTo>
                  <a:pt x="194475" y="469226"/>
                </a:lnTo>
                <a:lnTo>
                  <a:pt x="190950" y="473100"/>
                </a:lnTo>
                <a:close/>
              </a:path>
              <a:path w="382270" h="577850">
                <a:moveTo>
                  <a:pt x="285800" y="577354"/>
                </a:moveTo>
                <a:lnTo>
                  <a:pt x="190950" y="473100"/>
                </a:lnTo>
                <a:lnTo>
                  <a:pt x="194475" y="469226"/>
                </a:lnTo>
                <a:lnTo>
                  <a:pt x="200292" y="469226"/>
                </a:lnTo>
                <a:lnTo>
                  <a:pt x="276275" y="552734"/>
                </a:lnTo>
                <a:lnTo>
                  <a:pt x="276275" y="565048"/>
                </a:lnTo>
                <a:lnTo>
                  <a:pt x="285800" y="565048"/>
                </a:lnTo>
                <a:lnTo>
                  <a:pt x="285800" y="577354"/>
                </a:lnTo>
                <a:close/>
              </a:path>
              <a:path w="382270" h="577850">
                <a:moveTo>
                  <a:pt x="105613" y="565048"/>
                </a:moveTo>
                <a:lnTo>
                  <a:pt x="97332" y="561835"/>
                </a:lnTo>
                <a:lnTo>
                  <a:pt x="105613" y="552734"/>
                </a:lnTo>
                <a:lnTo>
                  <a:pt x="105613" y="565048"/>
                </a:lnTo>
                <a:close/>
              </a:path>
              <a:path w="382270" h="577850">
                <a:moveTo>
                  <a:pt x="276275" y="565048"/>
                </a:moveTo>
                <a:lnTo>
                  <a:pt x="276275" y="552734"/>
                </a:lnTo>
                <a:lnTo>
                  <a:pt x="284556" y="561835"/>
                </a:lnTo>
                <a:lnTo>
                  <a:pt x="276275" y="565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5639" y="1756333"/>
            <a:ext cx="195833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Times New Roman"/>
                <a:cs typeface="Times New Roman"/>
              </a:rPr>
              <a:t>1.</a:t>
            </a:r>
            <a:r>
              <a:rPr dirty="0" sz="3200" b="1">
                <a:latin typeface="华文楷体"/>
                <a:cs typeface="华文楷体"/>
              </a:rPr>
              <a:t>限流电路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20119" y="1566875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220167" y="398780"/>
                </a:moveTo>
                <a:lnTo>
                  <a:pt x="179768" y="398780"/>
                </a:lnTo>
                <a:lnTo>
                  <a:pt x="169748" y="397510"/>
                </a:lnTo>
                <a:lnTo>
                  <a:pt x="131406" y="387350"/>
                </a:lnTo>
                <a:lnTo>
                  <a:pt x="96037" y="370840"/>
                </a:lnTo>
                <a:lnTo>
                  <a:pt x="87934" y="364490"/>
                </a:lnTo>
                <a:lnTo>
                  <a:pt x="72898" y="354330"/>
                </a:lnTo>
                <a:lnTo>
                  <a:pt x="65303" y="346710"/>
                </a:lnTo>
                <a:lnTo>
                  <a:pt x="58369" y="340360"/>
                </a:lnTo>
                <a:lnTo>
                  <a:pt x="52057" y="334010"/>
                </a:lnTo>
                <a:lnTo>
                  <a:pt x="29019" y="303530"/>
                </a:lnTo>
                <a:lnTo>
                  <a:pt x="12001" y="267970"/>
                </a:lnTo>
                <a:lnTo>
                  <a:pt x="2209" y="229870"/>
                </a:lnTo>
                <a:lnTo>
                  <a:pt x="0" y="204470"/>
                </a:lnTo>
                <a:lnTo>
                  <a:pt x="0" y="194310"/>
                </a:lnTo>
                <a:lnTo>
                  <a:pt x="6299" y="148590"/>
                </a:lnTo>
                <a:lnTo>
                  <a:pt x="24193" y="104140"/>
                </a:lnTo>
                <a:lnTo>
                  <a:pt x="45770" y="72390"/>
                </a:lnTo>
                <a:lnTo>
                  <a:pt x="72898" y="44450"/>
                </a:lnTo>
                <a:lnTo>
                  <a:pt x="80467" y="39370"/>
                </a:lnTo>
                <a:lnTo>
                  <a:pt x="87934" y="33020"/>
                </a:lnTo>
                <a:lnTo>
                  <a:pt x="96431" y="27940"/>
                </a:lnTo>
                <a:lnTo>
                  <a:pt x="104406" y="24130"/>
                </a:lnTo>
                <a:lnTo>
                  <a:pt x="113449" y="19050"/>
                </a:lnTo>
                <a:lnTo>
                  <a:pt x="149758" y="6350"/>
                </a:lnTo>
                <a:lnTo>
                  <a:pt x="179768" y="0"/>
                </a:lnTo>
                <a:lnTo>
                  <a:pt x="220167" y="0"/>
                </a:lnTo>
                <a:lnTo>
                  <a:pt x="259664" y="8890"/>
                </a:lnTo>
                <a:lnTo>
                  <a:pt x="286893" y="19050"/>
                </a:lnTo>
                <a:lnTo>
                  <a:pt x="181686" y="19050"/>
                </a:lnTo>
                <a:lnTo>
                  <a:pt x="172148" y="20320"/>
                </a:lnTo>
                <a:lnTo>
                  <a:pt x="172631" y="20320"/>
                </a:lnTo>
                <a:lnTo>
                  <a:pt x="163245" y="21590"/>
                </a:lnTo>
                <a:lnTo>
                  <a:pt x="163715" y="21590"/>
                </a:lnTo>
                <a:lnTo>
                  <a:pt x="154495" y="24130"/>
                </a:lnTo>
                <a:lnTo>
                  <a:pt x="154952" y="24130"/>
                </a:lnTo>
                <a:lnTo>
                  <a:pt x="145923" y="26670"/>
                </a:lnTo>
                <a:lnTo>
                  <a:pt x="146367" y="26670"/>
                </a:lnTo>
                <a:lnTo>
                  <a:pt x="137515" y="29210"/>
                </a:lnTo>
                <a:lnTo>
                  <a:pt x="137960" y="29210"/>
                </a:lnTo>
                <a:lnTo>
                  <a:pt x="129311" y="33020"/>
                </a:lnTo>
                <a:lnTo>
                  <a:pt x="129730" y="33020"/>
                </a:lnTo>
                <a:lnTo>
                  <a:pt x="124108" y="35560"/>
                </a:lnTo>
                <a:lnTo>
                  <a:pt x="121716" y="35560"/>
                </a:lnTo>
                <a:lnTo>
                  <a:pt x="113499" y="40640"/>
                </a:lnTo>
                <a:lnTo>
                  <a:pt x="113906" y="40640"/>
                </a:lnTo>
                <a:lnTo>
                  <a:pt x="105930" y="44450"/>
                </a:lnTo>
                <a:lnTo>
                  <a:pt x="106324" y="44450"/>
                </a:lnTo>
                <a:lnTo>
                  <a:pt x="98590" y="49530"/>
                </a:lnTo>
                <a:lnTo>
                  <a:pt x="98971" y="49530"/>
                </a:lnTo>
                <a:lnTo>
                  <a:pt x="91503" y="54610"/>
                </a:lnTo>
                <a:lnTo>
                  <a:pt x="91871" y="54610"/>
                </a:lnTo>
                <a:lnTo>
                  <a:pt x="84670" y="59690"/>
                </a:lnTo>
                <a:lnTo>
                  <a:pt x="85026" y="59690"/>
                </a:lnTo>
                <a:lnTo>
                  <a:pt x="79499" y="64770"/>
                </a:lnTo>
                <a:lnTo>
                  <a:pt x="78447" y="64770"/>
                </a:lnTo>
                <a:lnTo>
                  <a:pt x="71831" y="71120"/>
                </a:lnTo>
                <a:lnTo>
                  <a:pt x="72148" y="71120"/>
                </a:lnTo>
                <a:lnTo>
                  <a:pt x="65849" y="77470"/>
                </a:lnTo>
                <a:lnTo>
                  <a:pt x="66154" y="77470"/>
                </a:lnTo>
                <a:lnTo>
                  <a:pt x="60159" y="83820"/>
                </a:lnTo>
                <a:lnTo>
                  <a:pt x="60451" y="83820"/>
                </a:lnTo>
                <a:lnTo>
                  <a:pt x="54800" y="91440"/>
                </a:lnTo>
                <a:lnTo>
                  <a:pt x="55067" y="91440"/>
                </a:lnTo>
                <a:lnTo>
                  <a:pt x="49758" y="97790"/>
                </a:lnTo>
                <a:lnTo>
                  <a:pt x="50012" y="97790"/>
                </a:lnTo>
                <a:lnTo>
                  <a:pt x="45059" y="105410"/>
                </a:lnTo>
                <a:lnTo>
                  <a:pt x="45300" y="105410"/>
                </a:lnTo>
                <a:lnTo>
                  <a:pt x="40716" y="113030"/>
                </a:lnTo>
                <a:lnTo>
                  <a:pt x="40932" y="113030"/>
                </a:lnTo>
                <a:lnTo>
                  <a:pt x="36728" y="120650"/>
                </a:lnTo>
                <a:lnTo>
                  <a:pt x="36931" y="120650"/>
                </a:lnTo>
                <a:lnTo>
                  <a:pt x="33655" y="128270"/>
                </a:lnTo>
                <a:lnTo>
                  <a:pt x="33299" y="128270"/>
                </a:lnTo>
                <a:lnTo>
                  <a:pt x="29883" y="137160"/>
                </a:lnTo>
                <a:lnTo>
                  <a:pt x="30048" y="137160"/>
                </a:lnTo>
                <a:lnTo>
                  <a:pt x="27479" y="144780"/>
                </a:lnTo>
                <a:lnTo>
                  <a:pt x="27190" y="144780"/>
                </a:lnTo>
                <a:lnTo>
                  <a:pt x="24945" y="153670"/>
                </a:lnTo>
                <a:lnTo>
                  <a:pt x="24739" y="153670"/>
                </a:lnTo>
                <a:lnTo>
                  <a:pt x="22618" y="162560"/>
                </a:lnTo>
                <a:lnTo>
                  <a:pt x="21031" y="171450"/>
                </a:lnTo>
                <a:lnTo>
                  <a:pt x="20051" y="180340"/>
                </a:lnTo>
                <a:lnTo>
                  <a:pt x="19227" y="190500"/>
                </a:lnTo>
                <a:lnTo>
                  <a:pt x="19050" y="194310"/>
                </a:lnTo>
                <a:lnTo>
                  <a:pt x="19050" y="204470"/>
                </a:lnTo>
                <a:lnTo>
                  <a:pt x="19227" y="208280"/>
                </a:lnTo>
                <a:lnTo>
                  <a:pt x="19951" y="218440"/>
                </a:lnTo>
                <a:lnTo>
                  <a:pt x="21107" y="227330"/>
                </a:lnTo>
                <a:lnTo>
                  <a:pt x="22707" y="236220"/>
                </a:lnTo>
                <a:lnTo>
                  <a:pt x="24739" y="245110"/>
                </a:lnTo>
                <a:lnTo>
                  <a:pt x="24945" y="245110"/>
                </a:lnTo>
                <a:lnTo>
                  <a:pt x="27190" y="254000"/>
                </a:lnTo>
                <a:lnTo>
                  <a:pt x="27479" y="254000"/>
                </a:lnTo>
                <a:lnTo>
                  <a:pt x="30048" y="261620"/>
                </a:lnTo>
                <a:lnTo>
                  <a:pt x="29883" y="261620"/>
                </a:lnTo>
                <a:lnTo>
                  <a:pt x="33299" y="270510"/>
                </a:lnTo>
                <a:lnTo>
                  <a:pt x="33655" y="270510"/>
                </a:lnTo>
                <a:lnTo>
                  <a:pt x="36931" y="278130"/>
                </a:lnTo>
                <a:lnTo>
                  <a:pt x="36728" y="278130"/>
                </a:lnTo>
                <a:lnTo>
                  <a:pt x="40932" y="285750"/>
                </a:lnTo>
                <a:lnTo>
                  <a:pt x="40716" y="285750"/>
                </a:lnTo>
                <a:lnTo>
                  <a:pt x="45300" y="293370"/>
                </a:lnTo>
                <a:lnTo>
                  <a:pt x="45059" y="293370"/>
                </a:lnTo>
                <a:lnTo>
                  <a:pt x="50012" y="300990"/>
                </a:lnTo>
                <a:lnTo>
                  <a:pt x="49758" y="300990"/>
                </a:lnTo>
                <a:lnTo>
                  <a:pt x="55067" y="307340"/>
                </a:lnTo>
                <a:lnTo>
                  <a:pt x="54800" y="307340"/>
                </a:lnTo>
                <a:lnTo>
                  <a:pt x="60451" y="314960"/>
                </a:lnTo>
                <a:lnTo>
                  <a:pt x="61158" y="314960"/>
                </a:lnTo>
                <a:lnTo>
                  <a:pt x="66154" y="321310"/>
                </a:lnTo>
                <a:lnTo>
                  <a:pt x="65849" y="321310"/>
                </a:lnTo>
                <a:lnTo>
                  <a:pt x="72148" y="327660"/>
                </a:lnTo>
                <a:lnTo>
                  <a:pt x="71831" y="327660"/>
                </a:lnTo>
                <a:lnTo>
                  <a:pt x="78447" y="334010"/>
                </a:lnTo>
                <a:lnTo>
                  <a:pt x="79499" y="334010"/>
                </a:lnTo>
                <a:lnTo>
                  <a:pt x="85026" y="339090"/>
                </a:lnTo>
                <a:lnTo>
                  <a:pt x="84670" y="339090"/>
                </a:lnTo>
                <a:lnTo>
                  <a:pt x="91871" y="344170"/>
                </a:lnTo>
                <a:lnTo>
                  <a:pt x="91503" y="344170"/>
                </a:lnTo>
                <a:lnTo>
                  <a:pt x="98971" y="349250"/>
                </a:lnTo>
                <a:lnTo>
                  <a:pt x="98590" y="349250"/>
                </a:lnTo>
                <a:lnTo>
                  <a:pt x="106324" y="354330"/>
                </a:lnTo>
                <a:lnTo>
                  <a:pt x="105930" y="354330"/>
                </a:lnTo>
                <a:lnTo>
                  <a:pt x="113906" y="358140"/>
                </a:lnTo>
                <a:lnTo>
                  <a:pt x="113499" y="358140"/>
                </a:lnTo>
                <a:lnTo>
                  <a:pt x="121716" y="363220"/>
                </a:lnTo>
                <a:lnTo>
                  <a:pt x="124108" y="363220"/>
                </a:lnTo>
                <a:lnTo>
                  <a:pt x="129730" y="365760"/>
                </a:lnTo>
                <a:lnTo>
                  <a:pt x="129311" y="365760"/>
                </a:lnTo>
                <a:lnTo>
                  <a:pt x="137960" y="369570"/>
                </a:lnTo>
                <a:lnTo>
                  <a:pt x="137515" y="369570"/>
                </a:lnTo>
                <a:lnTo>
                  <a:pt x="146367" y="372110"/>
                </a:lnTo>
                <a:lnTo>
                  <a:pt x="145923" y="372110"/>
                </a:lnTo>
                <a:lnTo>
                  <a:pt x="154952" y="374650"/>
                </a:lnTo>
                <a:lnTo>
                  <a:pt x="154495" y="374650"/>
                </a:lnTo>
                <a:lnTo>
                  <a:pt x="163715" y="377190"/>
                </a:lnTo>
                <a:lnTo>
                  <a:pt x="163245" y="377190"/>
                </a:lnTo>
                <a:lnTo>
                  <a:pt x="172631" y="378460"/>
                </a:lnTo>
                <a:lnTo>
                  <a:pt x="172148" y="378460"/>
                </a:lnTo>
                <a:lnTo>
                  <a:pt x="181686" y="379730"/>
                </a:lnTo>
                <a:lnTo>
                  <a:pt x="195173" y="379730"/>
                </a:lnTo>
                <a:lnTo>
                  <a:pt x="199967" y="380968"/>
                </a:lnTo>
                <a:lnTo>
                  <a:pt x="283519" y="381000"/>
                </a:lnTo>
                <a:lnTo>
                  <a:pt x="240499" y="394970"/>
                </a:lnTo>
                <a:lnTo>
                  <a:pt x="230174" y="397510"/>
                </a:lnTo>
                <a:lnTo>
                  <a:pt x="220167" y="398780"/>
                </a:lnTo>
                <a:close/>
              </a:path>
              <a:path w="400050" h="400050">
                <a:moveTo>
                  <a:pt x="278625" y="36830"/>
                </a:moveTo>
                <a:lnTo>
                  <a:pt x="270192" y="33020"/>
                </a:lnTo>
                <a:lnTo>
                  <a:pt x="270624" y="33020"/>
                </a:lnTo>
                <a:lnTo>
                  <a:pt x="261975" y="29210"/>
                </a:lnTo>
                <a:lnTo>
                  <a:pt x="262407" y="29210"/>
                </a:lnTo>
                <a:lnTo>
                  <a:pt x="253555" y="26670"/>
                </a:lnTo>
                <a:lnTo>
                  <a:pt x="254012" y="26670"/>
                </a:lnTo>
                <a:lnTo>
                  <a:pt x="244970" y="24130"/>
                </a:lnTo>
                <a:lnTo>
                  <a:pt x="245427" y="24130"/>
                </a:lnTo>
                <a:lnTo>
                  <a:pt x="236220" y="21590"/>
                </a:lnTo>
                <a:lnTo>
                  <a:pt x="236677" y="21590"/>
                </a:lnTo>
                <a:lnTo>
                  <a:pt x="227304" y="20320"/>
                </a:lnTo>
                <a:lnTo>
                  <a:pt x="227774" y="20320"/>
                </a:lnTo>
                <a:lnTo>
                  <a:pt x="218236" y="19050"/>
                </a:lnTo>
                <a:lnTo>
                  <a:pt x="286893" y="19050"/>
                </a:lnTo>
                <a:lnTo>
                  <a:pt x="295516" y="24130"/>
                </a:lnTo>
                <a:lnTo>
                  <a:pt x="303885" y="27940"/>
                </a:lnTo>
                <a:lnTo>
                  <a:pt x="312000" y="33020"/>
                </a:lnTo>
                <a:lnTo>
                  <a:pt x="314987" y="35560"/>
                </a:lnTo>
                <a:lnTo>
                  <a:pt x="278206" y="35560"/>
                </a:lnTo>
                <a:lnTo>
                  <a:pt x="278625" y="36830"/>
                </a:lnTo>
                <a:close/>
              </a:path>
              <a:path w="400050" h="400050">
                <a:moveTo>
                  <a:pt x="121297" y="36830"/>
                </a:moveTo>
                <a:lnTo>
                  <a:pt x="121716" y="35560"/>
                </a:lnTo>
                <a:lnTo>
                  <a:pt x="124108" y="35560"/>
                </a:lnTo>
                <a:lnTo>
                  <a:pt x="121297" y="36830"/>
                </a:lnTo>
                <a:close/>
              </a:path>
              <a:path w="400050" h="400050">
                <a:moveTo>
                  <a:pt x="321818" y="66040"/>
                </a:moveTo>
                <a:lnTo>
                  <a:pt x="314909" y="59690"/>
                </a:lnTo>
                <a:lnTo>
                  <a:pt x="315252" y="59690"/>
                </a:lnTo>
                <a:lnTo>
                  <a:pt x="308063" y="54610"/>
                </a:lnTo>
                <a:lnTo>
                  <a:pt x="308419" y="54610"/>
                </a:lnTo>
                <a:lnTo>
                  <a:pt x="300951" y="49530"/>
                </a:lnTo>
                <a:lnTo>
                  <a:pt x="301332" y="49530"/>
                </a:lnTo>
                <a:lnTo>
                  <a:pt x="293611" y="44450"/>
                </a:lnTo>
                <a:lnTo>
                  <a:pt x="293992" y="44450"/>
                </a:lnTo>
                <a:lnTo>
                  <a:pt x="286016" y="40640"/>
                </a:lnTo>
                <a:lnTo>
                  <a:pt x="286423" y="40640"/>
                </a:lnTo>
                <a:lnTo>
                  <a:pt x="278206" y="35560"/>
                </a:lnTo>
                <a:lnTo>
                  <a:pt x="314987" y="35560"/>
                </a:lnTo>
                <a:lnTo>
                  <a:pt x="319468" y="39370"/>
                </a:lnTo>
                <a:lnTo>
                  <a:pt x="327380" y="45720"/>
                </a:lnTo>
                <a:lnTo>
                  <a:pt x="334289" y="50800"/>
                </a:lnTo>
                <a:lnTo>
                  <a:pt x="341566" y="58420"/>
                </a:lnTo>
                <a:lnTo>
                  <a:pt x="347865" y="64770"/>
                </a:lnTo>
                <a:lnTo>
                  <a:pt x="321475" y="64770"/>
                </a:lnTo>
                <a:lnTo>
                  <a:pt x="321818" y="66040"/>
                </a:lnTo>
                <a:close/>
              </a:path>
              <a:path w="400050" h="400050">
                <a:moveTo>
                  <a:pt x="78117" y="66040"/>
                </a:moveTo>
                <a:lnTo>
                  <a:pt x="78447" y="64770"/>
                </a:lnTo>
                <a:lnTo>
                  <a:pt x="79499" y="64770"/>
                </a:lnTo>
                <a:lnTo>
                  <a:pt x="78117" y="66040"/>
                </a:lnTo>
                <a:close/>
              </a:path>
              <a:path w="400050" h="400050">
                <a:moveTo>
                  <a:pt x="366814" y="129540"/>
                </a:moveTo>
                <a:lnTo>
                  <a:pt x="363004" y="120650"/>
                </a:lnTo>
                <a:lnTo>
                  <a:pt x="363207" y="120650"/>
                </a:lnTo>
                <a:lnTo>
                  <a:pt x="358990" y="113030"/>
                </a:lnTo>
                <a:lnTo>
                  <a:pt x="359219" y="113030"/>
                </a:lnTo>
                <a:lnTo>
                  <a:pt x="354622" y="105410"/>
                </a:lnTo>
                <a:lnTo>
                  <a:pt x="354863" y="105410"/>
                </a:lnTo>
                <a:lnTo>
                  <a:pt x="349910" y="97790"/>
                </a:lnTo>
                <a:lnTo>
                  <a:pt x="350164" y="97790"/>
                </a:lnTo>
                <a:lnTo>
                  <a:pt x="344855" y="91440"/>
                </a:lnTo>
                <a:lnTo>
                  <a:pt x="345135" y="91440"/>
                </a:lnTo>
                <a:lnTo>
                  <a:pt x="339471" y="83820"/>
                </a:lnTo>
                <a:lnTo>
                  <a:pt x="339763" y="83820"/>
                </a:lnTo>
                <a:lnTo>
                  <a:pt x="333781" y="77470"/>
                </a:lnTo>
                <a:lnTo>
                  <a:pt x="334086" y="77470"/>
                </a:lnTo>
                <a:lnTo>
                  <a:pt x="327774" y="71120"/>
                </a:lnTo>
                <a:lnTo>
                  <a:pt x="328091" y="71120"/>
                </a:lnTo>
                <a:lnTo>
                  <a:pt x="321475" y="64770"/>
                </a:lnTo>
                <a:lnTo>
                  <a:pt x="347865" y="64770"/>
                </a:lnTo>
                <a:lnTo>
                  <a:pt x="371144" y="95250"/>
                </a:lnTo>
                <a:lnTo>
                  <a:pt x="386742" y="128270"/>
                </a:lnTo>
                <a:lnTo>
                  <a:pt x="366636" y="128270"/>
                </a:lnTo>
                <a:lnTo>
                  <a:pt x="366814" y="129540"/>
                </a:lnTo>
                <a:close/>
              </a:path>
              <a:path w="400050" h="400050">
                <a:moveTo>
                  <a:pt x="33108" y="129540"/>
                </a:moveTo>
                <a:lnTo>
                  <a:pt x="33299" y="128270"/>
                </a:lnTo>
                <a:lnTo>
                  <a:pt x="33655" y="128270"/>
                </a:lnTo>
                <a:lnTo>
                  <a:pt x="33108" y="129540"/>
                </a:lnTo>
                <a:close/>
              </a:path>
              <a:path w="400050" h="400050">
                <a:moveTo>
                  <a:pt x="372872" y="146050"/>
                </a:moveTo>
                <a:lnTo>
                  <a:pt x="369887" y="137160"/>
                </a:lnTo>
                <a:lnTo>
                  <a:pt x="370039" y="137160"/>
                </a:lnTo>
                <a:lnTo>
                  <a:pt x="366636" y="128270"/>
                </a:lnTo>
                <a:lnTo>
                  <a:pt x="386742" y="128270"/>
                </a:lnTo>
                <a:lnTo>
                  <a:pt x="387769" y="130810"/>
                </a:lnTo>
                <a:lnTo>
                  <a:pt x="391058" y="139700"/>
                </a:lnTo>
                <a:lnTo>
                  <a:pt x="392404" y="144780"/>
                </a:lnTo>
                <a:lnTo>
                  <a:pt x="372732" y="144780"/>
                </a:lnTo>
                <a:lnTo>
                  <a:pt x="372872" y="146050"/>
                </a:lnTo>
                <a:close/>
              </a:path>
              <a:path w="400050" h="400050">
                <a:moveTo>
                  <a:pt x="27050" y="146050"/>
                </a:moveTo>
                <a:lnTo>
                  <a:pt x="27190" y="144780"/>
                </a:lnTo>
                <a:lnTo>
                  <a:pt x="27479" y="144780"/>
                </a:lnTo>
                <a:lnTo>
                  <a:pt x="27050" y="146050"/>
                </a:lnTo>
                <a:close/>
              </a:path>
              <a:path w="400050" h="400050">
                <a:moveTo>
                  <a:pt x="375310" y="154940"/>
                </a:moveTo>
                <a:lnTo>
                  <a:pt x="372732" y="144780"/>
                </a:lnTo>
                <a:lnTo>
                  <a:pt x="392404" y="144780"/>
                </a:lnTo>
                <a:lnTo>
                  <a:pt x="393750" y="149860"/>
                </a:lnTo>
                <a:lnTo>
                  <a:pt x="394703" y="153670"/>
                </a:lnTo>
                <a:lnTo>
                  <a:pt x="375183" y="153670"/>
                </a:lnTo>
                <a:lnTo>
                  <a:pt x="375310" y="154940"/>
                </a:lnTo>
                <a:close/>
              </a:path>
              <a:path w="400050" h="400050">
                <a:moveTo>
                  <a:pt x="24625" y="154940"/>
                </a:moveTo>
                <a:lnTo>
                  <a:pt x="24739" y="153670"/>
                </a:lnTo>
                <a:lnTo>
                  <a:pt x="24945" y="153670"/>
                </a:lnTo>
                <a:lnTo>
                  <a:pt x="24625" y="154940"/>
                </a:lnTo>
                <a:close/>
              </a:path>
              <a:path w="400050" h="400050">
                <a:moveTo>
                  <a:pt x="399075" y="218440"/>
                </a:moveTo>
                <a:lnTo>
                  <a:pt x="379984" y="218440"/>
                </a:lnTo>
                <a:lnTo>
                  <a:pt x="380720" y="208280"/>
                </a:lnTo>
                <a:lnTo>
                  <a:pt x="380885" y="204470"/>
                </a:lnTo>
                <a:lnTo>
                  <a:pt x="380873" y="194310"/>
                </a:lnTo>
                <a:lnTo>
                  <a:pt x="380628" y="189230"/>
                </a:lnTo>
                <a:lnTo>
                  <a:pt x="379984" y="180340"/>
                </a:lnTo>
                <a:lnTo>
                  <a:pt x="378815" y="171450"/>
                </a:lnTo>
                <a:lnTo>
                  <a:pt x="377215" y="162560"/>
                </a:lnTo>
                <a:lnTo>
                  <a:pt x="375183" y="153670"/>
                </a:lnTo>
                <a:lnTo>
                  <a:pt x="394703" y="153670"/>
                </a:lnTo>
                <a:lnTo>
                  <a:pt x="399923" y="194310"/>
                </a:lnTo>
                <a:lnTo>
                  <a:pt x="399923" y="204470"/>
                </a:lnTo>
                <a:lnTo>
                  <a:pt x="399719" y="209550"/>
                </a:lnTo>
                <a:lnTo>
                  <a:pt x="399075" y="218440"/>
                </a:lnTo>
                <a:close/>
              </a:path>
              <a:path w="400050" h="400050">
                <a:moveTo>
                  <a:pt x="19900" y="181610"/>
                </a:moveTo>
                <a:lnTo>
                  <a:pt x="19951" y="180340"/>
                </a:lnTo>
                <a:lnTo>
                  <a:pt x="19900" y="181610"/>
                </a:lnTo>
                <a:close/>
              </a:path>
              <a:path w="400050" h="400050">
                <a:moveTo>
                  <a:pt x="380034" y="181610"/>
                </a:moveTo>
                <a:lnTo>
                  <a:pt x="379882" y="180340"/>
                </a:lnTo>
                <a:lnTo>
                  <a:pt x="380034" y="181610"/>
                </a:lnTo>
                <a:close/>
              </a:path>
              <a:path w="400050" h="400050">
                <a:moveTo>
                  <a:pt x="20051" y="218440"/>
                </a:moveTo>
                <a:lnTo>
                  <a:pt x="19900" y="217170"/>
                </a:lnTo>
                <a:lnTo>
                  <a:pt x="20051" y="218440"/>
                </a:lnTo>
                <a:close/>
              </a:path>
              <a:path w="400050" h="400050">
                <a:moveTo>
                  <a:pt x="394703" y="245110"/>
                </a:moveTo>
                <a:lnTo>
                  <a:pt x="375183" y="245110"/>
                </a:lnTo>
                <a:lnTo>
                  <a:pt x="377317" y="236220"/>
                </a:lnTo>
                <a:lnTo>
                  <a:pt x="378891" y="227330"/>
                </a:lnTo>
                <a:lnTo>
                  <a:pt x="380034" y="217170"/>
                </a:lnTo>
                <a:lnTo>
                  <a:pt x="379984" y="218440"/>
                </a:lnTo>
                <a:lnTo>
                  <a:pt x="399075" y="218440"/>
                </a:lnTo>
                <a:lnTo>
                  <a:pt x="398983" y="219710"/>
                </a:lnTo>
                <a:lnTo>
                  <a:pt x="397649" y="229870"/>
                </a:lnTo>
                <a:lnTo>
                  <a:pt x="395973" y="240030"/>
                </a:lnTo>
                <a:lnTo>
                  <a:pt x="394703" y="245110"/>
                </a:lnTo>
                <a:close/>
              </a:path>
              <a:path w="400050" h="400050">
                <a:moveTo>
                  <a:pt x="24945" y="245110"/>
                </a:moveTo>
                <a:lnTo>
                  <a:pt x="24739" y="245110"/>
                </a:lnTo>
                <a:lnTo>
                  <a:pt x="24625" y="243840"/>
                </a:lnTo>
                <a:lnTo>
                  <a:pt x="24945" y="245110"/>
                </a:lnTo>
                <a:close/>
              </a:path>
              <a:path w="400050" h="400050">
                <a:moveTo>
                  <a:pt x="392334" y="254000"/>
                </a:moveTo>
                <a:lnTo>
                  <a:pt x="372732" y="254000"/>
                </a:lnTo>
                <a:lnTo>
                  <a:pt x="375310" y="243840"/>
                </a:lnTo>
                <a:lnTo>
                  <a:pt x="375183" y="245110"/>
                </a:lnTo>
                <a:lnTo>
                  <a:pt x="394703" y="245110"/>
                </a:lnTo>
                <a:lnTo>
                  <a:pt x="393750" y="248920"/>
                </a:lnTo>
                <a:lnTo>
                  <a:pt x="392334" y="254000"/>
                </a:lnTo>
                <a:close/>
              </a:path>
              <a:path w="400050" h="400050">
                <a:moveTo>
                  <a:pt x="27479" y="254000"/>
                </a:moveTo>
                <a:lnTo>
                  <a:pt x="27190" y="254000"/>
                </a:lnTo>
                <a:lnTo>
                  <a:pt x="27050" y="252730"/>
                </a:lnTo>
                <a:lnTo>
                  <a:pt x="27479" y="254000"/>
                </a:lnTo>
                <a:close/>
              </a:path>
              <a:path w="400050" h="400050">
                <a:moveTo>
                  <a:pt x="386742" y="270510"/>
                </a:moveTo>
                <a:lnTo>
                  <a:pt x="366636" y="270510"/>
                </a:lnTo>
                <a:lnTo>
                  <a:pt x="370039" y="261620"/>
                </a:lnTo>
                <a:lnTo>
                  <a:pt x="369887" y="261620"/>
                </a:lnTo>
                <a:lnTo>
                  <a:pt x="372872" y="252730"/>
                </a:lnTo>
                <a:lnTo>
                  <a:pt x="372732" y="254000"/>
                </a:lnTo>
                <a:lnTo>
                  <a:pt x="392334" y="254000"/>
                </a:lnTo>
                <a:lnTo>
                  <a:pt x="390918" y="259080"/>
                </a:lnTo>
                <a:lnTo>
                  <a:pt x="387769" y="267970"/>
                </a:lnTo>
                <a:lnTo>
                  <a:pt x="386742" y="270510"/>
                </a:lnTo>
                <a:close/>
              </a:path>
              <a:path w="400050" h="400050">
                <a:moveTo>
                  <a:pt x="33655" y="270510"/>
                </a:moveTo>
                <a:lnTo>
                  <a:pt x="33299" y="270510"/>
                </a:lnTo>
                <a:lnTo>
                  <a:pt x="33108" y="269240"/>
                </a:lnTo>
                <a:lnTo>
                  <a:pt x="33655" y="270510"/>
                </a:lnTo>
                <a:close/>
              </a:path>
              <a:path w="400050" h="400050">
                <a:moveTo>
                  <a:pt x="362902" y="314960"/>
                </a:moveTo>
                <a:lnTo>
                  <a:pt x="339471" y="314960"/>
                </a:lnTo>
                <a:lnTo>
                  <a:pt x="345135" y="307340"/>
                </a:lnTo>
                <a:lnTo>
                  <a:pt x="344855" y="307340"/>
                </a:lnTo>
                <a:lnTo>
                  <a:pt x="350164" y="300990"/>
                </a:lnTo>
                <a:lnTo>
                  <a:pt x="349910" y="300990"/>
                </a:lnTo>
                <a:lnTo>
                  <a:pt x="354863" y="293370"/>
                </a:lnTo>
                <a:lnTo>
                  <a:pt x="354622" y="293370"/>
                </a:lnTo>
                <a:lnTo>
                  <a:pt x="359219" y="285750"/>
                </a:lnTo>
                <a:lnTo>
                  <a:pt x="358990" y="285750"/>
                </a:lnTo>
                <a:lnTo>
                  <a:pt x="363207" y="278130"/>
                </a:lnTo>
                <a:lnTo>
                  <a:pt x="363004" y="278130"/>
                </a:lnTo>
                <a:lnTo>
                  <a:pt x="366814" y="269240"/>
                </a:lnTo>
                <a:lnTo>
                  <a:pt x="366636" y="270510"/>
                </a:lnTo>
                <a:lnTo>
                  <a:pt x="386742" y="270510"/>
                </a:lnTo>
                <a:lnTo>
                  <a:pt x="384175" y="276860"/>
                </a:lnTo>
                <a:lnTo>
                  <a:pt x="380161" y="285750"/>
                </a:lnTo>
                <a:lnTo>
                  <a:pt x="375729" y="294640"/>
                </a:lnTo>
                <a:lnTo>
                  <a:pt x="371144" y="303530"/>
                </a:lnTo>
                <a:lnTo>
                  <a:pt x="365696" y="311150"/>
                </a:lnTo>
                <a:lnTo>
                  <a:pt x="362902" y="314960"/>
                </a:lnTo>
                <a:close/>
              </a:path>
              <a:path w="400050" h="400050">
                <a:moveTo>
                  <a:pt x="61158" y="314960"/>
                </a:moveTo>
                <a:lnTo>
                  <a:pt x="60451" y="314960"/>
                </a:lnTo>
                <a:lnTo>
                  <a:pt x="60159" y="313690"/>
                </a:lnTo>
                <a:lnTo>
                  <a:pt x="61158" y="314960"/>
                </a:lnTo>
                <a:close/>
              </a:path>
              <a:path w="400050" h="400050">
                <a:moveTo>
                  <a:pt x="347865" y="334010"/>
                </a:moveTo>
                <a:lnTo>
                  <a:pt x="321475" y="334010"/>
                </a:lnTo>
                <a:lnTo>
                  <a:pt x="328091" y="327660"/>
                </a:lnTo>
                <a:lnTo>
                  <a:pt x="327774" y="327660"/>
                </a:lnTo>
                <a:lnTo>
                  <a:pt x="334086" y="321310"/>
                </a:lnTo>
                <a:lnTo>
                  <a:pt x="333781" y="321310"/>
                </a:lnTo>
                <a:lnTo>
                  <a:pt x="339763" y="313690"/>
                </a:lnTo>
                <a:lnTo>
                  <a:pt x="339471" y="314960"/>
                </a:lnTo>
                <a:lnTo>
                  <a:pt x="362902" y="314960"/>
                </a:lnTo>
                <a:lnTo>
                  <a:pt x="360108" y="318770"/>
                </a:lnTo>
                <a:lnTo>
                  <a:pt x="354164" y="326390"/>
                </a:lnTo>
                <a:lnTo>
                  <a:pt x="347865" y="334010"/>
                </a:lnTo>
                <a:close/>
              </a:path>
              <a:path w="400050" h="400050">
                <a:moveTo>
                  <a:pt x="79499" y="334010"/>
                </a:moveTo>
                <a:lnTo>
                  <a:pt x="78447" y="334010"/>
                </a:lnTo>
                <a:lnTo>
                  <a:pt x="78117" y="332740"/>
                </a:lnTo>
                <a:lnTo>
                  <a:pt x="79499" y="334010"/>
                </a:lnTo>
                <a:close/>
              </a:path>
              <a:path w="400050" h="400050">
                <a:moveTo>
                  <a:pt x="313867" y="363220"/>
                </a:moveTo>
                <a:lnTo>
                  <a:pt x="278206" y="363220"/>
                </a:lnTo>
                <a:lnTo>
                  <a:pt x="286423" y="358140"/>
                </a:lnTo>
                <a:lnTo>
                  <a:pt x="286016" y="358140"/>
                </a:lnTo>
                <a:lnTo>
                  <a:pt x="293992" y="354330"/>
                </a:lnTo>
                <a:lnTo>
                  <a:pt x="293611" y="354330"/>
                </a:lnTo>
                <a:lnTo>
                  <a:pt x="301332" y="349250"/>
                </a:lnTo>
                <a:lnTo>
                  <a:pt x="300951" y="349250"/>
                </a:lnTo>
                <a:lnTo>
                  <a:pt x="308419" y="344170"/>
                </a:lnTo>
                <a:lnTo>
                  <a:pt x="308063" y="344170"/>
                </a:lnTo>
                <a:lnTo>
                  <a:pt x="315252" y="339090"/>
                </a:lnTo>
                <a:lnTo>
                  <a:pt x="314909" y="339090"/>
                </a:lnTo>
                <a:lnTo>
                  <a:pt x="321818" y="332740"/>
                </a:lnTo>
                <a:lnTo>
                  <a:pt x="321475" y="334010"/>
                </a:lnTo>
                <a:lnTo>
                  <a:pt x="347865" y="334010"/>
                </a:lnTo>
                <a:lnTo>
                  <a:pt x="341566" y="340360"/>
                </a:lnTo>
                <a:lnTo>
                  <a:pt x="334289" y="347980"/>
                </a:lnTo>
                <a:lnTo>
                  <a:pt x="327025" y="354330"/>
                </a:lnTo>
                <a:lnTo>
                  <a:pt x="313867" y="363220"/>
                </a:lnTo>
                <a:close/>
              </a:path>
              <a:path w="400050" h="400050">
                <a:moveTo>
                  <a:pt x="124108" y="363220"/>
                </a:moveTo>
                <a:lnTo>
                  <a:pt x="121716" y="363220"/>
                </a:lnTo>
                <a:lnTo>
                  <a:pt x="121297" y="361950"/>
                </a:lnTo>
                <a:lnTo>
                  <a:pt x="124108" y="363220"/>
                </a:lnTo>
                <a:close/>
              </a:path>
              <a:path w="400050" h="400050">
                <a:moveTo>
                  <a:pt x="283519" y="381000"/>
                </a:moveTo>
                <a:lnTo>
                  <a:pt x="200088" y="381000"/>
                </a:lnTo>
                <a:lnTo>
                  <a:pt x="204762" y="379730"/>
                </a:lnTo>
                <a:lnTo>
                  <a:pt x="218236" y="379730"/>
                </a:lnTo>
                <a:lnTo>
                  <a:pt x="227774" y="378460"/>
                </a:lnTo>
                <a:lnTo>
                  <a:pt x="227304" y="378460"/>
                </a:lnTo>
                <a:lnTo>
                  <a:pt x="236677" y="377190"/>
                </a:lnTo>
                <a:lnTo>
                  <a:pt x="236220" y="377190"/>
                </a:lnTo>
                <a:lnTo>
                  <a:pt x="245427" y="374650"/>
                </a:lnTo>
                <a:lnTo>
                  <a:pt x="244970" y="374650"/>
                </a:lnTo>
                <a:lnTo>
                  <a:pt x="254012" y="372110"/>
                </a:lnTo>
                <a:lnTo>
                  <a:pt x="253555" y="372110"/>
                </a:lnTo>
                <a:lnTo>
                  <a:pt x="262407" y="369570"/>
                </a:lnTo>
                <a:lnTo>
                  <a:pt x="261975" y="369570"/>
                </a:lnTo>
                <a:lnTo>
                  <a:pt x="270624" y="365760"/>
                </a:lnTo>
                <a:lnTo>
                  <a:pt x="270192" y="365760"/>
                </a:lnTo>
                <a:lnTo>
                  <a:pt x="278625" y="361950"/>
                </a:lnTo>
                <a:lnTo>
                  <a:pt x="278206" y="363220"/>
                </a:lnTo>
                <a:lnTo>
                  <a:pt x="313867" y="363220"/>
                </a:lnTo>
                <a:lnTo>
                  <a:pt x="312000" y="364490"/>
                </a:lnTo>
                <a:lnTo>
                  <a:pt x="303491" y="370840"/>
                </a:lnTo>
                <a:lnTo>
                  <a:pt x="295109" y="375920"/>
                </a:lnTo>
                <a:lnTo>
                  <a:pt x="286473" y="379730"/>
                </a:lnTo>
                <a:lnTo>
                  <a:pt x="283519" y="381000"/>
                </a:lnTo>
                <a:close/>
              </a:path>
              <a:path w="400050" h="400050">
                <a:moveTo>
                  <a:pt x="200088" y="381000"/>
                </a:moveTo>
                <a:lnTo>
                  <a:pt x="199847" y="381000"/>
                </a:lnTo>
                <a:lnTo>
                  <a:pt x="200088" y="381000"/>
                </a:lnTo>
                <a:close/>
              </a:path>
              <a:path w="400050" h="400050">
                <a:moveTo>
                  <a:pt x="200088" y="400050"/>
                </a:moveTo>
                <a:lnTo>
                  <a:pt x="194691" y="398780"/>
                </a:lnTo>
                <a:lnTo>
                  <a:pt x="205003" y="398780"/>
                </a:lnTo>
                <a:lnTo>
                  <a:pt x="200088" y="400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97716" y="226537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39" h="0">
                <a:moveTo>
                  <a:pt x="0" y="0"/>
                </a:moveTo>
                <a:lnTo>
                  <a:pt x="38294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11952" y="2269344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5" h="0">
                <a:moveTo>
                  <a:pt x="0" y="0"/>
                </a:moveTo>
                <a:lnTo>
                  <a:pt x="425691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97780" y="2263787"/>
            <a:ext cx="0" cy="971550"/>
          </a:xfrm>
          <a:custGeom>
            <a:avLst/>
            <a:gdLst/>
            <a:ahLst/>
            <a:cxnLst/>
            <a:rect l="l" t="t" r="r" b="b"/>
            <a:pathLst>
              <a:path w="0" h="971550">
                <a:moveTo>
                  <a:pt x="0" y="0"/>
                </a:moveTo>
                <a:lnTo>
                  <a:pt x="0" y="97155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97780" y="3175012"/>
            <a:ext cx="1011555" cy="76200"/>
          </a:xfrm>
          <a:custGeom>
            <a:avLst/>
            <a:gdLst/>
            <a:ahLst/>
            <a:cxnLst/>
            <a:rect l="l" t="t" r="r" b="b"/>
            <a:pathLst>
              <a:path w="1011554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0162"/>
                </a:lnTo>
                <a:lnTo>
                  <a:pt x="57150" y="30162"/>
                </a:lnTo>
                <a:lnTo>
                  <a:pt x="57150" y="46037"/>
                </a:lnTo>
                <a:lnTo>
                  <a:pt x="76200" y="46037"/>
                </a:lnTo>
                <a:lnTo>
                  <a:pt x="76200" y="76200"/>
                </a:lnTo>
                <a:close/>
              </a:path>
              <a:path w="1011554" h="76200">
                <a:moveTo>
                  <a:pt x="76200" y="46037"/>
                </a:moveTo>
                <a:lnTo>
                  <a:pt x="57150" y="46037"/>
                </a:lnTo>
                <a:lnTo>
                  <a:pt x="57150" y="30162"/>
                </a:lnTo>
                <a:lnTo>
                  <a:pt x="76200" y="30162"/>
                </a:lnTo>
                <a:lnTo>
                  <a:pt x="76200" y="46037"/>
                </a:lnTo>
                <a:close/>
              </a:path>
              <a:path w="1011554" h="76200">
                <a:moveTo>
                  <a:pt x="1011237" y="46037"/>
                </a:moveTo>
                <a:lnTo>
                  <a:pt x="76200" y="46037"/>
                </a:lnTo>
                <a:lnTo>
                  <a:pt x="76200" y="30162"/>
                </a:lnTo>
                <a:lnTo>
                  <a:pt x="1011237" y="30162"/>
                </a:lnTo>
                <a:lnTo>
                  <a:pt x="1011237" y="4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45580" y="3175012"/>
            <a:ext cx="857250" cy="76200"/>
          </a:xfrm>
          <a:custGeom>
            <a:avLst/>
            <a:gdLst/>
            <a:ahLst/>
            <a:cxnLst/>
            <a:rect l="l" t="t" r="r" b="b"/>
            <a:pathLst>
              <a:path w="857250" h="76200">
                <a:moveTo>
                  <a:pt x="781050" y="76200"/>
                </a:moveTo>
                <a:lnTo>
                  <a:pt x="781050" y="0"/>
                </a:lnTo>
                <a:lnTo>
                  <a:pt x="841375" y="30162"/>
                </a:lnTo>
                <a:lnTo>
                  <a:pt x="800100" y="30162"/>
                </a:lnTo>
                <a:lnTo>
                  <a:pt x="800100" y="46037"/>
                </a:lnTo>
                <a:lnTo>
                  <a:pt x="841375" y="46037"/>
                </a:lnTo>
                <a:lnTo>
                  <a:pt x="781050" y="76200"/>
                </a:lnTo>
                <a:close/>
              </a:path>
              <a:path w="857250" h="76200">
                <a:moveTo>
                  <a:pt x="781050" y="46037"/>
                </a:moveTo>
                <a:lnTo>
                  <a:pt x="0" y="46037"/>
                </a:lnTo>
                <a:lnTo>
                  <a:pt x="0" y="30162"/>
                </a:lnTo>
                <a:lnTo>
                  <a:pt x="781050" y="30162"/>
                </a:lnTo>
                <a:lnTo>
                  <a:pt x="781050" y="46037"/>
                </a:lnTo>
                <a:close/>
              </a:path>
              <a:path w="857250" h="76200">
                <a:moveTo>
                  <a:pt x="841375" y="46037"/>
                </a:moveTo>
                <a:lnTo>
                  <a:pt x="800100" y="46037"/>
                </a:lnTo>
                <a:lnTo>
                  <a:pt x="800100" y="30162"/>
                </a:lnTo>
                <a:lnTo>
                  <a:pt x="841375" y="30162"/>
                </a:lnTo>
                <a:lnTo>
                  <a:pt x="857250" y="38100"/>
                </a:lnTo>
                <a:lnTo>
                  <a:pt x="841375" y="4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15199" y="2462707"/>
            <a:ext cx="126364" cy="184785"/>
          </a:xfrm>
          <a:custGeom>
            <a:avLst/>
            <a:gdLst/>
            <a:ahLst/>
            <a:cxnLst/>
            <a:rect l="l" t="t" r="r" b="b"/>
            <a:pathLst>
              <a:path w="126365" h="184785">
                <a:moveTo>
                  <a:pt x="112712" y="184759"/>
                </a:moveTo>
                <a:lnTo>
                  <a:pt x="0" y="8547"/>
                </a:lnTo>
                <a:lnTo>
                  <a:pt x="13373" y="0"/>
                </a:lnTo>
                <a:lnTo>
                  <a:pt x="126085" y="176212"/>
                </a:lnTo>
                <a:lnTo>
                  <a:pt x="112712" y="184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36055" y="2184412"/>
            <a:ext cx="622300" cy="171450"/>
          </a:xfrm>
          <a:custGeom>
            <a:avLst/>
            <a:gdLst/>
            <a:ahLst/>
            <a:cxnLst/>
            <a:rect l="l" t="t" r="r" b="b"/>
            <a:pathLst>
              <a:path w="622300" h="171450">
                <a:moveTo>
                  <a:pt x="622300" y="171450"/>
                </a:moveTo>
                <a:lnTo>
                  <a:pt x="0" y="171450"/>
                </a:lnTo>
                <a:lnTo>
                  <a:pt x="0" y="0"/>
                </a:lnTo>
                <a:lnTo>
                  <a:pt x="622300" y="0"/>
                </a:lnTo>
                <a:lnTo>
                  <a:pt x="622300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152400"/>
                </a:lnTo>
                <a:lnTo>
                  <a:pt x="9525" y="152400"/>
                </a:lnTo>
                <a:lnTo>
                  <a:pt x="19050" y="161925"/>
                </a:lnTo>
                <a:lnTo>
                  <a:pt x="622300" y="161925"/>
                </a:lnTo>
                <a:lnTo>
                  <a:pt x="622300" y="171450"/>
                </a:lnTo>
                <a:close/>
              </a:path>
              <a:path w="622300" h="17145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622300" h="171450">
                <a:moveTo>
                  <a:pt x="603250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603250" y="9525"/>
                </a:lnTo>
                <a:lnTo>
                  <a:pt x="603250" y="19050"/>
                </a:lnTo>
                <a:close/>
              </a:path>
              <a:path w="622300" h="171450">
                <a:moveTo>
                  <a:pt x="603250" y="161925"/>
                </a:moveTo>
                <a:lnTo>
                  <a:pt x="603250" y="9525"/>
                </a:lnTo>
                <a:lnTo>
                  <a:pt x="612775" y="19050"/>
                </a:lnTo>
                <a:lnTo>
                  <a:pt x="622300" y="19050"/>
                </a:lnTo>
                <a:lnTo>
                  <a:pt x="622300" y="152400"/>
                </a:lnTo>
                <a:lnTo>
                  <a:pt x="612775" y="152400"/>
                </a:lnTo>
                <a:lnTo>
                  <a:pt x="603250" y="161925"/>
                </a:lnTo>
                <a:close/>
              </a:path>
              <a:path w="622300" h="171450">
                <a:moveTo>
                  <a:pt x="622300" y="19050"/>
                </a:moveTo>
                <a:lnTo>
                  <a:pt x="612775" y="19050"/>
                </a:lnTo>
                <a:lnTo>
                  <a:pt x="603250" y="9525"/>
                </a:lnTo>
                <a:lnTo>
                  <a:pt x="622300" y="9525"/>
                </a:lnTo>
                <a:lnTo>
                  <a:pt x="622300" y="19050"/>
                </a:lnTo>
                <a:close/>
              </a:path>
              <a:path w="622300" h="171450">
                <a:moveTo>
                  <a:pt x="19050" y="161925"/>
                </a:moveTo>
                <a:lnTo>
                  <a:pt x="9525" y="152400"/>
                </a:lnTo>
                <a:lnTo>
                  <a:pt x="19050" y="152400"/>
                </a:lnTo>
                <a:lnTo>
                  <a:pt x="19050" y="161925"/>
                </a:lnTo>
                <a:close/>
              </a:path>
              <a:path w="622300" h="171450">
                <a:moveTo>
                  <a:pt x="603250" y="161925"/>
                </a:moveTo>
                <a:lnTo>
                  <a:pt x="19050" y="161925"/>
                </a:lnTo>
                <a:lnTo>
                  <a:pt x="19050" y="152400"/>
                </a:lnTo>
                <a:lnTo>
                  <a:pt x="603250" y="152400"/>
                </a:lnTo>
                <a:lnTo>
                  <a:pt x="603250" y="161925"/>
                </a:lnTo>
                <a:close/>
              </a:path>
              <a:path w="622300" h="171450">
                <a:moveTo>
                  <a:pt x="622300" y="161925"/>
                </a:moveTo>
                <a:lnTo>
                  <a:pt x="603250" y="161925"/>
                </a:lnTo>
                <a:lnTo>
                  <a:pt x="612775" y="152400"/>
                </a:lnTo>
                <a:lnTo>
                  <a:pt x="622300" y="152400"/>
                </a:lnTo>
                <a:lnTo>
                  <a:pt x="622300" y="161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12280" y="1974862"/>
            <a:ext cx="762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37618" y="1974862"/>
            <a:ext cx="509905" cy="0"/>
          </a:xfrm>
          <a:custGeom>
            <a:avLst/>
            <a:gdLst/>
            <a:ahLst/>
            <a:cxnLst/>
            <a:rect l="l" t="t" r="r" b="b"/>
            <a:pathLst>
              <a:path w="509904" h="0">
                <a:moveTo>
                  <a:pt x="0" y="0"/>
                </a:moveTo>
                <a:lnTo>
                  <a:pt x="509587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22673" y="2263724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01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94630" y="1782775"/>
            <a:ext cx="0" cy="468630"/>
          </a:xfrm>
          <a:custGeom>
            <a:avLst/>
            <a:gdLst/>
            <a:ahLst/>
            <a:cxnLst/>
            <a:rect l="l" t="t" r="r" b="b"/>
            <a:pathLst>
              <a:path w="0" h="468630">
                <a:moveTo>
                  <a:pt x="0" y="0"/>
                </a:moveTo>
                <a:lnTo>
                  <a:pt x="0" y="46831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30449" y="1782698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5927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94630" y="177801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04230" y="177801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398477" y="1561477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6015" y="2171077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2440" y="237427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03623" y="2698737"/>
            <a:ext cx="0" cy="540385"/>
          </a:xfrm>
          <a:custGeom>
            <a:avLst/>
            <a:gdLst/>
            <a:ahLst/>
            <a:cxnLst/>
            <a:rect l="l" t="t" r="r" b="b"/>
            <a:pathLst>
              <a:path w="0" h="540385">
                <a:moveTo>
                  <a:pt x="0" y="0"/>
                </a:moveTo>
                <a:lnTo>
                  <a:pt x="0" y="539788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48830" y="2270137"/>
            <a:ext cx="274955" cy="0"/>
          </a:xfrm>
          <a:custGeom>
            <a:avLst/>
            <a:gdLst/>
            <a:ahLst/>
            <a:cxnLst/>
            <a:rect l="l" t="t" r="r" b="b"/>
            <a:pathLst>
              <a:path w="274954" h="0">
                <a:moveTo>
                  <a:pt x="0" y="0"/>
                </a:moveTo>
                <a:lnTo>
                  <a:pt x="274637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43968" y="1966925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387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458927" y="235205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62128" y="2519057"/>
            <a:ext cx="22352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10" b="1">
                <a:latin typeface="Times New Roman"/>
                <a:cs typeface="Times New Roman"/>
              </a:rPr>
              <a:t>W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30340" y="1613865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16332" y="3060547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01613" y="2304986"/>
            <a:ext cx="12700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75868" y="2288095"/>
            <a:ext cx="13843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55307" y="2199132"/>
            <a:ext cx="288290" cy="143510"/>
          </a:xfrm>
          <a:custGeom>
            <a:avLst/>
            <a:gdLst/>
            <a:ahLst/>
            <a:cxnLst/>
            <a:rect l="l" t="t" r="r" b="b"/>
            <a:pathLst>
              <a:path w="288290" h="143510">
                <a:moveTo>
                  <a:pt x="0" y="0"/>
                </a:moveTo>
                <a:lnTo>
                  <a:pt x="288035" y="0"/>
                </a:lnTo>
                <a:lnTo>
                  <a:pt x="288035" y="143256"/>
                </a:lnTo>
                <a:lnTo>
                  <a:pt x="0" y="14325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83323" y="1655064"/>
            <a:ext cx="495300" cy="510540"/>
          </a:xfrm>
          <a:custGeom>
            <a:avLst/>
            <a:gdLst/>
            <a:ahLst/>
            <a:cxnLst/>
            <a:rect l="l" t="t" r="r" b="b"/>
            <a:pathLst>
              <a:path w="495300" h="510539">
                <a:moveTo>
                  <a:pt x="495300" y="385572"/>
                </a:moveTo>
                <a:lnTo>
                  <a:pt x="0" y="385572"/>
                </a:lnTo>
                <a:lnTo>
                  <a:pt x="0" y="0"/>
                </a:lnTo>
                <a:lnTo>
                  <a:pt x="495300" y="0"/>
                </a:lnTo>
                <a:lnTo>
                  <a:pt x="495300" y="385572"/>
                </a:lnTo>
                <a:close/>
              </a:path>
              <a:path w="495300" h="510539">
                <a:moveTo>
                  <a:pt x="21335" y="510540"/>
                </a:moveTo>
                <a:lnTo>
                  <a:pt x="82296" y="385572"/>
                </a:lnTo>
                <a:lnTo>
                  <a:pt x="207264" y="385572"/>
                </a:lnTo>
                <a:lnTo>
                  <a:pt x="21335" y="51054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77380" y="1649425"/>
            <a:ext cx="508000" cy="535940"/>
          </a:xfrm>
          <a:custGeom>
            <a:avLst/>
            <a:gdLst/>
            <a:ahLst/>
            <a:cxnLst/>
            <a:rect l="l" t="t" r="r" b="b"/>
            <a:pathLst>
              <a:path w="508000" h="535939">
                <a:moveTo>
                  <a:pt x="78705" y="397167"/>
                </a:moveTo>
                <a:lnTo>
                  <a:pt x="0" y="397167"/>
                </a:lnTo>
                <a:lnTo>
                  <a:pt x="0" y="0"/>
                </a:lnTo>
                <a:lnTo>
                  <a:pt x="508000" y="0"/>
                </a:lnTo>
                <a:lnTo>
                  <a:pt x="5080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84467"/>
                </a:lnTo>
                <a:lnTo>
                  <a:pt x="6350" y="384467"/>
                </a:lnTo>
                <a:lnTo>
                  <a:pt x="12700" y="390817"/>
                </a:lnTo>
                <a:lnTo>
                  <a:pt x="81829" y="390817"/>
                </a:lnTo>
                <a:lnTo>
                  <a:pt x="78705" y="397167"/>
                </a:lnTo>
                <a:close/>
              </a:path>
              <a:path w="508000" h="53593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08000" h="535939">
                <a:moveTo>
                  <a:pt x="4953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95300" y="6350"/>
                </a:lnTo>
                <a:lnTo>
                  <a:pt x="495300" y="12700"/>
                </a:lnTo>
                <a:close/>
              </a:path>
              <a:path w="508000" h="535939">
                <a:moveTo>
                  <a:pt x="495300" y="390817"/>
                </a:moveTo>
                <a:lnTo>
                  <a:pt x="495300" y="6350"/>
                </a:lnTo>
                <a:lnTo>
                  <a:pt x="501650" y="12700"/>
                </a:lnTo>
                <a:lnTo>
                  <a:pt x="508000" y="12700"/>
                </a:lnTo>
                <a:lnTo>
                  <a:pt x="508000" y="384467"/>
                </a:lnTo>
                <a:lnTo>
                  <a:pt x="501650" y="384467"/>
                </a:lnTo>
                <a:lnTo>
                  <a:pt x="495300" y="390817"/>
                </a:lnTo>
                <a:close/>
              </a:path>
              <a:path w="508000" h="535939">
                <a:moveTo>
                  <a:pt x="508000" y="12700"/>
                </a:moveTo>
                <a:lnTo>
                  <a:pt x="501650" y="12700"/>
                </a:lnTo>
                <a:lnTo>
                  <a:pt x="495300" y="6350"/>
                </a:lnTo>
                <a:lnTo>
                  <a:pt x="508000" y="6350"/>
                </a:lnTo>
                <a:lnTo>
                  <a:pt x="508000" y="12700"/>
                </a:lnTo>
                <a:close/>
              </a:path>
              <a:path w="508000" h="535939">
                <a:moveTo>
                  <a:pt x="12700" y="390817"/>
                </a:moveTo>
                <a:lnTo>
                  <a:pt x="6350" y="384467"/>
                </a:lnTo>
                <a:lnTo>
                  <a:pt x="12700" y="384467"/>
                </a:lnTo>
                <a:lnTo>
                  <a:pt x="12700" y="390817"/>
                </a:lnTo>
                <a:close/>
              </a:path>
              <a:path w="508000" h="535939">
                <a:moveTo>
                  <a:pt x="81829" y="390817"/>
                </a:moveTo>
                <a:lnTo>
                  <a:pt x="12700" y="390817"/>
                </a:lnTo>
                <a:lnTo>
                  <a:pt x="12700" y="384467"/>
                </a:lnTo>
                <a:lnTo>
                  <a:pt x="99110" y="384467"/>
                </a:lnTo>
                <a:lnTo>
                  <a:pt x="97367" y="388010"/>
                </a:lnTo>
                <a:lnTo>
                  <a:pt x="83210" y="388010"/>
                </a:lnTo>
                <a:lnTo>
                  <a:pt x="81829" y="390817"/>
                </a:lnTo>
                <a:close/>
              </a:path>
              <a:path w="508000" h="535939">
                <a:moveTo>
                  <a:pt x="34170" y="519455"/>
                </a:moveTo>
                <a:lnTo>
                  <a:pt x="32689" y="519455"/>
                </a:lnTo>
                <a:lnTo>
                  <a:pt x="43271" y="497949"/>
                </a:lnTo>
                <a:lnTo>
                  <a:pt x="210781" y="384467"/>
                </a:lnTo>
                <a:lnTo>
                  <a:pt x="495300" y="384467"/>
                </a:lnTo>
                <a:lnTo>
                  <a:pt x="495300" y="390817"/>
                </a:lnTo>
                <a:lnTo>
                  <a:pt x="508000" y="390817"/>
                </a:lnTo>
                <a:lnTo>
                  <a:pt x="508000" y="396074"/>
                </a:lnTo>
                <a:lnTo>
                  <a:pt x="216293" y="396074"/>
                </a:lnTo>
                <a:lnTo>
                  <a:pt x="212725" y="397167"/>
                </a:lnTo>
                <a:lnTo>
                  <a:pt x="214681" y="397167"/>
                </a:lnTo>
                <a:lnTo>
                  <a:pt x="34170" y="519455"/>
                </a:lnTo>
                <a:close/>
              </a:path>
              <a:path w="508000" h="535939">
                <a:moveTo>
                  <a:pt x="508000" y="390817"/>
                </a:moveTo>
                <a:lnTo>
                  <a:pt x="495300" y="390817"/>
                </a:lnTo>
                <a:lnTo>
                  <a:pt x="501650" y="384467"/>
                </a:lnTo>
                <a:lnTo>
                  <a:pt x="508000" y="384467"/>
                </a:lnTo>
                <a:lnTo>
                  <a:pt x="508000" y="390817"/>
                </a:lnTo>
                <a:close/>
              </a:path>
              <a:path w="508000" h="535939">
                <a:moveTo>
                  <a:pt x="10718" y="535343"/>
                </a:moveTo>
                <a:lnTo>
                  <a:pt x="83210" y="388010"/>
                </a:lnTo>
                <a:lnTo>
                  <a:pt x="88900" y="397167"/>
                </a:lnTo>
                <a:lnTo>
                  <a:pt x="92861" y="397167"/>
                </a:lnTo>
                <a:lnTo>
                  <a:pt x="43271" y="497949"/>
                </a:lnTo>
                <a:lnTo>
                  <a:pt x="23431" y="511390"/>
                </a:lnTo>
                <a:lnTo>
                  <a:pt x="32689" y="519455"/>
                </a:lnTo>
                <a:lnTo>
                  <a:pt x="34170" y="519455"/>
                </a:lnTo>
                <a:lnTo>
                  <a:pt x="10718" y="535343"/>
                </a:lnTo>
                <a:close/>
              </a:path>
              <a:path w="508000" h="535939">
                <a:moveTo>
                  <a:pt x="92861" y="397167"/>
                </a:moveTo>
                <a:lnTo>
                  <a:pt x="88900" y="397167"/>
                </a:lnTo>
                <a:lnTo>
                  <a:pt x="83210" y="388010"/>
                </a:lnTo>
                <a:lnTo>
                  <a:pt x="97367" y="388010"/>
                </a:lnTo>
                <a:lnTo>
                  <a:pt x="92861" y="397167"/>
                </a:lnTo>
                <a:close/>
              </a:path>
              <a:path w="508000" h="535939">
                <a:moveTo>
                  <a:pt x="214681" y="397167"/>
                </a:moveTo>
                <a:lnTo>
                  <a:pt x="212725" y="397167"/>
                </a:lnTo>
                <a:lnTo>
                  <a:pt x="216293" y="396074"/>
                </a:lnTo>
                <a:lnTo>
                  <a:pt x="214681" y="397167"/>
                </a:lnTo>
                <a:close/>
              </a:path>
              <a:path w="508000" h="535939">
                <a:moveTo>
                  <a:pt x="508000" y="397167"/>
                </a:moveTo>
                <a:lnTo>
                  <a:pt x="214681" y="397167"/>
                </a:lnTo>
                <a:lnTo>
                  <a:pt x="216293" y="396074"/>
                </a:lnTo>
                <a:lnTo>
                  <a:pt x="508000" y="396074"/>
                </a:lnTo>
                <a:lnTo>
                  <a:pt x="508000" y="397167"/>
                </a:lnTo>
                <a:close/>
              </a:path>
              <a:path w="508000" h="535939">
                <a:moveTo>
                  <a:pt x="32689" y="519455"/>
                </a:moveTo>
                <a:lnTo>
                  <a:pt x="23431" y="511390"/>
                </a:lnTo>
                <a:lnTo>
                  <a:pt x="43271" y="497949"/>
                </a:lnTo>
                <a:lnTo>
                  <a:pt x="32689" y="5194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876440" y="1600288"/>
            <a:ext cx="339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>
                <a:latin typeface="Times New Roman"/>
                <a:cs typeface="Times New Roman"/>
              </a:rPr>
              <a:t>p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74189" y="3860672"/>
            <a:ext cx="7261859" cy="148336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408940">
              <a:lnSpc>
                <a:spcPct val="97100"/>
              </a:lnSpc>
              <a:spcBef>
                <a:spcPts val="215"/>
              </a:spcBef>
            </a:pPr>
            <a:r>
              <a:rPr dirty="0" sz="3200" b="1">
                <a:latin typeface="华文楷体"/>
                <a:cs typeface="华文楷体"/>
              </a:rPr>
              <a:t>滑动变阻器的最大阻值是</a:t>
            </a:r>
            <a:r>
              <a:rPr dirty="0" sz="3200" spc="10" b="1" i="1">
                <a:latin typeface="Times New Roman"/>
                <a:cs typeface="Times New Roman"/>
              </a:rPr>
              <a:t>R</a:t>
            </a:r>
            <a:r>
              <a:rPr dirty="0" baseline="-17615" sz="3075" spc="15" b="1">
                <a:latin typeface="Times New Roman"/>
                <a:cs typeface="Times New Roman"/>
              </a:rPr>
              <a:t>W</a:t>
            </a:r>
            <a:r>
              <a:rPr dirty="0" sz="3200" spc="10" b="1">
                <a:latin typeface="华文楷体"/>
                <a:cs typeface="华文楷体"/>
              </a:rPr>
              <a:t>，</a:t>
            </a:r>
            <a:r>
              <a:rPr dirty="0" sz="3200" b="1">
                <a:latin typeface="华文楷体"/>
                <a:cs typeface="华文楷体"/>
              </a:rPr>
              <a:t>滑片</a:t>
            </a:r>
            <a:r>
              <a:rPr dirty="0" sz="3200" b="1">
                <a:latin typeface="Times New Roman"/>
                <a:cs typeface="Times New Roman"/>
              </a:rPr>
              <a:t>P  </a:t>
            </a:r>
            <a:r>
              <a:rPr dirty="0" sz="3200" b="1">
                <a:latin typeface="华文楷体"/>
                <a:cs typeface="华文楷体"/>
              </a:rPr>
              <a:t>移动过程中，阻值</a:t>
            </a:r>
            <a:r>
              <a:rPr dirty="0" sz="3200" spc="-325" b="1">
                <a:latin typeface="华文楷体"/>
                <a:cs typeface="华文楷体"/>
              </a:rPr>
              <a:t>为</a:t>
            </a:r>
            <a:r>
              <a:rPr dirty="0" sz="3350" spc="-1105" b="1" i="1">
                <a:latin typeface="华文楷体"/>
                <a:cs typeface="华文楷体"/>
              </a:rPr>
              <a:t>R</a:t>
            </a:r>
            <a:r>
              <a:rPr dirty="0" sz="3200" b="1">
                <a:latin typeface="华文楷体"/>
                <a:cs typeface="华文楷体"/>
              </a:rPr>
              <a:t>的电阻两端电压</a:t>
            </a:r>
            <a:r>
              <a:rPr dirty="0" sz="3200" spc="5" b="1" i="1">
                <a:latin typeface="Times New Roman"/>
                <a:cs typeface="Times New Roman"/>
              </a:rPr>
              <a:t>U</a:t>
            </a:r>
            <a:r>
              <a:rPr dirty="0" baseline="-17615" sz="3075" spc="7" b="1" i="1">
                <a:latin typeface="Times New Roman"/>
                <a:cs typeface="Times New Roman"/>
              </a:rPr>
              <a:t>R  </a:t>
            </a:r>
            <a:r>
              <a:rPr dirty="0" sz="3200" b="1">
                <a:latin typeface="华文楷体"/>
                <a:cs typeface="华文楷体"/>
              </a:rPr>
              <a:t>的变化范围？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62728" y="2232596"/>
            <a:ext cx="70002" cy="6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02452" y="2228862"/>
            <a:ext cx="70065" cy="69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80659" y="2191511"/>
            <a:ext cx="431800" cy="143510"/>
          </a:xfrm>
          <a:custGeom>
            <a:avLst/>
            <a:gdLst/>
            <a:ahLst/>
            <a:cxnLst/>
            <a:rect l="l" t="t" r="r" b="b"/>
            <a:pathLst>
              <a:path w="431800" h="143510">
                <a:moveTo>
                  <a:pt x="0" y="0"/>
                </a:moveTo>
                <a:lnTo>
                  <a:pt x="431291" y="0"/>
                </a:lnTo>
                <a:lnTo>
                  <a:pt x="431291" y="143256"/>
                </a:lnTo>
                <a:lnTo>
                  <a:pt x="0" y="1432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66118" y="2176602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5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5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5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9352" y="1235252"/>
            <a:ext cx="68345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解</a:t>
            </a:r>
            <a:r>
              <a:rPr dirty="0" spc="5"/>
              <a:t>：</a:t>
            </a:r>
            <a:r>
              <a:rPr dirty="0" spc="5" i="1">
                <a:latin typeface="Times New Roman"/>
                <a:cs typeface="Times New Roman"/>
              </a:rPr>
              <a:t>R</a:t>
            </a:r>
            <a:r>
              <a:rPr dirty="0" baseline="-17615" sz="3075" spc="7">
                <a:latin typeface="Times New Roman"/>
                <a:cs typeface="Times New Roman"/>
              </a:rPr>
              <a:t>P</a:t>
            </a:r>
            <a:r>
              <a:rPr dirty="0" sz="3200"/>
              <a:t>与</a:t>
            </a:r>
            <a:r>
              <a:rPr dirty="0" sz="3200" spc="-5" i="1">
                <a:latin typeface="Times New Roman"/>
                <a:cs typeface="Times New Roman"/>
              </a:rPr>
              <a:t>R</a:t>
            </a:r>
            <a:r>
              <a:rPr dirty="0" sz="3200"/>
              <a:t>串联，通过它们的电流相等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84120" y="2452382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 h="0">
                <a:moveTo>
                  <a:pt x="0" y="0"/>
                </a:moveTo>
                <a:lnTo>
                  <a:pt x="446925" y="0"/>
                </a:lnTo>
              </a:path>
            </a:pathLst>
          </a:custGeom>
          <a:ln w="169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94126" y="2452382"/>
            <a:ext cx="967105" cy="0"/>
          </a:xfrm>
          <a:custGeom>
            <a:avLst/>
            <a:gdLst/>
            <a:ahLst/>
            <a:cxnLst/>
            <a:rect l="l" t="t" r="r" b="b"/>
            <a:pathLst>
              <a:path w="967104" h="0">
                <a:moveTo>
                  <a:pt x="0" y="0"/>
                </a:moveTo>
                <a:lnTo>
                  <a:pt x="967016" y="0"/>
                </a:lnTo>
              </a:path>
            </a:pathLst>
          </a:custGeom>
          <a:ln w="169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91432" y="2688208"/>
            <a:ext cx="135255" cy="262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Times New Roman"/>
                <a:cs typeface="Times New Roman"/>
              </a:rPr>
              <a:t>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7851" y="1970532"/>
            <a:ext cx="141541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55700" algn="l"/>
              </a:tabLst>
            </a:pPr>
            <a:r>
              <a:rPr dirty="0" sz="2650" spc="215" b="1" i="1">
                <a:latin typeface="Times New Roman"/>
                <a:cs typeface="Times New Roman"/>
              </a:rPr>
              <a:t>U</a:t>
            </a:r>
            <a:r>
              <a:rPr dirty="0" baseline="-26881" sz="2325" b="1" i="1">
                <a:latin typeface="Times New Roman"/>
                <a:cs typeface="Times New Roman"/>
              </a:rPr>
              <a:t>R</a:t>
            </a:r>
            <a:r>
              <a:rPr dirty="0" baseline="-26881" sz="2325" b="1" i="1">
                <a:latin typeface="Times New Roman"/>
                <a:cs typeface="Times New Roman"/>
              </a:rPr>
              <a:t>	</a:t>
            </a:r>
            <a:r>
              <a:rPr dirty="0" sz="2650" spc="25" b="1" i="1">
                <a:latin typeface="Times New Roman"/>
                <a:cs typeface="Times New Roman"/>
              </a:rPr>
              <a:t>U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0063" y="2451265"/>
            <a:ext cx="1535430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36600" algn="l"/>
              </a:tabLst>
            </a:pPr>
            <a:r>
              <a:rPr dirty="0" sz="2650" spc="25" b="1" i="1">
                <a:latin typeface="Times New Roman"/>
                <a:cs typeface="Times New Roman"/>
              </a:rPr>
              <a:t>R	R </a:t>
            </a:r>
            <a:r>
              <a:rPr dirty="0" sz="2650" spc="20">
                <a:latin typeface="Symbol"/>
                <a:cs typeface="Symbol"/>
              </a:rPr>
              <a:t></a:t>
            </a:r>
            <a:r>
              <a:rPr dirty="0" sz="2650" spc="-325">
                <a:latin typeface="Times New Roman"/>
                <a:cs typeface="Times New Roman"/>
              </a:rPr>
              <a:t> </a:t>
            </a:r>
            <a:r>
              <a:rPr dirty="0" sz="2650" spc="25" b="1" i="1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98615" y="3549675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220167" y="398779"/>
                </a:moveTo>
                <a:lnTo>
                  <a:pt x="179768" y="398779"/>
                </a:lnTo>
                <a:lnTo>
                  <a:pt x="169748" y="397510"/>
                </a:lnTo>
                <a:lnTo>
                  <a:pt x="131406" y="387350"/>
                </a:lnTo>
                <a:lnTo>
                  <a:pt x="104419" y="374650"/>
                </a:lnTo>
                <a:lnTo>
                  <a:pt x="96050" y="370839"/>
                </a:lnTo>
                <a:lnTo>
                  <a:pt x="87934" y="364489"/>
                </a:lnTo>
                <a:lnTo>
                  <a:pt x="80098" y="359410"/>
                </a:lnTo>
                <a:lnTo>
                  <a:pt x="72555" y="353060"/>
                </a:lnTo>
                <a:lnTo>
                  <a:pt x="39547" y="318770"/>
                </a:lnTo>
                <a:lnTo>
                  <a:pt x="34239" y="311150"/>
                </a:lnTo>
                <a:lnTo>
                  <a:pt x="28790" y="303529"/>
                </a:lnTo>
                <a:lnTo>
                  <a:pt x="12001" y="267970"/>
                </a:lnTo>
                <a:lnTo>
                  <a:pt x="2209" y="229870"/>
                </a:lnTo>
                <a:lnTo>
                  <a:pt x="0" y="204470"/>
                </a:lnTo>
                <a:lnTo>
                  <a:pt x="0" y="194310"/>
                </a:lnTo>
                <a:lnTo>
                  <a:pt x="6299" y="148589"/>
                </a:lnTo>
                <a:lnTo>
                  <a:pt x="23977" y="104139"/>
                </a:lnTo>
                <a:lnTo>
                  <a:pt x="45770" y="72389"/>
                </a:lnTo>
                <a:lnTo>
                  <a:pt x="51752" y="64770"/>
                </a:lnTo>
                <a:lnTo>
                  <a:pt x="58686" y="57150"/>
                </a:lnTo>
                <a:lnTo>
                  <a:pt x="65303" y="52070"/>
                </a:lnTo>
                <a:lnTo>
                  <a:pt x="72910" y="44450"/>
                </a:lnTo>
                <a:lnTo>
                  <a:pt x="80098" y="39370"/>
                </a:lnTo>
                <a:lnTo>
                  <a:pt x="87934" y="33020"/>
                </a:lnTo>
                <a:lnTo>
                  <a:pt x="96431" y="27939"/>
                </a:lnTo>
                <a:lnTo>
                  <a:pt x="104419" y="24129"/>
                </a:lnTo>
                <a:lnTo>
                  <a:pt x="113029" y="19050"/>
                </a:lnTo>
                <a:lnTo>
                  <a:pt x="121894" y="15239"/>
                </a:lnTo>
                <a:lnTo>
                  <a:pt x="130975" y="11429"/>
                </a:lnTo>
                <a:lnTo>
                  <a:pt x="140258" y="8889"/>
                </a:lnTo>
                <a:lnTo>
                  <a:pt x="150215" y="5079"/>
                </a:lnTo>
                <a:lnTo>
                  <a:pt x="159905" y="3810"/>
                </a:lnTo>
                <a:lnTo>
                  <a:pt x="169278" y="1270"/>
                </a:lnTo>
                <a:lnTo>
                  <a:pt x="179768" y="0"/>
                </a:lnTo>
                <a:lnTo>
                  <a:pt x="220167" y="0"/>
                </a:lnTo>
                <a:lnTo>
                  <a:pt x="230657" y="1270"/>
                </a:lnTo>
                <a:lnTo>
                  <a:pt x="240029" y="3810"/>
                </a:lnTo>
                <a:lnTo>
                  <a:pt x="249720" y="5079"/>
                </a:lnTo>
                <a:lnTo>
                  <a:pt x="259664" y="8889"/>
                </a:lnTo>
                <a:lnTo>
                  <a:pt x="268960" y="11429"/>
                </a:lnTo>
                <a:lnTo>
                  <a:pt x="278041" y="15239"/>
                </a:lnTo>
                <a:lnTo>
                  <a:pt x="286893" y="19050"/>
                </a:lnTo>
                <a:lnTo>
                  <a:pt x="181686" y="19050"/>
                </a:lnTo>
                <a:lnTo>
                  <a:pt x="172161" y="20320"/>
                </a:lnTo>
                <a:lnTo>
                  <a:pt x="172631" y="20320"/>
                </a:lnTo>
                <a:lnTo>
                  <a:pt x="163245" y="21589"/>
                </a:lnTo>
                <a:lnTo>
                  <a:pt x="163715" y="21589"/>
                </a:lnTo>
                <a:lnTo>
                  <a:pt x="154495" y="24129"/>
                </a:lnTo>
                <a:lnTo>
                  <a:pt x="154965" y="24129"/>
                </a:lnTo>
                <a:lnTo>
                  <a:pt x="145923" y="26670"/>
                </a:lnTo>
                <a:lnTo>
                  <a:pt x="146367" y="26670"/>
                </a:lnTo>
                <a:lnTo>
                  <a:pt x="137515" y="29210"/>
                </a:lnTo>
                <a:lnTo>
                  <a:pt x="137960" y="29210"/>
                </a:lnTo>
                <a:lnTo>
                  <a:pt x="129311" y="33020"/>
                </a:lnTo>
                <a:lnTo>
                  <a:pt x="129743" y="33020"/>
                </a:lnTo>
                <a:lnTo>
                  <a:pt x="124112" y="35560"/>
                </a:lnTo>
                <a:lnTo>
                  <a:pt x="121716" y="35560"/>
                </a:lnTo>
                <a:lnTo>
                  <a:pt x="113499" y="40639"/>
                </a:lnTo>
                <a:lnTo>
                  <a:pt x="113906" y="40639"/>
                </a:lnTo>
                <a:lnTo>
                  <a:pt x="105930" y="44450"/>
                </a:lnTo>
                <a:lnTo>
                  <a:pt x="106324" y="44450"/>
                </a:lnTo>
                <a:lnTo>
                  <a:pt x="98602" y="49529"/>
                </a:lnTo>
                <a:lnTo>
                  <a:pt x="98971" y="49529"/>
                </a:lnTo>
                <a:lnTo>
                  <a:pt x="91503" y="54610"/>
                </a:lnTo>
                <a:lnTo>
                  <a:pt x="91871" y="54610"/>
                </a:lnTo>
                <a:lnTo>
                  <a:pt x="84670" y="59689"/>
                </a:lnTo>
                <a:lnTo>
                  <a:pt x="85026" y="59689"/>
                </a:lnTo>
                <a:lnTo>
                  <a:pt x="79499" y="64770"/>
                </a:lnTo>
                <a:lnTo>
                  <a:pt x="78447" y="64770"/>
                </a:lnTo>
                <a:lnTo>
                  <a:pt x="71831" y="71120"/>
                </a:lnTo>
                <a:lnTo>
                  <a:pt x="72161" y="71120"/>
                </a:lnTo>
                <a:lnTo>
                  <a:pt x="65849" y="77470"/>
                </a:lnTo>
                <a:lnTo>
                  <a:pt x="66154" y="77470"/>
                </a:lnTo>
                <a:lnTo>
                  <a:pt x="60172" y="83820"/>
                </a:lnTo>
                <a:lnTo>
                  <a:pt x="60451" y="83820"/>
                </a:lnTo>
                <a:lnTo>
                  <a:pt x="54800" y="91439"/>
                </a:lnTo>
                <a:lnTo>
                  <a:pt x="55079" y="91439"/>
                </a:lnTo>
                <a:lnTo>
                  <a:pt x="49758" y="97789"/>
                </a:lnTo>
                <a:lnTo>
                  <a:pt x="50025" y="97789"/>
                </a:lnTo>
                <a:lnTo>
                  <a:pt x="45059" y="105410"/>
                </a:lnTo>
                <a:lnTo>
                  <a:pt x="45300" y="105410"/>
                </a:lnTo>
                <a:lnTo>
                  <a:pt x="40716" y="113029"/>
                </a:lnTo>
                <a:lnTo>
                  <a:pt x="40932" y="113029"/>
                </a:lnTo>
                <a:lnTo>
                  <a:pt x="36728" y="120650"/>
                </a:lnTo>
                <a:lnTo>
                  <a:pt x="36931" y="120650"/>
                </a:lnTo>
                <a:lnTo>
                  <a:pt x="33665" y="128270"/>
                </a:lnTo>
                <a:lnTo>
                  <a:pt x="33299" y="128270"/>
                </a:lnTo>
                <a:lnTo>
                  <a:pt x="29883" y="137160"/>
                </a:lnTo>
                <a:lnTo>
                  <a:pt x="30048" y="137160"/>
                </a:lnTo>
                <a:lnTo>
                  <a:pt x="27479" y="144779"/>
                </a:lnTo>
                <a:lnTo>
                  <a:pt x="27190" y="144779"/>
                </a:lnTo>
                <a:lnTo>
                  <a:pt x="24945" y="153670"/>
                </a:lnTo>
                <a:lnTo>
                  <a:pt x="24739" y="153670"/>
                </a:lnTo>
                <a:lnTo>
                  <a:pt x="22618" y="162560"/>
                </a:lnTo>
                <a:lnTo>
                  <a:pt x="21043" y="171450"/>
                </a:lnTo>
                <a:lnTo>
                  <a:pt x="20051" y="180339"/>
                </a:lnTo>
                <a:lnTo>
                  <a:pt x="19227" y="190500"/>
                </a:lnTo>
                <a:lnTo>
                  <a:pt x="19050" y="194310"/>
                </a:lnTo>
                <a:lnTo>
                  <a:pt x="19050" y="204470"/>
                </a:lnTo>
                <a:lnTo>
                  <a:pt x="19227" y="208279"/>
                </a:lnTo>
                <a:lnTo>
                  <a:pt x="19951" y="218439"/>
                </a:lnTo>
                <a:lnTo>
                  <a:pt x="21107" y="227329"/>
                </a:lnTo>
                <a:lnTo>
                  <a:pt x="22707" y="236220"/>
                </a:lnTo>
                <a:lnTo>
                  <a:pt x="24739" y="245110"/>
                </a:lnTo>
                <a:lnTo>
                  <a:pt x="24945" y="245110"/>
                </a:lnTo>
                <a:lnTo>
                  <a:pt x="27190" y="254000"/>
                </a:lnTo>
                <a:lnTo>
                  <a:pt x="27479" y="254000"/>
                </a:lnTo>
                <a:lnTo>
                  <a:pt x="30048" y="261620"/>
                </a:lnTo>
                <a:lnTo>
                  <a:pt x="29883" y="261620"/>
                </a:lnTo>
                <a:lnTo>
                  <a:pt x="33299" y="270510"/>
                </a:lnTo>
                <a:lnTo>
                  <a:pt x="33665" y="270510"/>
                </a:lnTo>
                <a:lnTo>
                  <a:pt x="36931" y="278129"/>
                </a:lnTo>
                <a:lnTo>
                  <a:pt x="36728" y="278129"/>
                </a:lnTo>
                <a:lnTo>
                  <a:pt x="40932" y="285750"/>
                </a:lnTo>
                <a:lnTo>
                  <a:pt x="40716" y="285750"/>
                </a:lnTo>
                <a:lnTo>
                  <a:pt x="45300" y="293370"/>
                </a:lnTo>
                <a:lnTo>
                  <a:pt x="45059" y="293370"/>
                </a:lnTo>
                <a:lnTo>
                  <a:pt x="50025" y="300989"/>
                </a:lnTo>
                <a:lnTo>
                  <a:pt x="49758" y="300989"/>
                </a:lnTo>
                <a:lnTo>
                  <a:pt x="55079" y="307339"/>
                </a:lnTo>
                <a:lnTo>
                  <a:pt x="54800" y="307339"/>
                </a:lnTo>
                <a:lnTo>
                  <a:pt x="60451" y="314960"/>
                </a:lnTo>
                <a:lnTo>
                  <a:pt x="60172" y="314960"/>
                </a:lnTo>
                <a:lnTo>
                  <a:pt x="66154" y="321310"/>
                </a:lnTo>
                <a:lnTo>
                  <a:pt x="65849" y="321310"/>
                </a:lnTo>
                <a:lnTo>
                  <a:pt x="72161" y="327660"/>
                </a:lnTo>
                <a:lnTo>
                  <a:pt x="71831" y="327660"/>
                </a:lnTo>
                <a:lnTo>
                  <a:pt x="78447" y="334010"/>
                </a:lnTo>
                <a:lnTo>
                  <a:pt x="79499" y="334010"/>
                </a:lnTo>
                <a:lnTo>
                  <a:pt x="85026" y="339089"/>
                </a:lnTo>
                <a:lnTo>
                  <a:pt x="84670" y="339089"/>
                </a:lnTo>
                <a:lnTo>
                  <a:pt x="91871" y="344170"/>
                </a:lnTo>
                <a:lnTo>
                  <a:pt x="91503" y="344170"/>
                </a:lnTo>
                <a:lnTo>
                  <a:pt x="98971" y="349250"/>
                </a:lnTo>
                <a:lnTo>
                  <a:pt x="98602" y="349250"/>
                </a:lnTo>
                <a:lnTo>
                  <a:pt x="106324" y="354329"/>
                </a:lnTo>
                <a:lnTo>
                  <a:pt x="105930" y="354329"/>
                </a:lnTo>
                <a:lnTo>
                  <a:pt x="113906" y="358139"/>
                </a:lnTo>
                <a:lnTo>
                  <a:pt x="113499" y="358139"/>
                </a:lnTo>
                <a:lnTo>
                  <a:pt x="121716" y="363220"/>
                </a:lnTo>
                <a:lnTo>
                  <a:pt x="124112" y="363220"/>
                </a:lnTo>
                <a:lnTo>
                  <a:pt x="129743" y="365760"/>
                </a:lnTo>
                <a:lnTo>
                  <a:pt x="129311" y="365760"/>
                </a:lnTo>
                <a:lnTo>
                  <a:pt x="137960" y="369570"/>
                </a:lnTo>
                <a:lnTo>
                  <a:pt x="137515" y="369570"/>
                </a:lnTo>
                <a:lnTo>
                  <a:pt x="146367" y="372110"/>
                </a:lnTo>
                <a:lnTo>
                  <a:pt x="145923" y="372110"/>
                </a:lnTo>
                <a:lnTo>
                  <a:pt x="154965" y="374650"/>
                </a:lnTo>
                <a:lnTo>
                  <a:pt x="154495" y="374650"/>
                </a:lnTo>
                <a:lnTo>
                  <a:pt x="163715" y="377189"/>
                </a:lnTo>
                <a:lnTo>
                  <a:pt x="163245" y="377189"/>
                </a:lnTo>
                <a:lnTo>
                  <a:pt x="172631" y="378460"/>
                </a:lnTo>
                <a:lnTo>
                  <a:pt x="172161" y="378460"/>
                </a:lnTo>
                <a:lnTo>
                  <a:pt x="181686" y="379729"/>
                </a:lnTo>
                <a:lnTo>
                  <a:pt x="195173" y="379729"/>
                </a:lnTo>
                <a:lnTo>
                  <a:pt x="199967" y="380968"/>
                </a:lnTo>
                <a:lnTo>
                  <a:pt x="283662" y="381000"/>
                </a:lnTo>
                <a:lnTo>
                  <a:pt x="240499" y="394970"/>
                </a:lnTo>
                <a:lnTo>
                  <a:pt x="230174" y="397510"/>
                </a:lnTo>
                <a:lnTo>
                  <a:pt x="220167" y="398779"/>
                </a:lnTo>
                <a:close/>
              </a:path>
              <a:path w="400050" h="400050">
                <a:moveTo>
                  <a:pt x="278638" y="36829"/>
                </a:moveTo>
                <a:lnTo>
                  <a:pt x="270192" y="33020"/>
                </a:lnTo>
                <a:lnTo>
                  <a:pt x="270624" y="33020"/>
                </a:lnTo>
                <a:lnTo>
                  <a:pt x="261975" y="29210"/>
                </a:lnTo>
                <a:lnTo>
                  <a:pt x="262420" y="29210"/>
                </a:lnTo>
                <a:lnTo>
                  <a:pt x="253568" y="26670"/>
                </a:lnTo>
                <a:lnTo>
                  <a:pt x="254012" y="26670"/>
                </a:lnTo>
                <a:lnTo>
                  <a:pt x="244970" y="24129"/>
                </a:lnTo>
                <a:lnTo>
                  <a:pt x="245427" y="24129"/>
                </a:lnTo>
                <a:lnTo>
                  <a:pt x="236220" y="21589"/>
                </a:lnTo>
                <a:lnTo>
                  <a:pt x="236689" y="21589"/>
                </a:lnTo>
                <a:lnTo>
                  <a:pt x="227304" y="20320"/>
                </a:lnTo>
                <a:lnTo>
                  <a:pt x="227774" y="20320"/>
                </a:lnTo>
                <a:lnTo>
                  <a:pt x="218249" y="19050"/>
                </a:lnTo>
                <a:lnTo>
                  <a:pt x="286893" y="19050"/>
                </a:lnTo>
                <a:lnTo>
                  <a:pt x="295516" y="24129"/>
                </a:lnTo>
                <a:lnTo>
                  <a:pt x="303885" y="27939"/>
                </a:lnTo>
                <a:lnTo>
                  <a:pt x="312000" y="33020"/>
                </a:lnTo>
                <a:lnTo>
                  <a:pt x="315135" y="35560"/>
                </a:lnTo>
                <a:lnTo>
                  <a:pt x="278218" y="35560"/>
                </a:lnTo>
                <a:lnTo>
                  <a:pt x="278638" y="36829"/>
                </a:lnTo>
                <a:close/>
              </a:path>
              <a:path w="400050" h="400050">
                <a:moveTo>
                  <a:pt x="121297" y="36829"/>
                </a:moveTo>
                <a:lnTo>
                  <a:pt x="121716" y="35560"/>
                </a:lnTo>
                <a:lnTo>
                  <a:pt x="124112" y="35560"/>
                </a:lnTo>
                <a:lnTo>
                  <a:pt x="121297" y="36829"/>
                </a:lnTo>
                <a:close/>
              </a:path>
              <a:path w="400050" h="400050">
                <a:moveTo>
                  <a:pt x="321818" y="66039"/>
                </a:moveTo>
                <a:lnTo>
                  <a:pt x="314909" y="59689"/>
                </a:lnTo>
                <a:lnTo>
                  <a:pt x="315252" y="59689"/>
                </a:lnTo>
                <a:lnTo>
                  <a:pt x="308063" y="54610"/>
                </a:lnTo>
                <a:lnTo>
                  <a:pt x="308419" y="54610"/>
                </a:lnTo>
                <a:lnTo>
                  <a:pt x="300951" y="49529"/>
                </a:lnTo>
                <a:lnTo>
                  <a:pt x="301332" y="49529"/>
                </a:lnTo>
                <a:lnTo>
                  <a:pt x="293611" y="44450"/>
                </a:lnTo>
                <a:lnTo>
                  <a:pt x="294004" y="44450"/>
                </a:lnTo>
                <a:lnTo>
                  <a:pt x="286016" y="40639"/>
                </a:lnTo>
                <a:lnTo>
                  <a:pt x="286423" y="40639"/>
                </a:lnTo>
                <a:lnTo>
                  <a:pt x="278218" y="35560"/>
                </a:lnTo>
                <a:lnTo>
                  <a:pt x="315135" y="35560"/>
                </a:lnTo>
                <a:lnTo>
                  <a:pt x="319836" y="39370"/>
                </a:lnTo>
                <a:lnTo>
                  <a:pt x="327380" y="45720"/>
                </a:lnTo>
                <a:lnTo>
                  <a:pt x="334632" y="52070"/>
                </a:lnTo>
                <a:lnTo>
                  <a:pt x="341249" y="57150"/>
                </a:lnTo>
                <a:lnTo>
                  <a:pt x="348183" y="64770"/>
                </a:lnTo>
                <a:lnTo>
                  <a:pt x="321487" y="64770"/>
                </a:lnTo>
                <a:lnTo>
                  <a:pt x="321818" y="66039"/>
                </a:lnTo>
                <a:close/>
              </a:path>
              <a:path w="400050" h="400050">
                <a:moveTo>
                  <a:pt x="78117" y="66039"/>
                </a:moveTo>
                <a:lnTo>
                  <a:pt x="78447" y="64770"/>
                </a:lnTo>
                <a:lnTo>
                  <a:pt x="79499" y="64770"/>
                </a:lnTo>
                <a:lnTo>
                  <a:pt x="78117" y="66039"/>
                </a:lnTo>
                <a:close/>
              </a:path>
              <a:path w="400050" h="400050">
                <a:moveTo>
                  <a:pt x="366814" y="129539"/>
                </a:moveTo>
                <a:lnTo>
                  <a:pt x="363004" y="120650"/>
                </a:lnTo>
                <a:lnTo>
                  <a:pt x="363207" y="120650"/>
                </a:lnTo>
                <a:lnTo>
                  <a:pt x="358990" y="113029"/>
                </a:lnTo>
                <a:lnTo>
                  <a:pt x="359219" y="113029"/>
                </a:lnTo>
                <a:lnTo>
                  <a:pt x="354634" y="105410"/>
                </a:lnTo>
                <a:lnTo>
                  <a:pt x="354863" y="105410"/>
                </a:lnTo>
                <a:lnTo>
                  <a:pt x="349910" y="97789"/>
                </a:lnTo>
                <a:lnTo>
                  <a:pt x="350164" y="97789"/>
                </a:lnTo>
                <a:lnTo>
                  <a:pt x="344855" y="91439"/>
                </a:lnTo>
                <a:lnTo>
                  <a:pt x="345135" y="91439"/>
                </a:lnTo>
                <a:lnTo>
                  <a:pt x="339471" y="83820"/>
                </a:lnTo>
                <a:lnTo>
                  <a:pt x="339763" y="83820"/>
                </a:lnTo>
                <a:lnTo>
                  <a:pt x="333781" y="77470"/>
                </a:lnTo>
                <a:lnTo>
                  <a:pt x="334086" y="77470"/>
                </a:lnTo>
                <a:lnTo>
                  <a:pt x="327774" y="71120"/>
                </a:lnTo>
                <a:lnTo>
                  <a:pt x="328091" y="71120"/>
                </a:lnTo>
                <a:lnTo>
                  <a:pt x="321487" y="64770"/>
                </a:lnTo>
                <a:lnTo>
                  <a:pt x="348183" y="64770"/>
                </a:lnTo>
                <a:lnTo>
                  <a:pt x="371144" y="95250"/>
                </a:lnTo>
                <a:lnTo>
                  <a:pt x="386860" y="128270"/>
                </a:lnTo>
                <a:lnTo>
                  <a:pt x="366636" y="128270"/>
                </a:lnTo>
                <a:lnTo>
                  <a:pt x="366814" y="129539"/>
                </a:lnTo>
                <a:close/>
              </a:path>
              <a:path w="400050" h="400050">
                <a:moveTo>
                  <a:pt x="33121" y="129539"/>
                </a:moveTo>
                <a:lnTo>
                  <a:pt x="33299" y="128270"/>
                </a:lnTo>
                <a:lnTo>
                  <a:pt x="33665" y="128270"/>
                </a:lnTo>
                <a:lnTo>
                  <a:pt x="33121" y="129539"/>
                </a:lnTo>
                <a:close/>
              </a:path>
              <a:path w="400050" h="400050">
                <a:moveTo>
                  <a:pt x="372884" y="146050"/>
                </a:moveTo>
                <a:lnTo>
                  <a:pt x="369887" y="137160"/>
                </a:lnTo>
                <a:lnTo>
                  <a:pt x="370039" y="137160"/>
                </a:lnTo>
                <a:lnTo>
                  <a:pt x="366636" y="128270"/>
                </a:lnTo>
                <a:lnTo>
                  <a:pt x="386860" y="128270"/>
                </a:lnTo>
                <a:lnTo>
                  <a:pt x="387934" y="130810"/>
                </a:lnTo>
                <a:lnTo>
                  <a:pt x="391071" y="139700"/>
                </a:lnTo>
                <a:lnTo>
                  <a:pt x="392537" y="144779"/>
                </a:lnTo>
                <a:lnTo>
                  <a:pt x="372745" y="144779"/>
                </a:lnTo>
                <a:lnTo>
                  <a:pt x="372884" y="146050"/>
                </a:lnTo>
                <a:close/>
              </a:path>
              <a:path w="400050" h="400050">
                <a:moveTo>
                  <a:pt x="27050" y="146050"/>
                </a:moveTo>
                <a:lnTo>
                  <a:pt x="27190" y="144779"/>
                </a:lnTo>
                <a:lnTo>
                  <a:pt x="27479" y="144779"/>
                </a:lnTo>
                <a:lnTo>
                  <a:pt x="27050" y="146050"/>
                </a:lnTo>
                <a:close/>
              </a:path>
              <a:path w="400050" h="400050">
                <a:moveTo>
                  <a:pt x="375310" y="154939"/>
                </a:moveTo>
                <a:lnTo>
                  <a:pt x="372745" y="144779"/>
                </a:lnTo>
                <a:lnTo>
                  <a:pt x="392537" y="144779"/>
                </a:lnTo>
                <a:lnTo>
                  <a:pt x="393636" y="148589"/>
                </a:lnTo>
                <a:lnTo>
                  <a:pt x="394804" y="153670"/>
                </a:lnTo>
                <a:lnTo>
                  <a:pt x="375183" y="153670"/>
                </a:lnTo>
                <a:lnTo>
                  <a:pt x="375310" y="154939"/>
                </a:lnTo>
                <a:close/>
              </a:path>
              <a:path w="400050" h="400050">
                <a:moveTo>
                  <a:pt x="24625" y="154939"/>
                </a:moveTo>
                <a:lnTo>
                  <a:pt x="24739" y="153670"/>
                </a:lnTo>
                <a:lnTo>
                  <a:pt x="24945" y="153670"/>
                </a:lnTo>
                <a:lnTo>
                  <a:pt x="24625" y="154939"/>
                </a:lnTo>
                <a:close/>
              </a:path>
              <a:path w="400050" h="400050">
                <a:moveTo>
                  <a:pt x="399075" y="218439"/>
                </a:moveTo>
                <a:lnTo>
                  <a:pt x="379983" y="218439"/>
                </a:lnTo>
                <a:lnTo>
                  <a:pt x="380720" y="208279"/>
                </a:lnTo>
                <a:lnTo>
                  <a:pt x="380885" y="204470"/>
                </a:lnTo>
                <a:lnTo>
                  <a:pt x="380885" y="194310"/>
                </a:lnTo>
                <a:lnTo>
                  <a:pt x="380628" y="189229"/>
                </a:lnTo>
                <a:lnTo>
                  <a:pt x="379983" y="180339"/>
                </a:lnTo>
                <a:lnTo>
                  <a:pt x="378828" y="171450"/>
                </a:lnTo>
                <a:lnTo>
                  <a:pt x="377215" y="162560"/>
                </a:lnTo>
                <a:lnTo>
                  <a:pt x="375183" y="153670"/>
                </a:lnTo>
                <a:lnTo>
                  <a:pt x="394804" y="153670"/>
                </a:lnTo>
                <a:lnTo>
                  <a:pt x="399923" y="194310"/>
                </a:lnTo>
                <a:lnTo>
                  <a:pt x="399923" y="204470"/>
                </a:lnTo>
                <a:lnTo>
                  <a:pt x="399719" y="209550"/>
                </a:lnTo>
                <a:lnTo>
                  <a:pt x="399075" y="218439"/>
                </a:lnTo>
                <a:close/>
              </a:path>
              <a:path w="400050" h="400050">
                <a:moveTo>
                  <a:pt x="19900" y="181610"/>
                </a:moveTo>
                <a:lnTo>
                  <a:pt x="19951" y="180339"/>
                </a:lnTo>
                <a:lnTo>
                  <a:pt x="19900" y="181610"/>
                </a:lnTo>
                <a:close/>
              </a:path>
              <a:path w="400050" h="400050">
                <a:moveTo>
                  <a:pt x="380034" y="181610"/>
                </a:moveTo>
                <a:lnTo>
                  <a:pt x="379883" y="180339"/>
                </a:lnTo>
                <a:lnTo>
                  <a:pt x="380034" y="181610"/>
                </a:lnTo>
                <a:close/>
              </a:path>
              <a:path w="400050" h="400050">
                <a:moveTo>
                  <a:pt x="20051" y="218439"/>
                </a:moveTo>
                <a:lnTo>
                  <a:pt x="19900" y="217170"/>
                </a:lnTo>
                <a:lnTo>
                  <a:pt x="20051" y="218439"/>
                </a:lnTo>
                <a:close/>
              </a:path>
              <a:path w="400050" h="400050">
                <a:moveTo>
                  <a:pt x="394804" y="245110"/>
                </a:moveTo>
                <a:lnTo>
                  <a:pt x="375183" y="245110"/>
                </a:lnTo>
                <a:lnTo>
                  <a:pt x="377317" y="236220"/>
                </a:lnTo>
                <a:lnTo>
                  <a:pt x="378891" y="227329"/>
                </a:lnTo>
                <a:lnTo>
                  <a:pt x="380034" y="217170"/>
                </a:lnTo>
                <a:lnTo>
                  <a:pt x="379983" y="218439"/>
                </a:lnTo>
                <a:lnTo>
                  <a:pt x="399075" y="218439"/>
                </a:lnTo>
                <a:lnTo>
                  <a:pt x="398983" y="219710"/>
                </a:lnTo>
                <a:lnTo>
                  <a:pt x="397725" y="229870"/>
                </a:lnTo>
                <a:lnTo>
                  <a:pt x="395973" y="240029"/>
                </a:lnTo>
                <a:lnTo>
                  <a:pt x="394804" y="245110"/>
                </a:lnTo>
                <a:close/>
              </a:path>
              <a:path w="400050" h="400050">
                <a:moveTo>
                  <a:pt x="24945" y="245110"/>
                </a:moveTo>
                <a:lnTo>
                  <a:pt x="24739" y="245110"/>
                </a:lnTo>
                <a:lnTo>
                  <a:pt x="24625" y="243839"/>
                </a:lnTo>
                <a:lnTo>
                  <a:pt x="24945" y="245110"/>
                </a:lnTo>
                <a:close/>
              </a:path>
              <a:path w="400050" h="400050">
                <a:moveTo>
                  <a:pt x="392537" y="254000"/>
                </a:moveTo>
                <a:lnTo>
                  <a:pt x="372745" y="254000"/>
                </a:lnTo>
                <a:lnTo>
                  <a:pt x="375310" y="243839"/>
                </a:lnTo>
                <a:lnTo>
                  <a:pt x="375183" y="245110"/>
                </a:lnTo>
                <a:lnTo>
                  <a:pt x="394804" y="245110"/>
                </a:lnTo>
                <a:lnTo>
                  <a:pt x="393636" y="250189"/>
                </a:lnTo>
                <a:lnTo>
                  <a:pt x="392537" y="254000"/>
                </a:lnTo>
                <a:close/>
              </a:path>
              <a:path w="400050" h="400050">
                <a:moveTo>
                  <a:pt x="27479" y="254000"/>
                </a:moveTo>
                <a:lnTo>
                  <a:pt x="27190" y="254000"/>
                </a:lnTo>
                <a:lnTo>
                  <a:pt x="27050" y="252729"/>
                </a:lnTo>
                <a:lnTo>
                  <a:pt x="27479" y="254000"/>
                </a:lnTo>
                <a:close/>
              </a:path>
              <a:path w="400050" h="400050">
                <a:moveTo>
                  <a:pt x="386860" y="270510"/>
                </a:moveTo>
                <a:lnTo>
                  <a:pt x="366636" y="270510"/>
                </a:lnTo>
                <a:lnTo>
                  <a:pt x="370039" y="261620"/>
                </a:lnTo>
                <a:lnTo>
                  <a:pt x="369887" y="261620"/>
                </a:lnTo>
                <a:lnTo>
                  <a:pt x="372884" y="252729"/>
                </a:lnTo>
                <a:lnTo>
                  <a:pt x="372745" y="254000"/>
                </a:lnTo>
                <a:lnTo>
                  <a:pt x="392537" y="254000"/>
                </a:lnTo>
                <a:lnTo>
                  <a:pt x="391071" y="259079"/>
                </a:lnTo>
                <a:lnTo>
                  <a:pt x="387934" y="267970"/>
                </a:lnTo>
                <a:lnTo>
                  <a:pt x="386860" y="270510"/>
                </a:lnTo>
                <a:close/>
              </a:path>
              <a:path w="400050" h="400050">
                <a:moveTo>
                  <a:pt x="33665" y="270510"/>
                </a:moveTo>
                <a:lnTo>
                  <a:pt x="33299" y="270510"/>
                </a:lnTo>
                <a:lnTo>
                  <a:pt x="33121" y="269239"/>
                </a:lnTo>
                <a:lnTo>
                  <a:pt x="33665" y="270510"/>
                </a:lnTo>
                <a:close/>
              </a:path>
              <a:path w="400050" h="400050">
                <a:moveTo>
                  <a:pt x="348183" y="334010"/>
                </a:moveTo>
                <a:lnTo>
                  <a:pt x="321487" y="334010"/>
                </a:lnTo>
                <a:lnTo>
                  <a:pt x="328091" y="327660"/>
                </a:lnTo>
                <a:lnTo>
                  <a:pt x="327774" y="327660"/>
                </a:lnTo>
                <a:lnTo>
                  <a:pt x="334086" y="321310"/>
                </a:lnTo>
                <a:lnTo>
                  <a:pt x="333781" y="321310"/>
                </a:lnTo>
                <a:lnTo>
                  <a:pt x="339763" y="314960"/>
                </a:lnTo>
                <a:lnTo>
                  <a:pt x="339471" y="314960"/>
                </a:lnTo>
                <a:lnTo>
                  <a:pt x="345135" y="307339"/>
                </a:lnTo>
                <a:lnTo>
                  <a:pt x="344855" y="307339"/>
                </a:lnTo>
                <a:lnTo>
                  <a:pt x="350164" y="300989"/>
                </a:lnTo>
                <a:lnTo>
                  <a:pt x="349910" y="300989"/>
                </a:lnTo>
                <a:lnTo>
                  <a:pt x="354863" y="293370"/>
                </a:lnTo>
                <a:lnTo>
                  <a:pt x="354634" y="293370"/>
                </a:lnTo>
                <a:lnTo>
                  <a:pt x="359219" y="285750"/>
                </a:lnTo>
                <a:lnTo>
                  <a:pt x="358990" y="285750"/>
                </a:lnTo>
                <a:lnTo>
                  <a:pt x="363207" y="278129"/>
                </a:lnTo>
                <a:lnTo>
                  <a:pt x="363004" y="278129"/>
                </a:lnTo>
                <a:lnTo>
                  <a:pt x="366814" y="269239"/>
                </a:lnTo>
                <a:lnTo>
                  <a:pt x="366636" y="270510"/>
                </a:lnTo>
                <a:lnTo>
                  <a:pt x="386860" y="270510"/>
                </a:lnTo>
                <a:lnTo>
                  <a:pt x="384175" y="276860"/>
                </a:lnTo>
                <a:lnTo>
                  <a:pt x="365696" y="311150"/>
                </a:lnTo>
                <a:lnTo>
                  <a:pt x="354456" y="326389"/>
                </a:lnTo>
                <a:lnTo>
                  <a:pt x="348183" y="334010"/>
                </a:lnTo>
                <a:close/>
              </a:path>
              <a:path w="400050" h="400050">
                <a:moveTo>
                  <a:pt x="79499" y="334010"/>
                </a:moveTo>
                <a:lnTo>
                  <a:pt x="78447" y="334010"/>
                </a:lnTo>
                <a:lnTo>
                  <a:pt x="78117" y="332739"/>
                </a:lnTo>
                <a:lnTo>
                  <a:pt x="79499" y="334010"/>
                </a:lnTo>
                <a:close/>
              </a:path>
              <a:path w="400050" h="400050">
                <a:moveTo>
                  <a:pt x="313959" y="363220"/>
                </a:moveTo>
                <a:lnTo>
                  <a:pt x="278218" y="363220"/>
                </a:lnTo>
                <a:lnTo>
                  <a:pt x="286423" y="358139"/>
                </a:lnTo>
                <a:lnTo>
                  <a:pt x="286016" y="358139"/>
                </a:lnTo>
                <a:lnTo>
                  <a:pt x="294004" y="354329"/>
                </a:lnTo>
                <a:lnTo>
                  <a:pt x="293611" y="354329"/>
                </a:lnTo>
                <a:lnTo>
                  <a:pt x="301332" y="349250"/>
                </a:lnTo>
                <a:lnTo>
                  <a:pt x="300951" y="349250"/>
                </a:lnTo>
                <a:lnTo>
                  <a:pt x="308419" y="344170"/>
                </a:lnTo>
                <a:lnTo>
                  <a:pt x="308063" y="344170"/>
                </a:lnTo>
                <a:lnTo>
                  <a:pt x="315252" y="339089"/>
                </a:lnTo>
                <a:lnTo>
                  <a:pt x="314909" y="339089"/>
                </a:lnTo>
                <a:lnTo>
                  <a:pt x="321818" y="332739"/>
                </a:lnTo>
                <a:lnTo>
                  <a:pt x="321487" y="334010"/>
                </a:lnTo>
                <a:lnTo>
                  <a:pt x="348183" y="334010"/>
                </a:lnTo>
                <a:lnTo>
                  <a:pt x="341249" y="340360"/>
                </a:lnTo>
                <a:lnTo>
                  <a:pt x="334632" y="346710"/>
                </a:lnTo>
                <a:lnTo>
                  <a:pt x="327025" y="354329"/>
                </a:lnTo>
                <a:lnTo>
                  <a:pt x="319836" y="359410"/>
                </a:lnTo>
                <a:lnTo>
                  <a:pt x="313959" y="363220"/>
                </a:lnTo>
                <a:close/>
              </a:path>
              <a:path w="400050" h="400050">
                <a:moveTo>
                  <a:pt x="124112" y="363220"/>
                </a:moveTo>
                <a:lnTo>
                  <a:pt x="121716" y="363220"/>
                </a:lnTo>
                <a:lnTo>
                  <a:pt x="121297" y="361950"/>
                </a:lnTo>
                <a:lnTo>
                  <a:pt x="124112" y="363220"/>
                </a:lnTo>
                <a:close/>
              </a:path>
              <a:path w="400050" h="400050">
                <a:moveTo>
                  <a:pt x="283662" y="381000"/>
                </a:moveTo>
                <a:lnTo>
                  <a:pt x="200088" y="381000"/>
                </a:lnTo>
                <a:lnTo>
                  <a:pt x="204762" y="379729"/>
                </a:lnTo>
                <a:lnTo>
                  <a:pt x="218249" y="379729"/>
                </a:lnTo>
                <a:lnTo>
                  <a:pt x="227774" y="378460"/>
                </a:lnTo>
                <a:lnTo>
                  <a:pt x="227304" y="378460"/>
                </a:lnTo>
                <a:lnTo>
                  <a:pt x="236689" y="377189"/>
                </a:lnTo>
                <a:lnTo>
                  <a:pt x="236220" y="377189"/>
                </a:lnTo>
                <a:lnTo>
                  <a:pt x="245427" y="374650"/>
                </a:lnTo>
                <a:lnTo>
                  <a:pt x="244970" y="374650"/>
                </a:lnTo>
                <a:lnTo>
                  <a:pt x="254012" y="372110"/>
                </a:lnTo>
                <a:lnTo>
                  <a:pt x="253568" y="372110"/>
                </a:lnTo>
                <a:lnTo>
                  <a:pt x="262420" y="369570"/>
                </a:lnTo>
                <a:lnTo>
                  <a:pt x="261975" y="369570"/>
                </a:lnTo>
                <a:lnTo>
                  <a:pt x="270624" y="365760"/>
                </a:lnTo>
                <a:lnTo>
                  <a:pt x="270192" y="365760"/>
                </a:lnTo>
                <a:lnTo>
                  <a:pt x="278638" y="361950"/>
                </a:lnTo>
                <a:lnTo>
                  <a:pt x="278218" y="363220"/>
                </a:lnTo>
                <a:lnTo>
                  <a:pt x="313959" y="363220"/>
                </a:lnTo>
                <a:lnTo>
                  <a:pt x="312000" y="364489"/>
                </a:lnTo>
                <a:lnTo>
                  <a:pt x="303885" y="370839"/>
                </a:lnTo>
                <a:lnTo>
                  <a:pt x="295516" y="374650"/>
                </a:lnTo>
                <a:lnTo>
                  <a:pt x="286473" y="379729"/>
                </a:lnTo>
                <a:lnTo>
                  <a:pt x="283662" y="381000"/>
                </a:lnTo>
                <a:close/>
              </a:path>
              <a:path w="400050" h="400050">
                <a:moveTo>
                  <a:pt x="200088" y="381000"/>
                </a:moveTo>
                <a:lnTo>
                  <a:pt x="199847" y="381000"/>
                </a:lnTo>
                <a:lnTo>
                  <a:pt x="200088" y="381000"/>
                </a:lnTo>
                <a:close/>
              </a:path>
              <a:path w="400050" h="400050">
                <a:moveTo>
                  <a:pt x="200088" y="400050"/>
                </a:moveTo>
                <a:lnTo>
                  <a:pt x="194691" y="398779"/>
                </a:lnTo>
                <a:lnTo>
                  <a:pt x="205003" y="398779"/>
                </a:lnTo>
                <a:lnTo>
                  <a:pt x="200088" y="400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76213" y="4248175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 h="0">
                <a:moveTo>
                  <a:pt x="0" y="0"/>
                </a:moveTo>
                <a:lnTo>
                  <a:pt x="38249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90004" y="4252144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 h="0">
                <a:moveTo>
                  <a:pt x="0" y="0"/>
                </a:moveTo>
                <a:lnTo>
                  <a:pt x="426135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76276" y="4246588"/>
            <a:ext cx="0" cy="971550"/>
          </a:xfrm>
          <a:custGeom>
            <a:avLst/>
            <a:gdLst/>
            <a:ahLst/>
            <a:cxnLst/>
            <a:rect l="l" t="t" r="r" b="b"/>
            <a:pathLst>
              <a:path w="0" h="971550">
                <a:moveTo>
                  <a:pt x="0" y="0"/>
                </a:moveTo>
                <a:lnTo>
                  <a:pt x="0" y="97155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76276" y="5157813"/>
            <a:ext cx="1011555" cy="76200"/>
          </a:xfrm>
          <a:custGeom>
            <a:avLst/>
            <a:gdLst/>
            <a:ahLst/>
            <a:cxnLst/>
            <a:rect l="l" t="t" r="r" b="b"/>
            <a:pathLst>
              <a:path w="1011554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0162"/>
                </a:lnTo>
                <a:lnTo>
                  <a:pt x="57150" y="30162"/>
                </a:lnTo>
                <a:lnTo>
                  <a:pt x="57150" y="46037"/>
                </a:lnTo>
                <a:lnTo>
                  <a:pt x="76200" y="46037"/>
                </a:lnTo>
                <a:lnTo>
                  <a:pt x="76200" y="76200"/>
                </a:lnTo>
                <a:close/>
              </a:path>
              <a:path w="1011554" h="76200">
                <a:moveTo>
                  <a:pt x="76200" y="46037"/>
                </a:moveTo>
                <a:lnTo>
                  <a:pt x="57150" y="46037"/>
                </a:lnTo>
                <a:lnTo>
                  <a:pt x="57150" y="30162"/>
                </a:lnTo>
                <a:lnTo>
                  <a:pt x="76200" y="30162"/>
                </a:lnTo>
                <a:lnTo>
                  <a:pt x="76200" y="46037"/>
                </a:lnTo>
                <a:close/>
              </a:path>
              <a:path w="1011554" h="76200">
                <a:moveTo>
                  <a:pt x="1011237" y="46037"/>
                </a:moveTo>
                <a:lnTo>
                  <a:pt x="76200" y="46037"/>
                </a:lnTo>
                <a:lnTo>
                  <a:pt x="76200" y="30162"/>
                </a:lnTo>
                <a:lnTo>
                  <a:pt x="1011237" y="30162"/>
                </a:lnTo>
                <a:lnTo>
                  <a:pt x="1011237" y="4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24077" y="5157813"/>
            <a:ext cx="857250" cy="76200"/>
          </a:xfrm>
          <a:custGeom>
            <a:avLst/>
            <a:gdLst/>
            <a:ahLst/>
            <a:cxnLst/>
            <a:rect l="l" t="t" r="r" b="b"/>
            <a:pathLst>
              <a:path w="857250" h="76200">
                <a:moveTo>
                  <a:pt x="781050" y="76200"/>
                </a:moveTo>
                <a:lnTo>
                  <a:pt x="781050" y="0"/>
                </a:lnTo>
                <a:lnTo>
                  <a:pt x="841375" y="30162"/>
                </a:lnTo>
                <a:lnTo>
                  <a:pt x="800100" y="30162"/>
                </a:lnTo>
                <a:lnTo>
                  <a:pt x="800100" y="46037"/>
                </a:lnTo>
                <a:lnTo>
                  <a:pt x="841375" y="46037"/>
                </a:lnTo>
                <a:lnTo>
                  <a:pt x="781050" y="76200"/>
                </a:lnTo>
                <a:close/>
              </a:path>
              <a:path w="857250" h="76200">
                <a:moveTo>
                  <a:pt x="781050" y="46037"/>
                </a:moveTo>
                <a:lnTo>
                  <a:pt x="0" y="46037"/>
                </a:lnTo>
                <a:lnTo>
                  <a:pt x="0" y="30162"/>
                </a:lnTo>
                <a:lnTo>
                  <a:pt x="781050" y="30162"/>
                </a:lnTo>
                <a:lnTo>
                  <a:pt x="781050" y="46037"/>
                </a:lnTo>
                <a:close/>
              </a:path>
              <a:path w="857250" h="76200">
                <a:moveTo>
                  <a:pt x="841375" y="46037"/>
                </a:moveTo>
                <a:lnTo>
                  <a:pt x="800100" y="46037"/>
                </a:lnTo>
                <a:lnTo>
                  <a:pt x="800100" y="30162"/>
                </a:lnTo>
                <a:lnTo>
                  <a:pt x="841375" y="30162"/>
                </a:lnTo>
                <a:lnTo>
                  <a:pt x="857250" y="38100"/>
                </a:lnTo>
                <a:lnTo>
                  <a:pt x="841375" y="4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93696" y="4445508"/>
            <a:ext cx="126364" cy="184785"/>
          </a:xfrm>
          <a:custGeom>
            <a:avLst/>
            <a:gdLst/>
            <a:ahLst/>
            <a:cxnLst/>
            <a:rect l="l" t="t" r="r" b="b"/>
            <a:pathLst>
              <a:path w="126365" h="184785">
                <a:moveTo>
                  <a:pt x="112712" y="184772"/>
                </a:moveTo>
                <a:lnTo>
                  <a:pt x="0" y="8559"/>
                </a:lnTo>
                <a:lnTo>
                  <a:pt x="13373" y="0"/>
                </a:lnTo>
                <a:lnTo>
                  <a:pt x="126085" y="176212"/>
                </a:lnTo>
                <a:lnTo>
                  <a:pt x="112712" y="184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14552" y="4167213"/>
            <a:ext cx="622300" cy="171450"/>
          </a:xfrm>
          <a:custGeom>
            <a:avLst/>
            <a:gdLst/>
            <a:ahLst/>
            <a:cxnLst/>
            <a:rect l="l" t="t" r="r" b="b"/>
            <a:pathLst>
              <a:path w="622300" h="171450">
                <a:moveTo>
                  <a:pt x="622300" y="171450"/>
                </a:moveTo>
                <a:lnTo>
                  <a:pt x="0" y="171450"/>
                </a:lnTo>
                <a:lnTo>
                  <a:pt x="0" y="0"/>
                </a:lnTo>
                <a:lnTo>
                  <a:pt x="622300" y="0"/>
                </a:lnTo>
                <a:lnTo>
                  <a:pt x="622300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152400"/>
                </a:lnTo>
                <a:lnTo>
                  <a:pt x="9525" y="152400"/>
                </a:lnTo>
                <a:lnTo>
                  <a:pt x="19050" y="161925"/>
                </a:lnTo>
                <a:lnTo>
                  <a:pt x="622300" y="161925"/>
                </a:lnTo>
                <a:lnTo>
                  <a:pt x="622300" y="171450"/>
                </a:lnTo>
                <a:close/>
              </a:path>
              <a:path w="622300" h="17145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622300" h="171450">
                <a:moveTo>
                  <a:pt x="603250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603250" y="9525"/>
                </a:lnTo>
                <a:lnTo>
                  <a:pt x="603250" y="19050"/>
                </a:lnTo>
                <a:close/>
              </a:path>
              <a:path w="622300" h="171450">
                <a:moveTo>
                  <a:pt x="603250" y="161925"/>
                </a:moveTo>
                <a:lnTo>
                  <a:pt x="603250" y="9525"/>
                </a:lnTo>
                <a:lnTo>
                  <a:pt x="612775" y="19050"/>
                </a:lnTo>
                <a:lnTo>
                  <a:pt x="622300" y="19050"/>
                </a:lnTo>
                <a:lnTo>
                  <a:pt x="622300" y="152400"/>
                </a:lnTo>
                <a:lnTo>
                  <a:pt x="612775" y="152400"/>
                </a:lnTo>
                <a:lnTo>
                  <a:pt x="603250" y="161925"/>
                </a:lnTo>
                <a:close/>
              </a:path>
              <a:path w="622300" h="171450">
                <a:moveTo>
                  <a:pt x="622300" y="19050"/>
                </a:moveTo>
                <a:lnTo>
                  <a:pt x="612775" y="19050"/>
                </a:lnTo>
                <a:lnTo>
                  <a:pt x="603250" y="9525"/>
                </a:lnTo>
                <a:lnTo>
                  <a:pt x="622300" y="9525"/>
                </a:lnTo>
                <a:lnTo>
                  <a:pt x="622300" y="19050"/>
                </a:lnTo>
                <a:close/>
              </a:path>
              <a:path w="622300" h="171450">
                <a:moveTo>
                  <a:pt x="19050" y="161925"/>
                </a:moveTo>
                <a:lnTo>
                  <a:pt x="9525" y="152400"/>
                </a:lnTo>
                <a:lnTo>
                  <a:pt x="19050" y="152400"/>
                </a:lnTo>
                <a:lnTo>
                  <a:pt x="19050" y="161925"/>
                </a:lnTo>
                <a:close/>
              </a:path>
              <a:path w="622300" h="171450">
                <a:moveTo>
                  <a:pt x="603250" y="161925"/>
                </a:moveTo>
                <a:lnTo>
                  <a:pt x="19050" y="161925"/>
                </a:lnTo>
                <a:lnTo>
                  <a:pt x="19050" y="152400"/>
                </a:lnTo>
                <a:lnTo>
                  <a:pt x="603250" y="152400"/>
                </a:lnTo>
                <a:lnTo>
                  <a:pt x="603250" y="161925"/>
                </a:lnTo>
                <a:close/>
              </a:path>
              <a:path w="622300" h="171450">
                <a:moveTo>
                  <a:pt x="622300" y="161925"/>
                </a:moveTo>
                <a:lnTo>
                  <a:pt x="603250" y="161925"/>
                </a:lnTo>
                <a:lnTo>
                  <a:pt x="612775" y="152400"/>
                </a:lnTo>
                <a:lnTo>
                  <a:pt x="622300" y="152400"/>
                </a:lnTo>
                <a:lnTo>
                  <a:pt x="622300" y="161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90777" y="3957663"/>
            <a:ext cx="762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16114" y="3957663"/>
            <a:ext cx="509905" cy="0"/>
          </a:xfrm>
          <a:custGeom>
            <a:avLst/>
            <a:gdLst/>
            <a:ahLst/>
            <a:cxnLst/>
            <a:rect l="l" t="t" r="r" b="b"/>
            <a:pathLst>
              <a:path w="509904" h="0">
                <a:moveTo>
                  <a:pt x="0" y="0"/>
                </a:moveTo>
                <a:lnTo>
                  <a:pt x="509587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01170" y="4246524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01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73126" y="3765575"/>
            <a:ext cx="0" cy="468630"/>
          </a:xfrm>
          <a:custGeom>
            <a:avLst/>
            <a:gdLst/>
            <a:ahLst/>
            <a:cxnLst/>
            <a:rect l="l" t="t" r="r" b="b"/>
            <a:pathLst>
              <a:path w="0" h="468629">
                <a:moveTo>
                  <a:pt x="0" y="0"/>
                </a:moveTo>
                <a:lnTo>
                  <a:pt x="0" y="46831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08945" y="3765499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5927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73126" y="376081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82727" y="376081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576974" y="3544277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64512" y="4153877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30937" y="435707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82120" y="4681537"/>
            <a:ext cx="0" cy="540385"/>
          </a:xfrm>
          <a:custGeom>
            <a:avLst/>
            <a:gdLst/>
            <a:ahLst/>
            <a:cxnLst/>
            <a:rect l="l" t="t" r="r" b="b"/>
            <a:pathLst>
              <a:path w="0" h="540385">
                <a:moveTo>
                  <a:pt x="0" y="0"/>
                </a:moveTo>
                <a:lnTo>
                  <a:pt x="0" y="53980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27327" y="4252938"/>
            <a:ext cx="274955" cy="0"/>
          </a:xfrm>
          <a:custGeom>
            <a:avLst/>
            <a:gdLst/>
            <a:ahLst/>
            <a:cxnLst/>
            <a:rect l="l" t="t" r="r" b="b"/>
            <a:pathLst>
              <a:path w="274954" h="0">
                <a:moveTo>
                  <a:pt x="0" y="0"/>
                </a:moveTo>
                <a:lnTo>
                  <a:pt x="274637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22464" y="3949725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387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508837" y="3596665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94829" y="5043347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80109" y="4306849"/>
            <a:ext cx="12700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37424" y="4270895"/>
            <a:ext cx="655320" cy="455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1215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</a:pPr>
            <a:r>
              <a:rPr dirty="0" sz="2400" b="1" i="1">
                <a:latin typeface="Times New Roman"/>
                <a:cs typeface="Times New Roman"/>
              </a:rPr>
              <a:t>R</a:t>
            </a:r>
            <a:r>
              <a:rPr dirty="0" baseline="-17921" sz="2325" b="1">
                <a:latin typeface="Times New Roman"/>
                <a:cs typeface="Times New Roman"/>
              </a:rPr>
              <a:t>W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33359" y="4181855"/>
            <a:ext cx="288290" cy="143510"/>
          </a:xfrm>
          <a:custGeom>
            <a:avLst/>
            <a:gdLst/>
            <a:ahLst/>
            <a:cxnLst/>
            <a:rect l="l" t="t" r="r" b="b"/>
            <a:pathLst>
              <a:path w="288290" h="143510">
                <a:moveTo>
                  <a:pt x="0" y="0"/>
                </a:moveTo>
                <a:lnTo>
                  <a:pt x="288035" y="0"/>
                </a:lnTo>
                <a:lnTo>
                  <a:pt x="288035" y="143255"/>
                </a:lnTo>
                <a:lnTo>
                  <a:pt x="0" y="14325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62900" y="3639311"/>
            <a:ext cx="495300" cy="509270"/>
          </a:xfrm>
          <a:custGeom>
            <a:avLst/>
            <a:gdLst/>
            <a:ahLst/>
            <a:cxnLst/>
            <a:rect l="l" t="t" r="r" b="b"/>
            <a:pathLst>
              <a:path w="495300" h="509270">
                <a:moveTo>
                  <a:pt x="495300" y="384048"/>
                </a:moveTo>
                <a:lnTo>
                  <a:pt x="0" y="384048"/>
                </a:lnTo>
                <a:lnTo>
                  <a:pt x="0" y="0"/>
                </a:lnTo>
                <a:lnTo>
                  <a:pt x="495300" y="0"/>
                </a:lnTo>
                <a:lnTo>
                  <a:pt x="495300" y="384048"/>
                </a:lnTo>
                <a:close/>
              </a:path>
              <a:path w="495300" h="509270">
                <a:moveTo>
                  <a:pt x="19811" y="509015"/>
                </a:moveTo>
                <a:lnTo>
                  <a:pt x="82296" y="384048"/>
                </a:lnTo>
                <a:lnTo>
                  <a:pt x="205740" y="384048"/>
                </a:lnTo>
                <a:lnTo>
                  <a:pt x="19811" y="509015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955889" y="3632225"/>
            <a:ext cx="508000" cy="535940"/>
          </a:xfrm>
          <a:custGeom>
            <a:avLst/>
            <a:gdLst/>
            <a:ahLst/>
            <a:cxnLst/>
            <a:rect l="l" t="t" r="r" b="b"/>
            <a:pathLst>
              <a:path w="508000" h="535939">
                <a:moveTo>
                  <a:pt x="78692" y="397167"/>
                </a:moveTo>
                <a:lnTo>
                  <a:pt x="0" y="397167"/>
                </a:lnTo>
                <a:lnTo>
                  <a:pt x="0" y="0"/>
                </a:lnTo>
                <a:lnTo>
                  <a:pt x="508000" y="0"/>
                </a:lnTo>
                <a:lnTo>
                  <a:pt x="5080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84467"/>
                </a:lnTo>
                <a:lnTo>
                  <a:pt x="6350" y="384467"/>
                </a:lnTo>
                <a:lnTo>
                  <a:pt x="12700" y="390817"/>
                </a:lnTo>
                <a:lnTo>
                  <a:pt x="81816" y="390817"/>
                </a:lnTo>
                <a:lnTo>
                  <a:pt x="78692" y="397167"/>
                </a:lnTo>
                <a:close/>
              </a:path>
              <a:path w="508000" h="53593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08000" h="535939">
                <a:moveTo>
                  <a:pt x="4953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95300" y="6350"/>
                </a:lnTo>
                <a:lnTo>
                  <a:pt x="495300" y="12700"/>
                </a:lnTo>
                <a:close/>
              </a:path>
              <a:path w="508000" h="535939">
                <a:moveTo>
                  <a:pt x="495300" y="390817"/>
                </a:moveTo>
                <a:lnTo>
                  <a:pt x="495300" y="6350"/>
                </a:lnTo>
                <a:lnTo>
                  <a:pt x="501650" y="12700"/>
                </a:lnTo>
                <a:lnTo>
                  <a:pt x="508000" y="12700"/>
                </a:lnTo>
                <a:lnTo>
                  <a:pt x="508000" y="384467"/>
                </a:lnTo>
                <a:lnTo>
                  <a:pt x="501650" y="384467"/>
                </a:lnTo>
                <a:lnTo>
                  <a:pt x="495300" y="390817"/>
                </a:lnTo>
                <a:close/>
              </a:path>
              <a:path w="508000" h="535939">
                <a:moveTo>
                  <a:pt x="508000" y="12700"/>
                </a:moveTo>
                <a:lnTo>
                  <a:pt x="501650" y="12700"/>
                </a:lnTo>
                <a:lnTo>
                  <a:pt x="495300" y="6350"/>
                </a:lnTo>
                <a:lnTo>
                  <a:pt x="508000" y="6350"/>
                </a:lnTo>
                <a:lnTo>
                  <a:pt x="508000" y="12700"/>
                </a:lnTo>
                <a:close/>
              </a:path>
              <a:path w="508000" h="535939">
                <a:moveTo>
                  <a:pt x="12700" y="390817"/>
                </a:moveTo>
                <a:lnTo>
                  <a:pt x="6350" y="384467"/>
                </a:lnTo>
                <a:lnTo>
                  <a:pt x="12700" y="384467"/>
                </a:lnTo>
                <a:lnTo>
                  <a:pt x="12700" y="390817"/>
                </a:lnTo>
                <a:close/>
              </a:path>
              <a:path w="508000" h="535939">
                <a:moveTo>
                  <a:pt x="81816" y="390817"/>
                </a:moveTo>
                <a:lnTo>
                  <a:pt x="12700" y="390817"/>
                </a:lnTo>
                <a:lnTo>
                  <a:pt x="12700" y="384467"/>
                </a:lnTo>
                <a:lnTo>
                  <a:pt x="99098" y="384467"/>
                </a:lnTo>
                <a:lnTo>
                  <a:pt x="97354" y="388010"/>
                </a:lnTo>
                <a:lnTo>
                  <a:pt x="83197" y="388010"/>
                </a:lnTo>
                <a:lnTo>
                  <a:pt x="81816" y="390817"/>
                </a:lnTo>
                <a:close/>
              </a:path>
              <a:path w="508000" h="535939">
                <a:moveTo>
                  <a:pt x="34158" y="519455"/>
                </a:moveTo>
                <a:lnTo>
                  <a:pt x="32677" y="519455"/>
                </a:lnTo>
                <a:lnTo>
                  <a:pt x="43258" y="497949"/>
                </a:lnTo>
                <a:lnTo>
                  <a:pt x="210769" y="384467"/>
                </a:lnTo>
                <a:lnTo>
                  <a:pt x="495300" y="384467"/>
                </a:lnTo>
                <a:lnTo>
                  <a:pt x="495300" y="390817"/>
                </a:lnTo>
                <a:lnTo>
                  <a:pt x="508000" y="390817"/>
                </a:lnTo>
                <a:lnTo>
                  <a:pt x="508000" y="396074"/>
                </a:lnTo>
                <a:lnTo>
                  <a:pt x="216280" y="396074"/>
                </a:lnTo>
                <a:lnTo>
                  <a:pt x="212725" y="397167"/>
                </a:lnTo>
                <a:lnTo>
                  <a:pt x="214668" y="397167"/>
                </a:lnTo>
                <a:lnTo>
                  <a:pt x="34158" y="519455"/>
                </a:lnTo>
                <a:close/>
              </a:path>
              <a:path w="508000" h="535939">
                <a:moveTo>
                  <a:pt x="508000" y="390817"/>
                </a:moveTo>
                <a:lnTo>
                  <a:pt x="495300" y="390817"/>
                </a:lnTo>
                <a:lnTo>
                  <a:pt x="501650" y="384467"/>
                </a:lnTo>
                <a:lnTo>
                  <a:pt x="508000" y="384467"/>
                </a:lnTo>
                <a:lnTo>
                  <a:pt x="508000" y="390817"/>
                </a:lnTo>
                <a:close/>
              </a:path>
              <a:path w="508000" h="535939">
                <a:moveTo>
                  <a:pt x="10706" y="535343"/>
                </a:moveTo>
                <a:lnTo>
                  <a:pt x="83197" y="388010"/>
                </a:lnTo>
                <a:lnTo>
                  <a:pt x="88900" y="397167"/>
                </a:lnTo>
                <a:lnTo>
                  <a:pt x="92849" y="397167"/>
                </a:lnTo>
                <a:lnTo>
                  <a:pt x="43258" y="497949"/>
                </a:lnTo>
                <a:lnTo>
                  <a:pt x="23418" y="511390"/>
                </a:lnTo>
                <a:lnTo>
                  <a:pt x="32677" y="519455"/>
                </a:lnTo>
                <a:lnTo>
                  <a:pt x="34158" y="519455"/>
                </a:lnTo>
                <a:lnTo>
                  <a:pt x="10706" y="535343"/>
                </a:lnTo>
                <a:close/>
              </a:path>
              <a:path w="508000" h="535939">
                <a:moveTo>
                  <a:pt x="92849" y="397167"/>
                </a:moveTo>
                <a:lnTo>
                  <a:pt x="88900" y="397167"/>
                </a:lnTo>
                <a:lnTo>
                  <a:pt x="83197" y="388010"/>
                </a:lnTo>
                <a:lnTo>
                  <a:pt x="97354" y="388010"/>
                </a:lnTo>
                <a:lnTo>
                  <a:pt x="92849" y="397167"/>
                </a:lnTo>
                <a:close/>
              </a:path>
              <a:path w="508000" h="535939">
                <a:moveTo>
                  <a:pt x="214668" y="397167"/>
                </a:moveTo>
                <a:lnTo>
                  <a:pt x="212725" y="397167"/>
                </a:lnTo>
                <a:lnTo>
                  <a:pt x="216280" y="396074"/>
                </a:lnTo>
                <a:lnTo>
                  <a:pt x="214668" y="397167"/>
                </a:lnTo>
                <a:close/>
              </a:path>
              <a:path w="508000" h="535939">
                <a:moveTo>
                  <a:pt x="508000" y="397167"/>
                </a:moveTo>
                <a:lnTo>
                  <a:pt x="214668" y="397167"/>
                </a:lnTo>
                <a:lnTo>
                  <a:pt x="216280" y="396074"/>
                </a:lnTo>
                <a:lnTo>
                  <a:pt x="508000" y="396074"/>
                </a:lnTo>
                <a:lnTo>
                  <a:pt x="508000" y="397167"/>
                </a:lnTo>
                <a:close/>
              </a:path>
              <a:path w="508000" h="535939">
                <a:moveTo>
                  <a:pt x="32677" y="519455"/>
                </a:moveTo>
                <a:lnTo>
                  <a:pt x="23418" y="511390"/>
                </a:lnTo>
                <a:lnTo>
                  <a:pt x="43258" y="497949"/>
                </a:lnTo>
                <a:lnTo>
                  <a:pt x="32677" y="5194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054937" y="3583089"/>
            <a:ext cx="339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>
                <a:latin typeface="Times New Roman"/>
                <a:cs typeface="Times New Roman"/>
              </a:rPr>
              <a:t>p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40779" y="4215409"/>
            <a:ext cx="70446" cy="6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80504" y="4211663"/>
            <a:ext cx="70523" cy="69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58711" y="4174235"/>
            <a:ext cx="431800" cy="143510"/>
          </a:xfrm>
          <a:custGeom>
            <a:avLst/>
            <a:gdLst/>
            <a:ahLst/>
            <a:cxnLst/>
            <a:rect l="l" t="t" r="r" b="b"/>
            <a:pathLst>
              <a:path w="431800" h="143510">
                <a:moveTo>
                  <a:pt x="0" y="0"/>
                </a:moveTo>
                <a:lnTo>
                  <a:pt x="431291" y="0"/>
                </a:lnTo>
                <a:lnTo>
                  <a:pt x="431291" y="143255"/>
                </a:lnTo>
                <a:lnTo>
                  <a:pt x="0" y="1432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444615" y="4159402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4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4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4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550725" y="2443492"/>
            <a:ext cx="966469" cy="0"/>
          </a:xfrm>
          <a:custGeom>
            <a:avLst/>
            <a:gdLst/>
            <a:ahLst/>
            <a:cxnLst/>
            <a:rect l="l" t="t" r="r" b="b"/>
            <a:pathLst>
              <a:path w="966470" h="0">
                <a:moveTo>
                  <a:pt x="0" y="0"/>
                </a:moveTo>
                <a:lnTo>
                  <a:pt x="966292" y="0"/>
                </a:lnTo>
              </a:path>
            </a:pathLst>
          </a:custGeom>
          <a:ln w="16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347434" y="2679319"/>
            <a:ext cx="135255" cy="262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Times New Roman"/>
                <a:cs typeface="Times New Roman"/>
              </a:rPr>
              <a:t>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22799" y="2413050"/>
            <a:ext cx="157480" cy="262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b="1" i="1">
                <a:latin typeface="Times New Roman"/>
                <a:cs typeface="Times New Roman"/>
              </a:rPr>
              <a:t>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16879" y="1961641"/>
            <a:ext cx="25336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25" b="1" i="1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07563" y="2184984"/>
            <a:ext cx="2567940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61465" algn="l"/>
                <a:tab pos="2366645" algn="l"/>
              </a:tabLst>
            </a:pPr>
            <a:r>
              <a:rPr dirty="0" sz="2650" spc="20">
                <a:latin typeface="Symbol"/>
                <a:cs typeface="Symbol"/>
              </a:rPr>
              <a:t></a:t>
            </a:r>
            <a:r>
              <a:rPr dirty="0" sz="2650" spc="20">
                <a:latin typeface="Times New Roman"/>
                <a:cs typeface="Times New Roman"/>
              </a:rPr>
              <a:t>	</a:t>
            </a:r>
            <a:r>
              <a:rPr dirty="0" baseline="1048" sz="3975" spc="44">
                <a:latin typeface="Symbol"/>
                <a:cs typeface="Symbol"/>
              </a:rPr>
              <a:t></a:t>
            </a:r>
            <a:r>
              <a:rPr dirty="0" baseline="1048" sz="3975" spc="37" b="1" i="1">
                <a:latin typeface="Times New Roman"/>
                <a:cs typeface="Times New Roman"/>
              </a:rPr>
              <a:t>U</a:t>
            </a:r>
            <a:r>
              <a:rPr dirty="0" baseline="1048" sz="3975" spc="37" b="1" i="1">
                <a:latin typeface="Times New Roman"/>
                <a:cs typeface="Times New Roman"/>
              </a:rPr>
              <a:t>	</a:t>
            </a:r>
            <a:r>
              <a:rPr dirty="0" baseline="1048" sz="3975" spc="30">
                <a:latin typeface="Symbol"/>
                <a:cs typeface="Symbol"/>
              </a:rPr>
              <a:t></a:t>
            </a:r>
            <a:endParaRPr baseline="1048" sz="3975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53009" y="2176094"/>
            <a:ext cx="37909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-620">
                <a:latin typeface="Symbol"/>
                <a:cs typeface="Symbol"/>
              </a:rPr>
              <a:t></a:t>
            </a:r>
            <a:r>
              <a:rPr dirty="0" sz="2650" spc="25" b="1" i="1">
                <a:latin typeface="Times New Roman"/>
                <a:cs typeface="Times New Roman"/>
              </a:rPr>
              <a:t>U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73686" y="2442374"/>
            <a:ext cx="81089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25" b="1" i="1">
                <a:latin typeface="Times New Roman"/>
                <a:cs typeface="Times New Roman"/>
              </a:rPr>
              <a:t>R </a:t>
            </a:r>
            <a:r>
              <a:rPr dirty="0" sz="2650" spc="20">
                <a:latin typeface="Symbol"/>
                <a:cs typeface="Symbol"/>
              </a:rPr>
              <a:t></a:t>
            </a:r>
            <a:r>
              <a:rPr dirty="0" sz="2650" spc="-325">
                <a:latin typeface="Times New Roman"/>
                <a:cs typeface="Times New Roman"/>
              </a:rPr>
              <a:t> </a:t>
            </a:r>
            <a:r>
              <a:rPr dirty="0" sz="2650" spc="25" b="1" i="1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074542" y="5337187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 h="0">
                <a:moveTo>
                  <a:pt x="0" y="0"/>
                </a:moveTo>
                <a:lnTo>
                  <a:pt x="932294" y="0"/>
                </a:lnTo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579433" y="5305920"/>
            <a:ext cx="14986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10" b="1" i="1">
                <a:latin typeface="Times New Roman"/>
                <a:cs typeface="Times New Roman"/>
              </a:rPr>
              <a:t>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823868" y="5554281"/>
            <a:ext cx="139065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5" b="1" i="1">
                <a:latin typeface="Times New Roman"/>
                <a:cs typeface="Times New Roman"/>
              </a:rPr>
              <a:t>P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29927" y="4883429"/>
            <a:ext cx="24066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20" b="1" i="1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25700" y="5083454"/>
            <a:ext cx="68199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92125" algn="l"/>
              </a:tabLst>
            </a:pPr>
            <a:r>
              <a:rPr dirty="0" sz="2500" spc="20" b="1" i="1">
                <a:latin typeface="Times New Roman"/>
                <a:cs typeface="Times New Roman"/>
              </a:rPr>
              <a:t>U</a:t>
            </a:r>
            <a:r>
              <a:rPr dirty="0" sz="2500" spc="20" b="1" i="1">
                <a:latin typeface="Times New Roman"/>
                <a:cs typeface="Times New Roman"/>
              </a:rPr>
              <a:t>	</a:t>
            </a:r>
            <a:r>
              <a:rPr dirty="0" sz="2500" spc="15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95231" y="5331815"/>
            <a:ext cx="76581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20" b="1" i="1">
                <a:latin typeface="Times New Roman"/>
                <a:cs typeface="Times New Roman"/>
              </a:rPr>
              <a:t>R </a:t>
            </a:r>
            <a:r>
              <a:rPr dirty="0" sz="2500" spc="15">
                <a:latin typeface="Symbol"/>
                <a:cs typeface="Symbol"/>
              </a:rPr>
              <a:t></a:t>
            </a:r>
            <a:r>
              <a:rPr dirty="0" sz="2500" spc="-300">
                <a:latin typeface="Times New Roman"/>
                <a:cs typeface="Times New Roman"/>
              </a:rPr>
              <a:t> </a:t>
            </a:r>
            <a:r>
              <a:rPr dirty="0" sz="2500" spc="20" b="1" i="1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86444" y="2929915"/>
            <a:ext cx="2526030" cy="186563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650" spc="35">
                <a:latin typeface="宋体"/>
                <a:cs typeface="宋体"/>
              </a:rPr>
              <a:t>当</a:t>
            </a:r>
            <a:r>
              <a:rPr dirty="0" sz="2650" spc="-40" b="1" i="1">
                <a:latin typeface="Times New Roman"/>
                <a:cs typeface="Times New Roman"/>
              </a:rPr>
              <a:t>R</a:t>
            </a:r>
            <a:r>
              <a:rPr dirty="0" baseline="-26881" sz="2325" spc="-60">
                <a:latin typeface="Times New Roman"/>
                <a:cs typeface="Times New Roman"/>
              </a:rPr>
              <a:t>P</a:t>
            </a:r>
            <a:r>
              <a:rPr dirty="0" baseline="-26881" sz="2325" spc="142">
                <a:latin typeface="Times New Roman"/>
                <a:cs typeface="Times New Roman"/>
              </a:rPr>
              <a:t> </a:t>
            </a:r>
            <a:r>
              <a:rPr dirty="0" sz="2650" spc="20">
                <a:latin typeface="Symbol"/>
                <a:cs typeface="Symbol"/>
              </a:rPr>
              <a:t></a:t>
            </a:r>
            <a:r>
              <a:rPr dirty="0" sz="2650" spc="-114">
                <a:latin typeface="Times New Roman"/>
                <a:cs typeface="Times New Roman"/>
              </a:rPr>
              <a:t> </a:t>
            </a:r>
            <a:r>
              <a:rPr dirty="0" sz="2650" spc="-110" b="1">
                <a:latin typeface="Times New Roman"/>
                <a:cs typeface="Times New Roman"/>
              </a:rPr>
              <a:t>0</a:t>
            </a:r>
            <a:r>
              <a:rPr dirty="0" sz="2650" spc="35">
                <a:latin typeface="宋体"/>
                <a:cs typeface="宋体"/>
              </a:rPr>
              <a:t>时</a:t>
            </a:r>
            <a:r>
              <a:rPr dirty="0" sz="2650" spc="15">
                <a:latin typeface="宋体"/>
                <a:cs typeface="宋体"/>
              </a:rPr>
              <a:t>(</a:t>
            </a:r>
            <a:r>
              <a:rPr dirty="0" sz="2650" spc="15">
                <a:latin typeface="Times New Roman"/>
                <a:cs typeface="Times New Roman"/>
              </a:rPr>
              <a:t>b</a:t>
            </a:r>
            <a:r>
              <a:rPr dirty="0" sz="2650" spc="35">
                <a:latin typeface="宋体"/>
                <a:cs typeface="宋体"/>
              </a:rPr>
              <a:t>端</a:t>
            </a:r>
            <a:r>
              <a:rPr dirty="0" sz="2650" spc="15">
                <a:latin typeface="宋体"/>
                <a:cs typeface="宋体"/>
              </a:rPr>
              <a:t>)</a:t>
            </a:r>
            <a:endParaRPr sz="2650">
              <a:latin typeface="宋体"/>
              <a:cs typeface="宋体"/>
            </a:endParaRPr>
          </a:p>
          <a:p>
            <a:pPr marL="16510">
              <a:lnSpc>
                <a:spcPct val="100000"/>
              </a:lnSpc>
              <a:spcBef>
                <a:spcPts val="1110"/>
              </a:spcBef>
            </a:pPr>
            <a:r>
              <a:rPr dirty="0" sz="2650" spc="105" b="1" i="1">
                <a:latin typeface="Times New Roman"/>
                <a:cs typeface="Times New Roman"/>
              </a:rPr>
              <a:t>U</a:t>
            </a:r>
            <a:r>
              <a:rPr dirty="0" baseline="-26881" sz="2325" spc="157" b="1" i="1">
                <a:latin typeface="Times New Roman"/>
                <a:cs typeface="Times New Roman"/>
              </a:rPr>
              <a:t>R</a:t>
            </a:r>
            <a:r>
              <a:rPr dirty="0" baseline="-26881" sz="2325" spc="675" b="1" i="1">
                <a:latin typeface="Times New Roman"/>
                <a:cs typeface="Times New Roman"/>
              </a:rPr>
              <a:t> </a:t>
            </a:r>
            <a:r>
              <a:rPr dirty="0" sz="2650" spc="20">
                <a:latin typeface="Symbol"/>
                <a:cs typeface="Symbol"/>
              </a:rPr>
              <a:t></a:t>
            </a:r>
            <a:r>
              <a:rPr dirty="0" sz="2650" spc="-245">
                <a:latin typeface="Times New Roman"/>
                <a:cs typeface="Times New Roman"/>
              </a:rPr>
              <a:t> </a:t>
            </a:r>
            <a:r>
              <a:rPr dirty="0" sz="2650" spc="-595" b="1" i="1">
                <a:latin typeface="Times New Roman"/>
                <a:cs typeface="Times New Roman"/>
              </a:rPr>
              <a:t>U</a:t>
            </a:r>
            <a:r>
              <a:rPr dirty="0" sz="2650" spc="-595">
                <a:latin typeface="宋体"/>
                <a:cs typeface="宋体"/>
              </a:rPr>
              <a:t>（</a:t>
            </a:r>
            <a:r>
              <a:rPr dirty="0" sz="2650" spc="35">
                <a:latin typeface="宋体"/>
                <a:cs typeface="宋体"/>
              </a:rPr>
              <a:t>最大）</a:t>
            </a:r>
            <a:endParaRPr sz="2650">
              <a:latin typeface="宋体"/>
              <a:cs typeface="宋体"/>
            </a:endParaRPr>
          </a:p>
          <a:p>
            <a:pPr marL="47625">
              <a:lnSpc>
                <a:spcPct val="100000"/>
              </a:lnSpc>
              <a:spcBef>
                <a:spcPts val="2905"/>
              </a:spcBef>
            </a:pPr>
            <a:r>
              <a:rPr dirty="0" sz="2500" spc="15">
                <a:latin typeface="宋体"/>
                <a:cs typeface="宋体"/>
              </a:rPr>
              <a:t>当</a:t>
            </a:r>
            <a:r>
              <a:rPr dirty="0" sz="2500" spc="-40" b="1" i="1">
                <a:latin typeface="Times New Roman"/>
                <a:cs typeface="Times New Roman"/>
              </a:rPr>
              <a:t>R</a:t>
            </a:r>
            <a:r>
              <a:rPr dirty="0" baseline="-26819" sz="2175" spc="-60">
                <a:latin typeface="Times New Roman"/>
                <a:cs typeface="Times New Roman"/>
              </a:rPr>
              <a:t>P</a:t>
            </a:r>
            <a:r>
              <a:rPr dirty="0" baseline="-26819" sz="2175" spc="112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 spc="55">
                <a:latin typeface="Times New Roman"/>
                <a:cs typeface="Times New Roman"/>
              </a:rPr>
              <a:t> </a:t>
            </a:r>
            <a:r>
              <a:rPr dirty="0" sz="2500" spc="-85" b="1" i="1">
                <a:latin typeface="Times New Roman"/>
                <a:cs typeface="Times New Roman"/>
              </a:rPr>
              <a:t>R</a:t>
            </a:r>
            <a:r>
              <a:rPr dirty="0" baseline="-26819" sz="2175" spc="-127">
                <a:latin typeface="Times New Roman"/>
                <a:cs typeface="Times New Roman"/>
              </a:rPr>
              <a:t>W</a:t>
            </a:r>
            <a:r>
              <a:rPr dirty="0" sz="2500" spc="15">
                <a:latin typeface="宋体"/>
                <a:cs typeface="宋体"/>
              </a:rPr>
              <a:t>时(</a:t>
            </a:r>
            <a:r>
              <a:rPr dirty="0" sz="2500" spc="15">
                <a:latin typeface="Times New Roman"/>
                <a:cs typeface="Times New Roman"/>
              </a:rPr>
              <a:t>a</a:t>
            </a:r>
            <a:r>
              <a:rPr dirty="0" sz="2500" spc="15">
                <a:latin typeface="宋体"/>
                <a:cs typeface="宋体"/>
              </a:rPr>
              <a:t>端)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50347" y="5083454"/>
            <a:ext cx="148399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575">
                <a:latin typeface="Symbol"/>
                <a:cs typeface="Symbol"/>
              </a:rPr>
              <a:t></a:t>
            </a:r>
            <a:r>
              <a:rPr dirty="0" sz="2500" spc="-1235" b="1" i="1">
                <a:latin typeface="Times New Roman"/>
                <a:cs typeface="Times New Roman"/>
              </a:rPr>
              <a:t>U</a:t>
            </a:r>
            <a:r>
              <a:rPr dirty="0" sz="2500" spc="15">
                <a:latin typeface="宋体"/>
                <a:cs typeface="宋体"/>
              </a:rPr>
              <a:t>（最小</a:t>
            </a:r>
            <a:r>
              <a:rPr dirty="0" sz="2500" spc="30">
                <a:latin typeface="宋体"/>
                <a:cs typeface="宋体"/>
              </a:rPr>
              <a:t>）</a:t>
            </a:r>
            <a:endParaRPr sz="2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283208"/>
            <a:ext cx="2132076" cy="1598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85772" y="2970276"/>
            <a:ext cx="2022475" cy="523240"/>
          </a:xfrm>
          <a:custGeom>
            <a:avLst/>
            <a:gdLst/>
            <a:ahLst/>
            <a:cxnLst/>
            <a:rect l="l" t="t" r="r" b="b"/>
            <a:pathLst>
              <a:path w="2022475" h="523239">
                <a:moveTo>
                  <a:pt x="0" y="0"/>
                </a:moveTo>
                <a:lnTo>
                  <a:pt x="2022348" y="0"/>
                </a:lnTo>
                <a:lnTo>
                  <a:pt x="2022348" y="522731"/>
                </a:lnTo>
                <a:lnTo>
                  <a:pt x="0" y="522731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80945" y="2964789"/>
            <a:ext cx="2032635" cy="532765"/>
          </a:xfrm>
          <a:custGeom>
            <a:avLst/>
            <a:gdLst/>
            <a:ahLst/>
            <a:cxnLst/>
            <a:rect l="l" t="t" r="r" b="b"/>
            <a:pathLst>
              <a:path w="2032635" h="532764">
                <a:moveTo>
                  <a:pt x="2027694" y="532752"/>
                </a:moveTo>
                <a:lnTo>
                  <a:pt x="4762" y="532752"/>
                </a:lnTo>
                <a:lnTo>
                  <a:pt x="3302" y="532511"/>
                </a:lnTo>
                <a:lnTo>
                  <a:pt x="1968" y="531837"/>
                </a:lnTo>
                <a:lnTo>
                  <a:pt x="914" y="530783"/>
                </a:lnTo>
                <a:lnTo>
                  <a:pt x="241" y="529463"/>
                </a:lnTo>
                <a:lnTo>
                  <a:pt x="0" y="527989"/>
                </a:lnTo>
                <a:lnTo>
                  <a:pt x="0" y="4762"/>
                </a:lnTo>
                <a:lnTo>
                  <a:pt x="4762" y="0"/>
                </a:lnTo>
                <a:lnTo>
                  <a:pt x="2027694" y="0"/>
                </a:lnTo>
                <a:lnTo>
                  <a:pt x="203245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3227"/>
                </a:lnTo>
                <a:lnTo>
                  <a:pt x="4762" y="523227"/>
                </a:lnTo>
                <a:lnTo>
                  <a:pt x="9525" y="527989"/>
                </a:lnTo>
                <a:lnTo>
                  <a:pt x="2032457" y="527989"/>
                </a:lnTo>
                <a:lnTo>
                  <a:pt x="2032228" y="529463"/>
                </a:lnTo>
                <a:lnTo>
                  <a:pt x="2031555" y="530783"/>
                </a:lnTo>
                <a:lnTo>
                  <a:pt x="2030501" y="531837"/>
                </a:lnTo>
                <a:lnTo>
                  <a:pt x="2029167" y="532511"/>
                </a:lnTo>
                <a:lnTo>
                  <a:pt x="2027694" y="532752"/>
                </a:lnTo>
                <a:close/>
              </a:path>
              <a:path w="2032635" h="5327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032635" h="532764">
                <a:moveTo>
                  <a:pt x="202293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022932" y="4762"/>
                </a:lnTo>
                <a:lnTo>
                  <a:pt x="2022932" y="9525"/>
                </a:lnTo>
                <a:close/>
              </a:path>
              <a:path w="2032635" h="532764">
                <a:moveTo>
                  <a:pt x="2022932" y="527989"/>
                </a:moveTo>
                <a:lnTo>
                  <a:pt x="2022932" y="4762"/>
                </a:lnTo>
                <a:lnTo>
                  <a:pt x="2027694" y="9525"/>
                </a:lnTo>
                <a:lnTo>
                  <a:pt x="2032457" y="9525"/>
                </a:lnTo>
                <a:lnTo>
                  <a:pt x="2032457" y="523227"/>
                </a:lnTo>
                <a:lnTo>
                  <a:pt x="2027694" y="523227"/>
                </a:lnTo>
                <a:lnTo>
                  <a:pt x="2022932" y="527989"/>
                </a:lnTo>
                <a:close/>
              </a:path>
              <a:path w="2032635" h="532764">
                <a:moveTo>
                  <a:pt x="2032457" y="9525"/>
                </a:moveTo>
                <a:lnTo>
                  <a:pt x="2027694" y="9525"/>
                </a:lnTo>
                <a:lnTo>
                  <a:pt x="2022932" y="4762"/>
                </a:lnTo>
                <a:lnTo>
                  <a:pt x="2032457" y="4762"/>
                </a:lnTo>
                <a:lnTo>
                  <a:pt x="2032457" y="9525"/>
                </a:lnTo>
                <a:close/>
              </a:path>
              <a:path w="2032635" h="532764">
                <a:moveTo>
                  <a:pt x="9525" y="527989"/>
                </a:moveTo>
                <a:lnTo>
                  <a:pt x="4762" y="523227"/>
                </a:lnTo>
                <a:lnTo>
                  <a:pt x="9525" y="523227"/>
                </a:lnTo>
                <a:lnTo>
                  <a:pt x="9525" y="527989"/>
                </a:lnTo>
                <a:close/>
              </a:path>
              <a:path w="2032635" h="532764">
                <a:moveTo>
                  <a:pt x="2022932" y="527989"/>
                </a:moveTo>
                <a:lnTo>
                  <a:pt x="9525" y="527989"/>
                </a:lnTo>
                <a:lnTo>
                  <a:pt x="9525" y="523227"/>
                </a:lnTo>
                <a:lnTo>
                  <a:pt x="2022932" y="523227"/>
                </a:lnTo>
                <a:lnTo>
                  <a:pt x="2022932" y="527989"/>
                </a:lnTo>
                <a:close/>
              </a:path>
              <a:path w="2032635" h="532764">
                <a:moveTo>
                  <a:pt x="2032457" y="527989"/>
                </a:moveTo>
                <a:lnTo>
                  <a:pt x="2022932" y="527989"/>
                </a:lnTo>
                <a:lnTo>
                  <a:pt x="2027694" y="523227"/>
                </a:lnTo>
                <a:lnTo>
                  <a:pt x="2032457" y="523227"/>
                </a:lnTo>
                <a:lnTo>
                  <a:pt x="2032457" y="5279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5772" y="2981617"/>
            <a:ext cx="202247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12V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0.1A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4343" y="3803662"/>
            <a:ext cx="400050" cy="398780"/>
          </a:xfrm>
          <a:custGeom>
            <a:avLst/>
            <a:gdLst/>
            <a:ahLst/>
            <a:cxnLst/>
            <a:rect l="l" t="t" r="r" b="b"/>
            <a:pathLst>
              <a:path w="400050" h="398779">
                <a:moveTo>
                  <a:pt x="220167" y="398779"/>
                </a:moveTo>
                <a:lnTo>
                  <a:pt x="179768" y="398779"/>
                </a:lnTo>
                <a:lnTo>
                  <a:pt x="169748" y="397510"/>
                </a:lnTo>
                <a:lnTo>
                  <a:pt x="131406" y="387350"/>
                </a:lnTo>
                <a:lnTo>
                  <a:pt x="96431" y="370839"/>
                </a:lnTo>
                <a:lnTo>
                  <a:pt x="87934" y="364489"/>
                </a:lnTo>
                <a:lnTo>
                  <a:pt x="80467" y="359410"/>
                </a:lnTo>
                <a:lnTo>
                  <a:pt x="52057" y="334010"/>
                </a:lnTo>
                <a:lnTo>
                  <a:pt x="34239" y="311150"/>
                </a:lnTo>
                <a:lnTo>
                  <a:pt x="28790" y="303529"/>
                </a:lnTo>
                <a:lnTo>
                  <a:pt x="12001" y="267970"/>
                </a:lnTo>
                <a:lnTo>
                  <a:pt x="2209" y="229870"/>
                </a:lnTo>
                <a:lnTo>
                  <a:pt x="0" y="204470"/>
                </a:lnTo>
                <a:lnTo>
                  <a:pt x="0" y="194310"/>
                </a:lnTo>
                <a:lnTo>
                  <a:pt x="6299" y="148589"/>
                </a:lnTo>
                <a:lnTo>
                  <a:pt x="23977" y="104139"/>
                </a:lnTo>
                <a:lnTo>
                  <a:pt x="45770" y="72389"/>
                </a:lnTo>
                <a:lnTo>
                  <a:pt x="65303" y="52070"/>
                </a:lnTo>
                <a:lnTo>
                  <a:pt x="72910" y="44450"/>
                </a:lnTo>
                <a:lnTo>
                  <a:pt x="87934" y="34289"/>
                </a:lnTo>
                <a:lnTo>
                  <a:pt x="96431" y="27939"/>
                </a:lnTo>
                <a:lnTo>
                  <a:pt x="104825" y="22860"/>
                </a:lnTo>
                <a:lnTo>
                  <a:pt x="116264" y="17779"/>
                </a:lnTo>
                <a:lnTo>
                  <a:pt x="121894" y="15239"/>
                </a:lnTo>
                <a:lnTo>
                  <a:pt x="131406" y="11429"/>
                </a:lnTo>
                <a:lnTo>
                  <a:pt x="140258" y="8889"/>
                </a:lnTo>
                <a:lnTo>
                  <a:pt x="159435" y="3810"/>
                </a:lnTo>
                <a:lnTo>
                  <a:pt x="169748" y="1270"/>
                </a:lnTo>
                <a:lnTo>
                  <a:pt x="179768" y="0"/>
                </a:lnTo>
                <a:lnTo>
                  <a:pt x="220167" y="0"/>
                </a:lnTo>
                <a:lnTo>
                  <a:pt x="259664" y="8889"/>
                </a:lnTo>
                <a:lnTo>
                  <a:pt x="283942" y="17779"/>
                </a:lnTo>
                <a:lnTo>
                  <a:pt x="199847" y="17779"/>
                </a:lnTo>
                <a:lnTo>
                  <a:pt x="195173" y="19050"/>
                </a:lnTo>
                <a:lnTo>
                  <a:pt x="181686" y="19050"/>
                </a:lnTo>
                <a:lnTo>
                  <a:pt x="172161" y="20320"/>
                </a:lnTo>
                <a:lnTo>
                  <a:pt x="172631" y="20320"/>
                </a:lnTo>
                <a:lnTo>
                  <a:pt x="163245" y="21589"/>
                </a:lnTo>
                <a:lnTo>
                  <a:pt x="163715" y="21589"/>
                </a:lnTo>
                <a:lnTo>
                  <a:pt x="154495" y="24129"/>
                </a:lnTo>
                <a:lnTo>
                  <a:pt x="154965" y="24129"/>
                </a:lnTo>
                <a:lnTo>
                  <a:pt x="145922" y="26670"/>
                </a:lnTo>
                <a:lnTo>
                  <a:pt x="146367" y="26670"/>
                </a:lnTo>
                <a:lnTo>
                  <a:pt x="137515" y="29210"/>
                </a:lnTo>
                <a:lnTo>
                  <a:pt x="137960" y="29210"/>
                </a:lnTo>
                <a:lnTo>
                  <a:pt x="129311" y="33020"/>
                </a:lnTo>
                <a:lnTo>
                  <a:pt x="129743" y="33020"/>
                </a:lnTo>
                <a:lnTo>
                  <a:pt x="124112" y="35560"/>
                </a:lnTo>
                <a:lnTo>
                  <a:pt x="121716" y="35560"/>
                </a:lnTo>
                <a:lnTo>
                  <a:pt x="113499" y="40639"/>
                </a:lnTo>
                <a:lnTo>
                  <a:pt x="113906" y="40639"/>
                </a:lnTo>
                <a:lnTo>
                  <a:pt x="105930" y="44450"/>
                </a:lnTo>
                <a:lnTo>
                  <a:pt x="106324" y="44450"/>
                </a:lnTo>
                <a:lnTo>
                  <a:pt x="98602" y="49529"/>
                </a:lnTo>
                <a:lnTo>
                  <a:pt x="98971" y="49529"/>
                </a:lnTo>
                <a:lnTo>
                  <a:pt x="91503" y="54610"/>
                </a:lnTo>
                <a:lnTo>
                  <a:pt x="91871" y="54610"/>
                </a:lnTo>
                <a:lnTo>
                  <a:pt x="84670" y="59689"/>
                </a:lnTo>
                <a:lnTo>
                  <a:pt x="85026" y="59689"/>
                </a:lnTo>
                <a:lnTo>
                  <a:pt x="79499" y="64770"/>
                </a:lnTo>
                <a:lnTo>
                  <a:pt x="78447" y="64770"/>
                </a:lnTo>
                <a:lnTo>
                  <a:pt x="71831" y="71120"/>
                </a:lnTo>
                <a:lnTo>
                  <a:pt x="72161" y="71120"/>
                </a:lnTo>
                <a:lnTo>
                  <a:pt x="65849" y="77470"/>
                </a:lnTo>
                <a:lnTo>
                  <a:pt x="66154" y="77470"/>
                </a:lnTo>
                <a:lnTo>
                  <a:pt x="60172" y="83820"/>
                </a:lnTo>
                <a:lnTo>
                  <a:pt x="60451" y="83820"/>
                </a:lnTo>
                <a:lnTo>
                  <a:pt x="54800" y="91439"/>
                </a:lnTo>
                <a:lnTo>
                  <a:pt x="55079" y="91439"/>
                </a:lnTo>
                <a:lnTo>
                  <a:pt x="49758" y="97789"/>
                </a:lnTo>
                <a:lnTo>
                  <a:pt x="50025" y="97789"/>
                </a:lnTo>
                <a:lnTo>
                  <a:pt x="45059" y="105410"/>
                </a:lnTo>
                <a:lnTo>
                  <a:pt x="45300" y="105410"/>
                </a:lnTo>
                <a:lnTo>
                  <a:pt x="40716" y="113029"/>
                </a:lnTo>
                <a:lnTo>
                  <a:pt x="40932" y="113029"/>
                </a:lnTo>
                <a:lnTo>
                  <a:pt x="36728" y="120650"/>
                </a:lnTo>
                <a:lnTo>
                  <a:pt x="36931" y="120650"/>
                </a:lnTo>
                <a:lnTo>
                  <a:pt x="33665" y="128270"/>
                </a:lnTo>
                <a:lnTo>
                  <a:pt x="33299" y="128270"/>
                </a:lnTo>
                <a:lnTo>
                  <a:pt x="29883" y="137160"/>
                </a:lnTo>
                <a:lnTo>
                  <a:pt x="30048" y="137160"/>
                </a:lnTo>
                <a:lnTo>
                  <a:pt x="27479" y="144779"/>
                </a:lnTo>
                <a:lnTo>
                  <a:pt x="27190" y="144779"/>
                </a:lnTo>
                <a:lnTo>
                  <a:pt x="24945" y="153670"/>
                </a:lnTo>
                <a:lnTo>
                  <a:pt x="24739" y="153670"/>
                </a:lnTo>
                <a:lnTo>
                  <a:pt x="22618" y="162560"/>
                </a:lnTo>
                <a:lnTo>
                  <a:pt x="21043" y="171450"/>
                </a:lnTo>
                <a:lnTo>
                  <a:pt x="20051" y="180339"/>
                </a:lnTo>
                <a:lnTo>
                  <a:pt x="19227" y="190500"/>
                </a:lnTo>
                <a:lnTo>
                  <a:pt x="19050" y="194310"/>
                </a:lnTo>
                <a:lnTo>
                  <a:pt x="19050" y="204470"/>
                </a:lnTo>
                <a:lnTo>
                  <a:pt x="19227" y="208279"/>
                </a:lnTo>
                <a:lnTo>
                  <a:pt x="19951" y="218439"/>
                </a:lnTo>
                <a:lnTo>
                  <a:pt x="21107" y="227329"/>
                </a:lnTo>
                <a:lnTo>
                  <a:pt x="22707" y="236220"/>
                </a:lnTo>
                <a:lnTo>
                  <a:pt x="24739" y="245110"/>
                </a:lnTo>
                <a:lnTo>
                  <a:pt x="24945" y="245110"/>
                </a:lnTo>
                <a:lnTo>
                  <a:pt x="27190" y="254000"/>
                </a:lnTo>
                <a:lnTo>
                  <a:pt x="27479" y="254000"/>
                </a:lnTo>
                <a:lnTo>
                  <a:pt x="30048" y="261620"/>
                </a:lnTo>
                <a:lnTo>
                  <a:pt x="29883" y="261620"/>
                </a:lnTo>
                <a:lnTo>
                  <a:pt x="33299" y="270510"/>
                </a:lnTo>
                <a:lnTo>
                  <a:pt x="33665" y="270510"/>
                </a:lnTo>
                <a:lnTo>
                  <a:pt x="36931" y="278129"/>
                </a:lnTo>
                <a:lnTo>
                  <a:pt x="36728" y="278129"/>
                </a:lnTo>
                <a:lnTo>
                  <a:pt x="40932" y="285750"/>
                </a:lnTo>
                <a:lnTo>
                  <a:pt x="40716" y="285750"/>
                </a:lnTo>
                <a:lnTo>
                  <a:pt x="45300" y="293370"/>
                </a:lnTo>
                <a:lnTo>
                  <a:pt x="45059" y="293370"/>
                </a:lnTo>
                <a:lnTo>
                  <a:pt x="50025" y="300989"/>
                </a:lnTo>
                <a:lnTo>
                  <a:pt x="49758" y="300989"/>
                </a:lnTo>
                <a:lnTo>
                  <a:pt x="55079" y="307339"/>
                </a:lnTo>
                <a:lnTo>
                  <a:pt x="54800" y="307339"/>
                </a:lnTo>
                <a:lnTo>
                  <a:pt x="60451" y="314960"/>
                </a:lnTo>
                <a:lnTo>
                  <a:pt x="60172" y="314960"/>
                </a:lnTo>
                <a:lnTo>
                  <a:pt x="66154" y="321310"/>
                </a:lnTo>
                <a:lnTo>
                  <a:pt x="65849" y="321310"/>
                </a:lnTo>
                <a:lnTo>
                  <a:pt x="72161" y="327660"/>
                </a:lnTo>
                <a:lnTo>
                  <a:pt x="71831" y="327660"/>
                </a:lnTo>
                <a:lnTo>
                  <a:pt x="78447" y="334010"/>
                </a:lnTo>
                <a:lnTo>
                  <a:pt x="79499" y="334010"/>
                </a:lnTo>
                <a:lnTo>
                  <a:pt x="85026" y="339089"/>
                </a:lnTo>
                <a:lnTo>
                  <a:pt x="84670" y="339089"/>
                </a:lnTo>
                <a:lnTo>
                  <a:pt x="91871" y="344170"/>
                </a:lnTo>
                <a:lnTo>
                  <a:pt x="91503" y="344170"/>
                </a:lnTo>
                <a:lnTo>
                  <a:pt x="98971" y="349250"/>
                </a:lnTo>
                <a:lnTo>
                  <a:pt x="98602" y="349250"/>
                </a:lnTo>
                <a:lnTo>
                  <a:pt x="106324" y="354329"/>
                </a:lnTo>
                <a:lnTo>
                  <a:pt x="105930" y="354329"/>
                </a:lnTo>
                <a:lnTo>
                  <a:pt x="113906" y="358139"/>
                </a:lnTo>
                <a:lnTo>
                  <a:pt x="113499" y="358139"/>
                </a:lnTo>
                <a:lnTo>
                  <a:pt x="121716" y="363220"/>
                </a:lnTo>
                <a:lnTo>
                  <a:pt x="124112" y="363220"/>
                </a:lnTo>
                <a:lnTo>
                  <a:pt x="129743" y="365760"/>
                </a:lnTo>
                <a:lnTo>
                  <a:pt x="129311" y="365760"/>
                </a:lnTo>
                <a:lnTo>
                  <a:pt x="137960" y="369570"/>
                </a:lnTo>
                <a:lnTo>
                  <a:pt x="137515" y="369570"/>
                </a:lnTo>
                <a:lnTo>
                  <a:pt x="146367" y="372110"/>
                </a:lnTo>
                <a:lnTo>
                  <a:pt x="145922" y="372110"/>
                </a:lnTo>
                <a:lnTo>
                  <a:pt x="154965" y="374650"/>
                </a:lnTo>
                <a:lnTo>
                  <a:pt x="154495" y="374650"/>
                </a:lnTo>
                <a:lnTo>
                  <a:pt x="163715" y="377189"/>
                </a:lnTo>
                <a:lnTo>
                  <a:pt x="163245" y="377189"/>
                </a:lnTo>
                <a:lnTo>
                  <a:pt x="172631" y="378460"/>
                </a:lnTo>
                <a:lnTo>
                  <a:pt x="172161" y="378460"/>
                </a:lnTo>
                <a:lnTo>
                  <a:pt x="181686" y="379729"/>
                </a:lnTo>
                <a:lnTo>
                  <a:pt x="195173" y="379729"/>
                </a:lnTo>
                <a:lnTo>
                  <a:pt x="199967" y="380968"/>
                </a:lnTo>
                <a:lnTo>
                  <a:pt x="283662" y="381000"/>
                </a:lnTo>
                <a:lnTo>
                  <a:pt x="240499" y="394970"/>
                </a:lnTo>
                <a:lnTo>
                  <a:pt x="230174" y="397510"/>
                </a:lnTo>
                <a:lnTo>
                  <a:pt x="220167" y="398779"/>
                </a:lnTo>
                <a:close/>
              </a:path>
              <a:path w="400050" h="398779">
                <a:moveTo>
                  <a:pt x="199967" y="17811"/>
                </a:moveTo>
                <a:close/>
              </a:path>
              <a:path w="400050" h="398779">
                <a:moveTo>
                  <a:pt x="278638" y="36829"/>
                </a:moveTo>
                <a:lnTo>
                  <a:pt x="270192" y="33020"/>
                </a:lnTo>
                <a:lnTo>
                  <a:pt x="270624" y="33020"/>
                </a:lnTo>
                <a:lnTo>
                  <a:pt x="261975" y="29210"/>
                </a:lnTo>
                <a:lnTo>
                  <a:pt x="262407" y="29210"/>
                </a:lnTo>
                <a:lnTo>
                  <a:pt x="253568" y="26670"/>
                </a:lnTo>
                <a:lnTo>
                  <a:pt x="254012" y="26670"/>
                </a:lnTo>
                <a:lnTo>
                  <a:pt x="244970" y="24129"/>
                </a:lnTo>
                <a:lnTo>
                  <a:pt x="245427" y="24129"/>
                </a:lnTo>
                <a:lnTo>
                  <a:pt x="236219" y="21589"/>
                </a:lnTo>
                <a:lnTo>
                  <a:pt x="236689" y="21589"/>
                </a:lnTo>
                <a:lnTo>
                  <a:pt x="227304" y="20320"/>
                </a:lnTo>
                <a:lnTo>
                  <a:pt x="227774" y="20320"/>
                </a:lnTo>
                <a:lnTo>
                  <a:pt x="218236" y="19050"/>
                </a:lnTo>
                <a:lnTo>
                  <a:pt x="204762" y="19050"/>
                </a:lnTo>
                <a:lnTo>
                  <a:pt x="199967" y="17811"/>
                </a:lnTo>
                <a:lnTo>
                  <a:pt x="283942" y="17779"/>
                </a:lnTo>
                <a:lnTo>
                  <a:pt x="286893" y="19050"/>
                </a:lnTo>
                <a:lnTo>
                  <a:pt x="295109" y="22860"/>
                </a:lnTo>
                <a:lnTo>
                  <a:pt x="303885" y="27939"/>
                </a:lnTo>
                <a:lnTo>
                  <a:pt x="312000" y="34289"/>
                </a:lnTo>
                <a:lnTo>
                  <a:pt x="313867" y="35560"/>
                </a:lnTo>
                <a:lnTo>
                  <a:pt x="278218" y="35560"/>
                </a:lnTo>
                <a:lnTo>
                  <a:pt x="278638" y="36829"/>
                </a:lnTo>
                <a:close/>
              </a:path>
              <a:path w="400050" h="398779">
                <a:moveTo>
                  <a:pt x="121297" y="36829"/>
                </a:moveTo>
                <a:lnTo>
                  <a:pt x="121716" y="35560"/>
                </a:lnTo>
                <a:lnTo>
                  <a:pt x="124112" y="35560"/>
                </a:lnTo>
                <a:lnTo>
                  <a:pt x="121297" y="36829"/>
                </a:lnTo>
                <a:close/>
              </a:path>
              <a:path w="400050" h="398779">
                <a:moveTo>
                  <a:pt x="321818" y="66039"/>
                </a:moveTo>
                <a:lnTo>
                  <a:pt x="314909" y="59689"/>
                </a:lnTo>
                <a:lnTo>
                  <a:pt x="315252" y="59689"/>
                </a:lnTo>
                <a:lnTo>
                  <a:pt x="308063" y="54610"/>
                </a:lnTo>
                <a:lnTo>
                  <a:pt x="308419" y="54610"/>
                </a:lnTo>
                <a:lnTo>
                  <a:pt x="300951" y="49529"/>
                </a:lnTo>
                <a:lnTo>
                  <a:pt x="301332" y="49529"/>
                </a:lnTo>
                <a:lnTo>
                  <a:pt x="293611" y="44450"/>
                </a:lnTo>
                <a:lnTo>
                  <a:pt x="294004" y="44450"/>
                </a:lnTo>
                <a:lnTo>
                  <a:pt x="286016" y="40639"/>
                </a:lnTo>
                <a:lnTo>
                  <a:pt x="286423" y="40639"/>
                </a:lnTo>
                <a:lnTo>
                  <a:pt x="278218" y="35560"/>
                </a:lnTo>
                <a:lnTo>
                  <a:pt x="313867" y="35560"/>
                </a:lnTo>
                <a:lnTo>
                  <a:pt x="348183" y="64770"/>
                </a:lnTo>
                <a:lnTo>
                  <a:pt x="321475" y="64770"/>
                </a:lnTo>
                <a:lnTo>
                  <a:pt x="321818" y="66039"/>
                </a:lnTo>
                <a:close/>
              </a:path>
              <a:path w="400050" h="398779">
                <a:moveTo>
                  <a:pt x="78117" y="66039"/>
                </a:moveTo>
                <a:lnTo>
                  <a:pt x="78447" y="64770"/>
                </a:lnTo>
                <a:lnTo>
                  <a:pt x="79499" y="64770"/>
                </a:lnTo>
                <a:lnTo>
                  <a:pt x="78117" y="66039"/>
                </a:lnTo>
                <a:close/>
              </a:path>
              <a:path w="400050" h="398779">
                <a:moveTo>
                  <a:pt x="366814" y="129539"/>
                </a:moveTo>
                <a:lnTo>
                  <a:pt x="363004" y="120650"/>
                </a:lnTo>
                <a:lnTo>
                  <a:pt x="363207" y="120650"/>
                </a:lnTo>
                <a:lnTo>
                  <a:pt x="358990" y="113029"/>
                </a:lnTo>
                <a:lnTo>
                  <a:pt x="359219" y="113029"/>
                </a:lnTo>
                <a:lnTo>
                  <a:pt x="354634" y="105410"/>
                </a:lnTo>
                <a:lnTo>
                  <a:pt x="354863" y="105410"/>
                </a:lnTo>
                <a:lnTo>
                  <a:pt x="349910" y="97789"/>
                </a:lnTo>
                <a:lnTo>
                  <a:pt x="350164" y="97789"/>
                </a:lnTo>
                <a:lnTo>
                  <a:pt x="344855" y="91439"/>
                </a:lnTo>
                <a:lnTo>
                  <a:pt x="345135" y="91439"/>
                </a:lnTo>
                <a:lnTo>
                  <a:pt x="339470" y="83820"/>
                </a:lnTo>
                <a:lnTo>
                  <a:pt x="339763" y="83820"/>
                </a:lnTo>
                <a:lnTo>
                  <a:pt x="333781" y="77470"/>
                </a:lnTo>
                <a:lnTo>
                  <a:pt x="334086" y="77470"/>
                </a:lnTo>
                <a:lnTo>
                  <a:pt x="327774" y="71120"/>
                </a:lnTo>
                <a:lnTo>
                  <a:pt x="328091" y="71120"/>
                </a:lnTo>
                <a:lnTo>
                  <a:pt x="321475" y="64770"/>
                </a:lnTo>
                <a:lnTo>
                  <a:pt x="348183" y="64770"/>
                </a:lnTo>
                <a:lnTo>
                  <a:pt x="354456" y="72389"/>
                </a:lnTo>
                <a:lnTo>
                  <a:pt x="360387" y="80010"/>
                </a:lnTo>
                <a:lnTo>
                  <a:pt x="365696" y="87629"/>
                </a:lnTo>
                <a:lnTo>
                  <a:pt x="371144" y="95250"/>
                </a:lnTo>
                <a:lnTo>
                  <a:pt x="375729" y="104139"/>
                </a:lnTo>
                <a:lnTo>
                  <a:pt x="380364" y="113029"/>
                </a:lnTo>
                <a:lnTo>
                  <a:pt x="384175" y="121920"/>
                </a:lnTo>
                <a:lnTo>
                  <a:pt x="386860" y="128270"/>
                </a:lnTo>
                <a:lnTo>
                  <a:pt x="366636" y="128270"/>
                </a:lnTo>
                <a:lnTo>
                  <a:pt x="366814" y="129539"/>
                </a:lnTo>
                <a:close/>
              </a:path>
              <a:path w="400050" h="398779">
                <a:moveTo>
                  <a:pt x="33121" y="129539"/>
                </a:moveTo>
                <a:lnTo>
                  <a:pt x="33299" y="128270"/>
                </a:lnTo>
                <a:lnTo>
                  <a:pt x="33665" y="128270"/>
                </a:lnTo>
                <a:lnTo>
                  <a:pt x="33121" y="129539"/>
                </a:lnTo>
                <a:close/>
              </a:path>
              <a:path w="400050" h="398779">
                <a:moveTo>
                  <a:pt x="372884" y="146050"/>
                </a:moveTo>
                <a:lnTo>
                  <a:pt x="369887" y="137160"/>
                </a:lnTo>
                <a:lnTo>
                  <a:pt x="370039" y="137160"/>
                </a:lnTo>
                <a:lnTo>
                  <a:pt x="366636" y="128270"/>
                </a:lnTo>
                <a:lnTo>
                  <a:pt x="386860" y="128270"/>
                </a:lnTo>
                <a:lnTo>
                  <a:pt x="387934" y="130810"/>
                </a:lnTo>
                <a:lnTo>
                  <a:pt x="391058" y="139700"/>
                </a:lnTo>
                <a:lnTo>
                  <a:pt x="392531" y="144779"/>
                </a:lnTo>
                <a:lnTo>
                  <a:pt x="372744" y="144779"/>
                </a:lnTo>
                <a:lnTo>
                  <a:pt x="372884" y="146050"/>
                </a:lnTo>
                <a:close/>
              </a:path>
              <a:path w="400050" h="398779">
                <a:moveTo>
                  <a:pt x="27050" y="146050"/>
                </a:moveTo>
                <a:lnTo>
                  <a:pt x="27190" y="144779"/>
                </a:lnTo>
                <a:lnTo>
                  <a:pt x="27479" y="144779"/>
                </a:lnTo>
                <a:lnTo>
                  <a:pt x="27050" y="146050"/>
                </a:lnTo>
                <a:close/>
              </a:path>
              <a:path w="400050" h="398779">
                <a:moveTo>
                  <a:pt x="375310" y="154939"/>
                </a:moveTo>
                <a:lnTo>
                  <a:pt x="372744" y="144779"/>
                </a:lnTo>
                <a:lnTo>
                  <a:pt x="392531" y="144779"/>
                </a:lnTo>
                <a:lnTo>
                  <a:pt x="393636" y="148589"/>
                </a:lnTo>
                <a:lnTo>
                  <a:pt x="394804" y="153670"/>
                </a:lnTo>
                <a:lnTo>
                  <a:pt x="375183" y="153670"/>
                </a:lnTo>
                <a:lnTo>
                  <a:pt x="375310" y="154939"/>
                </a:lnTo>
                <a:close/>
              </a:path>
              <a:path w="400050" h="398779">
                <a:moveTo>
                  <a:pt x="24625" y="154939"/>
                </a:moveTo>
                <a:lnTo>
                  <a:pt x="24739" y="153670"/>
                </a:lnTo>
                <a:lnTo>
                  <a:pt x="24945" y="153670"/>
                </a:lnTo>
                <a:lnTo>
                  <a:pt x="24625" y="154939"/>
                </a:lnTo>
                <a:close/>
              </a:path>
              <a:path w="400050" h="398779">
                <a:moveTo>
                  <a:pt x="399075" y="218439"/>
                </a:moveTo>
                <a:lnTo>
                  <a:pt x="379983" y="218439"/>
                </a:lnTo>
                <a:lnTo>
                  <a:pt x="380720" y="208279"/>
                </a:lnTo>
                <a:lnTo>
                  <a:pt x="380885" y="204470"/>
                </a:lnTo>
                <a:lnTo>
                  <a:pt x="380885" y="194310"/>
                </a:lnTo>
                <a:lnTo>
                  <a:pt x="380628" y="189229"/>
                </a:lnTo>
                <a:lnTo>
                  <a:pt x="379983" y="180339"/>
                </a:lnTo>
                <a:lnTo>
                  <a:pt x="378828" y="171450"/>
                </a:lnTo>
                <a:lnTo>
                  <a:pt x="377215" y="162560"/>
                </a:lnTo>
                <a:lnTo>
                  <a:pt x="375183" y="153670"/>
                </a:lnTo>
                <a:lnTo>
                  <a:pt x="394804" y="153670"/>
                </a:lnTo>
                <a:lnTo>
                  <a:pt x="399922" y="194310"/>
                </a:lnTo>
                <a:lnTo>
                  <a:pt x="399922" y="204470"/>
                </a:lnTo>
                <a:lnTo>
                  <a:pt x="399719" y="209550"/>
                </a:lnTo>
                <a:lnTo>
                  <a:pt x="399075" y="218439"/>
                </a:lnTo>
                <a:close/>
              </a:path>
              <a:path w="400050" h="398779">
                <a:moveTo>
                  <a:pt x="19900" y="181610"/>
                </a:moveTo>
                <a:lnTo>
                  <a:pt x="19951" y="180339"/>
                </a:lnTo>
                <a:lnTo>
                  <a:pt x="19900" y="181610"/>
                </a:lnTo>
                <a:close/>
              </a:path>
              <a:path w="400050" h="398779">
                <a:moveTo>
                  <a:pt x="380034" y="181610"/>
                </a:moveTo>
                <a:lnTo>
                  <a:pt x="379883" y="180339"/>
                </a:lnTo>
                <a:lnTo>
                  <a:pt x="380034" y="181610"/>
                </a:lnTo>
                <a:close/>
              </a:path>
              <a:path w="400050" h="398779">
                <a:moveTo>
                  <a:pt x="20051" y="218439"/>
                </a:moveTo>
                <a:lnTo>
                  <a:pt x="19900" y="217170"/>
                </a:lnTo>
                <a:lnTo>
                  <a:pt x="20051" y="218439"/>
                </a:lnTo>
                <a:close/>
              </a:path>
              <a:path w="400050" h="398779">
                <a:moveTo>
                  <a:pt x="394804" y="245110"/>
                </a:moveTo>
                <a:lnTo>
                  <a:pt x="375183" y="245110"/>
                </a:lnTo>
                <a:lnTo>
                  <a:pt x="377316" y="236220"/>
                </a:lnTo>
                <a:lnTo>
                  <a:pt x="378891" y="227329"/>
                </a:lnTo>
                <a:lnTo>
                  <a:pt x="380034" y="217170"/>
                </a:lnTo>
                <a:lnTo>
                  <a:pt x="379983" y="218439"/>
                </a:lnTo>
                <a:lnTo>
                  <a:pt x="399075" y="218439"/>
                </a:lnTo>
                <a:lnTo>
                  <a:pt x="398983" y="219710"/>
                </a:lnTo>
                <a:lnTo>
                  <a:pt x="397725" y="229870"/>
                </a:lnTo>
                <a:lnTo>
                  <a:pt x="395973" y="240029"/>
                </a:lnTo>
                <a:lnTo>
                  <a:pt x="394804" y="245110"/>
                </a:lnTo>
                <a:close/>
              </a:path>
              <a:path w="400050" h="398779">
                <a:moveTo>
                  <a:pt x="24945" y="245110"/>
                </a:moveTo>
                <a:lnTo>
                  <a:pt x="24739" y="245110"/>
                </a:lnTo>
                <a:lnTo>
                  <a:pt x="24625" y="243839"/>
                </a:lnTo>
                <a:lnTo>
                  <a:pt x="24945" y="245110"/>
                </a:lnTo>
                <a:close/>
              </a:path>
              <a:path w="400050" h="398779">
                <a:moveTo>
                  <a:pt x="392471" y="254000"/>
                </a:moveTo>
                <a:lnTo>
                  <a:pt x="372744" y="254000"/>
                </a:lnTo>
                <a:lnTo>
                  <a:pt x="375310" y="243839"/>
                </a:lnTo>
                <a:lnTo>
                  <a:pt x="375183" y="245110"/>
                </a:lnTo>
                <a:lnTo>
                  <a:pt x="394804" y="245110"/>
                </a:lnTo>
                <a:lnTo>
                  <a:pt x="393636" y="250189"/>
                </a:lnTo>
                <a:lnTo>
                  <a:pt x="392471" y="254000"/>
                </a:lnTo>
                <a:close/>
              </a:path>
              <a:path w="400050" h="398779">
                <a:moveTo>
                  <a:pt x="27479" y="254000"/>
                </a:moveTo>
                <a:lnTo>
                  <a:pt x="27190" y="254000"/>
                </a:lnTo>
                <a:lnTo>
                  <a:pt x="27050" y="252729"/>
                </a:lnTo>
                <a:lnTo>
                  <a:pt x="27479" y="254000"/>
                </a:lnTo>
                <a:close/>
              </a:path>
              <a:path w="400050" h="398779">
                <a:moveTo>
                  <a:pt x="386860" y="270510"/>
                </a:moveTo>
                <a:lnTo>
                  <a:pt x="366636" y="270510"/>
                </a:lnTo>
                <a:lnTo>
                  <a:pt x="370039" y="261620"/>
                </a:lnTo>
                <a:lnTo>
                  <a:pt x="369887" y="261620"/>
                </a:lnTo>
                <a:lnTo>
                  <a:pt x="372884" y="252729"/>
                </a:lnTo>
                <a:lnTo>
                  <a:pt x="372744" y="254000"/>
                </a:lnTo>
                <a:lnTo>
                  <a:pt x="392471" y="254000"/>
                </a:lnTo>
                <a:lnTo>
                  <a:pt x="390918" y="259079"/>
                </a:lnTo>
                <a:lnTo>
                  <a:pt x="387934" y="267970"/>
                </a:lnTo>
                <a:lnTo>
                  <a:pt x="386860" y="270510"/>
                </a:lnTo>
                <a:close/>
              </a:path>
              <a:path w="400050" h="398779">
                <a:moveTo>
                  <a:pt x="33665" y="270510"/>
                </a:moveTo>
                <a:lnTo>
                  <a:pt x="33299" y="270510"/>
                </a:lnTo>
                <a:lnTo>
                  <a:pt x="33121" y="269239"/>
                </a:lnTo>
                <a:lnTo>
                  <a:pt x="33665" y="270510"/>
                </a:lnTo>
                <a:close/>
              </a:path>
              <a:path w="400050" h="398779">
                <a:moveTo>
                  <a:pt x="348183" y="334010"/>
                </a:moveTo>
                <a:lnTo>
                  <a:pt x="321475" y="334010"/>
                </a:lnTo>
                <a:lnTo>
                  <a:pt x="328091" y="327660"/>
                </a:lnTo>
                <a:lnTo>
                  <a:pt x="327774" y="327660"/>
                </a:lnTo>
                <a:lnTo>
                  <a:pt x="334086" y="321310"/>
                </a:lnTo>
                <a:lnTo>
                  <a:pt x="333781" y="321310"/>
                </a:lnTo>
                <a:lnTo>
                  <a:pt x="339763" y="314960"/>
                </a:lnTo>
                <a:lnTo>
                  <a:pt x="339470" y="314960"/>
                </a:lnTo>
                <a:lnTo>
                  <a:pt x="345135" y="307339"/>
                </a:lnTo>
                <a:lnTo>
                  <a:pt x="344855" y="307339"/>
                </a:lnTo>
                <a:lnTo>
                  <a:pt x="350164" y="300989"/>
                </a:lnTo>
                <a:lnTo>
                  <a:pt x="349910" y="300989"/>
                </a:lnTo>
                <a:lnTo>
                  <a:pt x="354863" y="293370"/>
                </a:lnTo>
                <a:lnTo>
                  <a:pt x="354634" y="293370"/>
                </a:lnTo>
                <a:lnTo>
                  <a:pt x="359219" y="285750"/>
                </a:lnTo>
                <a:lnTo>
                  <a:pt x="358990" y="285750"/>
                </a:lnTo>
                <a:lnTo>
                  <a:pt x="363207" y="278129"/>
                </a:lnTo>
                <a:lnTo>
                  <a:pt x="363004" y="278129"/>
                </a:lnTo>
                <a:lnTo>
                  <a:pt x="366814" y="269239"/>
                </a:lnTo>
                <a:lnTo>
                  <a:pt x="366636" y="270510"/>
                </a:lnTo>
                <a:lnTo>
                  <a:pt x="386860" y="270510"/>
                </a:lnTo>
                <a:lnTo>
                  <a:pt x="384175" y="276860"/>
                </a:lnTo>
                <a:lnTo>
                  <a:pt x="365696" y="311150"/>
                </a:lnTo>
                <a:lnTo>
                  <a:pt x="354164" y="326389"/>
                </a:lnTo>
                <a:lnTo>
                  <a:pt x="348183" y="334010"/>
                </a:lnTo>
                <a:close/>
              </a:path>
              <a:path w="400050" h="398779">
                <a:moveTo>
                  <a:pt x="79499" y="334010"/>
                </a:moveTo>
                <a:lnTo>
                  <a:pt x="78447" y="334010"/>
                </a:lnTo>
                <a:lnTo>
                  <a:pt x="78117" y="332739"/>
                </a:lnTo>
                <a:lnTo>
                  <a:pt x="79499" y="334010"/>
                </a:lnTo>
                <a:close/>
              </a:path>
              <a:path w="400050" h="398779">
                <a:moveTo>
                  <a:pt x="313867" y="363220"/>
                </a:moveTo>
                <a:lnTo>
                  <a:pt x="278218" y="363220"/>
                </a:lnTo>
                <a:lnTo>
                  <a:pt x="286423" y="358139"/>
                </a:lnTo>
                <a:lnTo>
                  <a:pt x="286016" y="358139"/>
                </a:lnTo>
                <a:lnTo>
                  <a:pt x="294004" y="354329"/>
                </a:lnTo>
                <a:lnTo>
                  <a:pt x="293611" y="354329"/>
                </a:lnTo>
                <a:lnTo>
                  <a:pt x="301332" y="349250"/>
                </a:lnTo>
                <a:lnTo>
                  <a:pt x="300951" y="349250"/>
                </a:lnTo>
                <a:lnTo>
                  <a:pt x="308419" y="344170"/>
                </a:lnTo>
                <a:lnTo>
                  <a:pt x="308063" y="344170"/>
                </a:lnTo>
                <a:lnTo>
                  <a:pt x="315252" y="339089"/>
                </a:lnTo>
                <a:lnTo>
                  <a:pt x="314909" y="339089"/>
                </a:lnTo>
                <a:lnTo>
                  <a:pt x="321818" y="332739"/>
                </a:lnTo>
                <a:lnTo>
                  <a:pt x="321475" y="334010"/>
                </a:lnTo>
                <a:lnTo>
                  <a:pt x="348183" y="334010"/>
                </a:lnTo>
                <a:lnTo>
                  <a:pt x="341248" y="340360"/>
                </a:lnTo>
                <a:lnTo>
                  <a:pt x="334632" y="346710"/>
                </a:lnTo>
                <a:lnTo>
                  <a:pt x="327025" y="354329"/>
                </a:lnTo>
                <a:lnTo>
                  <a:pt x="313867" y="363220"/>
                </a:lnTo>
                <a:close/>
              </a:path>
              <a:path w="400050" h="398779">
                <a:moveTo>
                  <a:pt x="124112" y="363220"/>
                </a:moveTo>
                <a:lnTo>
                  <a:pt x="121716" y="363220"/>
                </a:lnTo>
                <a:lnTo>
                  <a:pt x="121297" y="361950"/>
                </a:lnTo>
                <a:lnTo>
                  <a:pt x="124112" y="363220"/>
                </a:lnTo>
                <a:close/>
              </a:path>
              <a:path w="400050" h="398779">
                <a:moveTo>
                  <a:pt x="283662" y="381000"/>
                </a:moveTo>
                <a:lnTo>
                  <a:pt x="200088" y="381000"/>
                </a:lnTo>
                <a:lnTo>
                  <a:pt x="204762" y="379729"/>
                </a:lnTo>
                <a:lnTo>
                  <a:pt x="218236" y="379729"/>
                </a:lnTo>
                <a:lnTo>
                  <a:pt x="227774" y="378460"/>
                </a:lnTo>
                <a:lnTo>
                  <a:pt x="227304" y="378460"/>
                </a:lnTo>
                <a:lnTo>
                  <a:pt x="236689" y="377189"/>
                </a:lnTo>
                <a:lnTo>
                  <a:pt x="236219" y="377189"/>
                </a:lnTo>
                <a:lnTo>
                  <a:pt x="245427" y="374650"/>
                </a:lnTo>
                <a:lnTo>
                  <a:pt x="244970" y="374650"/>
                </a:lnTo>
                <a:lnTo>
                  <a:pt x="254012" y="372110"/>
                </a:lnTo>
                <a:lnTo>
                  <a:pt x="253568" y="372110"/>
                </a:lnTo>
                <a:lnTo>
                  <a:pt x="262407" y="369570"/>
                </a:lnTo>
                <a:lnTo>
                  <a:pt x="261975" y="369570"/>
                </a:lnTo>
                <a:lnTo>
                  <a:pt x="270624" y="365760"/>
                </a:lnTo>
                <a:lnTo>
                  <a:pt x="270192" y="365760"/>
                </a:lnTo>
                <a:lnTo>
                  <a:pt x="278638" y="361950"/>
                </a:lnTo>
                <a:lnTo>
                  <a:pt x="278218" y="363220"/>
                </a:lnTo>
                <a:lnTo>
                  <a:pt x="313867" y="363220"/>
                </a:lnTo>
                <a:lnTo>
                  <a:pt x="312000" y="364489"/>
                </a:lnTo>
                <a:lnTo>
                  <a:pt x="303491" y="370839"/>
                </a:lnTo>
                <a:lnTo>
                  <a:pt x="295109" y="375920"/>
                </a:lnTo>
                <a:lnTo>
                  <a:pt x="286473" y="379729"/>
                </a:lnTo>
                <a:lnTo>
                  <a:pt x="283662" y="381000"/>
                </a:lnTo>
                <a:close/>
              </a:path>
              <a:path w="400050" h="398779">
                <a:moveTo>
                  <a:pt x="200088" y="381000"/>
                </a:moveTo>
                <a:lnTo>
                  <a:pt x="199847" y="381000"/>
                </a:lnTo>
                <a:lnTo>
                  <a:pt x="200088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71941" y="4502156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 h="0">
                <a:moveTo>
                  <a:pt x="0" y="0"/>
                </a:moveTo>
                <a:lnTo>
                  <a:pt x="382054" y="0"/>
                </a:lnTo>
              </a:path>
            </a:pathLst>
          </a:custGeom>
          <a:ln w="190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86811" y="4506118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056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72005" y="4500562"/>
            <a:ext cx="0" cy="971550"/>
          </a:xfrm>
          <a:custGeom>
            <a:avLst/>
            <a:gdLst/>
            <a:ahLst/>
            <a:cxnLst/>
            <a:rect l="l" t="t" r="r" b="b"/>
            <a:pathLst>
              <a:path w="0" h="971550">
                <a:moveTo>
                  <a:pt x="0" y="0"/>
                </a:moveTo>
                <a:lnTo>
                  <a:pt x="0" y="97155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72005" y="5411787"/>
            <a:ext cx="1011555" cy="76200"/>
          </a:xfrm>
          <a:custGeom>
            <a:avLst/>
            <a:gdLst/>
            <a:ahLst/>
            <a:cxnLst/>
            <a:rect l="l" t="t" r="r" b="b"/>
            <a:pathLst>
              <a:path w="101155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0162"/>
                </a:lnTo>
                <a:lnTo>
                  <a:pt x="57150" y="30162"/>
                </a:lnTo>
                <a:lnTo>
                  <a:pt x="57150" y="46037"/>
                </a:lnTo>
                <a:lnTo>
                  <a:pt x="76200" y="46037"/>
                </a:lnTo>
                <a:lnTo>
                  <a:pt x="76200" y="76200"/>
                </a:lnTo>
                <a:close/>
              </a:path>
              <a:path w="1011555" h="76200">
                <a:moveTo>
                  <a:pt x="76200" y="46037"/>
                </a:moveTo>
                <a:lnTo>
                  <a:pt x="57150" y="46037"/>
                </a:lnTo>
                <a:lnTo>
                  <a:pt x="57150" y="30162"/>
                </a:lnTo>
                <a:lnTo>
                  <a:pt x="76200" y="30162"/>
                </a:lnTo>
                <a:lnTo>
                  <a:pt x="76200" y="46037"/>
                </a:lnTo>
                <a:close/>
              </a:path>
              <a:path w="1011555" h="76200">
                <a:moveTo>
                  <a:pt x="1011237" y="46037"/>
                </a:moveTo>
                <a:lnTo>
                  <a:pt x="76200" y="46037"/>
                </a:lnTo>
                <a:lnTo>
                  <a:pt x="76200" y="30162"/>
                </a:lnTo>
                <a:lnTo>
                  <a:pt x="1011237" y="30162"/>
                </a:lnTo>
                <a:lnTo>
                  <a:pt x="1011237" y="4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19805" y="5411787"/>
            <a:ext cx="857250" cy="76200"/>
          </a:xfrm>
          <a:custGeom>
            <a:avLst/>
            <a:gdLst/>
            <a:ahLst/>
            <a:cxnLst/>
            <a:rect l="l" t="t" r="r" b="b"/>
            <a:pathLst>
              <a:path w="857250" h="76200">
                <a:moveTo>
                  <a:pt x="781050" y="76200"/>
                </a:moveTo>
                <a:lnTo>
                  <a:pt x="781050" y="0"/>
                </a:lnTo>
                <a:lnTo>
                  <a:pt x="841375" y="30162"/>
                </a:lnTo>
                <a:lnTo>
                  <a:pt x="800100" y="30162"/>
                </a:lnTo>
                <a:lnTo>
                  <a:pt x="800100" y="46037"/>
                </a:lnTo>
                <a:lnTo>
                  <a:pt x="841375" y="46037"/>
                </a:lnTo>
                <a:lnTo>
                  <a:pt x="781050" y="76200"/>
                </a:lnTo>
                <a:close/>
              </a:path>
              <a:path w="857250" h="76200">
                <a:moveTo>
                  <a:pt x="781050" y="46037"/>
                </a:moveTo>
                <a:lnTo>
                  <a:pt x="0" y="46037"/>
                </a:lnTo>
                <a:lnTo>
                  <a:pt x="0" y="30162"/>
                </a:lnTo>
                <a:lnTo>
                  <a:pt x="781050" y="30162"/>
                </a:lnTo>
                <a:lnTo>
                  <a:pt x="781050" y="46037"/>
                </a:lnTo>
                <a:close/>
              </a:path>
              <a:path w="857250" h="76200">
                <a:moveTo>
                  <a:pt x="841375" y="46037"/>
                </a:moveTo>
                <a:lnTo>
                  <a:pt x="800100" y="46037"/>
                </a:lnTo>
                <a:lnTo>
                  <a:pt x="800100" y="30162"/>
                </a:lnTo>
                <a:lnTo>
                  <a:pt x="841375" y="30162"/>
                </a:lnTo>
                <a:lnTo>
                  <a:pt x="857250" y="38100"/>
                </a:lnTo>
                <a:lnTo>
                  <a:pt x="841375" y="4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89425" y="4699495"/>
            <a:ext cx="126364" cy="184785"/>
          </a:xfrm>
          <a:custGeom>
            <a:avLst/>
            <a:gdLst/>
            <a:ahLst/>
            <a:cxnLst/>
            <a:rect l="l" t="t" r="r" b="b"/>
            <a:pathLst>
              <a:path w="126364" h="184785">
                <a:moveTo>
                  <a:pt x="112712" y="184759"/>
                </a:moveTo>
                <a:lnTo>
                  <a:pt x="0" y="8547"/>
                </a:lnTo>
                <a:lnTo>
                  <a:pt x="13373" y="0"/>
                </a:lnTo>
                <a:lnTo>
                  <a:pt x="126085" y="176212"/>
                </a:lnTo>
                <a:lnTo>
                  <a:pt x="112712" y="184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10280" y="4421187"/>
            <a:ext cx="622300" cy="171450"/>
          </a:xfrm>
          <a:custGeom>
            <a:avLst/>
            <a:gdLst/>
            <a:ahLst/>
            <a:cxnLst/>
            <a:rect l="l" t="t" r="r" b="b"/>
            <a:pathLst>
              <a:path w="622300" h="171450">
                <a:moveTo>
                  <a:pt x="622300" y="171450"/>
                </a:moveTo>
                <a:lnTo>
                  <a:pt x="0" y="171450"/>
                </a:lnTo>
                <a:lnTo>
                  <a:pt x="0" y="0"/>
                </a:lnTo>
                <a:lnTo>
                  <a:pt x="622300" y="0"/>
                </a:lnTo>
                <a:lnTo>
                  <a:pt x="622300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152400"/>
                </a:lnTo>
                <a:lnTo>
                  <a:pt x="9525" y="152400"/>
                </a:lnTo>
                <a:lnTo>
                  <a:pt x="19050" y="161925"/>
                </a:lnTo>
                <a:lnTo>
                  <a:pt x="622300" y="161925"/>
                </a:lnTo>
                <a:lnTo>
                  <a:pt x="622300" y="171450"/>
                </a:lnTo>
                <a:close/>
              </a:path>
              <a:path w="622300" h="17145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622300" h="171450">
                <a:moveTo>
                  <a:pt x="603250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603250" y="9525"/>
                </a:lnTo>
                <a:lnTo>
                  <a:pt x="603250" y="19050"/>
                </a:lnTo>
                <a:close/>
              </a:path>
              <a:path w="622300" h="171450">
                <a:moveTo>
                  <a:pt x="603250" y="161925"/>
                </a:moveTo>
                <a:lnTo>
                  <a:pt x="603250" y="9525"/>
                </a:lnTo>
                <a:lnTo>
                  <a:pt x="612775" y="19050"/>
                </a:lnTo>
                <a:lnTo>
                  <a:pt x="622300" y="19050"/>
                </a:lnTo>
                <a:lnTo>
                  <a:pt x="622300" y="152400"/>
                </a:lnTo>
                <a:lnTo>
                  <a:pt x="612775" y="152400"/>
                </a:lnTo>
                <a:lnTo>
                  <a:pt x="603250" y="161925"/>
                </a:lnTo>
                <a:close/>
              </a:path>
              <a:path w="622300" h="171450">
                <a:moveTo>
                  <a:pt x="622300" y="19050"/>
                </a:moveTo>
                <a:lnTo>
                  <a:pt x="612775" y="19050"/>
                </a:lnTo>
                <a:lnTo>
                  <a:pt x="603250" y="9525"/>
                </a:lnTo>
                <a:lnTo>
                  <a:pt x="622300" y="9525"/>
                </a:lnTo>
                <a:lnTo>
                  <a:pt x="622300" y="19050"/>
                </a:lnTo>
                <a:close/>
              </a:path>
              <a:path w="622300" h="171450">
                <a:moveTo>
                  <a:pt x="19050" y="161925"/>
                </a:moveTo>
                <a:lnTo>
                  <a:pt x="9525" y="152400"/>
                </a:lnTo>
                <a:lnTo>
                  <a:pt x="19050" y="152400"/>
                </a:lnTo>
                <a:lnTo>
                  <a:pt x="19050" y="161925"/>
                </a:lnTo>
                <a:close/>
              </a:path>
              <a:path w="622300" h="171450">
                <a:moveTo>
                  <a:pt x="603250" y="161925"/>
                </a:moveTo>
                <a:lnTo>
                  <a:pt x="19050" y="161925"/>
                </a:lnTo>
                <a:lnTo>
                  <a:pt x="19050" y="152400"/>
                </a:lnTo>
                <a:lnTo>
                  <a:pt x="603250" y="152400"/>
                </a:lnTo>
                <a:lnTo>
                  <a:pt x="603250" y="161925"/>
                </a:lnTo>
                <a:close/>
              </a:path>
              <a:path w="622300" h="171450">
                <a:moveTo>
                  <a:pt x="622300" y="161925"/>
                </a:moveTo>
                <a:lnTo>
                  <a:pt x="603250" y="161925"/>
                </a:lnTo>
                <a:lnTo>
                  <a:pt x="612775" y="152400"/>
                </a:lnTo>
                <a:lnTo>
                  <a:pt x="622300" y="152400"/>
                </a:lnTo>
                <a:lnTo>
                  <a:pt x="622300" y="161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92855" y="4211637"/>
            <a:ext cx="762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11842" y="4211637"/>
            <a:ext cx="509905" cy="0"/>
          </a:xfrm>
          <a:custGeom>
            <a:avLst/>
            <a:gdLst/>
            <a:ahLst/>
            <a:cxnLst/>
            <a:rect l="l" t="t" r="r" b="b"/>
            <a:pathLst>
              <a:path w="509904" h="0">
                <a:moveTo>
                  <a:pt x="0" y="0"/>
                </a:moveTo>
                <a:lnTo>
                  <a:pt x="509587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96899" y="4500511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01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68855" y="4019550"/>
            <a:ext cx="0" cy="468630"/>
          </a:xfrm>
          <a:custGeom>
            <a:avLst/>
            <a:gdLst/>
            <a:ahLst/>
            <a:cxnLst/>
            <a:rect l="l" t="t" r="r" b="b"/>
            <a:pathLst>
              <a:path w="0" h="468629">
                <a:moveTo>
                  <a:pt x="0" y="0"/>
                </a:moveTo>
                <a:lnTo>
                  <a:pt x="0" y="46831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04674" y="4019473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5940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68855" y="401478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78455" y="401478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72702" y="379826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26665" y="4611065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77849" y="4935524"/>
            <a:ext cx="0" cy="540385"/>
          </a:xfrm>
          <a:custGeom>
            <a:avLst/>
            <a:gdLst/>
            <a:ahLst/>
            <a:cxnLst/>
            <a:rect l="l" t="t" r="r" b="b"/>
            <a:pathLst>
              <a:path w="0" h="540385">
                <a:moveTo>
                  <a:pt x="0" y="0"/>
                </a:moveTo>
                <a:lnTo>
                  <a:pt x="0" y="539788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23055" y="4506912"/>
            <a:ext cx="274955" cy="0"/>
          </a:xfrm>
          <a:custGeom>
            <a:avLst/>
            <a:gdLst/>
            <a:ahLst/>
            <a:cxnLst/>
            <a:rect l="l" t="t" r="r" b="b"/>
            <a:pathLst>
              <a:path w="274954" h="0">
                <a:moveTo>
                  <a:pt x="0" y="0"/>
                </a:moveTo>
                <a:lnTo>
                  <a:pt x="274637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18192" y="42037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387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433152" y="4588840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36352" y="4755845"/>
            <a:ext cx="22352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10" b="1">
                <a:latin typeface="Times New Roman"/>
                <a:cs typeface="Times New Roman"/>
              </a:rPr>
              <a:t>W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04565" y="3850652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90557" y="5297335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75838" y="4560823"/>
            <a:ext cx="12700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44327" y="4465632"/>
            <a:ext cx="194945" cy="78295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560"/>
              </a:spcBef>
            </a:pPr>
            <a:r>
              <a:rPr dirty="0" sz="1600" spc="-5" b="1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b="1" i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28644" y="4434840"/>
            <a:ext cx="288290" cy="144780"/>
          </a:xfrm>
          <a:custGeom>
            <a:avLst/>
            <a:gdLst/>
            <a:ahLst/>
            <a:cxnLst/>
            <a:rect l="l" t="t" r="r" b="b"/>
            <a:pathLst>
              <a:path w="288289" h="144779">
                <a:moveTo>
                  <a:pt x="0" y="0"/>
                </a:moveTo>
                <a:lnTo>
                  <a:pt x="288036" y="0"/>
                </a:lnTo>
                <a:lnTo>
                  <a:pt x="288036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58184" y="3892296"/>
            <a:ext cx="495300" cy="510540"/>
          </a:xfrm>
          <a:custGeom>
            <a:avLst/>
            <a:gdLst/>
            <a:ahLst/>
            <a:cxnLst/>
            <a:rect l="l" t="t" r="r" b="b"/>
            <a:pathLst>
              <a:path w="495300" h="510539">
                <a:moveTo>
                  <a:pt x="495300" y="384048"/>
                </a:moveTo>
                <a:lnTo>
                  <a:pt x="0" y="384048"/>
                </a:lnTo>
                <a:lnTo>
                  <a:pt x="0" y="0"/>
                </a:lnTo>
                <a:lnTo>
                  <a:pt x="495300" y="0"/>
                </a:lnTo>
                <a:lnTo>
                  <a:pt x="495300" y="384048"/>
                </a:lnTo>
                <a:close/>
              </a:path>
              <a:path w="495300" h="510539">
                <a:moveTo>
                  <a:pt x="19812" y="510539"/>
                </a:moveTo>
                <a:lnTo>
                  <a:pt x="82295" y="384048"/>
                </a:lnTo>
                <a:lnTo>
                  <a:pt x="205739" y="384048"/>
                </a:lnTo>
                <a:lnTo>
                  <a:pt x="19812" y="510539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51618" y="3886212"/>
            <a:ext cx="508000" cy="535940"/>
          </a:xfrm>
          <a:custGeom>
            <a:avLst/>
            <a:gdLst/>
            <a:ahLst/>
            <a:cxnLst/>
            <a:rect l="l" t="t" r="r" b="b"/>
            <a:pathLst>
              <a:path w="508000" h="535939">
                <a:moveTo>
                  <a:pt x="78692" y="397167"/>
                </a:moveTo>
                <a:lnTo>
                  <a:pt x="0" y="397167"/>
                </a:lnTo>
                <a:lnTo>
                  <a:pt x="0" y="0"/>
                </a:lnTo>
                <a:lnTo>
                  <a:pt x="508000" y="0"/>
                </a:lnTo>
                <a:lnTo>
                  <a:pt x="5080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84467"/>
                </a:lnTo>
                <a:lnTo>
                  <a:pt x="6350" y="384467"/>
                </a:lnTo>
                <a:lnTo>
                  <a:pt x="12700" y="390817"/>
                </a:lnTo>
                <a:lnTo>
                  <a:pt x="81816" y="390817"/>
                </a:lnTo>
                <a:lnTo>
                  <a:pt x="78692" y="397167"/>
                </a:lnTo>
                <a:close/>
              </a:path>
              <a:path w="508000" h="53593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08000" h="535939">
                <a:moveTo>
                  <a:pt x="4953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95300" y="6350"/>
                </a:lnTo>
                <a:lnTo>
                  <a:pt x="495300" y="12700"/>
                </a:lnTo>
                <a:close/>
              </a:path>
              <a:path w="508000" h="535939">
                <a:moveTo>
                  <a:pt x="495300" y="390817"/>
                </a:moveTo>
                <a:lnTo>
                  <a:pt x="495300" y="6350"/>
                </a:lnTo>
                <a:lnTo>
                  <a:pt x="501650" y="12700"/>
                </a:lnTo>
                <a:lnTo>
                  <a:pt x="508000" y="12700"/>
                </a:lnTo>
                <a:lnTo>
                  <a:pt x="508000" y="384467"/>
                </a:lnTo>
                <a:lnTo>
                  <a:pt x="501650" y="384467"/>
                </a:lnTo>
                <a:lnTo>
                  <a:pt x="495300" y="390817"/>
                </a:lnTo>
                <a:close/>
              </a:path>
              <a:path w="508000" h="535939">
                <a:moveTo>
                  <a:pt x="508000" y="12700"/>
                </a:moveTo>
                <a:lnTo>
                  <a:pt x="501650" y="12700"/>
                </a:lnTo>
                <a:lnTo>
                  <a:pt x="495300" y="6350"/>
                </a:lnTo>
                <a:lnTo>
                  <a:pt x="508000" y="6350"/>
                </a:lnTo>
                <a:lnTo>
                  <a:pt x="508000" y="12700"/>
                </a:lnTo>
                <a:close/>
              </a:path>
              <a:path w="508000" h="535939">
                <a:moveTo>
                  <a:pt x="12700" y="390817"/>
                </a:moveTo>
                <a:lnTo>
                  <a:pt x="6350" y="384467"/>
                </a:lnTo>
                <a:lnTo>
                  <a:pt x="12700" y="384467"/>
                </a:lnTo>
                <a:lnTo>
                  <a:pt x="12700" y="390817"/>
                </a:lnTo>
                <a:close/>
              </a:path>
              <a:path w="508000" h="535939">
                <a:moveTo>
                  <a:pt x="81816" y="390817"/>
                </a:moveTo>
                <a:lnTo>
                  <a:pt x="12700" y="390817"/>
                </a:lnTo>
                <a:lnTo>
                  <a:pt x="12700" y="384467"/>
                </a:lnTo>
                <a:lnTo>
                  <a:pt x="99098" y="384467"/>
                </a:lnTo>
                <a:lnTo>
                  <a:pt x="97354" y="388010"/>
                </a:lnTo>
                <a:lnTo>
                  <a:pt x="83197" y="388010"/>
                </a:lnTo>
                <a:lnTo>
                  <a:pt x="81816" y="390817"/>
                </a:lnTo>
                <a:close/>
              </a:path>
              <a:path w="508000" h="535939">
                <a:moveTo>
                  <a:pt x="34176" y="519442"/>
                </a:moveTo>
                <a:lnTo>
                  <a:pt x="32677" y="519442"/>
                </a:lnTo>
                <a:lnTo>
                  <a:pt x="43251" y="497955"/>
                </a:lnTo>
                <a:lnTo>
                  <a:pt x="210769" y="384467"/>
                </a:lnTo>
                <a:lnTo>
                  <a:pt x="495300" y="384467"/>
                </a:lnTo>
                <a:lnTo>
                  <a:pt x="495300" y="390817"/>
                </a:lnTo>
                <a:lnTo>
                  <a:pt x="508000" y="390817"/>
                </a:lnTo>
                <a:lnTo>
                  <a:pt x="508000" y="396074"/>
                </a:lnTo>
                <a:lnTo>
                  <a:pt x="216280" y="396074"/>
                </a:lnTo>
                <a:lnTo>
                  <a:pt x="212725" y="397167"/>
                </a:lnTo>
                <a:lnTo>
                  <a:pt x="214668" y="397167"/>
                </a:lnTo>
                <a:lnTo>
                  <a:pt x="34176" y="519442"/>
                </a:lnTo>
                <a:close/>
              </a:path>
              <a:path w="508000" h="535939">
                <a:moveTo>
                  <a:pt x="508000" y="390817"/>
                </a:moveTo>
                <a:lnTo>
                  <a:pt x="495300" y="390817"/>
                </a:lnTo>
                <a:lnTo>
                  <a:pt x="501650" y="384467"/>
                </a:lnTo>
                <a:lnTo>
                  <a:pt x="508000" y="384467"/>
                </a:lnTo>
                <a:lnTo>
                  <a:pt x="508000" y="390817"/>
                </a:lnTo>
                <a:close/>
              </a:path>
              <a:path w="508000" h="535939">
                <a:moveTo>
                  <a:pt x="10706" y="535343"/>
                </a:moveTo>
                <a:lnTo>
                  <a:pt x="83197" y="388010"/>
                </a:lnTo>
                <a:lnTo>
                  <a:pt x="88900" y="397167"/>
                </a:lnTo>
                <a:lnTo>
                  <a:pt x="92848" y="397167"/>
                </a:lnTo>
                <a:lnTo>
                  <a:pt x="43251" y="497955"/>
                </a:lnTo>
                <a:lnTo>
                  <a:pt x="23418" y="511390"/>
                </a:lnTo>
                <a:lnTo>
                  <a:pt x="32677" y="519442"/>
                </a:lnTo>
                <a:lnTo>
                  <a:pt x="34176" y="519442"/>
                </a:lnTo>
                <a:lnTo>
                  <a:pt x="10706" y="535343"/>
                </a:lnTo>
                <a:close/>
              </a:path>
              <a:path w="508000" h="535939">
                <a:moveTo>
                  <a:pt x="92848" y="397167"/>
                </a:moveTo>
                <a:lnTo>
                  <a:pt x="88900" y="397167"/>
                </a:lnTo>
                <a:lnTo>
                  <a:pt x="83197" y="388010"/>
                </a:lnTo>
                <a:lnTo>
                  <a:pt x="97354" y="388010"/>
                </a:lnTo>
                <a:lnTo>
                  <a:pt x="92848" y="397167"/>
                </a:lnTo>
                <a:close/>
              </a:path>
              <a:path w="508000" h="535939">
                <a:moveTo>
                  <a:pt x="214668" y="397167"/>
                </a:moveTo>
                <a:lnTo>
                  <a:pt x="212725" y="397167"/>
                </a:lnTo>
                <a:lnTo>
                  <a:pt x="216280" y="396074"/>
                </a:lnTo>
                <a:lnTo>
                  <a:pt x="214668" y="397167"/>
                </a:lnTo>
                <a:close/>
              </a:path>
              <a:path w="508000" h="535939">
                <a:moveTo>
                  <a:pt x="508000" y="397167"/>
                </a:moveTo>
                <a:lnTo>
                  <a:pt x="214668" y="397167"/>
                </a:lnTo>
                <a:lnTo>
                  <a:pt x="216280" y="396074"/>
                </a:lnTo>
                <a:lnTo>
                  <a:pt x="508000" y="396074"/>
                </a:lnTo>
                <a:lnTo>
                  <a:pt x="508000" y="397167"/>
                </a:lnTo>
                <a:close/>
              </a:path>
              <a:path w="508000" h="535939">
                <a:moveTo>
                  <a:pt x="32677" y="519442"/>
                </a:moveTo>
                <a:lnTo>
                  <a:pt x="23418" y="511390"/>
                </a:lnTo>
                <a:lnTo>
                  <a:pt x="43251" y="497955"/>
                </a:lnTo>
                <a:lnTo>
                  <a:pt x="32677" y="5194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850678" y="3837076"/>
            <a:ext cx="339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>
                <a:latin typeface="Times New Roman"/>
                <a:cs typeface="Times New Roman"/>
              </a:rPr>
              <a:t>p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37588" y="4469384"/>
            <a:ext cx="69380" cy="69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77311" y="4465650"/>
            <a:ext cx="69443" cy="69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53995" y="4427220"/>
            <a:ext cx="433070" cy="144780"/>
          </a:xfrm>
          <a:custGeom>
            <a:avLst/>
            <a:gdLst/>
            <a:ahLst/>
            <a:cxnLst/>
            <a:rect l="l" t="t" r="r" b="b"/>
            <a:pathLst>
              <a:path w="433069" h="144779">
                <a:moveTo>
                  <a:pt x="0" y="0"/>
                </a:moveTo>
                <a:lnTo>
                  <a:pt x="432816" y="0"/>
                </a:lnTo>
                <a:lnTo>
                  <a:pt x="432816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40343" y="4413389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4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4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4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480559" y="1175003"/>
            <a:ext cx="5323332" cy="40919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14546" y="2296858"/>
            <a:ext cx="3050120" cy="2890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805" y="970864"/>
            <a:ext cx="37649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限流电路</a:t>
            </a:r>
            <a:r>
              <a:rPr dirty="0">
                <a:latin typeface="宋体"/>
                <a:cs typeface="宋体"/>
              </a:rPr>
              <a:t>：</a:t>
            </a:r>
            <a:r>
              <a:rPr dirty="0" i="1">
                <a:latin typeface="Times New Roman"/>
                <a:cs typeface="Times New Roman"/>
              </a:rPr>
              <a:t>R</a:t>
            </a:r>
            <a:r>
              <a:rPr dirty="0" baseline="-17615" sz="3075">
                <a:latin typeface="Times New Roman"/>
                <a:cs typeface="Times New Roman"/>
              </a:rPr>
              <a:t>W</a:t>
            </a:r>
            <a:r>
              <a:rPr dirty="0" sz="3200">
                <a:latin typeface="Times New Roman"/>
                <a:cs typeface="Times New Roman"/>
              </a:rPr>
              <a:t>=200Ω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5211" y="1648967"/>
            <a:ext cx="7365492" cy="4143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8805" y="1092060"/>
            <a:ext cx="376491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限流电路</a:t>
            </a:r>
            <a:r>
              <a:rPr dirty="0" sz="3200" b="1">
                <a:latin typeface="宋体"/>
                <a:cs typeface="宋体"/>
              </a:rPr>
              <a:t>：</a:t>
            </a:r>
            <a:r>
              <a:rPr dirty="0" sz="3200" b="1" i="1">
                <a:latin typeface="Times New Roman"/>
                <a:cs typeface="Times New Roman"/>
              </a:rPr>
              <a:t>R</a:t>
            </a:r>
            <a:r>
              <a:rPr dirty="0" baseline="-17615" sz="3075" b="1">
                <a:latin typeface="Times New Roman"/>
                <a:cs typeface="Times New Roman"/>
              </a:rPr>
              <a:t>W</a:t>
            </a:r>
            <a:r>
              <a:rPr dirty="0" sz="3200" b="1">
                <a:latin typeface="Times New Roman"/>
                <a:cs typeface="Times New Roman"/>
              </a:rPr>
              <a:t>=200Ω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2485" y="1092060"/>
            <a:ext cx="165353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局部放大</a:t>
            </a:r>
          </a:p>
        </p:txBody>
      </p:sp>
      <p:sp>
        <p:nvSpPr>
          <p:cNvPr id="4" name="object 4"/>
          <p:cNvSpPr/>
          <p:nvPr/>
        </p:nvSpPr>
        <p:spPr>
          <a:xfrm>
            <a:off x="1325880" y="1702307"/>
            <a:ext cx="7257288" cy="408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013" y="1399616"/>
            <a:ext cx="195833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imes New Roman"/>
                <a:cs typeface="Times New Roman"/>
              </a:rPr>
              <a:t>2.</a:t>
            </a:r>
            <a:r>
              <a:rPr dirty="0"/>
              <a:t>分压电路</a:t>
            </a:r>
          </a:p>
        </p:txBody>
      </p:sp>
      <p:sp>
        <p:nvSpPr>
          <p:cNvPr id="3" name="object 3"/>
          <p:cNvSpPr/>
          <p:nvPr/>
        </p:nvSpPr>
        <p:spPr>
          <a:xfrm>
            <a:off x="3071012" y="2702928"/>
            <a:ext cx="347980" cy="350520"/>
          </a:xfrm>
          <a:custGeom>
            <a:avLst/>
            <a:gdLst/>
            <a:ahLst/>
            <a:cxnLst/>
            <a:rect l="l" t="t" r="r" b="b"/>
            <a:pathLst>
              <a:path w="347979" h="350519">
                <a:moveTo>
                  <a:pt x="182524" y="350519"/>
                </a:moveTo>
                <a:lnTo>
                  <a:pt x="165125" y="350519"/>
                </a:lnTo>
                <a:lnTo>
                  <a:pt x="139026" y="346710"/>
                </a:lnTo>
                <a:lnTo>
                  <a:pt x="98221" y="332739"/>
                </a:lnTo>
                <a:lnTo>
                  <a:pt x="76784" y="320039"/>
                </a:lnTo>
                <a:lnTo>
                  <a:pt x="69595" y="314960"/>
                </a:lnTo>
                <a:lnTo>
                  <a:pt x="63042" y="309880"/>
                </a:lnTo>
                <a:lnTo>
                  <a:pt x="56743" y="304800"/>
                </a:lnTo>
                <a:lnTo>
                  <a:pt x="50723" y="298450"/>
                </a:lnTo>
                <a:lnTo>
                  <a:pt x="45275" y="293369"/>
                </a:lnTo>
                <a:lnTo>
                  <a:pt x="39522" y="285750"/>
                </a:lnTo>
                <a:lnTo>
                  <a:pt x="34378" y="279400"/>
                </a:lnTo>
                <a:lnTo>
                  <a:pt x="29540" y="273050"/>
                </a:lnTo>
                <a:lnTo>
                  <a:pt x="10617" y="234950"/>
                </a:lnTo>
                <a:lnTo>
                  <a:pt x="914" y="193039"/>
                </a:lnTo>
                <a:lnTo>
                  <a:pt x="0" y="175260"/>
                </a:lnTo>
                <a:lnTo>
                  <a:pt x="215" y="166369"/>
                </a:lnTo>
                <a:lnTo>
                  <a:pt x="7734" y="123189"/>
                </a:lnTo>
                <a:lnTo>
                  <a:pt x="25031" y="83819"/>
                </a:lnTo>
                <a:lnTo>
                  <a:pt x="51041" y="50800"/>
                </a:lnTo>
                <a:lnTo>
                  <a:pt x="56743" y="45719"/>
                </a:lnTo>
                <a:lnTo>
                  <a:pt x="63042" y="39369"/>
                </a:lnTo>
                <a:lnTo>
                  <a:pt x="98640" y="16510"/>
                </a:lnTo>
                <a:lnTo>
                  <a:pt x="122339" y="7619"/>
                </a:lnTo>
                <a:lnTo>
                  <a:pt x="130136" y="5080"/>
                </a:lnTo>
                <a:lnTo>
                  <a:pt x="139026" y="2539"/>
                </a:lnTo>
                <a:lnTo>
                  <a:pt x="156298" y="0"/>
                </a:lnTo>
                <a:lnTo>
                  <a:pt x="191363" y="0"/>
                </a:lnTo>
                <a:lnTo>
                  <a:pt x="233845" y="10160"/>
                </a:lnTo>
                <a:lnTo>
                  <a:pt x="254165" y="19050"/>
                </a:lnTo>
                <a:lnTo>
                  <a:pt x="158241" y="19050"/>
                </a:lnTo>
                <a:lnTo>
                  <a:pt x="150025" y="20319"/>
                </a:lnTo>
                <a:lnTo>
                  <a:pt x="150494" y="20319"/>
                </a:lnTo>
                <a:lnTo>
                  <a:pt x="142405" y="21589"/>
                </a:lnTo>
                <a:lnTo>
                  <a:pt x="142875" y="21589"/>
                </a:lnTo>
                <a:lnTo>
                  <a:pt x="134924" y="22860"/>
                </a:lnTo>
                <a:lnTo>
                  <a:pt x="135394" y="22860"/>
                </a:lnTo>
                <a:lnTo>
                  <a:pt x="127596" y="25400"/>
                </a:lnTo>
                <a:lnTo>
                  <a:pt x="128054" y="25400"/>
                </a:lnTo>
                <a:lnTo>
                  <a:pt x="120408" y="27939"/>
                </a:lnTo>
                <a:lnTo>
                  <a:pt x="120853" y="27939"/>
                </a:lnTo>
                <a:lnTo>
                  <a:pt x="113398" y="30480"/>
                </a:lnTo>
                <a:lnTo>
                  <a:pt x="113830" y="30480"/>
                </a:lnTo>
                <a:lnTo>
                  <a:pt x="106552" y="34289"/>
                </a:lnTo>
                <a:lnTo>
                  <a:pt x="106972" y="34289"/>
                </a:lnTo>
                <a:lnTo>
                  <a:pt x="99885" y="36830"/>
                </a:lnTo>
                <a:lnTo>
                  <a:pt x="100291" y="36830"/>
                </a:lnTo>
                <a:lnTo>
                  <a:pt x="93408" y="40639"/>
                </a:lnTo>
                <a:lnTo>
                  <a:pt x="93802" y="40639"/>
                </a:lnTo>
                <a:lnTo>
                  <a:pt x="88801" y="44450"/>
                </a:lnTo>
                <a:lnTo>
                  <a:pt x="87515" y="44450"/>
                </a:lnTo>
                <a:lnTo>
                  <a:pt x="81076" y="49530"/>
                </a:lnTo>
                <a:lnTo>
                  <a:pt x="81445" y="49530"/>
                </a:lnTo>
                <a:lnTo>
                  <a:pt x="76787" y="53339"/>
                </a:lnTo>
                <a:lnTo>
                  <a:pt x="75590" y="53339"/>
                </a:lnTo>
                <a:lnTo>
                  <a:pt x="70815" y="58419"/>
                </a:lnTo>
                <a:lnTo>
                  <a:pt x="69964" y="58419"/>
                </a:lnTo>
                <a:lnTo>
                  <a:pt x="65392" y="63500"/>
                </a:lnTo>
                <a:lnTo>
                  <a:pt x="64566" y="63500"/>
                </a:lnTo>
                <a:lnTo>
                  <a:pt x="59131" y="69850"/>
                </a:lnTo>
                <a:lnTo>
                  <a:pt x="59435" y="69850"/>
                </a:lnTo>
                <a:lnTo>
                  <a:pt x="54267" y="74930"/>
                </a:lnTo>
                <a:lnTo>
                  <a:pt x="54559" y="74930"/>
                </a:lnTo>
                <a:lnTo>
                  <a:pt x="49682" y="81280"/>
                </a:lnTo>
                <a:lnTo>
                  <a:pt x="49949" y="81280"/>
                </a:lnTo>
                <a:lnTo>
                  <a:pt x="45377" y="87630"/>
                </a:lnTo>
                <a:lnTo>
                  <a:pt x="45631" y="87630"/>
                </a:lnTo>
                <a:lnTo>
                  <a:pt x="41351" y="93980"/>
                </a:lnTo>
                <a:lnTo>
                  <a:pt x="41592" y="93980"/>
                </a:lnTo>
                <a:lnTo>
                  <a:pt x="37630" y="100330"/>
                </a:lnTo>
                <a:lnTo>
                  <a:pt x="37845" y="100330"/>
                </a:lnTo>
                <a:lnTo>
                  <a:pt x="34213" y="106680"/>
                </a:lnTo>
                <a:lnTo>
                  <a:pt x="34416" y="106680"/>
                </a:lnTo>
                <a:lnTo>
                  <a:pt x="31127" y="114300"/>
                </a:lnTo>
                <a:lnTo>
                  <a:pt x="31305" y="114300"/>
                </a:lnTo>
                <a:lnTo>
                  <a:pt x="28359" y="120650"/>
                </a:lnTo>
                <a:lnTo>
                  <a:pt x="28524" y="120650"/>
                </a:lnTo>
                <a:lnTo>
                  <a:pt x="25946" y="128269"/>
                </a:lnTo>
                <a:lnTo>
                  <a:pt x="26073" y="128269"/>
                </a:lnTo>
                <a:lnTo>
                  <a:pt x="23863" y="135889"/>
                </a:lnTo>
                <a:lnTo>
                  <a:pt x="22148" y="143510"/>
                </a:lnTo>
                <a:lnTo>
                  <a:pt x="20789" y="151130"/>
                </a:lnTo>
                <a:lnTo>
                  <a:pt x="19824" y="158750"/>
                </a:lnTo>
                <a:lnTo>
                  <a:pt x="19240" y="166369"/>
                </a:lnTo>
                <a:lnTo>
                  <a:pt x="19079" y="173989"/>
                </a:lnTo>
                <a:lnTo>
                  <a:pt x="19253" y="182880"/>
                </a:lnTo>
                <a:lnTo>
                  <a:pt x="19875" y="190500"/>
                </a:lnTo>
                <a:lnTo>
                  <a:pt x="20866" y="199389"/>
                </a:lnTo>
                <a:lnTo>
                  <a:pt x="20996" y="199389"/>
                </a:lnTo>
                <a:lnTo>
                  <a:pt x="22237" y="207010"/>
                </a:lnTo>
                <a:lnTo>
                  <a:pt x="22410" y="207010"/>
                </a:lnTo>
                <a:lnTo>
                  <a:pt x="23977" y="214630"/>
                </a:lnTo>
                <a:lnTo>
                  <a:pt x="24231" y="214630"/>
                </a:lnTo>
                <a:lnTo>
                  <a:pt x="26073" y="220980"/>
                </a:lnTo>
                <a:lnTo>
                  <a:pt x="25946" y="220980"/>
                </a:lnTo>
                <a:lnTo>
                  <a:pt x="28524" y="228600"/>
                </a:lnTo>
                <a:lnTo>
                  <a:pt x="28359" y="228600"/>
                </a:lnTo>
                <a:lnTo>
                  <a:pt x="31305" y="236219"/>
                </a:lnTo>
                <a:lnTo>
                  <a:pt x="31675" y="236219"/>
                </a:lnTo>
                <a:lnTo>
                  <a:pt x="34416" y="242569"/>
                </a:lnTo>
                <a:lnTo>
                  <a:pt x="34213" y="242569"/>
                </a:lnTo>
                <a:lnTo>
                  <a:pt x="37845" y="248919"/>
                </a:lnTo>
                <a:lnTo>
                  <a:pt x="37630" y="248919"/>
                </a:lnTo>
                <a:lnTo>
                  <a:pt x="41592" y="256539"/>
                </a:lnTo>
                <a:lnTo>
                  <a:pt x="42064" y="256539"/>
                </a:lnTo>
                <a:lnTo>
                  <a:pt x="45631" y="262889"/>
                </a:lnTo>
                <a:lnTo>
                  <a:pt x="46291" y="262889"/>
                </a:lnTo>
                <a:lnTo>
                  <a:pt x="49949" y="267969"/>
                </a:lnTo>
                <a:lnTo>
                  <a:pt x="49682" y="267969"/>
                </a:lnTo>
                <a:lnTo>
                  <a:pt x="54559" y="274319"/>
                </a:lnTo>
                <a:lnTo>
                  <a:pt x="54267" y="274319"/>
                </a:lnTo>
                <a:lnTo>
                  <a:pt x="59435" y="280669"/>
                </a:lnTo>
                <a:lnTo>
                  <a:pt x="60218" y="280669"/>
                </a:lnTo>
                <a:lnTo>
                  <a:pt x="64566" y="285750"/>
                </a:lnTo>
                <a:lnTo>
                  <a:pt x="64249" y="285750"/>
                </a:lnTo>
                <a:lnTo>
                  <a:pt x="69964" y="290830"/>
                </a:lnTo>
                <a:lnTo>
                  <a:pt x="69621" y="290830"/>
                </a:lnTo>
                <a:lnTo>
                  <a:pt x="75590" y="295910"/>
                </a:lnTo>
                <a:lnTo>
                  <a:pt x="75234" y="295910"/>
                </a:lnTo>
                <a:lnTo>
                  <a:pt x="81445" y="299719"/>
                </a:lnTo>
                <a:lnTo>
                  <a:pt x="81076" y="299719"/>
                </a:lnTo>
                <a:lnTo>
                  <a:pt x="87515" y="304800"/>
                </a:lnTo>
                <a:lnTo>
                  <a:pt x="87134" y="304800"/>
                </a:lnTo>
                <a:lnTo>
                  <a:pt x="93802" y="308610"/>
                </a:lnTo>
                <a:lnTo>
                  <a:pt x="93408" y="308610"/>
                </a:lnTo>
                <a:lnTo>
                  <a:pt x="100291" y="312419"/>
                </a:lnTo>
                <a:lnTo>
                  <a:pt x="99885" y="312419"/>
                </a:lnTo>
                <a:lnTo>
                  <a:pt x="106972" y="316230"/>
                </a:lnTo>
                <a:lnTo>
                  <a:pt x="106552" y="316230"/>
                </a:lnTo>
                <a:lnTo>
                  <a:pt x="113830" y="318769"/>
                </a:lnTo>
                <a:lnTo>
                  <a:pt x="113398" y="318769"/>
                </a:lnTo>
                <a:lnTo>
                  <a:pt x="120853" y="321310"/>
                </a:lnTo>
                <a:lnTo>
                  <a:pt x="120408" y="321310"/>
                </a:lnTo>
                <a:lnTo>
                  <a:pt x="128054" y="323850"/>
                </a:lnTo>
                <a:lnTo>
                  <a:pt x="127596" y="323850"/>
                </a:lnTo>
                <a:lnTo>
                  <a:pt x="135394" y="326389"/>
                </a:lnTo>
                <a:lnTo>
                  <a:pt x="134924" y="326389"/>
                </a:lnTo>
                <a:lnTo>
                  <a:pt x="142875" y="327660"/>
                </a:lnTo>
                <a:lnTo>
                  <a:pt x="142405" y="327660"/>
                </a:lnTo>
                <a:lnTo>
                  <a:pt x="150494" y="328930"/>
                </a:lnTo>
                <a:lnTo>
                  <a:pt x="150025" y="328930"/>
                </a:lnTo>
                <a:lnTo>
                  <a:pt x="158241" y="330200"/>
                </a:lnTo>
                <a:lnTo>
                  <a:pt x="157759" y="330200"/>
                </a:lnTo>
                <a:lnTo>
                  <a:pt x="166103" y="331469"/>
                </a:lnTo>
                <a:lnTo>
                  <a:pt x="251658" y="331469"/>
                </a:lnTo>
                <a:lnTo>
                  <a:pt x="249021" y="332739"/>
                </a:lnTo>
                <a:lnTo>
                  <a:pt x="241744" y="336550"/>
                </a:lnTo>
                <a:lnTo>
                  <a:pt x="233400" y="339089"/>
                </a:lnTo>
                <a:lnTo>
                  <a:pt x="225767" y="341630"/>
                </a:lnTo>
                <a:lnTo>
                  <a:pt x="217512" y="344169"/>
                </a:lnTo>
                <a:lnTo>
                  <a:pt x="208635" y="346710"/>
                </a:lnTo>
                <a:lnTo>
                  <a:pt x="182524" y="350519"/>
                </a:lnTo>
                <a:close/>
              </a:path>
              <a:path w="347979" h="350519">
                <a:moveTo>
                  <a:pt x="260515" y="45719"/>
                </a:moveTo>
                <a:lnTo>
                  <a:pt x="253847" y="40639"/>
                </a:lnTo>
                <a:lnTo>
                  <a:pt x="254241" y="40639"/>
                </a:lnTo>
                <a:lnTo>
                  <a:pt x="247370" y="36830"/>
                </a:lnTo>
                <a:lnTo>
                  <a:pt x="247776" y="36830"/>
                </a:lnTo>
                <a:lnTo>
                  <a:pt x="240690" y="34289"/>
                </a:lnTo>
                <a:lnTo>
                  <a:pt x="241109" y="34289"/>
                </a:lnTo>
                <a:lnTo>
                  <a:pt x="233832" y="30480"/>
                </a:lnTo>
                <a:lnTo>
                  <a:pt x="234264" y="30480"/>
                </a:lnTo>
                <a:lnTo>
                  <a:pt x="226796" y="27939"/>
                </a:lnTo>
                <a:lnTo>
                  <a:pt x="227241" y="27939"/>
                </a:lnTo>
                <a:lnTo>
                  <a:pt x="219608" y="25400"/>
                </a:lnTo>
                <a:lnTo>
                  <a:pt x="220065" y="25400"/>
                </a:lnTo>
                <a:lnTo>
                  <a:pt x="212267" y="22860"/>
                </a:lnTo>
                <a:lnTo>
                  <a:pt x="212725" y="22860"/>
                </a:lnTo>
                <a:lnTo>
                  <a:pt x="204774" y="21589"/>
                </a:lnTo>
                <a:lnTo>
                  <a:pt x="205257" y="21589"/>
                </a:lnTo>
                <a:lnTo>
                  <a:pt x="197167" y="20319"/>
                </a:lnTo>
                <a:lnTo>
                  <a:pt x="197637" y="20319"/>
                </a:lnTo>
                <a:lnTo>
                  <a:pt x="189420" y="19050"/>
                </a:lnTo>
                <a:lnTo>
                  <a:pt x="254165" y="19050"/>
                </a:lnTo>
                <a:lnTo>
                  <a:pt x="256527" y="20319"/>
                </a:lnTo>
                <a:lnTo>
                  <a:pt x="264198" y="25400"/>
                </a:lnTo>
                <a:lnTo>
                  <a:pt x="271246" y="29210"/>
                </a:lnTo>
                <a:lnTo>
                  <a:pt x="278053" y="34289"/>
                </a:lnTo>
                <a:lnTo>
                  <a:pt x="284619" y="39369"/>
                </a:lnTo>
                <a:lnTo>
                  <a:pt x="289648" y="44450"/>
                </a:lnTo>
                <a:lnTo>
                  <a:pt x="260134" y="44450"/>
                </a:lnTo>
                <a:lnTo>
                  <a:pt x="260515" y="45719"/>
                </a:lnTo>
                <a:close/>
              </a:path>
              <a:path w="347979" h="350519">
                <a:moveTo>
                  <a:pt x="87134" y="45719"/>
                </a:moveTo>
                <a:lnTo>
                  <a:pt x="87515" y="44450"/>
                </a:lnTo>
                <a:lnTo>
                  <a:pt x="88801" y="44450"/>
                </a:lnTo>
                <a:lnTo>
                  <a:pt x="87134" y="45719"/>
                </a:lnTo>
                <a:close/>
              </a:path>
              <a:path w="347979" h="350519">
                <a:moveTo>
                  <a:pt x="272427" y="54610"/>
                </a:moveTo>
                <a:lnTo>
                  <a:pt x="266217" y="49530"/>
                </a:lnTo>
                <a:lnTo>
                  <a:pt x="266585" y="49530"/>
                </a:lnTo>
                <a:lnTo>
                  <a:pt x="260134" y="44450"/>
                </a:lnTo>
                <a:lnTo>
                  <a:pt x="289648" y="44450"/>
                </a:lnTo>
                <a:lnTo>
                  <a:pt x="290906" y="45719"/>
                </a:lnTo>
                <a:lnTo>
                  <a:pt x="296621" y="50800"/>
                </a:lnTo>
                <a:lnTo>
                  <a:pt x="298922" y="53339"/>
                </a:lnTo>
                <a:lnTo>
                  <a:pt x="272072" y="53339"/>
                </a:lnTo>
                <a:lnTo>
                  <a:pt x="272427" y="54610"/>
                </a:lnTo>
                <a:close/>
              </a:path>
              <a:path w="347979" h="350519">
                <a:moveTo>
                  <a:pt x="75234" y="54610"/>
                </a:moveTo>
                <a:lnTo>
                  <a:pt x="75590" y="53339"/>
                </a:lnTo>
                <a:lnTo>
                  <a:pt x="76787" y="53339"/>
                </a:lnTo>
                <a:lnTo>
                  <a:pt x="75234" y="54610"/>
                </a:lnTo>
                <a:close/>
              </a:path>
              <a:path w="347979" h="350519">
                <a:moveTo>
                  <a:pt x="278028" y="59689"/>
                </a:moveTo>
                <a:lnTo>
                  <a:pt x="272072" y="53339"/>
                </a:lnTo>
                <a:lnTo>
                  <a:pt x="298922" y="53339"/>
                </a:lnTo>
                <a:lnTo>
                  <a:pt x="302374" y="57150"/>
                </a:lnTo>
                <a:lnTo>
                  <a:pt x="303469" y="58419"/>
                </a:lnTo>
                <a:lnTo>
                  <a:pt x="277698" y="58419"/>
                </a:lnTo>
                <a:lnTo>
                  <a:pt x="278028" y="59689"/>
                </a:lnTo>
                <a:close/>
              </a:path>
              <a:path w="347979" h="350519">
                <a:moveTo>
                  <a:pt x="69621" y="59689"/>
                </a:moveTo>
                <a:lnTo>
                  <a:pt x="69964" y="58419"/>
                </a:lnTo>
                <a:lnTo>
                  <a:pt x="70815" y="58419"/>
                </a:lnTo>
                <a:lnTo>
                  <a:pt x="69621" y="59689"/>
                </a:lnTo>
                <a:close/>
              </a:path>
              <a:path w="347979" h="350519">
                <a:moveTo>
                  <a:pt x="283400" y="64769"/>
                </a:moveTo>
                <a:lnTo>
                  <a:pt x="277698" y="58419"/>
                </a:lnTo>
                <a:lnTo>
                  <a:pt x="303469" y="58419"/>
                </a:lnTo>
                <a:lnTo>
                  <a:pt x="307848" y="63500"/>
                </a:lnTo>
                <a:lnTo>
                  <a:pt x="283082" y="63500"/>
                </a:lnTo>
                <a:lnTo>
                  <a:pt x="283400" y="64769"/>
                </a:lnTo>
                <a:close/>
              </a:path>
              <a:path w="347979" h="350519">
                <a:moveTo>
                  <a:pt x="64249" y="64769"/>
                </a:moveTo>
                <a:lnTo>
                  <a:pt x="64566" y="63500"/>
                </a:lnTo>
                <a:lnTo>
                  <a:pt x="65392" y="63500"/>
                </a:lnTo>
                <a:lnTo>
                  <a:pt x="64249" y="64769"/>
                </a:lnTo>
                <a:close/>
              </a:path>
              <a:path w="347979" h="350519">
                <a:moveTo>
                  <a:pt x="347635" y="175260"/>
                </a:moveTo>
                <a:lnTo>
                  <a:pt x="328612" y="175260"/>
                </a:lnTo>
                <a:lnTo>
                  <a:pt x="328612" y="173989"/>
                </a:lnTo>
                <a:lnTo>
                  <a:pt x="328396" y="166369"/>
                </a:lnTo>
                <a:lnTo>
                  <a:pt x="327787" y="158750"/>
                </a:lnTo>
                <a:lnTo>
                  <a:pt x="326796" y="151130"/>
                </a:lnTo>
                <a:lnTo>
                  <a:pt x="325412" y="143510"/>
                </a:lnTo>
                <a:lnTo>
                  <a:pt x="323672" y="135889"/>
                </a:lnTo>
                <a:lnTo>
                  <a:pt x="321576" y="128269"/>
                </a:lnTo>
                <a:lnTo>
                  <a:pt x="321716" y="128269"/>
                </a:lnTo>
                <a:lnTo>
                  <a:pt x="319138" y="120650"/>
                </a:lnTo>
                <a:lnTo>
                  <a:pt x="319290" y="120650"/>
                </a:lnTo>
                <a:lnTo>
                  <a:pt x="316356" y="114300"/>
                </a:lnTo>
                <a:lnTo>
                  <a:pt x="316534" y="114300"/>
                </a:lnTo>
                <a:lnTo>
                  <a:pt x="313245" y="106680"/>
                </a:lnTo>
                <a:lnTo>
                  <a:pt x="313436" y="106680"/>
                </a:lnTo>
                <a:lnTo>
                  <a:pt x="309816" y="100330"/>
                </a:lnTo>
                <a:lnTo>
                  <a:pt x="310032" y="100330"/>
                </a:lnTo>
                <a:lnTo>
                  <a:pt x="306069" y="93980"/>
                </a:lnTo>
                <a:lnTo>
                  <a:pt x="306311" y="93980"/>
                </a:lnTo>
                <a:lnTo>
                  <a:pt x="302031" y="87630"/>
                </a:lnTo>
                <a:lnTo>
                  <a:pt x="302285" y="87630"/>
                </a:lnTo>
                <a:lnTo>
                  <a:pt x="297700" y="81280"/>
                </a:lnTo>
                <a:lnTo>
                  <a:pt x="297980" y="81280"/>
                </a:lnTo>
                <a:lnTo>
                  <a:pt x="293103" y="74930"/>
                </a:lnTo>
                <a:lnTo>
                  <a:pt x="293382" y="74930"/>
                </a:lnTo>
                <a:lnTo>
                  <a:pt x="288226" y="69850"/>
                </a:lnTo>
                <a:lnTo>
                  <a:pt x="288531" y="69850"/>
                </a:lnTo>
                <a:lnTo>
                  <a:pt x="283082" y="63500"/>
                </a:lnTo>
                <a:lnTo>
                  <a:pt x="307848" y="63500"/>
                </a:lnTo>
                <a:lnTo>
                  <a:pt x="313283" y="69850"/>
                </a:lnTo>
                <a:lnTo>
                  <a:pt x="318122" y="77469"/>
                </a:lnTo>
                <a:lnTo>
                  <a:pt x="322630" y="83819"/>
                </a:lnTo>
                <a:lnTo>
                  <a:pt x="339915" y="123189"/>
                </a:lnTo>
                <a:lnTo>
                  <a:pt x="347446" y="166369"/>
                </a:lnTo>
                <a:lnTo>
                  <a:pt x="347662" y="173989"/>
                </a:lnTo>
                <a:lnTo>
                  <a:pt x="347635" y="175260"/>
                </a:lnTo>
                <a:close/>
              </a:path>
              <a:path w="347979" h="350519">
                <a:moveTo>
                  <a:pt x="19064" y="174625"/>
                </a:moveTo>
                <a:lnTo>
                  <a:pt x="19050" y="173989"/>
                </a:lnTo>
                <a:lnTo>
                  <a:pt x="19064" y="174625"/>
                </a:lnTo>
                <a:close/>
              </a:path>
              <a:path w="347979" h="350519">
                <a:moveTo>
                  <a:pt x="328597" y="174625"/>
                </a:moveTo>
                <a:lnTo>
                  <a:pt x="328581" y="173989"/>
                </a:lnTo>
                <a:lnTo>
                  <a:pt x="328597" y="174625"/>
                </a:lnTo>
                <a:close/>
              </a:path>
              <a:path w="347979" h="350519">
                <a:moveTo>
                  <a:pt x="19079" y="175260"/>
                </a:moveTo>
                <a:lnTo>
                  <a:pt x="19064" y="174625"/>
                </a:lnTo>
                <a:lnTo>
                  <a:pt x="19079" y="175260"/>
                </a:lnTo>
                <a:close/>
              </a:path>
              <a:path w="347979" h="350519">
                <a:moveTo>
                  <a:pt x="345876" y="199389"/>
                </a:moveTo>
                <a:lnTo>
                  <a:pt x="326796" y="199389"/>
                </a:lnTo>
                <a:lnTo>
                  <a:pt x="327837" y="190500"/>
                </a:lnTo>
                <a:lnTo>
                  <a:pt x="328422" y="182880"/>
                </a:lnTo>
                <a:lnTo>
                  <a:pt x="328597" y="174625"/>
                </a:lnTo>
                <a:lnTo>
                  <a:pt x="328612" y="175260"/>
                </a:lnTo>
                <a:lnTo>
                  <a:pt x="347635" y="175260"/>
                </a:lnTo>
                <a:lnTo>
                  <a:pt x="347446" y="184150"/>
                </a:lnTo>
                <a:lnTo>
                  <a:pt x="346786" y="193039"/>
                </a:lnTo>
                <a:lnTo>
                  <a:pt x="345876" y="199389"/>
                </a:lnTo>
                <a:close/>
              </a:path>
              <a:path w="347979" h="350519">
                <a:moveTo>
                  <a:pt x="20996" y="199389"/>
                </a:moveTo>
                <a:lnTo>
                  <a:pt x="20866" y="199389"/>
                </a:lnTo>
                <a:lnTo>
                  <a:pt x="20789" y="198119"/>
                </a:lnTo>
                <a:lnTo>
                  <a:pt x="20996" y="199389"/>
                </a:lnTo>
                <a:close/>
              </a:path>
              <a:path w="347979" h="350519">
                <a:moveTo>
                  <a:pt x="344614" y="207010"/>
                </a:moveTo>
                <a:lnTo>
                  <a:pt x="325412" y="207010"/>
                </a:lnTo>
                <a:lnTo>
                  <a:pt x="326859" y="198119"/>
                </a:lnTo>
                <a:lnTo>
                  <a:pt x="326796" y="199389"/>
                </a:lnTo>
                <a:lnTo>
                  <a:pt x="345876" y="199389"/>
                </a:lnTo>
                <a:lnTo>
                  <a:pt x="345693" y="200660"/>
                </a:lnTo>
                <a:lnTo>
                  <a:pt x="344614" y="207010"/>
                </a:lnTo>
                <a:close/>
              </a:path>
              <a:path w="347979" h="350519">
                <a:moveTo>
                  <a:pt x="22410" y="207010"/>
                </a:moveTo>
                <a:lnTo>
                  <a:pt x="22237" y="207010"/>
                </a:lnTo>
                <a:lnTo>
                  <a:pt x="22148" y="205739"/>
                </a:lnTo>
                <a:lnTo>
                  <a:pt x="22410" y="207010"/>
                </a:lnTo>
                <a:close/>
              </a:path>
              <a:path w="347979" h="350519">
                <a:moveTo>
                  <a:pt x="343014" y="214630"/>
                </a:moveTo>
                <a:lnTo>
                  <a:pt x="323672" y="214630"/>
                </a:lnTo>
                <a:lnTo>
                  <a:pt x="325513" y="205739"/>
                </a:lnTo>
                <a:lnTo>
                  <a:pt x="325412" y="207010"/>
                </a:lnTo>
                <a:lnTo>
                  <a:pt x="344614" y="207010"/>
                </a:lnTo>
                <a:lnTo>
                  <a:pt x="344182" y="209550"/>
                </a:lnTo>
                <a:lnTo>
                  <a:pt x="343014" y="214630"/>
                </a:lnTo>
                <a:close/>
              </a:path>
              <a:path w="347979" h="350519">
                <a:moveTo>
                  <a:pt x="24231" y="214630"/>
                </a:moveTo>
                <a:lnTo>
                  <a:pt x="23977" y="214630"/>
                </a:lnTo>
                <a:lnTo>
                  <a:pt x="23863" y="213360"/>
                </a:lnTo>
                <a:lnTo>
                  <a:pt x="24231" y="214630"/>
                </a:lnTo>
                <a:close/>
              </a:path>
              <a:path w="347979" h="350519">
                <a:moveTo>
                  <a:pt x="336681" y="236219"/>
                </a:moveTo>
                <a:lnTo>
                  <a:pt x="316356" y="236219"/>
                </a:lnTo>
                <a:lnTo>
                  <a:pt x="319290" y="228600"/>
                </a:lnTo>
                <a:lnTo>
                  <a:pt x="319138" y="228600"/>
                </a:lnTo>
                <a:lnTo>
                  <a:pt x="321716" y="220980"/>
                </a:lnTo>
                <a:lnTo>
                  <a:pt x="321576" y="220980"/>
                </a:lnTo>
                <a:lnTo>
                  <a:pt x="323799" y="213360"/>
                </a:lnTo>
                <a:lnTo>
                  <a:pt x="323672" y="214630"/>
                </a:lnTo>
                <a:lnTo>
                  <a:pt x="343014" y="214630"/>
                </a:lnTo>
                <a:lnTo>
                  <a:pt x="342138" y="218439"/>
                </a:lnTo>
                <a:lnTo>
                  <a:pt x="339915" y="227330"/>
                </a:lnTo>
                <a:lnTo>
                  <a:pt x="337197" y="234950"/>
                </a:lnTo>
                <a:lnTo>
                  <a:pt x="336681" y="236219"/>
                </a:lnTo>
                <a:close/>
              </a:path>
              <a:path w="347979" h="350519">
                <a:moveTo>
                  <a:pt x="31675" y="236219"/>
                </a:moveTo>
                <a:lnTo>
                  <a:pt x="31305" y="236219"/>
                </a:lnTo>
                <a:lnTo>
                  <a:pt x="31127" y="234950"/>
                </a:lnTo>
                <a:lnTo>
                  <a:pt x="31675" y="236219"/>
                </a:lnTo>
                <a:close/>
              </a:path>
              <a:path w="347979" h="350519">
                <a:moveTo>
                  <a:pt x="327737" y="256539"/>
                </a:moveTo>
                <a:lnTo>
                  <a:pt x="306069" y="256539"/>
                </a:lnTo>
                <a:lnTo>
                  <a:pt x="310032" y="248919"/>
                </a:lnTo>
                <a:lnTo>
                  <a:pt x="309816" y="248919"/>
                </a:lnTo>
                <a:lnTo>
                  <a:pt x="313436" y="242569"/>
                </a:lnTo>
                <a:lnTo>
                  <a:pt x="313245" y="242569"/>
                </a:lnTo>
                <a:lnTo>
                  <a:pt x="316534" y="234950"/>
                </a:lnTo>
                <a:lnTo>
                  <a:pt x="316356" y="236219"/>
                </a:lnTo>
                <a:lnTo>
                  <a:pt x="336681" y="236219"/>
                </a:lnTo>
                <a:lnTo>
                  <a:pt x="334098" y="242569"/>
                </a:lnTo>
                <a:lnTo>
                  <a:pt x="327737" y="256539"/>
                </a:lnTo>
                <a:close/>
              </a:path>
              <a:path w="347979" h="350519">
                <a:moveTo>
                  <a:pt x="42064" y="256539"/>
                </a:moveTo>
                <a:lnTo>
                  <a:pt x="41592" y="256539"/>
                </a:lnTo>
                <a:lnTo>
                  <a:pt x="41351" y="255269"/>
                </a:lnTo>
                <a:lnTo>
                  <a:pt x="42064" y="256539"/>
                </a:lnTo>
                <a:close/>
              </a:path>
              <a:path w="347979" h="350519">
                <a:moveTo>
                  <a:pt x="324204" y="262889"/>
                </a:moveTo>
                <a:lnTo>
                  <a:pt x="302031" y="262889"/>
                </a:lnTo>
                <a:lnTo>
                  <a:pt x="306311" y="255269"/>
                </a:lnTo>
                <a:lnTo>
                  <a:pt x="306069" y="256539"/>
                </a:lnTo>
                <a:lnTo>
                  <a:pt x="327737" y="256539"/>
                </a:lnTo>
                <a:lnTo>
                  <a:pt x="326580" y="259080"/>
                </a:lnTo>
                <a:lnTo>
                  <a:pt x="324204" y="262889"/>
                </a:lnTo>
                <a:close/>
              </a:path>
              <a:path w="347979" h="350519">
                <a:moveTo>
                  <a:pt x="46291" y="262889"/>
                </a:moveTo>
                <a:lnTo>
                  <a:pt x="45631" y="262889"/>
                </a:lnTo>
                <a:lnTo>
                  <a:pt x="45377" y="261619"/>
                </a:lnTo>
                <a:lnTo>
                  <a:pt x="46291" y="262889"/>
                </a:lnTo>
                <a:close/>
              </a:path>
              <a:path w="347979" h="350519">
                <a:moveTo>
                  <a:pt x="312377" y="280669"/>
                </a:moveTo>
                <a:lnTo>
                  <a:pt x="288226" y="280669"/>
                </a:lnTo>
                <a:lnTo>
                  <a:pt x="293382" y="274319"/>
                </a:lnTo>
                <a:lnTo>
                  <a:pt x="293103" y="274319"/>
                </a:lnTo>
                <a:lnTo>
                  <a:pt x="297980" y="267969"/>
                </a:lnTo>
                <a:lnTo>
                  <a:pt x="297700" y="267969"/>
                </a:lnTo>
                <a:lnTo>
                  <a:pt x="302285" y="261619"/>
                </a:lnTo>
                <a:lnTo>
                  <a:pt x="302031" y="262889"/>
                </a:lnTo>
                <a:lnTo>
                  <a:pt x="324204" y="262889"/>
                </a:lnTo>
                <a:lnTo>
                  <a:pt x="317868" y="273050"/>
                </a:lnTo>
                <a:lnTo>
                  <a:pt x="312377" y="280669"/>
                </a:lnTo>
                <a:close/>
              </a:path>
              <a:path w="347979" h="350519">
                <a:moveTo>
                  <a:pt x="60218" y="280669"/>
                </a:moveTo>
                <a:lnTo>
                  <a:pt x="59435" y="280669"/>
                </a:lnTo>
                <a:lnTo>
                  <a:pt x="59131" y="279400"/>
                </a:lnTo>
                <a:lnTo>
                  <a:pt x="60218" y="280669"/>
                </a:lnTo>
                <a:close/>
              </a:path>
              <a:path w="347979" h="350519">
                <a:moveTo>
                  <a:pt x="251658" y="331469"/>
                </a:moveTo>
                <a:lnTo>
                  <a:pt x="181559" y="331469"/>
                </a:lnTo>
                <a:lnTo>
                  <a:pt x="189903" y="330200"/>
                </a:lnTo>
                <a:lnTo>
                  <a:pt x="189420" y="330200"/>
                </a:lnTo>
                <a:lnTo>
                  <a:pt x="197637" y="328930"/>
                </a:lnTo>
                <a:lnTo>
                  <a:pt x="197167" y="328930"/>
                </a:lnTo>
                <a:lnTo>
                  <a:pt x="205257" y="327660"/>
                </a:lnTo>
                <a:lnTo>
                  <a:pt x="204774" y="327660"/>
                </a:lnTo>
                <a:lnTo>
                  <a:pt x="212725" y="326389"/>
                </a:lnTo>
                <a:lnTo>
                  <a:pt x="212267" y="326389"/>
                </a:lnTo>
                <a:lnTo>
                  <a:pt x="220065" y="323850"/>
                </a:lnTo>
                <a:lnTo>
                  <a:pt x="219608" y="323850"/>
                </a:lnTo>
                <a:lnTo>
                  <a:pt x="227241" y="321310"/>
                </a:lnTo>
                <a:lnTo>
                  <a:pt x="226796" y="321310"/>
                </a:lnTo>
                <a:lnTo>
                  <a:pt x="234264" y="318769"/>
                </a:lnTo>
                <a:lnTo>
                  <a:pt x="233832" y="318769"/>
                </a:lnTo>
                <a:lnTo>
                  <a:pt x="241109" y="316230"/>
                </a:lnTo>
                <a:lnTo>
                  <a:pt x="240690" y="316230"/>
                </a:lnTo>
                <a:lnTo>
                  <a:pt x="247776" y="312419"/>
                </a:lnTo>
                <a:lnTo>
                  <a:pt x="247370" y="312419"/>
                </a:lnTo>
                <a:lnTo>
                  <a:pt x="254241" y="308610"/>
                </a:lnTo>
                <a:lnTo>
                  <a:pt x="253847" y="308610"/>
                </a:lnTo>
                <a:lnTo>
                  <a:pt x="260515" y="304800"/>
                </a:lnTo>
                <a:lnTo>
                  <a:pt x="260134" y="304800"/>
                </a:lnTo>
                <a:lnTo>
                  <a:pt x="266585" y="299719"/>
                </a:lnTo>
                <a:lnTo>
                  <a:pt x="266217" y="299719"/>
                </a:lnTo>
                <a:lnTo>
                  <a:pt x="272427" y="295910"/>
                </a:lnTo>
                <a:lnTo>
                  <a:pt x="272072" y="295910"/>
                </a:lnTo>
                <a:lnTo>
                  <a:pt x="278028" y="290830"/>
                </a:lnTo>
                <a:lnTo>
                  <a:pt x="277698" y="290830"/>
                </a:lnTo>
                <a:lnTo>
                  <a:pt x="283400" y="285750"/>
                </a:lnTo>
                <a:lnTo>
                  <a:pt x="283082" y="285750"/>
                </a:lnTo>
                <a:lnTo>
                  <a:pt x="288531" y="279400"/>
                </a:lnTo>
                <a:lnTo>
                  <a:pt x="288226" y="280669"/>
                </a:lnTo>
                <a:lnTo>
                  <a:pt x="312377" y="280669"/>
                </a:lnTo>
                <a:lnTo>
                  <a:pt x="307848" y="287019"/>
                </a:lnTo>
                <a:lnTo>
                  <a:pt x="302679" y="292100"/>
                </a:lnTo>
                <a:lnTo>
                  <a:pt x="296938" y="298450"/>
                </a:lnTo>
                <a:lnTo>
                  <a:pt x="290575" y="304800"/>
                </a:lnTo>
                <a:lnTo>
                  <a:pt x="284619" y="309880"/>
                </a:lnTo>
                <a:lnTo>
                  <a:pt x="277685" y="314960"/>
                </a:lnTo>
                <a:lnTo>
                  <a:pt x="270865" y="320039"/>
                </a:lnTo>
                <a:lnTo>
                  <a:pt x="263804" y="325119"/>
                </a:lnTo>
                <a:lnTo>
                  <a:pt x="256933" y="328930"/>
                </a:lnTo>
                <a:lnTo>
                  <a:pt x="251658" y="331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56788" y="4104132"/>
            <a:ext cx="657225" cy="201295"/>
          </a:xfrm>
          <a:custGeom>
            <a:avLst/>
            <a:gdLst/>
            <a:ahLst/>
            <a:cxnLst/>
            <a:rect l="l" t="t" r="r" b="b"/>
            <a:pathLst>
              <a:path w="657225" h="201295">
                <a:moveTo>
                  <a:pt x="0" y="0"/>
                </a:moveTo>
                <a:lnTo>
                  <a:pt x="656843" y="0"/>
                </a:lnTo>
                <a:lnTo>
                  <a:pt x="656843" y="201167"/>
                </a:lnTo>
                <a:lnTo>
                  <a:pt x="0" y="2011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47224" y="4095165"/>
            <a:ext cx="676275" cy="219075"/>
          </a:xfrm>
          <a:custGeom>
            <a:avLst/>
            <a:gdLst/>
            <a:ahLst/>
            <a:cxnLst/>
            <a:rect l="l" t="t" r="r" b="b"/>
            <a:pathLst>
              <a:path w="676275" h="219075">
                <a:moveTo>
                  <a:pt x="676275" y="219075"/>
                </a:moveTo>
                <a:lnTo>
                  <a:pt x="0" y="219075"/>
                </a:lnTo>
                <a:lnTo>
                  <a:pt x="0" y="0"/>
                </a:lnTo>
                <a:lnTo>
                  <a:pt x="676275" y="0"/>
                </a:lnTo>
                <a:lnTo>
                  <a:pt x="676275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200025"/>
                </a:lnTo>
                <a:lnTo>
                  <a:pt x="9525" y="200025"/>
                </a:lnTo>
                <a:lnTo>
                  <a:pt x="19050" y="209550"/>
                </a:lnTo>
                <a:lnTo>
                  <a:pt x="676275" y="209550"/>
                </a:lnTo>
                <a:lnTo>
                  <a:pt x="676275" y="219075"/>
                </a:lnTo>
                <a:close/>
              </a:path>
              <a:path w="676275" h="21907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676275" h="219075">
                <a:moveTo>
                  <a:pt x="657225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657225" y="9525"/>
                </a:lnTo>
                <a:lnTo>
                  <a:pt x="657225" y="19050"/>
                </a:lnTo>
                <a:close/>
              </a:path>
              <a:path w="676275" h="219075">
                <a:moveTo>
                  <a:pt x="657225" y="209550"/>
                </a:moveTo>
                <a:lnTo>
                  <a:pt x="657225" y="9525"/>
                </a:lnTo>
                <a:lnTo>
                  <a:pt x="666750" y="19050"/>
                </a:lnTo>
                <a:lnTo>
                  <a:pt x="676275" y="19050"/>
                </a:lnTo>
                <a:lnTo>
                  <a:pt x="676275" y="200025"/>
                </a:lnTo>
                <a:lnTo>
                  <a:pt x="666750" y="200025"/>
                </a:lnTo>
                <a:lnTo>
                  <a:pt x="657225" y="209550"/>
                </a:lnTo>
                <a:close/>
              </a:path>
              <a:path w="676275" h="219075">
                <a:moveTo>
                  <a:pt x="676275" y="19050"/>
                </a:moveTo>
                <a:lnTo>
                  <a:pt x="666750" y="19050"/>
                </a:lnTo>
                <a:lnTo>
                  <a:pt x="657225" y="9525"/>
                </a:lnTo>
                <a:lnTo>
                  <a:pt x="676275" y="9525"/>
                </a:lnTo>
                <a:lnTo>
                  <a:pt x="676275" y="19050"/>
                </a:lnTo>
                <a:close/>
              </a:path>
              <a:path w="676275" h="219075">
                <a:moveTo>
                  <a:pt x="19050" y="209550"/>
                </a:moveTo>
                <a:lnTo>
                  <a:pt x="9525" y="200025"/>
                </a:lnTo>
                <a:lnTo>
                  <a:pt x="19050" y="200025"/>
                </a:lnTo>
                <a:lnTo>
                  <a:pt x="19050" y="209550"/>
                </a:lnTo>
                <a:close/>
              </a:path>
              <a:path w="676275" h="219075">
                <a:moveTo>
                  <a:pt x="657225" y="209550"/>
                </a:moveTo>
                <a:lnTo>
                  <a:pt x="19050" y="209550"/>
                </a:lnTo>
                <a:lnTo>
                  <a:pt x="19050" y="200025"/>
                </a:lnTo>
                <a:lnTo>
                  <a:pt x="657225" y="200025"/>
                </a:lnTo>
                <a:lnTo>
                  <a:pt x="657225" y="209550"/>
                </a:lnTo>
                <a:close/>
              </a:path>
              <a:path w="676275" h="219075">
                <a:moveTo>
                  <a:pt x="676275" y="209550"/>
                </a:moveTo>
                <a:lnTo>
                  <a:pt x="657225" y="209550"/>
                </a:lnTo>
                <a:lnTo>
                  <a:pt x="666750" y="200025"/>
                </a:lnTo>
                <a:lnTo>
                  <a:pt x="676275" y="200025"/>
                </a:lnTo>
                <a:lnTo>
                  <a:pt x="676275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32923" y="4631029"/>
            <a:ext cx="833755" cy="76200"/>
          </a:xfrm>
          <a:custGeom>
            <a:avLst/>
            <a:gdLst/>
            <a:ahLst/>
            <a:cxnLst/>
            <a:rect l="l" t="t" r="r" b="b"/>
            <a:pathLst>
              <a:path w="833754" h="76200">
                <a:moveTo>
                  <a:pt x="757770" y="76187"/>
                </a:moveTo>
                <a:lnTo>
                  <a:pt x="757423" y="46026"/>
                </a:lnTo>
                <a:lnTo>
                  <a:pt x="776477" y="45808"/>
                </a:lnTo>
                <a:lnTo>
                  <a:pt x="776287" y="29933"/>
                </a:lnTo>
                <a:lnTo>
                  <a:pt x="757238" y="29933"/>
                </a:lnTo>
                <a:lnTo>
                  <a:pt x="756894" y="0"/>
                </a:lnTo>
                <a:lnTo>
                  <a:pt x="818519" y="29933"/>
                </a:lnTo>
                <a:lnTo>
                  <a:pt x="776287" y="29933"/>
                </a:lnTo>
                <a:lnTo>
                  <a:pt x="757241" y="30151"/>
                </a:lnTo>
                <a:lnTo>
                  <a:pt x="818967" y="30151"/>
                </a:lnTo>
                <a:lnTo>
                  <a:pt x="833526" y="37223"/>
                </a:lnTo>
                <a:lnTo>
                  <a:pt x="757770" y="76187"/>
                </a:lnTo>
                <a:close/>
              </a:path>
              <a:path w="833754" h="76200">
                <a:moveTo>
                  <a:pt x="757423" y="46026"/>
                </a:moveTo>
                <a:lnTo>
                  <a:pt x="757241" y="30151"/>
                </a:lnTo>
                <a:lnTo>
                  <a:pt x="776287" y="29933"/>
                </a:lnTo>
                <a:lnTo>
                  <a:pt x="776477" y="45808"/>
                </a:lnTo>
                <a:lnTo>
                  <a:pt x="757423" y="46026"/>
                </a:lnTo>
                <a:close/>
              </a:path>
              <a:path w="833754" h="76200">
                <a:moveTo>
                  <a:pt x="177" y="54686"/>
                </a:moveTo>
                <a:lnTo>
                  <a:pt x="0" y="38811"/>
                </a:lnTo>
                <a:lnTo>
                  <a:pt x="757241" y="30151"/>
                </a:lnTo>
                <a:lnTo>
                  <a:pt x="757423" y="46026"/>
                </a:lnTo>
                <a:lnTo>
                  <a:pt x="177" y="54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67787" y="4635309"/>
            <a:ext cx="918210" cy="76200"/>
          </a:xfrm>
          <a:custGeom>
            <a:avLst/>
            <a:gdLst/>
            <a:ahLst/>
            <a:cxnLst/>
            <a:rect l="l" t="t" r="r" b="b"/>
            <a:pathLst>
              <a:path w="918210" h="76200">
                <a:moveTo>
                  <a:pt x="75996" y="76200"/>
                </a:moveTo>
                <a:lnTo>
                  <a:pt x="0" y="37706"/>
                </a:lnTo>
                <a:lnTo>
                  <a:pt x="76390" y="0"/>
                </a:lnTo>
                <a:lnTo>
                  <a:pt x="76235" y="30060"/>
                </a:lnTo>
                <a:lnTo>
                  <a:pt x="57188" y="30060"/>
                </a:lnTo>
                <a:lnTo>
                  <a:pt x="57099" y="45935"/>
                </a:lnTo>
                <a:lnTo>
                  <a:pt x="76152" y="46034"/>
                </a:lnTo>
                <a:lnTo>
                  <a:pt x="75996" y="76200"/>
                </a:lnTo>
                <a:close/>
              </a:path>
              <a:path w="918210" h="76200">
                <a:moveTo>
                  <a:pt x="76152" y="46034"/>
                </a:moveTo>
                <a:lnTo>
                  <a:pt x="57099" y="45935"/>
                </a:lnTo>
                <a:lnTo>
                  <a:pt x="57188" y="30060"/>
                </a:lnTo>
                <a:lnTo>
                  <a:pt x="76234" y="30159"/>
                </a:lnTo>
                <a:lnTo>
                  <a:pt x="76152" y="46034"/>
                </a:lnTo>
                <a:close/>
              </a:path>
              <a:path w="918210" h="76200">
                <a:moveTo>
                  <a:pt x="76234" y="30159"/>
                </a:moveTo>
                <a:lnTo>
                  <a:pt x="57188" y="30060"/>
                </a:lnTo>
                <a:lnTo>
                  <a:pt x="76235" y="30060"/>
                </a:lnTo>
                <a:close/>
              </a:path>
              <a:path w="918210" h="76200">
                <a:moveTo>
                  <a:pt x="917536" y="50406"/>
                </a:moveTo>
                <a:lnTo>
                  <a:pt x="76152" y="46034"/>
                </a:lnTo>
                <a:lnTo>
                  <a:pt x="76234" y="30159"/>
                </a:lnTo>
                <a:lnTo>
                  <a:pt x="917613" y="34531"/>
                </a:lnTo>
                <a:lnTo>
                  <a:pt x="917536" y="50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60643" y="2845777"/>
            <a:ext cx="0" cy="1827530"/>
          </a:xfrm>
          <a:custGeom>
            <a:avLst/>
            <a:gdLst/>
            <a:ahLst/>
            <a:cxnLst/>
            <a:rect l="l" t="t" r="r" b="b"/>
            <a:pathLst>
              <a:path w="0" h="1827529">
                <a:moveTo>
                  <a:pt x="0" y="0"/>
                </a:moveTo>
                <a:lnTo>
                  <a:pt x="0" y="1827263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63024" y="4209465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 h="0">
                <a:moveTo>
                  <a:pt x="0" y="0"/>
                </a:moveTo>
                <a:lnTo>
                  <a:pt x="582612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50324" y="2852153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 h="0">
                <a:moveTo>
                  <a:pt x="0" y="0"/>
                </a:moveTo>
                <a:lnTo>
                  <a:pt x="422275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58262" y="3398253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 h="0">
                <a:moveTo>
                  <a:pt x="0" y="0"/>
                </a:moveTo>
                <a:lnTo>
                  <a:pt x="382117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73196" y="3398253"/>
            <a:ext cx="1137920" cy="0"/>
          </a:xfrm>
          <a:custGeom>
            <a:avLst/>
            <a:gdLst/>
            <a:ahLst/>
            <a:cxnLst/>
            <a:rect l="l" t="t" r="r" b="b"/>
            <a:pathLst>
              <a:path w="1137920" h="0">
                <a:moveTo>
                  <a:pt x="0" y="0"/>
                </a:moveTo>
                <a:lnTo>
                  <a:pt x="1137691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23500" y="4203115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 h="0">
                <a:moveTo>
                  <a:pt x="0" y="0"/>
                </a:moveTo>
                <a:lnTo>
                  <a:pt x="230187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66450" y="4193590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66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47515" y="4058526"/>
            <a:ext cx="204470" cy="151130"/>
          </a:xfrm>
          <a:custGeom>
            <a:avLst/>
            <a:gdLst/>
            <a:ahLst/>
            <a:cxnLst/>
            <a:rect l="l" t="t" r="r" b="b"/>
            <a:pathLst>
              <a:path w="204470" h="151129">
                <a:moveTo>
                  <a:pt x="9169" y="151066"/>
                </a:moveTo>
                <a:lnTo>
                  <a:pt x="0" y="138112"/>
                </a:lnTo>
                <a:lnTo>
                  <a:pt x="195262" y="0"/>
                </a:lnTo>
                <a:lnTo>
                  <a:pt x="204431" y="12953"/>
                </a:lnTo>
                <a:lnTo>
                  <a:pt x="9169" y="151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10887" y="3398253"/>
            <a:ext cx="0" cy="398780"/>
          </a:xfrm>
          <a:custGeom>
            <a:avLst/>
            <a:gdLst/>
            <a:ahLst/>
            <a:cxnLst/>
            <a:rect l="l" t="t" r="r" b="b"/>
            <a:pathLst>
              <a:path w="0" h="398779">
                <a:moveTo>
                  <a:pt x="0" y="0"/>
                </a:moveTo>
                <a:lnTo>
                  <a:pt x="0" y="39846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05961" y="3778459"/>
            <a:ext cx="1005205" cy="0"/>
          </a:xfrm>
          <a:custGeom>
            <a:avLst/>
            <a:gdLst/>
            <a:ahLst/>
            <a:cxnLst/>
            <a:rect l="l" t="t" r="r" b="b"/>
            <a:pathLst>
              <a:path w="1005204" h="0">
                <a:moveTo>
                  <a:pt x="0" y="0"/>
                </a:moveTo>
                <a:lnTo>
                  <a:pt x="1004963" y="0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75837" y="3772903"/>
            <a:ext cx="50800" cy="332105"/>
          </a:xfrm>
          <a:custGeom>
            <a:avLst/>
            <a:gdLst/>
            <a:ahLst/>
            <a:cxnLst/>
            <a:rect l="l" t="t" r="r" b="b"/>
            <a:pathLst>
              <a:path w="50800" h="332104">
                <a:moveTo>
                  <a:pt x="33337" y="293687"/>
                </a:moveTo>
                <a:lnTo>
                  <a:pt x="17462" y="293687"/>
                </a:lnTo>
                <a:lnTo>
                  <a:pt x="17462" y="0"/>
                </a:lnTo>
                <a:lnTo>
                  <a:pt x="33337" y="0"/>
                </a:lnTo>
                <a:lnTo>
                  <a:pt x="33337" y="293687"/>
                </a:lnTo>
                <a:close/>
              </a:path>
              <a:path w="50800" h="332104">
                <a:moveTo>
                  <a:pt x="25400" y="331787"/>
                </a:moveTo>
                <a:lnTo>
                  <a:pt x="0" y="255587"/>
                </a:lnTo>
                <a:lnTo>
                  <a:pt x="17462" y="255587"/>
                </a:lnTo>
                <a:lnTo>
                  <a:pt x="17462" y="293687"/>
                </a:lnTo>
                <a:lnTo>
                  <a:pt x="38100" y="293687"/>
                </a:lnTo>
                <a:lnTo>
                  <a:pt x="25400" y="331787"/>
                </a:lnTo>
                <a:close/>
              </a:path>
              <a:path w="50800" h="332104">
                <a:moveTo>
                  <a:pt x="38100" y="293687"/>
                </a:moveTo>
                <a:lnTo>
                  <a:pt x="33337" y="293687"/>
                </a:lnTo>
                <a:lnTo>
                  <a:pt x="33337" y="255587"/>
                </a:lnTo>
                <a:lnTo>
                  <a:pt x="50800" y="255587"/>
                </a:lnTo>
                <a:lnTo>
                  <a:pt x="38100" y="293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09150" y="2852153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862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25075" y="2860090"/>
            <a:ext cx="0" cy="530225"/>
          </a:xfrm>
          <a:custGeom>
            <a:avLst/>
            <a:gdLst/>
            <a:ahLst/>
            <a:cxnLst/>
            <a:rect l="l" t="t" r="r" b="b"/>
            <a:pathLst>
              <a:path w="0" h="530225">
                <a:moveTo>
                  <a:pt x="0" y="0"/>
                </a:moveTo>
                <a:lnTo>
                  <a:pt x="0" y="5302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162452" y="2732455"/>
            <a:ext cx="17208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54514" y="3827830"/>
            <a:ext cx="12700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6039" y="3834180"/>
            <a:ext cx="13843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24389" y="3850055"/>
            <a:ext cx="14922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03864" y="4231055"/>
            <a:ext cx="13843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02785" y="4191209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804" y="0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859239" y="3395713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62185" y="4276775"/>
            <a:ext cx="337185" cy="525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70"/>
              </a:lnSpc>
              <a:spcBef>
                <a:spcPts val="100"/>
              </a:spcBef>
            </a:pPr>
            <a:r>
              <a:rPr dirty="0" sz="1800" spc="10" b="1" i="1">
                <a:latin typeface="Times New Roman"/>
                <a:cs typeface="Times New Roman"/>
              </a:rPr>
              <a:t>R</a:t>
            </a:r>
            <a:r>
              <a:rPr dirty="0" baseline="-16908" sz="1725" spc="15" b="1">
                <a:latin typeface="Times New Roman"/>
                <a:cs typeface="Times New Roman"/>
              </a:rPr>
              <a:t>W</a:t>
            </a:r>
            <a:endParaRPr baseline="-16908" sz="1725">
              <a:latin typeface="Times New Roman"/>
              <a:cs typeface="Times New Roman"/>
            </a:endParaRPr>
          </a:p>
          <a:p>
            <a:pPr marL="158750">
              <a:lnSpc>
                <a:spcPts val="1964"/>
              </a:lnSpc>
            </a:pPr>
            <a:r>
              <a:rPr dirty="0" sz="1800" b="1" i="1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62884" y="4105655"/>
            <a:ext cx="323215" cy="195580"/>
          </a:xfrm>
          <a:custGeom>
            <a:avLst/>
            <a:gdLst/>
            <a:ahLst/>
            <a:cxnLst/>
            <a:rect l="l" t="t" r="r" b="b"/>
            <a:pathLst>
              <a:path w="323214" h="195579">
                <a:moveTo>
                  <a:pt x="0" y="0"/>
                </a:moveTo>
                <a:lnTo>
                  <a:pt x="323088" y="0"/>
                </a:lnTo>
                <a:lnTo>
                  <a:pt x="323088" y="195072"/>
                </a:lnTo>
                <a:lnTo>
                  <a:pt x="0" y="19507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47844" y="3653028"/>
            <a:ext cx="791210" cy="361315"/>
          </a:xfrm>
          <a:custGeom>
            <a:avLst/>
            <a:gdLst/>
            <a:ahLst/>
            <a:cxnLst/>
            <a:rect l="l" t="t" r="r" b="b"/>
            <a:pathLst>
              <a:path w="791210" h="361314">
                <a:moveTo>
                  <a:pt x="592835" y="361188"/>
                </a:moveTo>
                <a:lnTo>
                  <a:pt x="592835" y="271272"/>
                </a:lnTo>
                <a:lnTo>
                  <a:pt x="0" y="271272"/>
                </a:lnTo>
                <a:lnTo>
                  <a:pt x="99059" y="179832"/>
                </a:lnTo>
                <a:lnTo>
                  <a:pt x="0" y="89916"/>
                </a:lnTo>
                <a:lnTo>
                  <a:pt x="592835" y="89916"/>
                </a:lnTo>
                <a:lnTo>
                  <a:pt x="592835" y="0"/>
                </a:lnTo>
                <a:lnTo>
                  <a:pt x="790955" y="179832"/>
                </a:lnTo>
                <a:lnTo>
                  <a:pt x="592835" y="36118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34991" y="3642652"/>
            <a:ext cx="812165" cy="382270"/>
          </a:xfrm>
          <a:custGeom>
            <a:avLst/>
            <a:gdLst/>
            <a:ahLst/>
            <a:cxnLst/>
            <a:rect l="l" t="t" r="r" b="b"/>
            <a:pathLst>
              <a:path w="812164" h="382270">
                <a:moveTo>
                  <a:pt x="601662" y="100863"/>
                </a:moveTo>
                <a:lnTo>
                  <a:pt x="601662" y="0"/>
                </a:lnTo>
                <a:lnTo>
                  <a:pt x="613499" y="10769"/>
                </a:lnTo>
                <a:lnTo>
                  <a:pt x="611187" y="10769"/>
                </a:lnTo>
                <a:lnTo>
                  <a:pt x="603224" y="14300"/>
                </a:lnTo>
                <a:lnTo>
                  <a:pt x="611187" y="21545"/>
                </a:lnTo>
                <a:lnTo>
                  <a:pt x="611187" y="96100"/>
                </a:lnTo>
                <a:lnTo>
                  <a:pt x="606425" y="96100"/>
                </a:lnTo>
                <a:lnTo>
                  <a:pt x="601662" y="100863"/>
                </a:lnTo>
                <a:close/>
              </a:path>
              <a:path w="812164" h="382270">
                <a:moveTo>
                  <a:pt x="611187" y="21545"/>
                </a:moveTo>
                <a:lnTo>
                  <a:pt x="603224" y="14300"/>
                </a:lnTo>
                <a:lnTo>
                  <a:pt x="611187" y="10769"/>
                </a:lnTo>
                <a:lnTo>
                  <a:pt x="611187" y="21545"/>
                </a:lnTo>
                <a:close/>
              </a:path>
              <a:path w="812164" h="382270">
                <a:moveTo>
                  <a:pt x="797389" y="190957"/>
                </a:moveTo>
                <a:lnTo>
                  <a:pt x="611187" y="21545"/>
                </a:lnTo>
                <a:lnTo>
                  <a:pt x="611187" y="10769"/>
                </a:lnTo>
                <a:lnTo>
                  <a:pt x="613499" y="10769"/>
                </a:lnTo>
                <a:lnTo>
                  <a:pt x="807676" y="187439"/>
                </a:lnTo>
                <a:lnTo>
                  <a:pt x="801255" y="187439"/>
                </a:lnTo>
                <a:lnTo>
                  <a:pt x="797389" y="190957"/>
                </a:lnTo>
                <a:close/>
              </a:path>
              <a:path w="812164" h="382270">
                <a:moveTo>
                  <a:pt x="104248" y="190957"/>
                </a:moveTo>
                <a:lnTo>
                  <a:pt x="0" y="96100"/>
                </a:lnTo>
                <a:lnTo>
                  <a:pt x="601662" y="96100"/>
                </a:lnTo>
                <a:lnTo>
                  <a:pt x="601662" y="97345"/>
                </a:lnTo>
                <a:lnTo>
                  <a:pt x="15506" y="97345"/>
                </a:lnTo>
                <a:lnTo>
                  <a:pt x="12306" y="105625"/>
                </a:lnTo>
                <a:lnTo>
                  <a:pt x="24608" y="105625"/>
                </a:lnTo>
                <a:lnTo>
                  <a:pt x="114535" y="187439"/>
                </a:lnTo>
                <a:lnTo>
                  <a:pt x="108115" y="187439"/>
                </a:lnTo>
                <a:lnTo>
                  <a:pt x="104248" y="190957"/>
                </a:lnTo>
                <a:close/>
              </a:path>
              <a:path w="812164" h="382270">
                <a:moveTo>
                  <a:pt x="611187" y="100863"/>
                </a:moveTo>
                <a:lnTo>
                  <a:pt x="601662" y="100863"/>
                </a:lnTo>
                <a:lnTo>
                  <a:pt x="606425" y="96100"/>
                </a:lnTo>
                <a:lnTo>
                  <a:pt x="611187" y="96100"/>
                </a:lnTo>
                <a:lnTo>
                  <a:pt x="611187" y="100863"/>
                </a:lnTo>
                <a:close/>
              </a:path>
              <a:path w="812164" h="382270">
                <a:moveTo>
                  <a:pt x="24608" y="105625"/>
                </a:moveTo>
                <a:lnTo>
                  <a:pt x="12306" y="105625"/>
                </a:lnTo>
                <a:lnTo>
                  <a:pt x="15506" y="97345"/>
                </a:lnTo>
                <a:lnTo>
                  <a:pt x="24608" y="105625"/>
                </a:lnTo>
                <a:close/>
              </a:path>
              <a:path w="812164" h="382270">
                <a:moveTo>
                  <a:pt x="611187" y="105625"/>
                </a:moveTo>
                <a:lnTo>
                  <a:pt x="24608" y="105625"/>
                </a:lnTo>
                <a:lnTo>
                  <a:pt x="15506" y="97345"/>
                </a:lnTo>
                <a:lnTo>
                  <a:pt x="601662" y="97345"/>
                </a:lnTo>
                <a:lnTo>
                  <a:pt x="601662" y="100863"/>
                </a:lnTo>
                <a:lnTo>
                  <a:pt x="611187" y="100863"/>
                </a:lnTo>
                <a:lnTo>
                  <a:pt x="611187" y="105625"/>
                </a:lnTo>
                <a:close/>
              </a:path>
              <a:path w="812164" h="382270">
                <a:moveTo>
                  <a:pt x="108115" y="194475"/>
                </a:moveTo>
                <a:lnTo>
                  <a:pt x="104248" y="190957"/>
                </a:lnTo>
                <a:lnTo>
                  <a:pt x="108115" y="187439"/>
                </a:lnTo>
                <a:lnTo>
                  <a:pt x="108115" y="194475"/>
                </a:lnTo>
                <a:close/>
              </a:path>
              <a:path w="812164" h="382270">
                <a:moveTo>
                  <a:pt x="114535" y="194475"/>
                </a:moveTo>
                <a:lnTo>
                  <a:pt x="108115" y="194475"/>
                </a:lnTo>
                <a:lnTo>
                  <a:pt x="108115" y="187439"/>
                </a:lnTo>
                <a:lnTo>
                  <a:pt x="114535" y="187439"/>
                </a:lnTo>
                <a:lnTo>
                  <a:pt x="118402" y="190957"/>
                </a:lnTo>
                <a:lnTo>
                  <a:pt x="114535" y="194475"/>
                </a:lnTo>
                <a:close/>
              </a:path>
              <a:path w="812164" h="382270">
                <a:moveTo>
                  <a:pt x="801255" y="194475"/>
                </a:moveTo>
                <a:lnTo>
                  <a:pt x="797389" y="190957"/>
                </a:lnTo>
                <a:lnTo>
                  <a:pt x="801255" y="187439"/>
                </a:lnTo>
                <a:lnTo>
                  <a:pt x="801255" y="194475"/>
                </a:lnTo>
                <a:close/>
              </a:path>
              <a:path w="812164" h="382270">
                <a:moveTo>
                  <a:pt x="807676" y="194475"/>
                </a:moveTo>
                <a:lnTo>
                  <a:pt x="801255" y="194475"/>
                </a:lnTo>
                <a:lnTo>
                  <a:pt x="801255" y="187439"/>
                </a:lnTo>
                <a:lnTo>
                  <a:pt x="807676" y="187439"/>
                </a:lnTo>
                <a:lnTo>
                  <a:pt x="811542" y="190957"/>
                </a:lnTo>
                <a:lnTo>
                  <a:pt x="807676" y="194475"/>
                </a:lnTo>
                <a:close/>
              </a:path>
              <a:path w="812164" h="382270">
                <a:moveTo>
                  <a:pt x="601662" y="285813"/>
                </a:moveTo>
                <a:lnTo>
                  <a:pt x="0" y="285813"/>
                </a:lnTo>
                <a:lnTo>
                  <a:pt x="104248" y="190957"/>
                </a:lnTo>
                <a:lnTo>
                  <a:pt x="108115" y="194475"/>
                </a:lnTo>
                <a:lnTo>
                  <a:pt x="114535" y="194475"/>
                </a:lnTo>
                <a:lnTo>
                  <a:pt x="24608" y="276288"/>
                </a:lnTo>
                <a:lnTo>
                  <a:pt x="12306" y="276288"/>
                </a:lnTo>
                <a:lnTo>
                  <a:pt x="15506" y="284568"/>
                </a:lnTo>
                <a:lnTo>
                  <a:pt x="601662" y="284568"/>
                </a:lnTo>
                <a:lnTo>
                  <a:pt x="601662" y="285813"/>
                </a:lnTo>
                <a:close/>
              </a:path>
              <a:path w="812164" h="382270">
                <a:moveTo>
                  <a:pt x="613513" y="371132"/>
                </a:moveTo>
                <a:lnTo>
                  <a:pt x="611187" y="371132"/>
                </a:lnTo>
                <a:lnTo>
                  <a:pt x="611187" y="360369"/>
                </a:lnTo>
                <a:lnTo>
                  <a:pt x="797389" y="190957"/>
                </a:lnTo>
                <a:lnTo>
                  <a:pt x="801255" y="194475"/>
                </a:lnTo>
                <a:lnTo>
                  <a:pt x="807676" y="194475"/>
                </a:lnTo>
                <a:lnTo>
                  <a:pt x="613513" y="371132"/>
                </a:lnTo>
                <a:close/>
              </a:path>
              <a:path w="812164" h="382270">
                <a:moveTo>
                  <a:pt x="15506" y="284568"/>
                </a:moveTo>
                <a:lnTo>
                  <a:pt x="12306" y="276288"/>
                </a:lnTo>
                <a:lnTo>
                  <a:pt x="24608" y="276288"/>
                </a:lnTo>
                <a:lnTo>
                  <a:pt x="15506" y="284568"/>
                </a:lnTo>
                <a:close/>
              </a:path>
              <a:path w="812164" h="382270">
                <a:moveTo>
                  <a:pt x="601662" y="284568"/>
                </a:moveTo>
                <a:lnTo>
                  <a:pt x="15506" y="284568"/>
                </a:lnTo>
                <a:lnTo>
                  <a:pt x="24608" y="276288"/>
                </a:lnTo>
                <a:lnTo>
                  <a:pt x="611187" y="276288"/>
                </a:lnTo>
                <a:lnTo>
                  <a:pt x="611187" y="281050"/>
                </a:lnTo>
                <a:lnTo>
                  <a:pt x="601662" y="281050"/>
                </a:lnTo>
                <a:lnTo>
                  <a:pt x="601662" y="284568"/>
                </a:lnTo>
                <a:close/>
              </a:path>
              <a:path w="812164" h="382270">
                <a:moveTo>
                  <a:pt x="601662" y="381914"/>
                </a:moveTo>
                <a:lnTo>
                  <a:pt x="601662" y="281050"/>
                </a:lnTo>
                <a:lnTo>
                  <a:pt x="606425" y="285813"/>
                </a:lnTo>
                <a:lnTo>
                  <a:pt x="611187" y="285813"/>
                </a:lnTo>
                <a:lnTo>
                  <a:pt x="611187" y="360369"/>
                </a:lnTo>
                <a:lnTo>
                  <a:pt x="603224" y="367614"/>
                </a:lnTo>
                <a:lnTo>
                  <a:pt x="611187" y="371132"/>
                </a:lnTo>
                <a:lnTo>
                  <a:pt x="613513" y="371132"/>
                </a:lnTo>
                <a:lnTo>
                  <a:pt x="601662" y="381914"/>
                </a:lnTo>
                <a:close/>
              </a:path>
              <a:path w="812164" h="382270">
                <a:moveTo>
                  <a:pt x="611187" y="285813"/>
                </a:moveTo>
                <a:lnTo>
                  <a:pt x="606425" y="285813"/>
                </a:lnTo>
                <a:lnTo>
                  <a:pt x="601662" y="281050"/>
                </a:lnTo>
                <a:lnTo>
                  <a:pt x="611187" y="281050"/>
                </a:lnTo>
                <a:lnTo>
                  <a:pt x="611187" y="285813"/>
                </a:lnTo>
                <a:close/>
              </a:path>
              <a:path w="812164" h="382270">
                <a:moveTo>
                  <a:pt x="611187" y="371132"/>
                </a:moveTo>
                <a:lnTo>
                  <a:pt x="603224" y="367614"/>
                </a:lnTo>
                <a:lnTo>
                  <a:pt x="611187" y="360369"/>
                </a:lnTo>
                <a:lnTo>
                  <a:pt x="611187" y="371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27376" y="3356343"/>
            <a:ext cx="70573" cy="6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90188" y="3359200"/>
            <a:ext cx="69811" cy="6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25851" y="4173905"/>
            <a:ext cx="69240" cy="69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51397" y="2718168"/>
            <a:ext cx="347980" cy="350520"/>
          </a:xfrm>
          <a:custGeom>
            <a:avLst/>
            <a:gdLst/>
            <a:ahLst/>
            <a:cxnLst/>
            <a:rect l="l" t="t" r="r" b="b"/>
            <a:pathLst>
              <a:path w="347979" h="350519">
                <a:moveTo>
                  <a:pt x="182524" y="350519"/>
                </a:moveTo>
                <a:lnTo>
                  <a:pt x="165125" y="350519"/>
                </a:lnTo>
                <a:lnTo>
                  <a:pt x="139026" y="346710"/>
                </a:lnTo>
                <a:lnTo>
                  <a:pt x="98221" y="332739"/>
                </a:lnTo>
                <a:lnTo>
                  <a:pt x="76784" y="320039"/>
                </a:lnTo>
                <a:lnTo>
                  <a:pt x="69595" y="314960"/>
                </a:lnTo>
                <a:lnTo>
                  <a:pt x="63042" y="309880"/>
                </a:lnTo>
                <a:lnTo>
                  <a:pt x="56743" y="304800"/>
                </a:lnTo>
                <a:lnTo>
                  <a:pt x="50723" y="298450"/>
                </a:lnTo>
                <a:lnTo>
                  <a:pt x="45275" y="293369"/>
                </a:lnTo>
                <a:lnTo>
                  <a:pt x="39522" y="285750"/>
                </a:lnTo>
                <a:lnTo>
                  <a:pt x="34378" y="279400"/>
                </a:lnTo>
                <a:lnTo>
                  <a:pt x="29540" y="273050"/>
                </a:lnTo>
                <a:lnTo>
                  <a:pt x="10617" y="234950"/>
                </a:lnTo>
                <a:lnTo>
                  <a:pt x="914" y="193039"/>
                </a:lnTo>
                <a:lnTo>
                  <a:pt x="0" y="175260"/>
                </a:lnTo>
                <a:lnTo>
                  <a:pt x="215" y="166369"/>
                </a:lnTo>
                <a:lnTo>
                  <a:pt x="7734" y="123189"/>
                </a:lnTo>
                <a:lnTo>
                  <a:pt x="25031" y="83819"/>
                </a:lnTo>
                <a:lnTo>
                  <a:pt x="51041" y="50800"/>
                </a:lnTo>
                <a:lnTo>
                  <a:pt x="56743" y="45719"/>
                </a:lnTo>
                <a:lnTo>
                  <a:pt x="63042" y="39369"/>
                </a:lnTo>
                <a:lnTo>
                  <a:pt x="98640" y="16510"/>
                </a:lnTo>
                <a:lnTo>
                  <a:pt x="122339" y="7619"/>
                </a:lnTo>
                <a:lnTo>
                  <a:pt x="130136" y="5080"/>
                </a:lnTo>
                <a:lnTo>
                  <a:pt x="139026" y="2539"/>
                </a:lnTo>
                <a:lnTo>
                  <a:pt x="156298" y="0"/>
                </a:lnTo>
                <a:lnTo>
                  <a:pt x="191363" y="0"/>
                </a:lnTo>
                <a:lnTo>
                  <a:pt x="233845" y="10160"/>
                </a:lnTo>
                <a:lnTo>
                  <a:pt x="254165" y="19050"/>
                </a:lnTo>
                <a:lnTo>
                  <a:pt x="158241" y="19050"/>
                </a:lnTo>
                <a:lnTo>
                  <a:pt x="150025" y="20319"/>
                </a:lnTo>
                <a:lnTo>
                  <a:pt x="150494" y="20319"/>
                </a:lnTo>
                <a:lnTo>
                  <a:pt x="142405" y="21589"/>
                </a:lnTo>
                <a:lnTo>
                  <a:pt x="142875" y="21589"/>
                </a:lnTo>
                <a:lnTo>
                  <a:pt x="134924" y="22860"/>
                </a:lnTo>
                <a:lnTo>
                  <a:pt x="135394" y="22860"/>
                </a:lnTo>
                <a:lnTo>
                  <a:pt x="127596" y="25400"/>
                </a:lnTo>
                <a:lnTo>
                  <a:pt x="128054" y="25400"/>
                </a:lnTo>
                <a:lnTo>
                  <a:pt x="120408" y="27939"/>
                </a:lnTo>
                <a:lnTo>
                  <a:pt x="120853" y="27939"/>
                </a:lnTo>
                <a:lnTo>
                  <a:pt x="113398" y="30480"/>
                </a:lnTo>
                <a:lnTo>
                  <a:pt x="113830" y="30480"/>
                </a:lnTo>
                <a:lnTo>
                  <a:pt x="106552" y="34289"/>
                </a:lnTo>
                <a:lnTo>
                  <a:pt x="106972" y="34289"/>
                </a:lnTo>
                <a:lnTo>
                  <a:pt x="99885" y="36830"/>
                </a:lnTo>
                <a:lnTo>
                  <a:pt x="100291" y="36830"/>
                </a:lnTo>
                <a:lnTo>
                  <a:pt x="93408" y="40639"/>
                </a:lnTo>
                <a:lnTo>
                  <a:pt x="93802" y="40639"/>
                </a:lnTo>
                <a:lnTo>
                  <a:pt x="88801" y="44450"/>
                </a:lnTo>
                <a:lnTo>
                  <a:pt x="87515" y="44450"/>
                </a:lnTo>
                <a:lnTo>
                  <a:pt x="81076" y="49530"/>
                </a:lnTo>
                <a:lnTo>
                  <a:pt x="81445" y="49530"/>
                </a:lnTo>
                <a:lnTo>
                  <a:pt x="76787" y="53339"/>
                </a:lnTo>
                <a:lnTo>
                  <a:pt x="75590" y="53339"/>
                </a:lnTo>
                <a:lnTo>
                  <a:pt x="70815" y="58419"/>
                </a:lnTo>
                <a:lnTo>
                  <a:pt x="69964" y="58419"/>
                </a:lnTo>
                <a:lnTo>
                  <a:pt x="65392" y="63500"/>
                </a:lnTo>
                <a:lnTo>
                  <a:pt x="64566" y="63500"/>
                </a:lnTo>
                <a:lnTo>
                  <a:pt x="59131" y="69850"/>
                </a:lnTo>
                <a:lnTo>
                  <a:pt x="59435" y="69850"/>
                </a:lnTo>
                <a:lnTo>
                  <a:pt x="54267" y="74930"/>
                </a:lnTo>
                <a:lnTo>
                  <a:pt x="54559" y="74930"/>
                </a:lnTo>
                <a:lnTo>
                  <a:pt x="49682" y="81280"/>
                </a:lnTo>
                <a:lnTo>
                  <a:pt x="49949" y="81280"/>
                </a:lnTo>
                <a:lnTo>
                  <a:pt x="45377" y="87630"/>
                </a:lnTo>
                <a:lnTo>
                  <a:pt x="45618" y="87630"/>
                </a:lnTo>
                <a:lnTo>
                  <a:pt x="41351" y="93980"/>
                </a:lnTo>
                <a:lnTo>
                  <a:pt x="41592" y="93980"/>
                </a:lnTo>
                <a:lnTo>
                  <a:pt x="37630" y="100330"/>
                </a:lnTo>
                <a:lnTo>
                  <a:pt x="37845" y="100330"/>
                </a:lnTo>
                <a:lnTo>
                  <a:pt x="34213" y="106680"/>
                </a:lnTo>
                <a:lnTo>
                  <a:pt x="34416" y="106680"/>
                </a:lnTo>
                <a:lnTo>
                  <a:pt x="31127" y="114300"/>
                </a:lnTo>
                <a:lnTo>
                  <a:pt x="31305" y="114300"/>
                </a:lnTo>
                <a:lnTo>
                  <a:pt x="28359" y="120650"/>
                </a:lnTo>
                <a:lnTo>
                  <a:pt x="28524" y="120650"/>
                </a:lnTo>
                <a:lnTo>
                  <a:pt x="25946" y="128269"/>
                </a:lnTo>
                <a:lnTo>
                  <a:pt x="26073" y="128269"/>
                </a:lnTo>
                <a:lnTo>
                  <a:pt x="23863" y="135889"/>
                </a:lnTo>
                <a:lnTo>
                  <a:pt x="22148" y="143510"/>
                </a:lnTo>
                <a:lnTo>
                  <a:pt x="20789" y="151130"/>
                </a:lnTo>
                <a:lnTo>
                  <a:pt x="19824" y="158750"/>
                </a:lnTo>
                <a:lnTo>
                  <a:pt x="19240" y="166369"/>
                </a:lnTo>
                <a:lnTo>
                  <a:pt x="19079" y="173989"/>
                </a:lnTo>
                <a:lnTo>
                  <a:pt x="19253" y="182880"/>
                </a:lnTo>
                <a:lnTo>
                  <a:pt x="19862" y="190500"/>
                </a:lnTo>
                <a:lnTo>
                  <a:pt x="20866" y="199389"/>
                </a:lnTo>
                <a:lnTo>
                  <a:pt x="20996" y="199389"/>
                </a:lnTo>
                <a:lnTo>
                  <a:pt x="22237" y="207010"/>
                </a:lnTo>
                <a:lnTo>
                  <a:pt x="22410" y="207010"/>
                </a:lnTo>
                <a:lnTo>
                  <a:pt x="23977" y="214630"/>
                </a:lnTo>
                <a:lnTo>
                  <a:pt x="24231" y="214630"/>
                </a:lnTo>
                <a:lnTo>
                  <a:pt x="26073" y="220980"/>
                </a:lnTo>
                <a:lnTo>
                  <a:pt x="25946" y="220980"/>
                </a:lnTo>
                <a:lnTo>
                  <a:pt x="28524" y="228600"/>
                </a:lnTo>
                <a:lnTo>
                  <a:pt x="28359" y="228600"/>
                </a:lnTo>
                <a:lnTo>
                  <a:pt x="31305" y="236219"/>
                </a:lnTo>
                <a:lnTo>
                  <a:pt x="31675" y="236219"/>
                </a:lnTo>
                <a:lnTo>
                  <a:pt x="34416" y="242569"/>
                </a:lnTo>
                <a:lnTo>
                  <a:pt x="34213" y="242569"/>
                </a:lnTo>
                <a:lnTo>
                  <a:pt x="37845" y="248919"/>
                </a:lnTo>
                <a:lnTo>
                  <a:pt x="37630" y="248919"/>
                </a:lnTo>
                <a:lnTo>
                  <a:pt x="41592" y="256539"/>
                </a:lnTo>
                <a:lnTo>
                  <a:pt x="42062" y="256539"/>
                </a:lnTo>
                <a:lnTo>
                  <a:pt x="45618" y="262889"/>
                </a:lnTo>
                <a:lnTo>
                  <a:pt x="46291" y="262889"/>
                </a:lnTo>
                <a:lnTo>
                  <a:pt x="49949" y="267969"/>
                </a:lnTo>
                <a:lnTo>
                  <a:pt x="49682" y="267969"/>
                </a:lnTo>
                <a:lnTo>
                  <a:pt x="54559" y="274319"/>
                </a:lnTo>
                <a:lnTo>
                  <a:pt x="54267" y="274319"/>
                </a:lnTo>
                <a:lnTo>
                  <a:pt x="59435" y="280669"/>
                </a:lnTo>
                <a:lnTo>
                  <a:pt x="60218" y="280669"/>
                </a:lnTo>
                <a:lnTo>
                  <a:pt x="64566" y="285750"/>
                </a:lnTo>
                <a:lnTo>
                  <a:pt x="64249" y="285750"/>
                </a:lnTo>
                <a:lnTo>
                  <a:pt x="69964" y="290830"/>
                </a:lnTo>
                <a:lnTo>
                  <a:pt x="69621" y="290830"/>
                </a:lnTo>
                <a:lnTo>
                  <a:pt x="75590" y="295910"/>
                </a:lnTo>
                <a:lnTo>
                  <a:pt x="75234" y="295910"/>
                </a:lnTo>
                <a:lnTo>
                  <a:pt x="81445" y="299719"/>
                </a:lnTo>
                <a:lnTo>
                  <a:pt x="81076" y="299719"/>
                </a:lnTo>
                <a:lnTo>
                  <a:pt x="87515" y="304800"/>
                </a:lnTo>
                <a:lnTo>
                  <a:pt x="87134" y="304800"/>
                </a:lnTo>
                <a:lnTo>
                  <a:pt x="93802" y="308610"/>
                </a:lnTo>
                <a:lnTo>
                  <a:pt x="93408" y="308610"/>
                </a:lnTo>
                <a:lnTo>
                  <a:pt x="100291" y="312419"/>
                </a:lnTo>
                <a:lnTo>
                  <a:pt x="99885" y="312419"/>
                </a:lnTo>
                <a:lnTo>
                  <a:pt x="106972" y="316230"/>
                </a:lnTo>
                <a:lnTo>
                  <a:pt x="106552" y="316230"/>
                </a:lnTo>
                <a:lnTo>
                  <a:pt x="113830" y="318769"/>
                </a:lnTo>
                <a:lnTo>
                  <a:pt x="113398" y="318769"/>
                </a:lnTo>
                <a:lnTo>
                  <a:pt x="120853" y="321310"/>
                </a:lnTo>
                <a:lnTo>
                  <a:pt x="120408" y="321310"/>
                </a:lnTo>
                <a:lnTo>
                  <a:pt x="128054" y="323850"/>
                </a:lnTo>
                <a:lnTo>
                  <a:pt x="127596" y="323850"/>
                </a:lnTo>
                <a:lnTo>
                  <a:pt x="135394" y="326389"/>
                </a:lnTo>
                <a:lnTo>
                  <a:pt x="134924" y="326389"/>
                </a:lnTo>
                <a:lnTo>
                  <a:pt x="142875" y="327660"/>
                </a:lnTo>
                <a:lnTo>
                  <a:pt x="142405" y="327660"/>
                </a:lnTo>
                <a:lnTo>
                  <a:pt x="150494" y="328930"/>
                </a:lnTo>
                <a:lnTo>
                  <a:pt x="150025" y="328930"/>
                </a:lnTo>
                <a:lnTo>
                  <a:pt x="158241" y="330200"/>
                </a:lnTo>
                <a:lnTo>
                  <a:pt x="157759" y="330200"/>
                </a:lnTo>
                <a:lnTo>
                  <a:pt x="166103" y="331469"/>
                </a:lnTo>
                <a:lnTo>
                  <a:pt x="251658" y="331469"/>
                </a:lnTo>
                <a:lnTo>
                  <a:pt x="249021" y="332739"/>
                </a:lnTo>
                <a:lnTo>
                  <a:pt x="241744" y="336550"/>
                </a:lnTo>
                <a:lnTo>
                  <a:pt x="233400" y="339089"/>
                </a:lnTo>
                <a:lnTo>
                  <a:pt x="225767" y="341630"/>
                </a:lnTo>
                <a:lnTo>
                  <a:pt x="217512" y="344169"/>
                </a:lnTo>
                <a:lnTo>
                  <a:pt x="208635" y="346710"/>
                </a:lnTo>
                <a:lnTo>
                  <a:pt x="182524" y="350519"/>
                </a:lnTo>
                <a:close/>
              </a:path>
              <a:path w="347979" h="350519">
                <a:moveTo>
                  <a:pt x="260515" y="45719"/>
                </a:moveTo>
                <a:lnTo>
                  <a:pt x="253847" y="40639"/>
                </a:lnTo>
                <a:lnTo>
                  <a:pt x="254241" y="40639"/>
                </a:lnTo>
                <a:lnTo>
                  <a:pt x="247370" y="36830"/>
                </a:lnTo>
                <a:lnTo>
                  <a:pt x="247776" y="36830"/>
                </a:lnTo>
                <a:lnTo>
                  <a:pt x="240690" y="34289"/>
                </a:lnTo>
                <a:lnTo>
                  <a:pt x="241109" y="34289"/>
                </a:lnTo>
                <a:lnTo>
                  <a:pt x="233832" y="30480"/>
                </a:lnTo>
                <a:lnTo>
                  <a:pt x="234264" y="30480"/>
                </a:lnTo>
                <a:lnTo>
                  <a:pt x="226796" y="27939"/>
                </a:lnTo>
                <a:lnTo>
                  <a:pt x="227241" y="27939"/>
                </a:lnTo>
                <a:lnTo>
                  <a:pt x="219608" y="25400"/>
                </a:lnTo>
                <a:lnTo>
                  <a:pt x="220065" y="25400"/>
                </a:lnTo>
                <a:lnTo>
                  <a:pt x="212267" y="22860"/>
                </a:lnTo>
                <a:lnTo>
                  <a:pt x="212725" y="22860"/>
                </a:lnTo>
                <a:lnTo>
                  <a:pt x="204774" y="21589"/>
                </a:lnTo>
                <a:lnTo>
                  <a:pt x="205257" y="21589"/>
                </a:lnTo>
                <a:lnTo>
                  <a:pt x="197167" y="20319"/>
                </a:lnTo>
                <a:lnTo>
                  <a:pt x="197637" y="20319"/>
                </a:lnTo>
                <a:lnTo>
                  <a:pt x="189420" y="19050"/>
                </a:lnTo>
                <a:lnTo>
                  <a:pt x="254165" y="19050"/>
                </a:lnTo>
                <a:lnTo>
                  <a:pt x="256527" y="20319"/>
                </a:lnTo>
                <a:lnTo>
                  <a:pt x="264198" y="25400"/>
                </a:lnTo>
                <a:lnTo>
                  <a:pt x="271246" y="29210"/>
                </a:lnTo>
                <a:lnTo>
                  <a:pt x="278053" y="34289"/>
                </a:lnTo>
                <a:lnTo>
                  <a:pt x="284619" y="39369"/>
                </a:lnTo>
                <a:lnTo>
                  <a:pt x="289648" y="44450"/>
                </a:lnTo>
                <a:lnTo>
                  <a:pt x="260134" y="44450"/>
                </a:lnTo>
                <a:lnTo>
                  <a:pt x="260515" y="45719"/>
                </a:lnTo>
                <a:close/>
              </a:path>
              <a:path w="347979" h="350519">
                <a:moveTo>
                  <a:pt x="87134" y="45719"/>
                </a:moveTo>
                <a:lnTo>
                  <a:pt x="87515" y="44450"/>
                </a:lnTo>
                <a:lnTo>
                  <a:pt x="88801" y="44450"/>
                </a:lnTo>
                <a:lnTo>
                  <a:pt x="87134" y="45719"/>
                </a:lnTo>
                <a:close/>
              </a:path>
              <a:path w="347979" h="350519">
                <a:moveTo>
                  <a:pt x="272427" y="54610"/>
                </a:moveTo>
                <a:lnTo>
                  <a:pt x="266217" y="49530"/>
                </a:lnTo>
                <a:lnTo>
                  <a:pt x="266585" y="49530"/>
                </a:lnTo>
                <a:lnTo>
                  <a:pt x="260134" y="44450"/>
                </a:lnTo>
                <a:lnTo>
                  <a:pt x="289648" y="44450"/>
                </a:lnTo>
                <a:lnTo>
                  <a:pt x="290906" y="45719"/>
                </a:lnTo>
                <a:lnTo>
                  <a:pt x="296621" y="50800"/>
                </a:lnTo>
                <a:lnTo>
                  <a:pt x="298922" y="53339"/>
                </a:lnTo>
                <a:lnTo>
                  <a:pt x="272072" y="53339"/>
                </a:lnTo>
                <a:lnTo>
                  <a:pt x="272427" y="54610"/>
                </a:lnTo>
                <a:close/>
              </a:path>
              <a:path w="347979" h="350519">
                <a:moveTo>
                  <a:pt x="75234" y="54610"/>
                </a:moveTo>
                <a:lnTo>
                  <a:pt x="75590" y="53339"/>
                </a:lnTo>
                <a:lnTo>
                  <a:pt x="76787" y="53339"/>
                </a:lnTo>
                <a:lnTo>
                  <a:pt x="75234" y="54610"/>
                </a:lnTo>
                <a:close/>
              </a:path>
              <a:path w="347979" h="350519">
                <a:moveTo>
                  <a:pt x="278028" y="59689"/>
                </a:moveTo>
                <a:lnTo>
                  <a:pt x="272072" y="53339"/>
                </a:lnTo>
                <a:lnTo>
                  <a:pt x="298922" y="53339"/>
                </a:lnTo>
                <a:lnTo>
                  <a:pt x="302374" y="57150"/>
                </a:lnTo>
                <a:lnTo>
                  <a:pt x="303469" y="58419"/>
                </a:lnTo>
                <a:lnTo>
                  <a:pt x="277698" y="58419"/>
                </a:lnTo>
                <a:lnTo>
                  <a:pt x="278028" y="59689"/>
                </a:lnTo>
                <a:close/>
              </a:path>
              <a:path w="347979" h="350519">
                <a:moveTo>
                  <a:pt x="69621" y="59689"/>
                </a:moveTo>
                <a:lnTo>
                  <a:pt x="69964" y="58419"/>
                </a:lnTo>
                <a:lnTo>
                  <a:pt x="70815" y="58419"/>
                </a:lnTo>
                <a:lnTo>
                  <a:pt x="69621" y="59689"/>
                </a:lnTo>
                <a:close/>
              </a:path>
              <a:path w="347979" h="350519">
                <a:moveTo>
                  <a:pt x="283400" y="64769"/>
                </a:moveTo>
                <a:lnTo>
                  <a:pt x="277698" y="58419"/>
                </a:lnTo>
                <a:lnTo>
                  <a:pt x="303469" y="58419"/>
                </a:lnTo>
                <a:lnTo>
                  <a:pt x="307847" y="63500"/>
                </a:lnTo>
                <a:lnTo>
                  <a:pt x="283082" y="63500"/>
                </a:lnTo>
                <a:lnTo>
                  <a:pt x="283400" y="64769"/>
                </a:lnTo>
                <a:close/>
              </a:path>
              <a:path w="347979" h="350519">
                <a:moveTo>
                  <a:pt x="64249" y="64769"/>
                </a:moveTo>
                <a:lnTo>
                  <a:pt x="64566" y="63500"/>
                </a:lnTo>
                <a:lnTo>
                  <a:pt x="65392" y="63500"/>
                </a:lnTo>
                <a:lnTo>
                  <a:pt x="64249" y="64769"/>
                </a:lnTo>
                <a:close/>
              </a:path>
              <a:path w="347979" h="350519">
                <a:moveTo>
                  <a:pt x="347635" y="175260"/>
                </a:moveTo>
                <a:lnTo>
                  <a:pt x="328612" y="175260"/>
                </a:lnTo>
                <a:lnTo>
                  <a:pt x="328612" y="173989"/>
                </a:lnTo>
                <a:lnTo>
                  <a:pt x="328396" y="166369"/>
                </a:lnTo>
                <a:lnTo>
                  <a:pt x="327787" y="158750"/>
                </a:lnTo>
                <a:lnTo>
                  <a:pt x="326796" y="151130"/>
                </a:lnTo>
                <a:lnTo>
                  <a:pt x="325412" y="143510"/>
                </a:lnTo>
                <a:lnTo>
                  <a:pt x="323672" y="135889"/>
                </a:lnTo>
                <a:lnTo>
                  <a:pt x="321576" y="128269"/>
                </a:lnTo>
                <a:lnTo>
                  <a:pt x="321716" y="128269"/>
                </a:lnTo>
                <a:lnTo>
                  <a:pt x="319138" y="120650"/>
                </a:lnTo>
                <a:lnTo>
                  <a:pt x="319290" y="120650"/>
                </a:lnTo>
                <a:lnTo>
                  <a:pt x="316356" y="114300"/>
                </a:lnTo>
                <a:lnTo>
                  <a:pt x="316534" y="114300"/>
                </a:lnTo>
                <a:lnTo>
                  <a:pt x="313245" y="106680"/>
                </a:lnTo>
                <a:lnTo>
                  <a:pt x="313435" y="106680"/>
                </a:lnTo>
                <a:lnTo>
                  <a:pt x="309816" y="100330"/>
                </a:lnTo>
                <a:lnTo>
                  <a:pt x="310032" y="100330"/>
                </a:lnTo>
                <a:lnTo>
                  <a:pt x="306069" y="93980"/>
                </a:lnTo>
                <a:lnTo>
                  <a:pt x="306311" y="93980"/>
                </a:lnTo>
                <a:lnTo>
                  <a:pt x="302031" y="87630"/>
                </a:lnTo>
                <a:lnTo>
                  <a:pt x="302285" y="87630"/>
                </a:lnTo>
                <a:lnTo>
                  <a:pt x="297700" y="81280"/>
                </a:lnTo>
                <a:lnTo>
                  <a:pt x="297980" y="81280"/>
                </a:lnTo>
                <a:lnTo>
                  <a:pt x="293103" y="74930"/>
                </a:lnTo>
                <a:lnTo>
                  <a:pt x="293382" y="74930"/>
                </a:lnTo>
                <a:lnTo>
                  <a:pt x="288226" y="69850"/>
                </a:lnTo>
                <a:lnTo>
                  <a:pt x="288531" y="69850"/>
                </a:lnTo>
                <a:lnTo>
                  <a:pt x="283082" y="63500"/>
                </a:lnTo>
                <a:lnTo>
                  <a:pt x="307847" y="63500"/>
                </a:lnTo>
                <a:lnTo>
                  <a:pt x="330631" y="99060"/>
                </a:lnTo>
                <a:lnTo>
                  <a:pt x="344182" y="139700"/>
                </a:lnTo>
                <a:lnTo>
                  <a:pt x="347662" y="173989"/>
                </a:lnTo>
                <a:lnTo>
                  <a:pt x="347635" y="175260"/>
                </a:lnTo>
                <a:close/>
              </a:path>
              <a:path w="347979" h="350519">
                <a:moveTo>
                  <a:pt x="19064" y="174625"/>
                </a:moveTo>
                <a:lnTo>
                  <a:pt x="19050" y="173989"/>
                </a:lnTo>
                <a:lnTo>
                  <a:pt x="19064" y="174625"/>
                </a:lnTo>
                <a:close/>
              </a:path>
              <a:path w="347979" h="350519">
                <a:moveTo>
                  <a:pt x="328597" y="174625"/>
                </a:moveTo>
                <a:lnTo>
                  <a:pt x="328581" y="173989"/>
                </a:lnTo>
                <a:lnTo>
                  <a:pt x="328597" y="174625"/>
                </a:lnTo>
                <a:close/>
              </a:path>
              <a:path w="347979" h="350519">
                <a:moveTo>
                  <a:pt x="19079" y="175260"/>
                </a:moveTo>
                <a:lnTo>
                  <a:pt x="19064" y="174625"/>
                </a:lnTo>
                <a:lnTo>
                  <a:pt x="19079" y="175260"/>
                </a:lnTo>
                <a:close/>
              </a:path>
              <a:path w="347979" h="350519">
                <a:moveTo>
                  <a:pt x="345876" y="199389"/>
                </a:moveTo>
                <a:lnTo>
                  <a:pt x="326796" y="199389"/>
                </a:lnTo>
                <a:lnTo>
                  <a:pt x="327837" y="190500"/>
                </a:lnTo>
                <a:lnTo>
                  <a:pt x="328421" y="182880"/>
                </a:lnTo>
                <a:lnTo>
                  <a:pt x="328597" y="174625"/>
                </a:lnTo>
                <a:lnTo>
                  <a:pt x="328612" y="175260"/>
                </a:lnTo>
                <a:lnTo>
                  <a:pt x="347635" y="175260"/>
                </a:lnTo>
                <a:lnTo>
                  <a:pt x="347446" y="184150"/>
                </a:lnTo>
                <a:lnTo>
                  <a:pt x="346786" y="193039"/>
                </a:lnTo>
                <a:lnTo>
                  <a:pt x="345876" y="199389"/>
                </a:lnTo>
                <a:close/>
              </a:path>
              <a:path w="347979" h="350519">
                <a:moveTo>
                  <a:pt x="20996" y="199389"/>
                </a:moveTo>
                <a:lnTo>
                  <a:pt x="20866" y="199389"/>
                </a:lnTo>
                <a:lnTo>
                  <a:pt x="20789" y="198119"/>
                </a:lnTo>
                <a:lnTo>
                  <a:pt x="20996" y="199389"/>
                </a:lnTo>
                <a:close/>
              </a:path>
              <a:path w="347979" h="350519">
                <a:moveTo>
                  <a:pt x="344614" y="207010"/>
                </a:moveTo>
                <a:lnTo>
                  <a:pt x="325412" y="207010"/>
                </a:lnTo>
                <a:lnTo>
                  <a:pt x="326859" y="198119"/>
                </a:lnTo>
                <a:lnTo>
                  <a:pt x="326796" y="199389"/>
                </a:lnTo>
                <a:lnTo>
                  <a:pt x="345876" y="199389"/>
                </a:lnTo>
                <a:lnTo>
                  <a:pt x="345693" y="200660"/>
                </a:lnTo>
                <a:lnTo>
                  <a:pt x="344614" y="207010"/>
                </a:lnTo>
                <a:close/>
              </a:path>
              <a:path w="347979" h="350519">
                <a:moveTo>
                  <a:pt x="22410" y="207010"/>
                </a:moveTo>
                <a:lnTo>
                  <a:pt x="22237" y="207010"/>
                </a:lnTo>
                <a:lnTo>
                  <a:pt x="22148" y="205739"/>
                </a:lnTo>
                <a:lnTo>
                  <a:pt x="22410" y="207010"/>
                </a:lnTo>
                <a:close/>
              </a:path>
              <a:path w="347979" h="350519">
                <a:moveTo>
                  <a:pt x="343014" y="214630"/>
                </a:moveTo>
                <a:lnTo>
                  <a:pt x="323672" y="214630"/>
                </a:lnTo>
                <a:lnTo>
                  <a:pt x="325513" y="205739"/>
                </a:lnTo>
                <a:lnTo>
                  <a:pt x="325412" y="207010"/>
                </a:lnTo>
                <a:lnTo>
                  <a:pt x="344614" y="207010"/>
                </a:lnTo>
                <a:lnTo>
                  <a:pt x="344182" y="209550"/>
                </a:lnTo>
                <a:lnTo>
                  <a:pt x="343014" y="214630"/>
                </a:lnTo>
                <a:close/>
              </a:path>
              <a:path w="347979" h="350519">
                <a:moveTo>
                  <a:pt x="24231" y="214630"/>
                </a:moveTo>
                <a:lnTo>
                  <a:pt x="23977" y="214630"/>
                </a:lnTo>
                <a:lnTo>
                  <a:pt x="23863" y="213360"/>
                </a:lnTo>
                <a:lnTo>
                  <a:pt x="24231" y="214630"/>
                </a:lnTo>
                <a:close/>
              </a:path>
              <a:path w="347979" h="350519">
                <a:moveTo>
                  <a:pt x="336681" y="236219"/>
                </a:moveTo>
                <a:lnTo>
                  <a:pt x="316356" y="236219"/>
                </a:lnTo>
                <a:lnTo>
                  <a:pt x="319290" y="228600"/>
                </a:lnTo>
                <a:lnTo>
                  <a:pt x="319138" y="228600"/>
                </a:lnTo>
                <a:lnTo>
                  <a:pt x="321716" y="220980"/>
                </a:lnTo>
                <a:lnTo>
                  <a:pt x="321576" y="220980"/>
                </a:lnTo>
                <a:lnTo>
                  <a:pt x="323799" y="213360"/>
                </a:lnTo>
                <a:lnTo>
                  <a:pt x="323672" y="214630"/>
                </a:lnTo>
                <a:lnTo>
                  <a:pt x="343014" y="214630"/>
                </a:lnTo>
                <a:lnTo>
                  <a:pt x="342138" y="218439"/>
                </a:lnTo>
                <a:lnTo>
                  <a:pt x="339915" y="227330"/>
                </a:lnTo>
                <a:lnTo>
                  <a:pt x="337197" y="234950"/>
                </a:lnTo>
                <a:lnTo>
                  <a:pt x="336681" y="236219"/>
                </a:lnTo>
                <a:close/>
              </a:path>
              <a:path w="347979" h="350519">
                <a:moveTo>
                  <a:pt x="31675" y="236219"/>
                </a:moveTo>
                <a:lnTo>
                  <a:pt x="31305" y="236219"/>
                </a:lnTo>
                <a:lnTo>
                  <a:pt x="31127" y="234950"/>
                </a:lnTo>
                <a:lnTo>
                  <a:pt x="31675" y="236219"/>
                </a:lnTo>
                <a:close/>
              </a:path>
              <a:path w="347979" h="350519">
                <a:moveTo>
                  <a:pt x="327737" y="256539"/>
                </a:moveTo>
                <a:lnTo>
                  <a:pt x="306069" y="256539"/>
                </a:lnTo>
                <a:lnTo>
                  <a:pt x="310032" y="248919"/>
                </a:lnTo>
                <a:lnTo>
                  <a:pt x="309816" y="248919"/>
                </a:lnTo>
                <a:lnTo>
                  <a:pt x="313435" y="242569"/>
                </a:lnTo>
                <a:lnTo>
                  <a:pt x="313245" y="242569"/>
                </a:lnTo>
                <a:lnTo>
                  <a:pt x="316534" y="234950"/>
                </a:lnTo>
                <a:lnTo>
                  <a:pt x="316356" y="236219"/>
                </a:lnTo>
                <a:lnTo>
                  <a:pt x="336681" y="236219"/>
                </a:lnTo>
                <a:lnTo>
                  <a:pt x="334098" y="242569"/>
                </a:lnTo>
                <a:lnTo>
                  <a:pt x="327737" y="256539"/>
                </a:lnTo>
                <a:close/>
              </a:path>
              <a:path w="347979" h="350519">
                <a:moveTo>
                  <a:pt x="42062" y="256539"/>
                </a:moveTo>
                <a:lnTo>
                  <a:pt x="41592" y="256539"/>
                </a:lnTo>
                <a:lnTo>
                  <a:pt x="41351" y="255269"/>
                </a:lnTo>
                <a:lnTo>
                  <a:pt x="42062" y="256539"/>
                </a:lnTo>
                <a:close/>
              </a:path>
              <a:path w="347979" h="350519">
                <a:moveTo>
                  <a:pt x="324204" y="262889"/>
                </a:moveTo>
                <a:lnTo>
                  <a:pt x="302031" y="262889"/>
                </a:lnTo>
                <a:lnTo>
                  <a:pt x="306311" y="255269"/>
                </a:lnTo>
                <a:lnTo>
                  <a:pt x="306069" y="256539"/>
                </a:lnTo>
                <a:lnTo>
                  <a:pt x="327737" y="256539"/>
                </a:lnTo>
                <a:lnTo>
                  <a:pt x="326580" y="259080"/>
                </a:lnTo>
                <a:lnTo>
                  <a:pt x="324204" y="262889"/>
                </a:lnTo>
                <a:close/>
              </a:path>
              <a:path w="347979" h="350519">
                <a:moveTo>
                  <a:pt x="46291" y="262889"/>
                </a:moveTo>
                <a:lnTo>
                  <a:pt x="45618" y="262889"/>
                </a:lnTo>
                <a:lnTo>
                  <a:pt x="45377" y="261619"/>
                </a:lnTo>
                <a:lnTo>
                  <a:pt x="46291" y="262889"/>
                </a:lnTo>
                <a:close/>
              </a:path>
              <a:path w="347979" h="350519">
                <a:moveTo>
                  <a:pt x="312377" y="280669"/>
                </a:moveTo>
                <a:lnTo>
                  <a:pt x="288226" y="280669"/>
                </a:lnTo>
                <a:lnTo>
                  <a:pt x="293382" y="274319"/>
                </a:lnTo>
                <a:lnTo>
                  <a:pt x="293103" y="274319"/>
                </a:lnTo>
                <a:lnTo>
                  <a:pt x="297980" y="267969"/>
                </a:lnTo>
                <a:lnTo>
                  <a:pt x="297700" y="267969"/>
                </a:lnTo>
                <a:lnTo>
                  <a:pt x="302285" y="261619"/>
                </a:lnTo>
                <a:lnTo>
                  <a:pt x="302031" y="262889"/>
                </a:lnTo>
                <a:lnTo>
                  <a:pt x="324204" y="262889"/>
                </a:lnTo>
                <a:lnTo>
                  <a:pt x="317868" y="273050"/>
                </a:lnTo>
                <a:lnTo>
                  <a:pt x="312377" y="280669"/>
                </a:lnTo>
                <a:close/>
              </a:path>
              <a:path w="347979" h="350519">
                <a:moveTo>
                  <a:pt x="60218" y="280669"/>
                </a:moveTo>
                <a:lnTo>
                  <a:pt x="59435" y="280669"/>
                </a:lnTo>
                <a:lnTo>
                  <a:pt x="59131" y="279400"/>
                </a:lnTo>
                <a:lnTo>
                  <a:pt x="60218" y="280669"/>
                </a:lnTo>
                <a:close/>
              </a:path>
              <a:path w="347979" h="350519">
                <a:moveTo>
                  <a:pt x="251658" y="331469"/>
                </a:moveTo>
                <a:lnTo>
                  <a:pt x="181559" y="331469"/>
                </a:lnTo>
                <a:lnTo>
                  <a:pt x="189903" y="330200"/>
                </a:lnTo>
                <a:lnTo>
                  <a:pt x="189420" y="330200"/>
                </a:lnTo>
                <a:lnTo>
                  <a:pt x="197637" y="328930"/>
                </a:lnTo>
                <a:lnTo>
                  <a:pt x="197167" y="328930"/>
                </a:lnTo>
                <a:lnTo>
                  <a:pt x="205257" y="327660"/>
                </a:lnTo>
                <a:lnTo>
                  <a:pt x="204774" y="327660"/>
                </a:lnTo>
                <a:lnTo>
                  <a:pt x="212725" y="326389"/>
                </a:lnTo>
                <a:lnTo>
                  <a:pt x="212267" y="326389"/>
                </a:lnTo>
                <a:lnTo>
                  <a:pt x="220065" y="323850"/>
                </a:lnTo>
                <a:lnTo>
                  <a:pt x="219608" y="323850"/>
                </a:lnTo>
                <a:lnTo>
                  <a:pt x="227241" y="321310"/>
                </a:lnTo>
                <a:lnTo>
                  <a:pt x="226796" y="321310"/>
                </a:lnTo>
                <a:lnTo>
                  <a:pt x="234264" y="318769"/>
                </a:lnTo>
                <a:lnTo>
                  <a:pt x="233832" y="318769"/>
                </a:lnTo>
                <a:lnTo>
                  <a:pt x="241109" y="316230"/>
                </a:lnTo>
                <a:lnTo>
                  <a:pt x="240690" y="316230"/>
                </a:lnTo>
                <a:lnTo>
                  <a:pt x="247776" y="312419"/>
                </a:lnTo>
                <a:lnTo>
                  <a:pt x="247370" y="312419"/>
                </a:lnTo>
                <a:lnTo>
                  <a:pt x="254241" y="308610"/>
                </a:lnTo>
                <a:lnTo>
                  <a:pt x="253847" y="308610"/>
                </a:lnTo>
                <a:lnTo>
                  <a:pt x="260515" y="304800"/>
                </a:lnTo>
                <a:lnTo>
                  <a:pt x="260134" y="304800"/>
                </a:lnTo>
                <a:lnTo>
                  <a:pt x="266585" y="299719"/>
                </a:lnTo>
                <a:lnTo>
                  <a:pt x="266217" y="299719"/>
                </a:lnTo>
                <a:lnTo>
                  <a:pt x="272427" y="295910"/>
                </a:lnTo>
                <a:lnTo>
                  <a:pt x="272072" y="295910"/>
                </a:lnTo>
                <a:lnTo>
                  <a:pt x="278028" y="290830"/>
                </a:lnTo>
                <a:lnTo>
                  <a:pt x="277698" y="290830"/>
                </a:lnTo>
                <a:lnTo>
                  <a:pt x="283400" y="285750"/>
                </a:lnTo>
                <a:lnTo>
                  <a:pt x="283082" y="285750"/>
                </a:lnTo>
                <a:lnTo>
                  <a:pt x="288531" y="279400"/>
                </a:lnTo>
                <a:lnTo>
                  <a:pt x="288226" y="280669"/>
                </a:lnTo>
                <a:lnTo>
                  <a:pt x="312377" y="280669"/>
                </a:lnTo>
                <a:lnTo>
                  <a:pt x="307847" y="287019"/>
                </a:lnTo>
                <a:lnTo>
                  <a:pt x="302679" y="292100"/>
                </a:lnTo>
                <a:lnTo>
                  <a:pt x="296938" y="298450"/>
                </a:lnTo>
                <a:lnTo>
                  <a:pt x="290575" y="304800"/>
                </a:lnTo>
                <a:lnTo>
                  <a:pt x="284619" y="309880"/>
                </a:lnTo>
                <a:lnTo>
                  <a:pt x="277685" y="314960"/>
                </a:lnTo>
                <a:lnTo>
                  <a:pt x="270865" y="320039"/>
                </a:lnTo>
                <a:lnTo>
                  <a:pt x="263804" y="325119"/>
                </a:lnTo>
                <a:lnTo>
                  <a:pt x="256933" y="328930"/>
                </a:lnTo>
                <a:lnTo>
                  <a:pt x="251658" y="331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35040" y="4120896"/>
            <a:ext cx="329565" cy="6350"/>
          </a:xfrm>
          <a:custGeom>
            <a:avLst/>
            <a:gdLst/>
            <a:ahLst/>
            <a:cxnLst/>
            <a:rect l="l" t="t" r="r" b="b"/>
            <a:pathLst>
              <a:path w="329564" h="6350">
                <a:moveTo>
                  <a:pt x="0" y="6095"/>
                </a:moveTo>
                <a:lnTo>
                  <a:pt x="329184" y="6095"/>
                </a:lnTo>
                <a:lnTo>
                  <a:pt x="329184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25984" y="4111993"/>
            <a:ext cx="347980" cy="219075"/>
          </a:xfrm>
          <a:custGeom>
            <a:avLst/>
            <a:gdLst/>
            <a:ahLst/>
            <a:cxnLst/>
            <a:rect l="l" t="t" r="r" b="b"/>
            <a:pathLst>
              <a:path w="347979" h="219075">
                <a:moveTo>
                  <a:pt x="347662" y="219075"/>
                </a:moveTo>
                <a:lnTo>
                  <a:pt x="0" y="219075"/>
                </a:lnTo>
                <a:lnTo>
                  <a:pt x="0" y="0"/>
                </a:lnTo>
                <a:lnTo>
                  <a:pt x="347662" y="0"/>
                </a:lnTo>
                <a:lnTo>
                  <a:pt x="347662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200025"/>
                </a:lnTo>
                <a:lnTo>
                  <a:pt x="9525" y="200025"/>
                </a:lnTo>
                <a:lnTo>
                  <a:pt x="19050" y="209550"/>
                </a:lnTo>
                <a:lnTo>
                  <a:pt x="347662" y="209550"/>
                </a:lnTo>
                <a:lnTo>
                  <a:pt x="347662" y="219075"/>
                </a:lnTo>
                <a:close/>
              </a:path>
              <a:path w="347979" h="21907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347979" h="219075">
                <a:moveTo>
                  <a:pt x="328612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328612" y="9525"/>
                </a:lnTo>
                <a:lnTo>
                  <a:pt x="328612" y="19050"/>
                </a:lnTo>
                <a:close/>
              </a:path>
              <a:path w="347979" h="219075">
                <a:moveTo>
                  <a:pt x="328612" y="209550"/>
                </a:moveTo>
                <a:lnTo>
                  <a:pt x="328612" y="9525"/>
                </a:lnTo>
                <a:lnTo>
                  <a:pt x="338137" y="19050"/>
                </a:lnTo>
                <a:lnTo>
                  <a:pt x="347662" y="19050"/>
                </a:lnTo>
                <a:lnTo>
                  <a:pt x="347662" y="200025"/>
                </a:lnTo>
                <a:lnTo>
                  <a:pt x="338137" y="200025"/>
                </a:lnTo>
                <a:lnTo>
                  <a:pt x="328612" y="209550"/>
                </a:lnTo>
                <a:close/>
              </a:path>
              <a:path w="347979" h="219075">
                <a:moveTo>
                  <a:pt x="347662" y="19050"/>
                </a:moveTo>
                <a:lnTo>
                  <a:pt x="338137" y="19050"/>
                </a:lnTo>
                <a:lnTo>
                  <a:pt x="328612" y="9525"/>
                </a:lnTo>
                <a:lnTo>
                  <a:pt x="347662" y="9525"/>
                </a:lnTo>
                <a:lnTo>
                  <a:pt x="347662" y="19050"/>
                </a:lnTo>
                <a:close/>
              </a:path>
              <a:path w="347979" h="219075">
                <a:moveTo>
                  <a:pt x="19050" y="209550"/>
                </a:moveTo>
                <a:lnTo>
                  <a:pt x="9525" y="200025"/>
                </a:lnTo>
                <a:lnTo>
                  <a:pt x="19050" y="200025"/>
                </a:lnTo>
                <a:lnTo>
                  <a:pt x="19050" y="209550"/>
                </a:lnTo>
                <a:close/>
              </a:path>
              <a:path w="347979" h="219075">
                <a:moveTo>
                  <a:pt x="328612" y="209550"/>
                </a:moveTo>
                <a:lnTo>
                  <a:pt x="19050" y="209550"/>
                </a:lnTo>
                <a:lnTo>
                  <a:pt x="19050" y="200025"/>
                </a:lnTo>
                <a:lnTo>
                  <a:pt x="328612" y="200025"/>
                </a:lnTo>
                <a:lnTo>
                  <a:pt x="328612" y="209550"/>
                </a:lnTo>
                <a:close/>
              </a:path>
              <a:path w="347979" h="219075">
                <a:moveTo>
                  <a:pt x="347662" y="209550"/>
                </a:moveTo>
                <a:lnTo>
                  <a:pt x="328612" y="209550"/>
                </a:lnTo>
                <a:lnTo>
                  <a:pt x="338137" y="200025"/>
                </a:lnTo>
                <a:lnTo>
                  <a:pt x="347662" y="200025"/>
                </a:lnTo>
                <a:lnTo>
                  <a:pt x="347662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70496" y="4645812"/>
            <a:ext cx="876935" cy="76200"/>
          </a:xfrm>
          <a:custGeom>
            <a:avLst/>
            <a:gdLst/>
            <a:ahLst/>
            <a:cxnLst/>
            <a:rect l="l" t="t" r="r" b="b"/>
            <a:pathLst>
              <a:path w="876934" h="76200">
                <a:moveTo>
                  <a:pt x="800341" y="76200"/>
                </a:moveTo>
                <a:lnTo>
                  <a:pt x="800180" y="46026"/>
                </a:lnTo>
                <a:lnTo>
                  <a:pt x="819238" y="45923"/>
                </a:lnTo>
                <a:lnTo>
                  <a:pt x="819150" y="30048"/>
                </a:lnTo>
                <a:lnTo>
                  <a:pt x="800095" y="30048"/>
                </a:lnTo>
                <a:lnTo>
                  <a:pt x="799934" y="0"/>
                </a:lnTo>
                <a:lnTo>
                  <a:pt x="860861" y="30048"/>
                </a:lnTo>
                <a:lnTo>
                  <a:pt x="819150" y="30048"/>
                </a:lnTo>
                <a:lnTo>
                  <a:pt x="861071" y="30151"/>
                </a:lnTo>
                <a:lnTo>
                  <a:pt x="876338" y="37680"/>
                </a:lnTo>
                <a:lnTo>
                  <a:pt x="800341" y="76200"/>
                </a:lnTo>
                <a:close/>
              </a:path>
              <a:path w="876934" h="76200">
                <a:moveTo>
                  <a:pt x="800180" y="46026"/>
                </a:moveTo>
                <a:lnTo>
                  <a:pt x="800095" y="30151"/>
                </a:lnTo>
                <a:lnTo>
                  <a:pt x="819150" y="30048"/>
                </a:lnTo>
                <a:lnTo>
                  <a:pt x="819238" y="45923"/>
                </a:lnTo>
                <a:lnTo>
                  <a:pt x="800180" y="46026"/>
                </a:lnTo>
                <a:close/>
              </a:path>
              <a:path w="876934" h="76200">
                <a:moveTo>
                  <a:pt x="76" y="50380"/>
                </a:moveTo>
                <a:lnTo>
                  <a:pt x="0" y="34505"/>
                </a:lnTo>
                <a:lnTo>
                  <a:pt x="800095" y="30151"/>
                </a:lnTo>
                <a:lnTo>
                  <a:pt x="800180" y="46026"/>
                </a:lnTo>
                <a:lnTo>
                  <a:pt x="76" y="50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48172" y="4649723"/>
            <a:ext cx="846455" cy="76200"/>
          </a:xfrm>
          <a:custGeom>
            <a:avLst/>
            <a:gdLst/>
            <a:ahLst/>
            <a:cxnLst/>
            <a:rect l="l" t="t" r="r" b="b"/>
            <a:pathLst>
              <a:path w="846454" h="76200">
                <a:moveTo>
                  <a:pt x="76415" y="76200"/>
                </a:moveTo>
                <a:lnTo>
                  <a:pt x="0" y="38531"/>
                </a:lnTo>
                <a:lnTo>
                  <a:pt x="75984" y="0"/>
                </a:lnTo>
                <a:lnTo>
                  <a:pt x="76155" y="30169"/>
                </a:lnTo>
                <a:lnTo>
                  <a:pt x="57099" y="30276"/>
                </a:lnTo>
                <a:lnTo>
                  <a:pt x="57188" y="46151"/>
                </a:lnTo>
                <a:lnTo>
                  <a:pt x="76245" y="46151"/>
                </a:lnTo>
                <a:lnTo>
                  <a:pt x="76415" y="76200"/>
                </a:lnTo>
                <a:close/>
              </a:path>
              <a:path w="846454" h="76200">
                <a:moveTo>
                  <a:pt x="76245" y="46044"/>
                </a:moveTo>
                <a:lnTo>
                  <a:pt x="76155" y="30169"/>
                </a:lnTo>
                <a:lnTo>
                  <a:pt x="846086" y="25831"/>
                </a:lnTo>
                <a:lnTo>
                  <a:pt x="846175" y="41706"/>
                </a:lnTo>
                <a:lnTo>
                  <a:pt x="76245" y="46044"/>
                </a:lnTo>
                <a:close/>
              </a:path>
              <a:path w="846454" h="76200">
                <a:moveTo>
                  <a:pt x="57188" y="46151"/>
                </a:moveTo>
                <a:lnTo>
                  <a:pt x="57099" y="30276"/>
                </a:lnTo>
                <a:lnTo>
                  <a:pt x="76155" y="30169"/>
                </a:lnTo>
                <a:lnTo>
                  <a:pt x="76245" y="46044"/>
                </a:lnTo>
                <a:lnTo>
                  <a:pt x="57188" y="46151"/>
                </a:lnTo>
                <a:close/>
              </a:path>
              <a:path w="846454" h="76200">
                <a:moveTo>
                  <a:pt x="76245" y="46151"/>
                </a:moveTo>
                <a:lnTo>
                  <a:pt x="57188" y="46151"/>
                </a:lnTo>
                <a:lnTo>
                  <a:pt x="76245" y="46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41028" y="2861017"/>
            <a:ext cx="0" cy="1827530"/>
          </a:xfrm>
          <a:custGeom>
            <a:avLst/>
            <a:gdLst/>
            <a:ahLst/>
            <a:cxnLst/>
            <a:rect l="l" t="t" r="r" b="b"/>
            <a:pathLst>
              <a:path w="0" h="1827529">
                <a:moveTo>
                  <a:pt x="0" y="0"/>
                </a:moveTo>
                <a:lnTo>
                  <a:pt x="0" y="1827263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743231" y="4221530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 h="0">
                <a:moveTo>
                  <a:pt x="0" y="0"/>
                </a:moveTo>
                <a:lnTo>
                  <a:pt x="292442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30709" y="2867393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 h="0">
                <a:moveTo>
                  <a:pt x="0" y="0"/>
                </a:moveTo>
                <a:lnTo>
                  <a:pt x="422275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38647" y="3413493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 h="0">
                <a:moveTo>
                  <a:pt x="0" y="0"/>
                </a:moveTo>
                <a:lnTo>
                  <a:pt x="3985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68440" y="3413493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5" h="0">
                <a:moveTo>
                  <a:pt x="0" y="0"/>
                </a:moveTo>
                <a:lnTo>
                  <a:pt x="1122832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36307" y="4218355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 h="0">
                <a:moveTo>
                  <a:pt x="0" y="0"/>
                </a:moveTo>
                <a:lnTo>
                  <a:pt x="197764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746834" y="4208830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66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26312" y="4070591"/>
            <a:ext cx="204470" cy="151130"/>
          </a:xfrm>
          <a:custGeom>
            <a:avLst/>
            <a:gdLst/>
            <a:ahLst/>
            <a:cxnLst/>
            <a:rect l="l" t="t" r="r" b="b"/>
            <a:pathLst>
              <a:path w="204470" h="151129">
                <a:moveTo>
                  <a:pt x="9169" y="151066"/>
                </a:moveTo>
                <a:lnTo>
                  <a:pt x="0" y="138112"/>
                </a:lnTo>
                <a:lnTo>
                  <a:pt x="195262" y="0"/>
                </a:lnTo>
                <a:lnTo>
                  <a:pt x="204431" y="12953"/>
                </a:lnTo>
                <a:lnTo>
                  <a:pt x="9169" y="151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691272" y="3413493"/>
            <a:ext cx="0" cy="398780"/>
          </a:xfrm>
          <a:custGeom>
            <a:avLst/>
            <a:gdLst/>
            <a:ahLst/>
            <a:cxnLst/>
            <a:rect l="l" t="t" r="r" b="b"/>
            <a:pathLst>
              <a:path w="0" h="398779">
                <a:moveTo>
                  <a:pt x="0" y="0"/>
                </a:moveTo>
                <a:lnTo>
                  <a:pt x="0" y="39846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544995" y="3798461"/>
            <a:ext cx="1146810" cy="0"/>
          </a:xfrm>
          <a:custGeom>
            <a:avLst/>
            <a:gdLst/>
            <a:ahLst/>
            <a:cxnLst/>
            <a:rect l="l" t="t" r="r" b="b"/>
            <a:pathLst>
              <a:path w="1146809" h="0">
                <a:moveTo>
                  <a:pt x="0" y="0"/>
                </a:moveTo>
                <a:lnTo>
                  <a:pt x="1146378" y="0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519697" y="3796080"/>
            <a:ext cx="50800" cy="428625"/>
          </a:xfrm>
          <a:custGeom>
            <a:avLst/>
            <a:gdLst/>
            <a:ahLst/>
            <a:cxnLst/>
            <a:rect l="l" t="t" r="r" b="b"/>
            <a:pathLst>
              <a:path w="50800" h="428625">
                <a:moveTo>
                  <a:pt x="33337" y="390525"/>
                </a:moveTo>
                <a:lnTo>
                  <a:pt x="17462" y="390525"/>
                </a:lnTo>
                <a:lnTo>
                  <a:pt x="17462" y="0"/>
                </a:lnTo>
                <a:lnTo>
                  <a:pt x="33337" y="0"/>
                </a:lnTo>
                <a:lnTo>
                  <a:pt x="33337" y="390525"/>
                </a:lnTo>
                <a:close/>
              </a:path>
              <a:path w="50800" h="428625">
                <a:moveTo>
                  <a:pt x="25400" y="428625"/>
                </a:moveTo>
                <a:lnTo>
                  <a:pt x="0" y="352425"/>
                </a:lnTo>
                <a:lnTo>
                  <a:pt x="17462" y="352425"/>
                </a:lnTo>
                <a:lnTo>
                  <a:pt x="17462" y="390525"/>
                </a:lnTo>
                <a:lnTo>
                  <a:pt x="38100" y="390525"/>
                </a:lnTo>
                <a:lnTo>
                  <a:pt x="25400" y="428625"/>
                </a:lnTo>
                <a:close/>
              </a:path>
              <a:path w="50800" h="428625">
                <a:moveTo>
                  <a:pt x="38100" y="390525"/>
                </a:moveTo>
                <a:lnTo>
                  <a:pt x="33337" y="390525"/>
                </a:lnTo>
                <a:lnTo>
                  <a:pt x="33337" y="352425"/>
                </a:lnTo>
                <a:lnTo>
                  <a:pt x="50800" y="352425"/>
                </a:lnTo>
                <a:lnTo>
                  <a:pt x="38100" y="390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489534" y="2867393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862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905459" y="2875330"/>
            <a:ext cx="0" cy="530225"/>
          </a:xfrm>
          <a:custGeom>
            <a:avLst/>
            <a:gdLst/>
            <a:ahLst/>
            <a:cxnLst/>
            <a:rect l="l" t="t" r="r" b="b"/>
            <a:pathLst>
              <a:path w="0" h="530225">
                <a:moveTo>
                  <a:pt x="0" y="0"/>
                </a:moveTo>
                <a:lnTo>
                  <a:pt x="0" y="5302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242837" y="2747695"/>
            <a:ext cx="17208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35000" y="3839895"/>
            <a:ext cx="13843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42850" y="3827195"/>
            <a:ext cx="14922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84250" y="4246295"/>
            <a:ext cx="13843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483170" y="4206449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0" y="0"/>
                </a:moveTo>
                <a:lnTo>
                  <a:pt x="263804" y="0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07123" y="4113276"/>
            <a:ext cx="329565" cy="200025"/>
          </a:xfrm>
          <a:custGeom>
            <a:avLst/>
            <a:gdLst/>
            <a:ahLst/>
            <a:cxnLst/>
            <a:rect l="l" t="t" r="r" b="b"/>
            <a:pathLst>
              <a:path w="329565" h="200025">
                <a:moveTo>
                  <a:pt x="0" y="0"/>
                </a:moveTo>
                <a:lnTo>
                  <a:pt x="329183" y="0"/>
                </a:lnTo>
                <a:lnTo>
                  <a:pt x="329183" y="199644"/>
                </a:lnTo>
                <a:lnTo>
                  <a:pt x="0" y="199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697497" y="4104055"/>
            <a:ext cx="347980" cy="219075"/>
          </a:xfrm>
          <a:custGeom>
            <a:avLst/>
            <a:gdLst/>
            <a:ahLst/>
            <a:cxnLst/>
            <a:rect l="l" t="t" r="r" b="b"/>
            <a:pathLst>
              <a:path w="347979" h="219075">
                <a:moveTo>
                  <a:pt x="347662" y="219075"/>
                </a:moveTo>
                <a:lnTo>
                  <a:pt x="0" y="219075"/>
                </a:lnTo>
                <a:lnTo>
                  <a:pt x="0" y="0"/>
                </a:lnTo>
                <a:lnTo>
                  <a:pt x="347662" y="0"/>
                </a:lnTo>
                <a:lnTo>
                  <a:pt x="347662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200025"/>
                </a:lnTo>
                <a:lnTo>
                  <a:pt x="9525" y="200025"/>
                </a:lnTo>
                <a:lnTo>
                  <a:pt x="19050" y="209550"/>
                </a:lnTo>
                <a:lnTo>
                  <a:pt x="347662" y="209550"/>
                </a:lnTo>
                <a:lnTo>
                  <a:pt x="347662" y="219075"/>
                </a:lnTo>
                <a:close/>
              </a:path>
              <a:path w="347979" h="21907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347979" h="219075">
                <a:moveTo>
                  <a:pt x="328612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328612" y="9525"/>
                </a:lnTo>
                <a:lnTo>
                  <a:pt x="328612" y="19050"/>
                </a:lnTo>
                <a:close/>
              </a:path>
              <a:path w="347979" h="219075">
                <a:moveTo>
                  <a:pt x="328612" y="209550"/>
                </a:moveTo>
                <a:lnTo>
                  <a:pt x="328612" y="9525"/>
                </a:lnTo>
                <a:lnTo>
                  <a:pt x="338137" y="19050"/>
                </a:lnTo>
                <a:lnTo>
                  <a:pt x="347662" y="19050"/>
                </a:lnTo>
                <a:lnTo>
                  <a:pt x="347662" y="200025"/>
                </a:lnTo>
                <a:lnTo>
                  <a:pt x="338137" y="200025"/>
                </a:lnTo>
                <a:lnTo>
                  <a:pt x="328612" y="209550"/>
                </a:lnTo>
                <a:close/>
              </a:path>
              <a:path w="347979" h="219075">
                <a:moveTo>
                  <a:pt x="347662" y="19050"/>
                </a:moveTo>
                <a:lnTo>
                  <a:pt x="338137" y="19050"/>
                </a:lnTo>
                <a:lnTo>
                  <a:pt x="328612" y="9525"/>
                </a:lnTo>
                <a:lnTo>
                  <a:pt x="347662" y="9525"/>
                </a:lnTo>
                <a:lnTo>
                  <a:pt x="347662" y="19050"/>
                </a:lnTo>
                <a:close/>
              </a:path>
              <a:path w="347979" h="219075">
                <a:moveTo>
                  <a:pt x="19050" y="209550"/>
                </a:moveTo>
                <a:lnTo>
                  <a:pt x="9525" y="200025"/>
                </a:lnTo>
                <a:lnTo>
                  <a:pt x="19050" y="200025"/>
                </a:lnTo>
                <a:lnTo>
                  <a:pt x="19050" y="209550"/>
                </a:lnTo>
                <a:close/>
              </a:path>
              <a:path w="347979" h="219075">
                <a:moveTo>
                  <a:pt x="328612" y="209550"/>
                </a:moveTo>
                <a:lnTo>
                  <a:pt x="19050" y="209550"/>
                </a:lnTo>
                <a:lnTo>
                  <a:pt x="19050" y="200025"/>
                </a:lnTo>
                <a:lnTo>
                  <a:pt x="328612" y="200025"/>
                </a:lnTo>
                <a:lnTo>
                  <a:pt x="328612" y="209550"/>
                </a:lnTo>
                <a:close/>
              </a:path>
              <a:path w="347979" h="219075">
                <a:moveTo>
                  <a:pt x="347662" y="209550"/>
                </a:moveTo>
                <a:lnTo>
                  <a:pt x="328612" y="209550"/>
                </a:lnTo>
                <a:lnTo>
                  <a:pt x="338137" y="200025"/>
                </a:lnTo>
                <a:lnTo>
                  <a:pt x="347662" y="200025"/>
                </a:lnTo>
                <a:lnTo>
                  <a:pt x="347662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939625" y="3300952"/>
            <a:ext cx="178435" cy="75057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800" b="1" i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600" spc="-5" b="1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47650" y="451744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373228" y="4211605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 h="0">
                <a:moveTo>
                  <a:pt x="0" y="0"/>
                </a:moveTo>
                <a:lnTo>
                  <a:pt x="324370" y="0"/>
                </a:lnTo>
              </a:path>
            </a:pathLst>
          </a:custGeom>
          <a:ln w="198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038088" y="4126991"/>
            <a:ext cx="325120" cy="195580"/>
          </a:xfrm>
          <a:custGeom>
            <a:avLst/>
            <a:gdLst/>
            <a:ahLst/>
            <a:cxnLst/>
            <a:rect l="l" t="t" r="r" b="b"/>
            <a:pathLst>
              <a:path w="325120" h="195579">
                <a:moveTo>
                  <a:pt x="0" y="0"/>
                </a:moveTo>
                <a:lnTo>
                  <a:pt x="324612" y="0"/>
                </a:lnTo>
                <a:lnTo>
                  <a:pt x="324612" y="195072"/>
                </a:lnTo>
                <a:lnTo>
                  <a:pt x="0" y="19507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708903" y="3374593"/>
            <a:ext cx="69430" cy="69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71716" y="3375863"/>
            <a:ext cx="70167" cy="69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707379" y="4189780"/>
            <a:ext cx="70078" cy="69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040379" y="3322320"/>
            <a:ext cx="433070" cy="144780"/>
          </a:xfrm>
          <a:custGeom>
            <a:avLst/>
            <a:gdLst/>
            <a:ahLst/>
            <a:cxnLst/>
            <a:rect l="l" t="t" r="r" b="b"/>
            <a:pathLst>
              <a:path w="433070" h="144779">
                <a:moveTo>
                  <a:pt x="0" y="0"/>
                </a:moveTo>
                <a:lnTo>
                  <a:pt x="432816" y="0"/>
                </a:lnTo>
                <a:lnTo>
                  <a:pt x="432816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026562" y="3308794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4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4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4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137147" y="3339084"/>
            <a:ext cx="431800" cy="144780"/>
          </a:xfrm>
          <a:custGeom>
            <a:avLst/>
            <a:gdLst/>
            <a:ahLst/>
            <a:cxnLst/>
            <a:rect l="l" t="t" r="r" b="b"/>
            <a:pathLst>
              <a:path w="431800" h="144779">
                <a:moveTo>
                  <a:pt x="0" y="0"/>
                </a:moveTo>
                <a:lnTo>
                  <a:pt x="431292" y="0"/>
                </a:lnTo>
                <a:lnTo>
                  <a:pt x="431292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122822" y="3325380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4">
                <a:moveTo>
                  <a:pt x="460374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4" y="0"/>
                </a:lnTo>
                <a:lnTo>
                  <a:pt x="460374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4" y="158750"/>
                </a:lnTo>
                <a:lnTo>
                  <a:pt x="460374" y="173037"/>
                </a:lnTo>
                <a:close/>
              </a:path>
              <a:path w="460375" h="173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4">
                <a:moveTo>
                  <a:pt x="431799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799" y="14287"/>
                </a:lnTo>
                <a:lnTo>
                  <a:pt x="431799" y="28575"/>
                </a:lnTo>
                <a:close/>
              </a:path>
              <a:path w="460375" h="173354">
                <a:moveTo>
                  <a:pt x="431799" y="158750"/>
                </a:moveTo>
                <a:lnTo>
                  <a:pt x="431799" y="14287"/>
                </a:lnTo>
                <a:lnTo>
                  <a:pt x="446087" y="28575"/>
                </a:lnTo>
                <a:lnTo>
                  <a:pt x="460374" y="28575"/>
                </a:lnTo>
                <a:lnTo>
                  <a:pt x="460374" y="144462"/>
                </a:lnTo>
                <a:lnTo>
                  <a:pt x="446087" y="144462"/>
                </a:lnTo>
                <a:lnTo>
                  <a:pt x="431799" y="158750"/>
                </a:lnTo>
                <a:close/>
              </a:path>
              <a:path w="460375" h="173354">
                <a:moveTo>
                  <a:pt x="460374" y="28575"/>
                </a:moveTo>
                <a:lnTo>
                  <a:pt x="446087" y="28575"/>
                </a:lnTo>
                <a:lnTo>
                  <a:pt x="431799" y="14287"/>
                </a:lnTo>
                <a:lnTo>
                  <a:pt x="460374" y="14287"/>
                </a:lnTo>
                <a:lnTo>
                  <a:pt x="460374" y="28575"/>
                </a:lnTo>
                <a:close/>
              </a:path>
              <a:path w="460375" h="173354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4">
                <a:moveTo>
                  <a:pt x="431799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799" y="144462"/>
                </a:lnTo>
                <a:lnTo>
                  <a:pt x="431799" y="158750"/>
                </a:lnTo>
                <a:close/>
              </a:path>
              <a:path w="460375" h="173354">
                <a:moveTo>
                  <a:pt x="460374" y="158750"/>
                </a:moveTo>
                <a:lnTo>
                  <a:pt x="431799" y="158750"/>
                </a:lnTo>
                <a:lnTo>
                  <a:pt x="446087" y="144462"/>
                </a:lnTo>
                <a:lnTo>
                  <a:pt x="460374" y="144462"/>
                </a:lnTo>
                <a:lnTo>
                  <a:pt x="460374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217" y="2081872"/>
            <a:ext cx="5511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微软雅黑"/>
                <a:cs typeface="微软雅黑"/>
              </a:rPr>
              <a:t>串联电路和并联电路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48268" y="3701025"/>
          <a:ext cx="879475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3365"/>
                <a:gridCol w="805814"/>
                <a:gridCol w="51955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latin typeface="华文楷体"/>
                          <a:cs typeface="华文楷体"/>
                        </a:rPr>
                        <a:t>主讲人：赵建</a:t>
                      </a:r>
                      <a:r>
                        <a:rPr dirty="0" sz="2800" spc="-10" b="1">
                          <a:latin typeface="华文楷体"/>
                          <a:cs typeface="华文楷体"/>
                        </a:rPr>
                        <a:t>利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4332" y="1537716"/>
            <a:ext cx="2132075" cy="1598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63495" y="3118104"/>
            <a:ext cx="1961514" cy="523240"/>
          </a:xfrm>
          <a:custGeom>
            <a:avLst/>
            <a:gdLst/>
            <a:ahLst/>
            <a:cxnLst/>
            <a:rect l="l" t="t" r="r" b="b"/>
            <a:pathLst>
              <a:path w="1961514" h="523239">
                <a:moveTo>
                  <a:pt x="0" y="0"/>
                </a:moveTo>
                <a:lnTo>
                  <a:pt x="1961387" y="0"/>
                </a:lnTo>
                <a:lnTo>
                  <a:pt x="1961387" y="522732"/>
                </a:lnTo>
                <a:lnTo>
                  <a:pt x="0" y="522732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58885" y="3112871"/>
            <a:ext cx="1971675" cy="532765"/>
          </a:xfrm>
          <a:custGeom>
            <a:avLst/>
            <a:gdLst/>
            <a:ahLst/>
            <a:cxnLst/>
            <a:rect l="l" t="t" r="r" b="b"/>
            <a:pathLst>
              <a:path w="1971675" h="532764">
                <a:moveTo>
                  <a:pt x="1966582" y="532739"/>
                </a:moveTo>
                <a:lnTo>
                  <a:pt x="4762" y="532739"/>
                </a:lnTo>
                <a:lnTo>
                  <a:pt x="3302" y="532511"/>
                </a:lnTo>
                <a:lnTo>
                  <a:pt x="1968" y="531837"/>
                </a:lnTo>
                <a:lnTo>
                  <a:pt x="914" y="530783"/>
                </a:lnTo>
                <a:lnTo>
                  <a:pt x="241" y="529450"/>
                </a:lnTo>
                <a:lnTo>
                  <a:pt x="0" y="527977"/>
                </a:lnTo>
                <a:lnTo>
                  <a:pt x="0" y="4762"/>
                </a:lnTo>
                <a:lnTo>
                  <a:pt x="4762" y="0"/>
                </a:lnTo>
                <a:lnTo>
                  <a:pt x="1966582" y="0"/>
                </a:lnTo>
                <a:lnTo>
                  <a:pt x="197134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3214"/>
                </a:lnTo>
                <a:lnTo>
                  <a:pt x="4762" y="523214"/>
                </a:lnTo>
                <a:lnTo>
                  <a:pt x="9525" y="527977"/>
                </a:lnTo>
                <a:lnTo>
                  <a:pt x="1971344" y="527977"/>
                </a:lnTo>
                <a:lnTo>
                  <a:pt x="1971116" y="529450"/>
                </a:lnTo>
                <a:lnTo>
                  <a:pt x="1970443" y="530783"/>
                </a:lnTo>
                <a:lnTo>
                  <a:pt x="1969389" y="531837"/>
                </a:lnTo>
                <a:lnTo>
                  <a:pt x="1968055" y="532511"/>
                </a:lnTo>
                <a:lnTo>
                  <a:pt x="1966582" y="532739"/>
                </a:lnTo>
                <a:close/>
              </a:path>
              <a:path w="1971675" h="5327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71675" h="532764">
                <a:moveTo>
                  <a:pt x="196181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61819" y="4762"/>
                </a:lnTo>
                <a:lnTo>
                  <a:pt x="1961819" y="9525"/>
                </a:lnTo>
                <a:close/>
              </a:path>
              <a:path w="1971675" h="532764">
                <a:moveTo>
                  <a:pt x="1961819" y="527977"/>
                </a:moveTo>
                <a:lnTo>
                  <a:pt x="1961819" y="4762"/>
                </a:lnTo>
                <a:lnTo>
                  <a:pt x="1966582" y="9525"/>
                </a:lnTo>
                <a:lnTo>
                  <a:pt x="1971344" y="9525"/>
                </a:lnTo>
                <a:lnTo>
                  <a:pt x="1971344" y="523214"/>
                </a:lnTo>
                <a:lnTo>
                  <a:pt x="1966582" y="523214"/>
                </a:lnTo>
                <a:lnTo>
                  <a:pt x="1961819" y="527977"/>
                </a:lnTo>
                <a:close/>
              </a:path>
              <a:path w="1971675" h="532764">
                <a:moveTo>
                  <a:pt x="1971344" y="9525"/>
                </a:moveTo>
                <a:lnTo>
                  <a:pt x="1966582" y="9525"/>
                </a:lnTo>
                <a:lnTo>
                  <a:pt x="1961819" y="4762"/>
                </a:lnTo>
                <a:lnTo>
                  <a:pt x="1971344" y="4762"/>
                </a:lnTo>
                <a:lnTo>
                  <a:pt x="1971344" y="9525"/>
                </a:lnTo>
                <a:close/>
              </a:path>
              <a:path w="1971675" h="532764">
                <a:moveTo>
                  <a:pt x="9525" y="527977"/>
                </a:moveTo>
                <a:lnTo>
                  <a:pt x="4762" y="523214"/>
                </a:lnTo>
                <a:lnTo>
                  <a:pt x="9525" y="523214"/>
                </a:lnTo>
                <a:lnTo>
                  <a:pt x="9525" y="527977"/>
                </a:lnTo>
                <a:close/>
              </a:path>
              <a:path w="1971675" h="532764">
                <a:moveTo>
                  <a:pt x="1961819" y="527977"/>
                </a:moveTo>
                <a:lnTo>
                  <a:pt x="9525" y="527977"/>
                </a:lnTo>
                <a:lnTo>
                  <a:pt x="9525" y="523214"/>
                </a:lnTo>
                <a:lnTo>
                  <a:pt x="1961819" y="523214"/>
                </a:lnTo>
                <a:lnTo>
                  <a:pt x="1961819" y="527977"/>
                </a:lnTo>
                <a:close/>
              </a:path>
              <a:path w="1971675" h="532764">
                <a:moveTo>
                  <a:pt x="1971344" y="527977"/>
                </a:moveTo>
                <a:lnTo>
                  <a:pt x="1961819" y="527977"/>
                </a:lnTo>
                <a:lnTo>
                  <a:pt x="1966582" y="523214"/>
                </a:lnTo>
                <a:lnTo>
                  <a:pt x="1971344" y="523214"/>
                </a:lnTo>
                <a:lnTo>
                  <a:pt x="1971344" y="5279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2388" y="3129699"/>
            <a:ext cx="169608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12V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0.1A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97379" y="3655860"/>
            <a:ext cx="347980" cy="350520"/>
          </a:xfrm>
          <a:custGeom>
            <a:avLst/>
            <a:gdLst/>
            <a:ahLst/>
            <a:cxnLst/>
            <a:rect l="l" t="t" r="r" b="b"/>
            <a:pathLst>
              <a:path w="347980" h="350520">
                <a:moveTo>
                  <a:pt x="182524" y="350520"/>
                </a:moveTo>
                <a:lnTo>
                  <a:pt x="165138" y="350520"/>
                </a:lnTo>
                <a:lnTo>
                  <a:pt x="138556" y="346710"/>
                </a:lnTo>
                <a:lnTo>
                  <a:pt x="130606" y="344170"/>
                </a:lnTo>
                <a:lnTo>
                  <a:pt x="121894" y="341629"/>
                </a:lnTo>
                <a:lnTo>
                  <a:pt x="83451" y="325120"/>
                </a:lnTo>
                <a:lnTo>
                  <a:pt x="69964" y="314960"/>
                </a:lnTo>
                <a:lnTo>
                  <a:pt x="63042" y="309879"/>
                </a:lnTo>
                <a:lnTo>
                  <a:pt x="34645" y="279400"/>
                </a:lnTo>
                <a:lnTo>
                  <a:pt x="29540" y="273050"/>
                </a:lnTo>
                <a:lnTo>
                  <a:pt x="25031" y="265429"/>
                </a:lnTo>
                <a:lnTo>
                  <a:pt x="20866" y="257810"/>
                </a:lnTo>
                <a:lnTo>
                  <a:pt x="17030" y="250189"/>
                </a:lnTo>
                <a:lnTo>
                  <a:pt x="13741" y="243839"/>
                </a:lnTo>
                <a:lnTo>
                  <a:pt x="1968" y="200660"/>
                </a:lnTo>
                <a:lnTo>
                  <a:pt x="0" y="175260"/>
                </a:lnTo>
                <a:lnTo>
                  <a:pt x="215" y="166370"/>
                </a:lnTo>
                <a:lnTo>
                  <a:pt x="7886" y="121920"/>
                </a:lnTo>
                <a:lnTo>
                  <a:pt x="25031" y="83820"/>
                </a:lnTo>
                <a:lnTo>
                  <a:pt x="51041" y="50800"/>
                </a:lnTo>
                <a:lnTo>
                  <a:pt x="69964" y="34289"/>
                </a:lnTo>
                <a:lnTo>
                  <a:pt x="76415" y="29210"/>
                </a:lnTo>
                <a:lnTo>
                  <a:pt x="83845" y="24129"/>
                </a:lnTo>
                <a:lnTo>
                  <a:pt x="90728" y="20320"/>
                </a:lnTo>
                <a:lnTo>
                  <a:pt x="98640" y="16510"/>
                </a:lnTo>
                <a:lnTo>
                  <a:pt x="106349" y="12700"/>
                </a:lnTo>
                <a:lnTo>
                  <a:pt x="114261" y="10160"/>
                </a:lnTo>
                <a:lnTo>
                  <a:pt x="121894" y="7620"/>
                </a:lnTo>
                <a:lnTo>
                  <a:pt x="130606" y="5079"/>
                </a:lnTo>
                <a:lnTo>
                  <a:pt x="138556" y="2539"/>
                </a:lnTo>
                <a:lnTo>
                  <a:pt x="156298" y="0"/>
                </a:lnTo>
                <a:lnTo>
                  <a:pt x="191363" y="0"/>
                </a:lnTo>
                <a:lnTo>
                  <a:pt x="209105" y="2539"/>
                </a:lnTo>
                <a:lnTo>
                  <a:pt x="217055" y="5079"/>
                </a:lnTo>
                <a:lnTo>
                  <a:pt x="225767" y="7620"/>
                </a:lnTo>
                <a:lnTo>
                  <a:pt x="233845" y="10160"/>
                </a:lnTo>
                <a:lnTo>
                  <a:pt x="241312" y="12700"/>
                </a:lnTo>
                <a:lnTo>
                  <a:pt x="249440" y="16510"/>
                </a:lnTo>
                <a:lnTo>
                  <a:pt x="251938" y="17779"/>
                </a:lnTo>
                <a:lnTo>
                  <a:pt x="173583" y="17779"/>
                </a:lnTo>
                <a:lnTo>
                  <a:pt x="173831" y="17817"/>
                </a:lnTo>
                <a:lnTo>
                  <a:pt x="165620" y="19050"/>
                </a:lnTo>
                <a:lnTo>
                  <a:pt x="158241" y="19050"/>
                </a:lnTo>
                <a:lnTo>
                  <a:pt x="150025" y="20320"/>
                </a:lnTo>
                <a:lnTo>
                  <a:pt x="150494" y="20320"/>
                </a:lnTo>
                <a:lnTo>
                  <a:pt x="142405" y="21589"/>
                </a:lnTo>
                <a:lnTo>
                  <a:pt x="142875" y="21589"/>
                </a:lnTo>
                <a:lnTo>
                  <a:pt x="134924" y="22860"/>
                </a:lnTo>
                <a:lnTo>
                  <a:pt x="135394" y="22860"/>
                </a:lnTo>
                <a:lnTo>
                  <a:pt x="127596" y="25400"/>
                </a:lnTo>
                <a:lnTo>
                  <a:pt x="128054" y="25400"/>
                </a:lnTo>
                <a:lnTo>
                  <a:pt x="120421" y="27939"/>
                </a:lnTo>
                <a:lnTo>
                  <a:pt x="120865" y="27939"/>
                </a:lnTo>
                <a:lnTo>
                  <a:pt x="113398" y="30479"/>
                </a:lnTo>
                <a:lnTo>
                  <a:pt x="113830" y="30479"/>
                </a:lnTo>
                <a:lnTo>
                  <a:pt x="106552" y="34289"/>
                </a:lnTo>
                <a:lnTo>
                  <a:pt x="106972" y="34289"/>
                </a:lnTo>
                <a:lnTo>
                  <a:pt x="99885" y="36829"/>
                </a:lnTo>
                <a:lnTo>
                  <a:pt x="100291" y="36829"/>
                </a:lnTo>
                <a:lnTo>
                  <a:pt x="93421" y="40639"/>
                </a:lnTo>
                <a:lnTo>
                  <a:pt x="93814" y="40639"/>
                </a:lnTo>
                <a:lnTo>
                  <a:pt x="88814" y="44450"/>
                </a:lnTo>
                <a:lnTo>
                  <a:pt x="87515" y="44450"/>
                </a:lnTo>
                <a:lnTo>
                  <a:pt x="81076" y="49529"/>
                </a:lnTo>
                <a:lnTo>
                  <a:pt x="81445" y="49529"/>
                </a:lnTo>
                <a:lnTo>
                  <a:pt x="76787" y="53339"/>
                </a:lnTo>
                <a:lnTo>
                  <a:pt x="75590" y="53339"/>
                </a:lnTo>
                <a:lnTo>
                  <a:pt x="70815" y="58420"/>
                </a:lnTo>
                <a:lnTo>
                  <a:pt x="69964" y="58420"/>
                </a:lnTo>
                <a:lnTo>
                  <a:pt x="65392" y="63500"/>
                </a:lnTo>
                <a:lnTo>
                  <a:pt x="64579" y="63500"/>
                </a:lnTo>
                <a:lnTo>
                  <a:pt x="59131" y="69850"/>
                </a:lnTo>
                <a:lnTo>
                  <a:pt x="59435" y="69850"/>
                </a:lnTo>
                <a:lnTo>
                  <a:pt x="54279" y="74929"/>
                </a:lnTo>
                <a:lnTo>
                  <a:pt x="54559" y="74929"/>
                </a:lnTo>
                <a:lnTo>
                  <a:pt x="49682" y="81279"/>
                </a:lnTo>
                <a:lnTo>
                  <a:pt x="49949" y="81279"/>
                </a:lnTo>
                <a:lnTo>
                  <a:pt x="45377" y="87629"/>
                </a:lnTo>
                <a:lnTo>
                  <a:pt x="45631" y="87629"/>
                </a:lnTo>
                <a:lnTo>
                  <a:pt x="41351" y="93979"/>
                </a:lnTo>
                <a:lnTo>
                  <a:pt x="41592" y="93979"/>
                </a:lnTo>
                <a:lnTo>
                  <a:pt x="37630" y="100329"/>
                </a:lnTo>
                <a:lnTo>
                  <a:pt x="37845" y="100329"/>
                </a:lnTo>
                <a:lnTo>
                  <a:pt x="34226" y="106679"/>
                </a:lnTo>
                <a:lnTo>
                  <a:pt x="34416" y="106679"/>
                </a:lnTo>
                <a:lnTo>
                  <a:pt x="31127" y="114300"/>
                </a:lnTo>
                <a:lnTo>
                  <a:pt x="31305" y="114300"/>
                </a:lnTo>
                <a:lnTo>
                  <a:pt x="28371" y="120650"/>
                </a:lnTo>
                <a:lnTo>
                  <a:pt x="28524" y="120650"/>
                </a:lnTo>
                <a:lnTo>
                  <a:pt x="25946" y="128270"/>
                </a:lnTo>
                <a:lnTo>
                  <a:pt x="26085" y="128270"/>
                </a:lnTo>
                <a:lnTo>
                  <a:pt x="23863" y="135889"/>
                </a:lnTo>
                <a:lnTo>
                  <a:pt x="22148" y="143510"/>
                </a:lnTo>
                <a:lnTo>
                  <a:pt x="20802" y="151129"/>
                </a:lnTo>
                <a:lnTo>
                  <a:pt x="19824" y="158750"/>
                </a:lnTo>
                <a:lnTo>
                  <a:pt x="19240" y="166370"/>
                </a:lnTo>
                <a:lnTo>
                  <a:pt x="19080" y="173989"/>
                </a:lnTo>
                <a:lnTo>
                  <a:pt x="19265" y="182879"/>
                </a:lnTo>
                <a:lnTo>
                  <a:pt x="19875" y="190500"/>
                </a:lnTo>
                <a:lnTo>
                  <a:pt x="20866" y="199389"/>
                </a:lnTo>
                <a:lnTo>
                  <a:pt x="21007" y="199389"/>
                </a:lnTo>
                <a:lnTo>
                  <a:pt x="22237" y="207010"/>
                </a:lnTo>
                <a:lnTo>
                  <a:pt x="22410" y="207010"/>
                </a:lnTo>
                <a:lnTo>
                  <a:pt x="23977" y="214629"/>
                </a:lnTo>
                <a:lnTo>
                  <a:pt x="24233" y="214629"/>
                </a:lnTo>
                <a:lnTo>
                  <a:pt x="26085" y="220979"/>
                </a:lnTo>
                <a:lnTo>
                  <a:pt x="25946" y="220979"/>
                </a:lnTo>
                <a:lnTo>
                  <a:pt x="28524" y="228600"/>
                </a:lnTo>
                <a:lnTo>
                  <a:pt x="28371" y="228600"/>
                </a:lnTo>
                <a:lnTo>
                  <a:pt x="31305" y="236220"/>
                </a:lnTo>
                <a:lnTo>
                  <a:pt x="31675" y="236220"/>
                </a:lnTo>
                <a:lnTo>
                  <a:pt x="34416" y="242570"/>
                </a:lnTo>
                <a:lnTo>
                  <a:pt x="34226" y="242570"/>
                </a:lnTo>
                <a:lnTo>
                  <a:pt x="37845" y="248920"/>
                </a:lnTo>
                <a:lnTo>
                  <a:pt x="37630" y="248920"/>
                </a:lnTo>
                <a:lnTo>
                  <a:pt x="41592" y="256539"/>
                </a:lnTo>
                <a:lnTo>
                  <a:pt x="42064" y="256539"/>
                </a:lnTo>
                <a:lnTo>
                  <a:pt x="45631" y="262889"/>
                </a:lnTo>
                <a:lnTo>
                  <a:pt x="46291" y="262889"/>
                </a:lnTo>
                <a:lnTo>
                  <a:pt x="49949" y="267970"/>
                </a:lnTo>
                <a:lnTo>
                  <a:pt x="49682" y="267970"/>
                </a:lnTo>
                <a:lnTo>
                  <a:pt x="54559" y="274320"/>
                </a:lnTo>
                <a:lnTo>
                  <a:pt x="54279" y="274320"/>
                </a:lnTo>
                <a:lnTo>
                  <a:pt x="59435" y="280670"/>
                </a:lnTo>
                <a:lnTo>
                  <a:pt x="60220" y="280670"/>
                </a:lnTo>
                <a:lnTo>
                  <a:pt x="64579" y="285750"/>
                </a:lnTo>
                <a:lnTo>
                  <a:pt x="64249" y="285750"/>
                </a:lnTo>
                <a:lnTo>
                  <a:pt x="69964" y="290829"/>
                </a:lnTo>
                <a:lnTo>
                  <a:pt x="69621" y="290829"/>
                </a:lnTo>
                <a:lnTo>
                  <a:pt x="75590" y="295910"/>
                </a:lnTo>
                <a:lnTo>
                  <a:pt x="75234" y="295910"/>
                </a:lnTo>
                <a:lnTo>
                  <a:pt x="81445" y="299720"/>
                </a:lnTo>
                <a:lnTo>
                  <a:pt x="81076" y="299720"/>
                </a:lnTo>
                <a:lnTo>
                  <a:pt x="87515" y="304800"/>
                </a:lnTo>
                <a:lnTo>
                  <a:pt x="87147" y="304800"/>
                </a:lnTo>
                <a:lnTo>
                  <a:pt x="93814" y="308610"/>
                </a:lnTo>
                <a:lnTo>
                  <a:pt x="93421" y="308610"/>
                </a:lnTo>
                <a:lnTo>
                  <a:pt x="100291" y="312420"/>
                </a:lnTo>
                <a:lnTo>
                  <a:pt x="99885" y="312420"/>
                </a:lnTo>
                <a:lnTo>
                  <a:pt x="106972" y="316229"/>
                </a:lnTo>
                <a:lnTo>
                  <a:pt x="106552" y="316229"/>
                </a:lnTo>
                <a:lnTo>
                  <a:pt x="113830" y="318770"/>
                </a:lnTo>
                <a:lnTo>
                  <a:pt x="113398" y="318770"/>
                </a:lnTo>
                <a:lnTo>
                  <a:pt x="120865" y="321310"/>
                </a:lnTo>
                <a:lnTo>
                  <a:pt x="120421" y="321310"/>
                </a:lnTo>
                <a:lnTo>
                  <a:pt x="128054" y="323850"/>
                </a:lnTo>
                <a:lnTo>
                  <a:pt x="127596" y="323850"/>
                </a:lnTo>
                <a:lnTo>
                  <a:pt x="135394" y="326389"/>
                </a:lnTo>
                <a:lnTo>
                  <a:pt x="134924" y="326389"/>
                </a:lnTo>
                <a:lnTo>
                  <a:pt x="142875" y="327660"/>
                </a:lnTo>
                <a:lnTo>
                  <a:pt x="142405" y="327660"/>
                </a:lnTo>
                <a:lnTo>
                  <a:pt x="150494" y="328929"/>
                </a:lnTo>
                <a:lnTo>
                  <a:pt x="150025" y="328929"/>
                </a:lnTo>
                <a:lnTo>
                  <a:pt x="158241" y="330200"/>
                </a:lnTo>
                <a:lnTo>
                  <a:pt x="157759" y="330200"/>
                </a:lnTo>
                <a:lnTo>
                  <a:pt x="166103" y="331470"/>
                </a:lnTo>
                <a:lnTo>
                  <a:pt x="251658" y="331470"/>
                </a:lnTo>
                <a:lnTo>
                  <a:pt x="249021" y="332739"/>
                </a:lnTo>
                <a:lnTo>
                  <a:pt x="241312" y="336550"/>
                </a:lnTo>
                <a:lnTo>
                  <a:pt x="233400" y="339089"/>
                </a:lnTo>
                <a:lnTo>
                  <a:pt x="225767" y="341629"/>
                </a:lnTo>
                <a:lnTo>
                  <a:pt x="217055" y="344170"/>
                </a:lnTo>
                <a:lnTo>
                  <a:pt x="209105" y="346710"/>
                </a:lnTo>
                <a:lnTo>
                  <a:pt x="182524" y="350520"/>
                </a:lnTo>
                <a:close/>
              </a:path>
              <a:path w="347980" h="350520">
                <a:moveTo>
                  <a:pt x="173831" y="17817"/>
                </a:moveTo>
                <a:lnTo>
                  <a:pt x="173583" y="17779"/>
                </a:lnTo>
                <a:lnTo>
                  <a:pt x="174078" y="17779"/>
                </a:lnTo>
                <a:lnTo>
                  <a:pt x="173831" y="17817"/>
                </a:lnTo>
                <a:close/>
              </a:path>
              <a:path w="347980" h="350520">
                <a:moveTo>
                  <a:pt x="260527" y="45720"/>
                </a:moveTo>
                <a:lnTo>
                  <a:pt x="253860" y="40639"/>
                </a:lnTo>
                <a:lnTo>
                  <a:pt x="254253" y="40639"/>
                </a:lnTo>
                <a:lnTo>
                  <a:pt x="247370" y="36829"/>
                </a:lnTo>
                <a:lnTo>
                  <a:pt x="247776" y="36829"/>
                </a:lnTo>
                <a:lnTo>
                  <a:pt x="240690" y="34289"/>
                </a:lnTo>
                <a:lnTo>
                  <a:pt x="241109" y="34289"/>
                </a:lnTo>
                <a:lnTo>
                  <a:pt x="233832" y="30479"/>
                </a:lnTo>
                <a:lnTo>
                  <a:pt x="234264" y="30479"/>
                </a:lnTo>
                <a:lnTo>
                  <a:pt x="226809" y="27939"/>
                </a:lnTo>
                <a:lnTo>
                  <a:pt x="227241" y="27939"/>
                </a:lnTo>
                <a:lnTo>
                  <a:pt x="219608" y="25400"/>
                </a:lnTo>
                <a:lnTo>
                  <a:pt x="220065" y="25400"/>
                </a:lnTo>
                <a:lnTo>
                  <a:pt x="212267" y="22860"/>
                </a:lnTo>
                <a:lnTo>
                  <a:pt x="212737" y="22860"/>
                </a:lnTo>
                <a:lnTo>
                  <a:pt x="204787" y="21589"/>
                </a:lnTo>
                <a:lnTo>
                  <a:pt x="205257" y="21589"/>
                </a:lnTo>
                <a:lnTo>
                  <a:pt x="197167" y="20320"/>
                </a:lnTo>
                <a:lnTo>
                  <a:pt x="197637" y="20320"/>
                </a:lnTo>
                <a:lnTo>
                  <a:pt x="189420" y="19050"/>
                </a:lnTo>
                <a:lnTo>
                  <a:pt x="182041" y="19050"/>
                </a:lnTo>
                <a:lnTo>
                  <a:pt x="173831" y="17817"/>
                </a:lnTo>
                <a:lnTo>
                  <a:pt x="174078" y="17779"/>
                </a:lnTo>
                <a:lnTo>
                  <a:pt x="251938" y="17779"/>
                </a:lnTo>
                <a:lnTo>
                  <a:pt x="256933" y="20320"/>
                </a:lnTo>
                <a:lnTo>
                  <a:pt x="264210" y="25400"/>
                </a:lnTo>
                <a:lnTo>
                  <a:pt x="271246" y="29210"/>
                </a:lnTo>
                <a:lnTo>
                  <a:pt x="277698" y="34289"/>
                </a:lnTo>
                <a:lnTo>
                  <a:pt x="284619" y="39370"/>
                </a:lnTo>
                <a:lnTo>
                  <a:pt x="289659" y="44450"/>
                </a:lnTo>
                <a:lnTo>
                  <a:pt x="260146" y="44450"/>
                </a:lnTo>
                <a:lnTo>
                  <a:pt x="260527" y="45720"/>
                </a:lnTo>
                <a:close/>
              </a:path>
              <a:path w="347980" h="350520">
                <a:moveTo>
                  <a:pt x="87147" y="45720"/>
                </a:moveTo>
                <a:lnTo>
                  <a:pt x="87515" y="44450"/>
                </a:lnTo>
                <a:lnTo>
                  <a:pt x="88814" y="44450"/>
                </a:lnTo>
                <a:lnTo>
                  <a:pt x="87147" y="45720"/>
                </a:lnTo>
                <a:close/>
              </a:path>
              <a:path w="347980" h="350520">
                <a:moveTo>
                  <a:pt x="272427" y="54610"/>
                </a:moveTo>
                <a:lnTo>
                  <a:pt x="266217" y="49529"/>
                </a:lnTo>
                <a:lnTo>
                  <a:pt x="266585" y="49529"/>
                </a:lnTo>
                <a:lnTo>
                  <a:pt x="260146" y="44450"/>
                </a:lnTo>
                <a:lnTo>
                  <a:pt x="289659" y="44450"/>
                </a:lnTo>
                <a:lnTo>
                  <a:pt x="290918" y="45720"/>
                </a:lnTo>
                <a:lnTo>
                  <a:pt x="296621" y="50800"/>
                </a:lnTo>
                <a:lnTo>
                  <a:pt x="298924" y="53339"/>
                </a:lnTo>
                <a:lnTo>
                  <a:pt x="272072" y="53339"/>
                </a:lnTo>
                <a:lnTo>
                  <a:pt x="272427" y="54610"/>
                </a:lnTo>
                <a:close/>
              </a:path>
              <a:path w="347980" h="350520">
                <a:moveTo>
                  <a:pt x="75234" y="54610"/>
                </a:moveTo>
                <a:lnTo>
                  <a:pt x="75590" y="53339"/>
                </a:lnTo>
                <a:lnTo>
                  <a:pt x="76787" y="53339"/>
                </a:lnTo>
                <a:lnTo>
                  <a:pt x="75234" y="54610"/>
                </a:lnTo>
                <a:close/>
              </a:path>
              <a:path w="347980" h="350520">
                <a:moveTo>
                  <a:pt x="278041" y="59689"/>
                </a:moveTo>
                <a:lnTo>
                  <a:pt x="272072" y="53339"/>
                </a:lnTo>
                <a:lnTo>
                  <a:pt x="298924" y="53339"/>
                </a:lnTo>
                <a:lnTo>
                  <a:pt x="303532" y="58420"/>
                </a:lnTo>
                <a:lnTo>
                  <a:pt x="277698" y="58420"/>
                </a:lnTo>
                <a:lnTo>
                  <a:pt x="278041" y="59689"/>
                </a:lnTo>
                <a:close/>
              </a:path>
              <a:path w="347980" h="350520">
                <a:moveTo>
                  <a:pt x="69621" y="59689"/>
                </a:moveTo>
                <a:lnTo>
                  <a:pt x="69964" y="58420"/>
                </a:lnTo>
                <a:lnTo>
                  <a:pt x="70815" y="58420"/>
                </a:lnTo>
                <a:lnTo>
                  <a:pt x="69621" y="59689"/>
                </a:lnTo>
                <a:close/>
              </a:path>
              <a:path w="347980" h="350520">
                <a:moveTo>
                  <a:pt x="283413" y="64770"/>
                </a:moveTo>
                <a:lnTo>
                  <a:pt x="277698" y="58420"/>
                </a:lnTo>
                <a:lnTo>
                  <a:pt x="303532" y="58420"/>
                </a:lnTo>
                <a:lnTo>
                  <a:pt x="308140" y="63500"/>
                </a:lnTo>
                <a:lnTo>
                  <a:pt x="283082" y="63500"/>
                </a:lnTo>
                <a:lnTo>
                  <a:pt x="283413" y="64770"/>
                </a:lnTo>
                <a:close/>
              </a:path>
              <a:path w="347980" h="350520">
                <a:moveTo>
                  <a:pt x="64249" y="64770"/>
                </a:moveTo>
                <a:lnTo>
                  <a:pt x="64579" y="63500"/>
                </a:lnTo>
                <a:lnTo>
                  <a:pt x="65392" y="63500"/>
                </a:lnTo>
                <a:lnTo>
                  <a:pt x="64249" y="64770"/>
                </a:lnTo>
                <a:close/>
              </a:path>
              <a:path w="347980" h="350520">
                <a:moveTo>
                  <a:pt x="347635" y="175260"/>
                </a:moveTo>
                <a:lnTo>
                  <a:pt x="328612" y="175260"/>
                </a:lnTo>
                <a:lnTo>
                  <a:pt x="328612" y="173989"/>
                </a:lnTo>
                <a:lnTo>
                  <a:pt x="328396" y="166370"/>
                </a:lnTo>
                <a:lnTo>
                  <a:pt x="327787" y="158750"/>
                </a:lnTo>
                <a:lnTo>
                  <a:pt x="326796" y="151129"/>
                </a:lnTo>
                <a:lnTo>
                  <a:pt x="325424" y="143510"/>
                </a:lnTo>
                <a:lnTo>
                  <a:pt x="323684" y="135889"/>
                </a:lnTo>
                <a:lnTo>
                  <a:pt x="321576" y="128270"/>
                </a:lnTo>
                <a:lnTo>
                  <a:pt x="321716" y="128270"/>
                </a:lnTo>
                <a:lnTo>
                  <a:pt x="319138" y="120650"/>
                </a:lnTo>
                <a:lnTo>
                  <a:pt x="319290" y="120650"/>
                </a:lnTo>
                <a:lnTo>
                  <a:pt x="316356" y="114300"/>
                </a:lnTo>
                <a:lnTo>
                  <a:pt x="316534" y="114300"/>
                </a:lnTo>
                <a:lnTo>
                  <a:pt x="313245" y="106679"/>
                </a:lnTo>
                <a:lnTo>
                  <a:pt x="313435" y="106679"/>
                </a:lnTo>
                <a:lnTo>
                  <a:pt x="309816" y="100329"/>
                </a:lnTo>
                <a:lnTo>
                  <a:pt x="310032" y="100329"/>
                </a:lnTo>
                <a:lnTo>
                  <a:pt x="306069" y="93979"/>
                </a:lnTo>
                <a:lnTo>
                  <a:pt x="306311" y="93979"/>
                </a:lnTo>
                <a:lnTo>
                  <a:pt x="302031" y="87629"/>
                </a:lnTo>
                <a:lnTo>
                  <a:pt x="302285" y="87629"/>
                </a:lnTo>
                <a:lnTo>
                  <a:pt x="297713" y="81279"/>
                </a:lnTo>
                <a:lnTo>
                  <a:pt x="297980" y="81279"/>
                </a:lnTo>
                <a:lnTo>
                  <a:pt x="293103" y="74929"/>
                </a:lnTo>
                <a:lnTo>
                  <a:pt x="293395" y="74929"/>
                </a:lnTo>
                <a:lnTo>
                  <a:pt x="288226" y="69850"/>
                </a:lnTo>
                <a:lnTo>
                  <a:pt x="288531" y="69850"/>
                </a:lnTo>
                <a:lnTo>
                  <a:pt x="283082" y="63500"/>
                </a:lnTo>
                <a:lnTo>
                  <a:pt x="308140" y="63500"/>
                </a:lnTo>
                <a:lnTo>
                  <a:pt x="313016" y="69850"/>
                </a:lnTo>
                <a:lnTo>
                  <a:pt x="318122" y="77470"/>
                </a:lnTo>
                <a:lnTo>
                  <a:pt x="322630" y="83820"/>
                </a:lnTo>
                <a:lnTo>
                  <a:pt x="339788" y="121920"/>
                </a:lnTo>
                <a:lnTo>
                  <a:pt x="347446" y="166370"/>
                </a:lnTo>
                <a:lnTo>
                  <a:pt x="347662" y="173989"/>
                </a:lnTo>
                <a:lnTo>
                  <a:pt x="347635" y="175260"/>
                </a:lnTo>
                <a:close/>
              </a:path>
              <a:path w="347980" h="350520">
                <a:moveTo>
                  <a:pt x="19065" y="174625"/>
                </a:moveTo>
                <a:lnTo>
                  <a:pt x="19050" y="173989"/>
                </a:lnTo>
                <a:lnTo>
                  <a:pt x="19065" y="174625"/>
                </a:lnTo>
                <a:close/>
              </a:path>
              <a:path w="347980" h="350520">
                <a:moveTo>
                  <a:pt x="328597" y="174625"/>
                </a:moveTo>
                <a:lnTo>
                  <a:pt x="328581" y="173989"/>
                </a:lnTo>
                <a:lnTo>
                  <a:pt x="328597" y="174625"/>
                </a:lnTo>
                <a:close/>
              </a:path>
              <a:path w="347980" h="350520">
                <a:moveTo>
                  <a:pt x="19080" y="175260"/>
                </a:moveTo>
                <a:lnTo>
                  <a:pt x="19065" y="174625"/>
                </a:lnTo>
                <a:lnTo>
                  <a:pt x="19080" y="175260"/>
                </a:lnTo>
                <a:close/>
              </a:path>
              <a:path w="347980" h="350520">
                <a:moveTo>
                  <a:pt x="345960" y="199389"/>
                </a:moveTo>
                <a:lnTo>
                  <a:pt x="326796" y="199389"/>
                </a:lnTo>
                <a:lnTo>
                  <a:pt x="327837" y="190500"/>
                </a:lnTo>
                <a:lnTo>
                  <a:pt x="328421" y="182879"/>
                </a:lnTo>
                <a:lnTo>
                  <a:pt x="328597" y="174625"/>
                </a:lnTo>
                <a:lnTo>
                  <a:pt x="328612" y="175260"/>
                </a:lnTo>
                <a:lnTo>
                  <a:pt x="347635" y="175260"/>
                </a:lnTo>
                <a:lnTo>
                  <a:pt x="347446" y="184150"/>
                </a:lnTo>
                <a:lnTo>
                  <a:pt x="346786" y="193039"/>
                </a:lnTo>
                <a:lnTo>
                  <a:pt x="345960" y="199389"/>
                </a:lnTo>
                <a:close/>
              </a:path>
              <a:path w="347980" h="350520">
                <a:moveTo>
                  <a:pt x="21007" y="199389"/>
                </a:moveTo>
                <a:lnTo>
                  <a:pt x="20866" y="199389"/>
                </a:lnTo>
                <a:lnTo>
                  <a:pt x="20802" y="198120"/>
                </a:lnTo>
                <a:lnTo>
                  <a:pt x="21007" y="199389"/>
                </a:lnTo>
                <a:close/>
              </a:path>
              <a:path w="347980" h="350520">
                <a:moveTo>
                  <a:pt x="344665" y="207010"/>
                </a:moveTo>
                <a:lnTo>
                  <a:pt x="325424" y="207010"/>
                </a:lnTo>
                <a:lnTo>
                  <a:pt x="326859" y="198120"/>
                </a:lnTo>
                <a:lnTo>
                  <a:pt x="326796" y="199389"/>
                </a:lnTo>
                <a:lnTo>
                  <a:pt x="345960" y="199389"/>
                </a:lnTo>
                <a:lnTo>
                  <a:pt x="345630" y="201929"/>
                </a:lnTo>
                <a:lnTo>
                  <a:pt x="344665" y="207010"/>
                </a:lnTo>
                <a:close/>
              </a:path>
              <a:path w="347980" h="350520">
                <a:moveTo>
                  <a:pt x="22410" y="207010"/>
                </a:moveTo>
                <a:lnTo>
                  <a:pt x="22237" y="207010"/>
                </a:lnTo>
                <a:lnTo>
                  <a:pt x="22148" y="205739"/>
                </a:lnTo>
                <a:lnTo>
                  <a:pt x="22410" y="207010"/>
                </a:lnTo>
                <a:close/>
              </a:path>
              <a:path w="347980" h="350520">
                <a:moveTo>
                  <a:pt x="343014" y="214629"/>
                </a:moveTo>
                <a:lnTo>
                  <a:pt x="323684" y="214629"/>
                </a:lnTo>
                <a:lnTo>
                  <a:pt x="325513" y="205739"/>
                </a:lnTo>
                <a:lnTo>
                  <a:pt x="325424" y="207010"/>
                </a:lnTo>
                <a:lnTo>
                  <a:pt x="344665" y="207010"/>
                </a:lnTo>
                <a:lnTo>
                  <a:pt x="344182" y="209550"/>
                </a:lnTo>
                <a:lnTo>
                  <a:pt x="343014" y="214629"/>
                </a:lnTo>
                <a:close/>
              </a:path>
              <a:path w="347980" h="350520">
                <a:moveTo>
                  <a:pt x="24233" y="214629"/>
                </a:moveTo>
                <a:lnTo>
                  <a:pt x="23977" y="214629"/>
                </a:lnTo>
                <a:lnTo>
                  <a:pt x="23863" y="213360"/>
                </a:lnTo>
                <a:lnTo>
                  <a:pt x="24233" y="214629"/>
                </a:lnTo>
                <a:close/>
              </a:path>
              <a:path w="347980" h="350520">
                <a:moveTo>
                  <a:pt x="336598" y="236220"/>
                </a:moveTo>
                <a:lnTo>
                  <a:pt x="316356" y="236220"/>
                </a:lnTo>
                <a:lnTo>
                  <a:pt x="319290" y="228600"/>
                </a:lnTo>
                <a:lnTo>
                  <a:pt x="319138" y="228600"/>
                </a:lnTo>
                <a:lnTo>
                  <a:pt x="321716" y="220979"/>
                </a:lnTo>
                <a:lnTo>
                  <a:pt x="321576" y="220979"/>
                </a:lnTo>
                <a:lnTo>
                  <a:pt x="323799" y="213360"/>
                </a:lnTo>
                <a:lnTo>
                  <a:pt x="323684" y="214629"/>
                </a:lnTo>
                <a:lnTo>
                  <a:pt x="343014" y="214629"/>
                </a:lnTo>
                <a:lnTo>
                  <a:pt x="342138" y="218439"/>
                </a:lnTo>
                <a:lnTo>
                  <a:pt x="339788" y="227329"/>
                </a:lnTo>
                <a:lnTo>
                  <a:pt x="336598" y="236220"/>
                </a:lnTo>
                <a:close/>
              </a:path>
              <a:path w="347980" h="350520">
                <a:moveTo>
                  <a:pt x="31675" y="236220"/>
                </a:moveTo>
                <a:lnTo>
                  <a:pt x="31305" y="236220"/>
                </a:lnTo>
                <a:lnTo>
                  <a:pt x="31127" y="234950"/>
                </a:lnTo>
                <a:lnTo>
                  <a:pt x="31675" y="236220"/>
                </a:lnTo>
                <a:close/>
              </a:path>
              <a:path w="347980" h="350520">
                <a:moveTo>
                  <a:pt x="327738" y="256539"/>
                </a:moveTo>
                <a:lnTo>
                  <a:pt x="306069" y="256539"/>
                </a:lnTo>
                <a:lnTo>
                  <a:pt x="310032" y="248920"/>
                </a:lnTo>
                <a:lnTo>
                  <a:pt x="309816" y="248920"/>
                </a:lnTo>
                <a:lnTo>
                  <a:pt x="313435" y="242570"/>
                </a:lnTo>
                <a:lnTo>
                  <a:pt x="313245" y="242570"/>
                </a:lnTo>
                <a:lnTo>
                  <a:pt x="316534" y="234950"/>
                </a:lnTo>
                <a:lnTo>
                  <a:pt x="316356" y="236220"/>
                </a:lnTo>
                <a:lnTo>
                  <a:pt x="336598" y="236220"/>
                </a:lnTo>
                <a:lnTo>
                  <a:pt x="333921" y="243839"/>
                </a:lnTo>
                <a:lnTo>
                  <a:pt x="330631" y="250189"/>
                </a:lnTo>
                <a:lnTo>
                  <a:pt x="327738" y="256539"/>
                </a:lnTo>
                <a:close/>
              </a:path>
              <a:path w="347980" h="350520">
                <a:moveTo>
                  <a:pt x="42064" y="256539"/>
                </a:moveTo>
                <a:lnTo>
                  <a:pt x="41592" y="256539"/>
                </a:lnTo>
                <a:lnTo>
                  <a:pt x="41351" y="255270"/>
                </a:lnTo>
                <a:lnTo>
                  <a:pt x="42064" y="256539"/>
                </a:lnTo>
                <a:close/>
              </a:path>
              <a:path w="347980" h="350520">
                <a:moveTo>
                  <a:pt x="324204" y="262889"/>
                </a:moveTo>
                <a:lnTo>
                  <a:pt x="302031" y="262889"/>
                </a:lnTo>
                <a:lnTo>
                  <a:pt x="306311" y="255270"/>
                </a:lnTo>
                <a:lnTo>
                  <a:pt x="306069" y="256539"/>
                </a:lnTo>
                <a:lnTo>
                  <a:pt x="327738" y="256539"/>
                </a:lnTo>
                <a:lnTo>
                  <a:pt x="326580" y="259079"/>
                </a:lnTo>
                <a:lnTo>
                  <a:pt x="324204" y="262889"/>
                </a:lnTo>
                <a:close/>
              </a:path>
              <a:path w="347980" h="350520">
                <a:moveTo>
                  <a:pt x="46291" y="262889"/>
                </a:moveTo>
                <a:lnTo>
                  <a:pt x="45631" y="262889"/>
                </a:lnTo>
                <a:lnTo>
                  <a:pt x="45377" y="261620"/>
                </a:lnTo>
                <a:lnTo>
                  <a:pt x="46291" y="262889"/>
                </a:lnTo>
                <a:close/>
              </a:path>
              <a:path w="347980" h="350520">
                <a:moveTo>
                  <a:pt x="312031" y="280670"/>
                </a:moveTo>
                <a:lnTo>
                  <a:pt x="288226" y="280670"/>
                </a:lnTo>
                <a:lnTo>
                  <a:pt x="293395" y="274320"/>
                </a:lnTo>
                <a:lnTo>
                  <a:pt x="293103" y="274320"/>
                </a:lnTo>
                <a:lnTo>
                  <a:pt x="297980" y="267970"/>
                </a:lnTo>
                <a:lnTo>
                  <a:pt x="297713" y="267970"/>
                </a:lnTo>
                <a:lnTo>
                  <a:pt x="302285" y="261620"/>
                </a:lnTo>
                <a:lnTo>
                  <a:pt x="302031" y="262889"/>
                </a:lnTo>
                <a:lnTo>
                  <a:pt x="324204" y="262889"/>
                </a:lnTo>
                <a:lnTo>
                  <a:pt x="317868" y="273050"/>
                </a:lnTo>
                <a:lnTo>
                  <a:pt x="312031" y="280670"/>
                </a:lnTo>
                <a:close/>
              </a:path>
              <a:path w="347980" h="350520">
                <a:moveTo>
                  <a:pt x="60220" y="280670"/>
                </a:moveTo>
                <a:lnTo>
                  <a:pt x="59435" y="280670"/>
                </a:lnTo>
                <a:lnTo>
                  <a:pt x="59131" y="279400"/>
                </a:lnTo>
                <a:lnTo>
                  <a:pt x="60220" y="280670"/>
                </a:lnTo>
                <a:close/>
              </a:path>
              <a:path w="347980" h="350520">
                <a:moveTo>
                  <a:pt x="251658" y="331470"/>
                </a:moveTo>
                <a:lnTo>
                  <a:pt x="181559" y="331470"/>
                </a:lnTo>
                <a:lnTo>
                  <a:pt x="189903" y="330200"/>
                </a:lnTo>
                <a:lnTo>
                  <a:pt x="189420" y="330200"/>
                </a:lnTo>
                <a:lnTo>
                  <a:pt x="197637" y="328929"/>
                </a:lnTo>
                <a:lnTo>
                  <a:pt x="197167" y="328929"/>
                </a:lnTo>
                <a:lnTo>
                  <a:pt x="205257" y="327660"/>
                </a:lnTo>
                <a:lnTo>
                  <a:pt x="204787" y="327660"/>
                </a:lnTo>
                <a:lnTo>
                  <a:pt x="212737" y="326389"/>
                </a:lnTo>
                <a:lnTo>
                  <a:pt x="212267" y="326389"/>
                </a:lnTo>
                <a:lnTo>
                  <a:pt x="220065" y="323850"/>
                </a:lnTo>
                <a:lnTo>
                  <a:pt x="219608" y="323850"/>
                </a:lnTo>
                <a:lnTo>
                  <a:pt x="227241" y="321310"/>
                </a:lnTo>
                <a:lnTo>
                  <a:pt x="226809" y="321310"/>
                </a:lnTo>
                <a:lnTo>
                  <a:pt x="234264" y="318770"/>
                </a:lnTo>
                <a:lnTo>
                  <a:pt x="233832" y="318770"/>
                </a:lnTo>
                <a:lnTo>
                  <a:pt x="241109" y="316229"/>
                </a:lnTo>
                <a:lnTo>
                  <a:pt x="240690" y="316229"/>
                </a:lnTo>
                <a:lnTo>
                  <a:pt x="247776" y="312420"/>
                </a:lnTo>
                <a:lnTo>
                  <a:pt x="247370" y="312420"/>
                </a:lnTo>
                <a:lnTo>
                  <a:pt x="254253" y="308610"/>
                </a:lnTo>
                <a:lnTo>
                  <a:pt x="253860" y="308610"/>
                </a:lnTo>
                <a:lnTo>
                  <a:pt x="260527" y="304800"/>
                </a:lnTo>
                <a:lnTo>
                  <a:pt x="260146" y="304800"/>
                </a:lnTo>
                <a:lnTo>
                  <a:pt x="266585" y="299720"/>
                </a:lnTo>
                <a:lnTo>
                  <a:pt x="266217" y="299720"/>
                </a:lnTo>
                <a:lnTo>
                  <a:pt x="272427" y="295910"/>
                </a:lnTo>
                <a:lnTo>
                  <a:pt x="272072" y="295910"/>
                </a:lnTo>
                <a:lnTo>
                  <a:pt x="278041" y="290829"/>
                </a:lnTo>
                <a:lnTo>
                  <a:pt x="277698" y="290829"/>
                </a:lnTo>
                <a:lnTo>
                  <a:pt x="283413" y="285750"/>
                </a:lnTo>
                <a:lnTo>
                  <a:pt x="283082" y="285750"/>
                </a:lnTo>
                <a:lnTo>
                  <a:pt x="288531" y="279400"/>
                </a:lnTo>
                <a:lnTo>
                  <a:pt x="288226" y="280670"/>
                </a:lnTo>
                <a:lnTo>
                  <a:pt x="312031" y="280670"/>
                </a:lnTo>
                <a:lnTo>
                  <a:pt x="308140" y="285750"/>
                </a:lnTo>
                <a:lnTo>
                  <a:pt x="302374" y="293370"/>
                </a:lnTo>
                <a:lnTo>
                  <a:pt x="296621" y="298450"/>
                </a:lnTo>
                <a:lnTo>
                  <a:pt x="290918" y="304800"/>
                </a:lnTo>
                <a:lnTo>
                  <a:pt x="284619" y="309879"/>
                </a:lnTo>
                <a:lnTo>
                  <a:pt x="277698" y="314960"/>
                </a:lnTo>
                <a:lnTo>
                  <a:pt x="270878" y="320039"/>
                </a:lnTo>
                <a:lnTo>
                  <a:pt x="263817" y="325120"/>
                </a:lnTo>
                <a:lnTo>
                  <a:pt x="256933" y="328929"/>
                </a:lnTo>
                <a:lnTo>
                  <a:pt x="251658" y="331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83179" y="5058155"/>
            <a:ext cx="657225" cy="200025"/>
          </a:xfrm>
          <a:custGeom>
            <a:avLst/>
            <a:gdLst/>
            <a:ahLst/>
            <a:cxnLst/>
            <a:rect l="l" t="t" r="r" b="b"/>
            <a:pathLst>
              <a:path w="657225" h="200025">
                <a:moveTo>
                  <a:pt x="0" y="0"/>
                </a:moveTo>
                <a:lnTo>
                  <a:pt x="656844" y="0"/>
                </a:lnTo>
                <a:lnTo>
                  <a:pt x="656844" y="199644"/>
                </a:lnTo>
                <a:lnTo>
                  <a:pt x="0" y="199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73591" y="5048097"/>
            <a:ext cx="676275" cy="219075"/>
          </a:xfrm>
          <a:custGeom>
            <a:avLst/>
            <a:gdLst/>
            <a:ahLst/>
            <a:cxnLst/>
            <a:rect l="l" t="t" r="r" b="b"/>
            <a:pathLst>
              <a:path w="676275" h="219075">
                <a:moveTo>
                  <a:pt x="676275" y="219075"/>
                </a:moveTo>
                <a:lnTo>
                  <a:pt x="0" y="219075"/>
                </a:lnTo>
                <a:lnTo>
                  <a:pt x="0" y="0"/>
                </a:lnTo>
                <a:lnTo>
                  <a:pt x="676275" y="0"/>
                </a:lnTo>
                <a:lnTo>
                  <a:pt x="676275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200025"/>
                </a:lnTo>
                <a:lnTo>
                  <a:pt x="9525" y="200025"/>
                </a:lnTo>
                <a:lnTo>
                  <a:pt x="19050" y="209550"/>
                </a:lnTo>
                <a:lnTo>
                  <a:pt x="676275" y="209550"/>
                </a:lnTo>
                <a:lnTo>
                  <a:pt x="676275" y="219075"/>
                </a:lnTo>
                <a:close/>
              </a:path>
              <a:path w="676275" h="21907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676275" h="219075">
                <a:moveTo>
                  <a:pt x="657225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657225" y="9525"/>
                </a:lnTo>
                <a:lnTo>
                  <a:pt x="657225" y="19050"/>
                </a:lnTo>
                <a:close/>
              </a:path>
              <a:path w="676275" h="219075">
                <a:moveTo>
                  <a:pt x="657225" y="209550"/>
                </a:moveTo>
                <a:lnTo>
                  <a:pt x="657225" y="9525"/>
                </a:lnTo>
                <a:lnTo>
                  <a:pt x="666750" y="19050"/>
                </a:lnTo>
                <a:lnTo>
                  <a:pt x="676275" y="19050"/>
                </a:lnTo>
                <a:lnTo>
                  <a:pt x="676275" y="200025"/>
                </a:lnTo>
                <a:lnTo>
                  <a:pt x="666750" y="200025"/>
                </a:lnTo>
                <a:lnTo>
                  <a:pt x="657225" y="209550"/>
                </a:lnTo>
                <a:close/>
              </a:path>
              <a:path w="676275" h="219075">
                <a:moveTo>
                  <a:pt x="676275" y="19050"/>
                </a:moveTo>
                <a:lnTo>
                  <a:pt x="666750" y="19050"/>
                </a:lnTo>
                <a:lnTo>
                  <a:pt x="657225" y="9525"/>
                </a:lnTo>
                <a:lnTo>
                  <a:pt x="676275" y="9525"/>
                </a:lnTo>
                <a:lnTo>
                  <a:pt x="676275" y="19050"/>
                </a:lnTo>
                <a:close/>
              </a:path>
              <a:path w="676275" h="219075">
                <a:moveTo>
                  <a:pt x="19050" y="209550"/>
                </a:moveTo>
                <a:lnTo>
                  <a:pt x="9525" y="200025"/>
                </a:lnTo>
                <a:lnTo>
                  <a:pt x="19050" y="200025"/>
                </a:lnTo>
                <a:lnTo>
                  <a:pt x="19050" y="209550"/>
                </a:lnTo>
                <a:close/>
              </a:path>
              <a:path w="676275" h="219075">
                <a:moveTo>
                  <a:pt x="657225" y="209550"/>
                </a:moveTo>
                <a:lnTo>
                  <a:pt x="19050" y="209550"/>
                </a:lnTo>
                <a:lnTo>
                  <a:pt x="19050" y="200025"/>
                </a:lnTo>
                <a:lnTo>
                  <a:pt x="657225" y="200025"/>
                </a:lnTo>
                <a:lnTo>
                  <a:pt x="657225" y="209550"/>
                </a:lnTo>
                <a:close/>
              </a:path>
              <a:path w="676275" h="219075">
                <a:moveTo>
                  <a:pt x="676275" y="209550"/>
                </a:moveTo>
                <a:lnTo>
                  <a:pt x="657225" y="209550"/>
                </a:lnTo>
                <a:lnTo>
                  <a:pt x="666750" y="200025"/>
                </a:lnTo>
                <a:lnTo>
                  <a:pt x="676275" y="200025"/>
                </a:lnTo>
                <a:lnTo>
                  <a:pt x="676275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70633" y="5102085"/>
            <a:ext cx="90370" cy="90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14902" y="5583847"/>
            <a:ext cx="478155" cy="76200"/>
          </a:xfrm>
          <a:custGeom>
            <a:avLst/>
            <a:gdLst/>
            <a:ahLst/>
            <a:cxnLst/>
            <a:rect l="l" t="t" r="r" b="b"/>
            <a:pathLst>
              <a:path w="478154" h="76200">
                <a:moveTo>
                  <a:pt x="402094" y="76187"/>
                </a:moveTo>
                <a:lnTo>
                  <a:pt x="401798" y="46036"/>
                </a:lnTo>
                <a:lnTo>
                  <a:pt x="420852" y="45847"/>
                </a:lnTo>
                <a:lnTo>
                  <a:pt x="420687" y="29972"/>
                </a:lnTo>
                <a:lnTo>
                  <a:pt x="401640" y="29972"/>
                </a:lnTo>
                <a:lnTo>
                  <a:pt x="401345" y="0"/>
                </a:lnTo>
                <a:lnTo>
                  <a:pt x="462808" y="29972"/>
                </a:lnTo>
                <a:lnTo>
                  <a:pt x="420687" y="29972"/>
                </a:lnTo>
                <a:lnTo>
                  <a:pt x="463197" y="30161"/>
                </a:lnTo>
                <a:lnTo>
                  <a:pt x="477913" y="37337"/>
                </a:lnTo>
                <a:lnTo>
                  <a:pt x="402094" y="76187"/>
                </a:lnTo>
                <a:close/>
              </a:path>
              <a:path w="478154" h="76200">
                <a:moveTo>
                  <a:pt x="401798" y="46036"/>
                </a:moveTo>
                <a:lnTo>
                  <a:pt x="401642" y="30161"/>
                </a:lnTo>
                <a:lnTo>
                  <a:pt x="420687" y="29972"/>
                </a:lnTo>
                <a:lnTo>
                  <a:pt x="420852" y="45847"/>
                </a:lnTo>
                <a:lnTo>
                  <a:pt x="401798" y="46036"/>
                </a:lnTo>
                <a:close/>
              </a:path>
              <a:path w="478154" h="76200">
                <a:moveTo>
                  <a:pt x="152" y="50037"/>
                </a:moveTo>
                <a:lnTo>
                  <a:pt x="0" y="34162"/>
                </a:lnTo>
                <a:lnTo>
                  <a:pt x="401642" y="30161"/>
                </a:lnTo>
                <a:lnTo>
                  <a:pt x="401798" y="46036"/>
                </a:lnTo>
                <a:lnTo>
                  <a:pt x="152" y="50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94154" y="5587847"/>
            <a:ext cx="630555" cy="76200"/>
          </a:xfrm>
          <a:custGeom>
            <a:avLst/>
            <a:gdLst/>
            <a:ahLst/>
            <a:cxnLst/>
            <a:rect l="l" t="t" r="r" b="b"/>
            <a:pathLst>
              <a:path w="63055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0162"/>
                </a:lnTo>
                <a:lnTo>
                  <a:pt x="57150" y="30162"/>
                </a:lnTo>
                <a:lnTo>
                  <a:pt x="57150" y="46037"/>
                </a:lnTo>
                <a:lnTo>
                  <a:pt x="76200" y="46037"/>
                </a:lnTo>
                <a:lnTo>
                  <a:pt x="76200" y="76200"/>
                </a:lnTo>
                <a:close/>
              </a:path>
              <a:path w="630555" h="76200">
                <a:moveTo>
                  <a:pt x="76200" y="46037"/>
                </a:moveTo>
                <a:lnTo>
                  <a:pt x="57150" y="46037"/>
                </a:lnTo>
                <a:lnTo>
                  <a:pt x="57150" y="30162"/>
                </a:lnTo>
                <a:lnTo>
                  <a:pt x="76200" y="30162"/>
                </a:lnTo>
                <a:lnTo>
                  <a:pt x="76200" y="46037"/>
                </a:lnTo>
                <a:close/>
              </a:path>
              <a:path w="630555" h="76200">
                <a:moveTo>
                  <a:pt x="630237" y="46037"/>
                </a:moveTo>
                <a:lnTo>
                  <a:pt x="76200" y="46037"/>
                </a:lnTo>
                <a:lnTo>
                  <a:pt x="76200" y="30162"/>
                </a:lnTo>
                <a:lnTo>
                  <a:pt x="630237" y="30162"/>
                </a:lnTo>
                <a:lnTo>
                  <a:pt x="630237" y="4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87010" y="3798709"/>
            <a:ext cx="0" cy="1827530"/>
          </a:xfrm>
          <a:custGeom>
            <a:avLst/>
            <a:gdLst/>
            <a:ahLst/>
            <a:cxnLst/>
            <a:rect l="l" t="t" r="r" b="b"/>
            <a:pathLst>
              <a:path w="0" h="1827529">
                <a:moveTo>
                  <a:pt x="0" y="0"/>
                </a:moveTo>
                <a:lnTo>
                  <a:pt x="0" y="1827250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89391" y="516239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 h="0">
                <a:moveTo>
                  <a:pt x="0" y="0"/>
                </a:moveTo>
                <a:lnTo>
                  <a:pt x="582612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76691" y="3805085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 h="0">
                <a:moveTo>
                  <a:pt x="0" y="0"/>
                </a:moveTo>
                <a:lnTo>
                  <a:pt x="422275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84629" y="4351185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 h="0">
                <a:moveTo>
                  <a:pt x="0" y="0"/>
                </a:moveTo>
                <a:lnTo>
                  <a:pt x="422275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40735" y="4351185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 h="0">
                <a:moveTo>
                  <a:pt x="0" y="0"/>
                </a:moveTo>
                <a:lnTo>
                  <a:pt x="1096517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49866" y="5156047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 h="0">
                <a:moveTo>
                  <a:pt x="0" y="0"/>
                </a:moveTo>
                <a:lnTo>
                  <a:pt x="230187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92816" y="5146522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66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42576" y="4998034"/>
            <a:ext cx="210185" cy="159385"/>
          </a:xfrm>
          <a:custGeom>
            <a:avLst/>
            <a:gdLst/>
            <a:ahLst/>
            <a:cxnLst/>
            <a:rect l="l" t="t" r="r" b="b"/>
            <a:pathLst>
              <a:path w="210185" h="159385">
                <a:moveTo>
                  <a:pt x="14668" y="158851"/>
                </a:moveTo>
                <a:lnTo>
                  <a:pt x="0" y="138112"/>
                </a:lnTo>
                <a:lnTo>
                  <a:pt x="195262" y="0"/>
                </a:lnTo>
                <a:lnTo>
                  <a:pt x="209931" y="20739"/>
                </a:lnTo>
                <a:lnTo>
                  <a:pt x="14668" y="158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37253" y="4351185"/>
            <a:ext cx="0" cy="398780"/>
          </a:xfrm>
          <a:custGeom>
            <a:avLst/>
            <a:gdLst/>
            <a:ahLst/>
            <a:cxnLst/>
            <a:rect l="l" t="t" r="r" b="b"/>
            <a:pathLst>
              <a:path w="0" h="398779">
                <a:moveTo>
                  <a:pt x="0" y="0"/>
                </a:moveTo>
                <a:lnTo>
                  <a:pt x="0" y="39846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32328" y="4731391"/>
            <a:ext cx="1005205" cy="0"/>
          </a:xfrm>
          <a:custGeom>
            <a:avLst/>
            <a:gdLst/>
            <a:ahLst/>
            <a:cxnLst/>
            <a:rect l="l" t="t" r="r" b="b"/>
            <a:pathLst>
              <a:path w="1005204" h="0">
                <a:moveTo>
                  <a:pt x="0" y="0"/>
                </a:moveTo>
                <a:lnTo>
                  <a:pt x="1004963" y="0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02204" y="4725835"/>
            <a:ext cx="50800" cy="332105"/>
          </a:xfrm>
          <a:custGeom>
            <a:avLst/>
            <a:gdLst/>
            <a:ahLst/>
            <a:cxnLst/>
            <a:rect l="l" t="t" r="r" b="b"/>
            <a:pathLst>
              <a:path w="50800" h="332104">
                <a:moveTo>
                  <a:pt x="33337" y="293687"/>
                </a:moveTo>
                <a:lnTo>
                  <a:pt x="17462" y="293687"/>
                </a:lnTo>
                <a:lnTo>
                  <a:pt x="17462" y="0"/>
                </a:lnTo>
                <a:lnTo>
                  <a:pt x="33337" y="0"/>
                </a:lnTo>
                <a:lnTo>
                  <a:pt x="33337" y="293687"/>
                </a:lnTo>
                <a:close/>
              </a:path>
              <a:path w="50800" h="332104">
                <a:moveTo>
                  <a:pt x="25400" y="331787"/>
                </a:moveTo>
                <a:lnTo>
                  <a:pt x="0" y="255587"/>
                </a:lnTo>
                <a:lnTo>
                  <a:pt x="17462" y="255587"/>
                </a:lnTo>
                <a:lnTo>
                  <a:pt x="17462" y="293687"/>
                </a:lnTo>
                <a:lnTo>
                  <a:pt x="38100" y="293687"/>
                </a:lnTo>
                <a:lnTo>
                  <a:pt x="25400" y="331787"/>
                </a:lnTo>
                <a:close/>
              </a:path>
              <a:path w="50800" h="332104">
                <a:moveTo>
                  <a:pt x="38100" y="293687"/>
                </a:moveTo>
                <a:lnTo>
                  <a:pt x="33337" y="293687"/>
                </a:lnTo>
                <a:lnTo>
                  <a:pt x="33337" y="255587"/>
                </a:lnTo>
                <a:lnTo>
                  <a:pt x="50800" y="255587"/>
                </a:lnTo>
                <a:lnTo>
                  <a:pt x="38100" y="293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35516" y="380508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62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51441" y="3813022"/>
            <a:ext cx="0" cy="530225"/>
          </a:xfrm>
          <a:custGeom>
            <a:avLst/>
            <a:gdLst/>
            <a:ahLst/>
            <a:cxnLst/>
            <a:rect l="l" t="t" r="r" b="b"/>
            <a:pathLst>
              <a:path w="0" h="530225">
                <a:moveTo>
                  <a:pt x="0" y="0"/>
                </a:moveTo>
                <a:lnTo>
                  <a:pt x="0" y="5302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480881" y="4780762"/>
            <a:ext cx="12700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80981" y="4777587"/>
            <a:ext cx="13843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50756" y="4802987"/>
            <a:ext cx="14922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30231" y="5183987"/>
            <a:ext cx="13843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29151" y="5144141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817" y="0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185606" y="3685387"/>
            <a:ext cx="474980" cy="9632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559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1800" b="1" i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77731" y="5229707"/>
            <a:ext cx="771525" cy="525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89">
              <a:lnSpc>
                <a:spcPts val="1964"/>
              </a:lnSpc>
              <a:spcBef>
                <a:spcPts val="100"/>
              </a:spcBef>
            </a:pPr>
            <a:r>
              <a:rPr dirty="0" sz="1800" spc="10" b="1" i="1">
                <a:latin typeface="Times New Roman"/>
                <a:cs typeface="Times New Roman"/>
              </a:rPr>
              <a:t>R</a:t>
            </a:r>
            <a:r>
              <a:rPr dirty="0" baseline="-16908" sz="1725" spc="15" b="1">
                <a:latin typeface="Times New Roman"/>
                <a:cs typeface="Times New Roman"/>
              </a:rPr>
              <a:t>W</a:t>
            </a:r>
            <a:endParaRPr baseline="-16908" sz="1725">
              <a:latin typeface="Times New Roman"/>
              <a:cs typeface="Times New Roman"/>
            </a:endParaRPr>
          </a:p>
          <a:p>
            <a:pPr marL="12700">
              <a:lnSpc>
                <a:spcPts val="1964"/>
              </a:lnSpc>
            </a:pPr>
            <a:r>
              <a:rPr dirty="0" sz="1800" b="1" i="1">
                <a:latin typeface="Times New Roman"/>
                <a:cs typeface="Times New Roman"/>
              </a:rPr>
              <a:t>U</a:t>
            </a:r>
            <a:r>
              <a:rPr dirty="0" sz="1800" spc="-70" b="1" i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=12V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89276" y="5059679"/>
            <a:ext cx="323215" cy="193675"/>
          </a:xfrm>
          <a:custGeom>
            <a:avLst/>
            <a:gdLst/>
            <a:ahLst/>
            <a:cxnLst/>
            <a:rect l="l" t="t" r="r" b="b"/>
            <a:pathLst>
              <a:path w="323214" h="193675">
                <a:moveTo>
                  <a:pt x="0" y="0"/>
                </a:moveTo>
                <a:lnTo>
                  <a:pt x="323088" y="0"/>
                </a:lnTo>
                <a:lnTo>
                  <a:pt x="323088" y="193548"/>
                </a:lnTo>
                <a:lnTo>
                  <a:pt x="0" y="19354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53767" y="4309274"/>
            <a:ext cx="70548" cy="69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16579" y="4312132"/>
            <a:ext cx="69786" cy="69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52248" y="5126837"/>
            <a:ext cx="69205" cy="69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23003" y="1537716"/>
            <a:ext cx="5053584" cy="4276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64966" y="2740672"/>
            <a:ext cx="2279332" cy="5202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09444" y="4279391"/>
            <a:ext cx="431800" cy="144780"/>
          </a:xfrm>
          <a:custGeom>
            <a:avLst/>
            <a:gdLst/>
            <a:ahLst/>
            <a:cxnLst/>
            <a:rect l="l" t="t" r="r" b="b"/>
            <a:pathLst>
              <a:path w="431800" h="144779">
                <a:moveTo>
                  <a:pt x="0" y="0"/>
                </a:moveTo>
                <a:lnTo>
                  <a:pt x="431292" y="0"/>
                </a:lnTo>
                <a:lnTo>
                  <a:pt x="431292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94991" y="4265295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4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4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4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103" y="1059015"/>
            <a:ext cx="35604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分压电路：</a:t>
            </a:r>
            <a:r>
              <a:rPr dirty="0" i="1">
                <a:latin typeface="Times New Roman"/>
                <a:cs typeface="Times New Roman"/>
              </a:rPr>
              <a:t>R</a:t>
            </a:r>
            <a:r>
              <a:rPr dirty="0" baseline="-17615" sz="3075">
                <a:latin typeface="Times New Roman"/>
                <a:cs typeface="Times New Roman"/>
              </a:rPr>
              <a:t>W</a:t>
            </a:r>
            <a:r>
              <a:rPr dirty="0" sz="3200">
                <a:latin typeface="Times New Roman"/>
                <a:cs typeface="Times New Roman"/>
              </a:rPr>
              <a:t>=20Ω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5816" y="1778507"/>
            <a:ext cx="7303008" cy="4108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4896" y="1125105"/>
            <a:ext cx="53924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50945" algn="l"/>
              </a:tabLst>
            </a:pPr>
            <a:r>
              <a:rPr dirty="0"/>
              <a:t>分压电路</a:t>
            </a:r>
            <a:r>
              <a:rPr dirty="0">
                <a:latin typeface="宋体"/>
                <a:cs typeface="宋体"/>
              </a:rPr>
              <a:t>：</a:t>
            </a:r>
            <a:r>
              <a:rPr dirty="0" spc="-5" i="1">
                <a:latin typeface="Times New Roman"/>
                <a:cs typeface="Times New Roman"/>
              </a:rPr>
              <a:t>R</a:t>
            </a:r>
            <a:r>
              <a:rPr dirty="0" baseline="-17615" sz="3075" spc="44">
                <a:latin typeface="Times New Roman"/>
                <a:cs typeface="Times New Roman"/>
              </a:rPr>
              <a:t>W</a:t>
            </a:r>
            <a:r>
              <a:rPr dirty="0" sz="3200" spc="-5">
                <a:latin typeface="Times New Roman"/>
                <a:cs typeface="Times New Roman"/>
              </a:rPr>
              <a:t>=20</a:t>
            </a:r>
            <a:r>
              <a:rPr dirty="0" sz="3200">
                <a:latin typeface="Times New Roman"/>
                <a:cs typeface="Times New Roman"/>
              </a:rPr>
              <a:t>Ω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/>
              <a:t>局部放大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1516" y="1796795"/>
            <a:ext cx="7197852" cy="4049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5013" y="1122172"/>
            <a:ext cx="67170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五</a:t>
            </a:r>
            <a:r>
              <a:rPr dirty="0" spc="-5"/>
              <a:t>.</a:t>
            </a:r>
            <a:r>
              <a:rPr dirty="0"/>
              <a:t>应用二</a:t>
            </a:r>
            <a:r>
              <a:rPr dirty="0" spc="-5"/>
              <a:t>:</a:t>
            </a:r>
            <a:r>
              <a:rPr dirty="0"/>
              <a:t>电压表和电流表的电路结构</a:t>
            </a:r>
          </a:p>
        </p:txBody>
      </p:sp>
      <p:sp>
        <p:nvSpPr>
          <p:cNvPr id="3" name="object 3"/>
          <p:cNvSpPr/>
          <p:nvPr/>
        </p:nvSpPr>
        <p:spPr>
          <a:xfrm>
            <a:off x="4117847" y="2753867"/>
            <a:ext cx="1297305" cy="1001394"/>
          </a:xfrm>
          <a:custGeom>
            <a:avLst/>
            <a:gdLst/>
            <a:ahLst/>
            <a:cxnLst/>
            <a:rect l="l" t="t" r="r" b="b"/>
            <a:pathLst>
              <a:path w="1297304" h="1001395">
                <a:moveTo>
                  <a:pt x="746760" y="1001267"/>
                </a:moveTo>
                <a:lnTo>
                  <a:pt x="746760" y="751331"/>
                </a:lnTo>
                <a:lnTo>
                  <a:pt x="0" y="751331"/>
                </a:lnTo>
                <a:lnTo>
                  <a:pt x="275843" y="501395"/>
                </a:lnTo>
                <a:lnTo>
                  <a:pt x="0" y="249935"/>
                </a:lnTo>
                <a:lnTo>
                  <a:pt x="746760" y="249935"/>
                </a:lnTo>
                <a:lnTo>
                  <a:pt x="746760" y="0"/>
                </a:lnTo>
                <a:lnTo>
                  <a:pt x="1296924" y="501395"/>
                </a:lnTo>
                <a:lnTo>
                  <a:pt x="746760" y="100126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05668" y="2743441"/>
            <a:ext cx="1316990" cy="1022985"/>
          </a:xfrm>
          <a:custGeom>
            <a:avLst/>
            <a:gdLst/>
            <a:ahLst/>
            <a:cxnLst/>
            <a:rect l="l" t="t" r="r" b="b"/>
            <a:pathLst>
              <a:path w="1316989" h="1022985">
                <a:moveTo>
                  <a:pt x="754697" y="261010"/>
                </a:moveTo>
                <a:lnTo>
                  <a:pt x="754697" y="0"/>
                </a:lnTo>
                <a:lnTo>
                  <a:pt x="766534" y="10769"/>
                </a:lnTo>
                <a:lnTo>
                  <a:pt x="764222" y="10769"/>
                </a:lnTo>
                <a:lnTo>
                  <a:pt x="756259" y="14300"/>
                </a:lnTo>
                <a:lnTo>
                  <a:pt x="764222" y="21545"/>
                </a:lnTo>
                <a:lnTo>
                  <a:pt x="764222" y="256247"/>
                </a:lnTo>
                <a:lnTo>
                  <a:pt x="759460" y="256247"/>
                </a:lnTo>
                <a:lnTo>
                  <a:pt x="754697" y="261010"/>
                </a:lnTo>
                <a:close/>
              </a:path>
              <a:path w="1316989" h="1022985">
                <a:moveTo>
                  <a:pt x="764222" y="21545"/>
                </a:moveTo>
                <a:lnTo>
                  <a:pt x="756259" y="14300"/>
                </a:lnTo>
                <a:lnTo>
                  <a:pt x="764222" y="10769"/>
                </a:lnTo>
                <a:lnTo>
                  <a:pt x="764222" y="21545"/>
                </a:lnTo>
                <a:close/>
              </a:path>
              <a:path w="1316989" h="1022985">
                <a:moveTo>
                  <a:pt x="1302473" y="511257"/>
                </a:moveTo>
                <a:lnTo>
                  <a:pt x="764222" y="21545"/>
                </a:lnTo>
                <a:lnTo>
                  <a:pt x="764222" y="10769"/>
                </a:lnTo>
                <a:lnTo>
                  <a:pt x="766534" y="10769"/>
                </a:lnTo>
                <a:lnTo>
                  <a:pt x="1312755" y="507733"/>
                </a:lnTo>
                <a:lnTo>
                  <a:pt x="1306347" y="507733"/>
                </a:lnTo>
                <a:lnTo>
                  <a:pt x="1302473" y="511257"/>
                </a:lnTo>
                <a:close/>
              </a:path>
              <a:path w="1316989" h="1022985">
                <a:moveTo>
                  <a:pt x="280276" y="511257"/>
                </a:moveTo>
                <a:lnTo>
                  <a:pt x="0" y="256247"/>
                </a:lnTo>
                <a:lnTo>
                  <a:pt x="754697" y="256247"/>
                </a:lnTo>
                <a:lnTo>
                  <a:pt x="754697" y="257492"/>
                </a:lnTo>
                <a:lnTo>
                  <a:pt x="15519" y="257492"/>
                </a:lnTo>
                <a:lnTo>
                  <a:pt x="12306" y="265772"/>
                </a:lnTo>
                <a:lnTo>
                  <a:pt x="24620" y="265772"/>
                </a:lnTo>
                <a:lnTo>
                  <a:pt x="290570" y="507733"/>
                </a:lnTo>
                <a:lnTo>
                  <a:pt x="284149" y="507733"/>
                </a:lnTo>
                <a:lnTo>
                  <a:pt x="280276" y="511257"/>
                </a:lnTo>
                <a:close/>
              </a:path>
              <a:path w="1316989" h="1022985">
                <a:moveTo>
                  <a:pt x="764222" y="261010"/>
                </a:moveTo>
                <a:lnTo>
                  <a:pt x="754697" y="261010"/>
                </a:lnTo>
                <a:lnTo>
                  <a:pt x="759460" y="256247"/>
                </a:lnTo>
                <a:lnTo>
                  <a:pt x="764222" y="256247"/>
                </a:lnTo>
                <a:lnTo>
                  <a:pt x="764222" y="261010"/>
                </a:lnTo>
                <a:close/>
              </a:path>
              <a:path w="1316989" h="1022985">
                <a:moveTo>
                  <a:pt x="24620" y="265772"/>
                </a:moveTo>
                <a:lnTo>
                  <a:pt x="12306" y="265772"/>
                </a:lnTo>
                <a:lnTo>
                  <a:pt x="15519" y="257492"/>
                </a:lnTo>
                <a:lnTo>
                  <a:pt x="24620" y="265772"/>
                </a:lnTo>
                <a:close/>
              </a:path>
              <a:path w="1316989" h="1022985">
                <a:moveTo>
                  <a:pt x="764222" y="265772"/>
                </a:moveTo>
                <a:lnTo>
                  <a:pt x="24620" y="265772"/>
                </a:lnTo>
                <a:lnTo>
                  <a:pt x="15519" y="257492"/>
                </a:lnTo>
                <a:lnTo>
                  <a:pt x="754697" y="257492"/>
                </a:lnTo>
                <a:lnTo>
                  <a:pt x="754697" y="261010"/>
                </a:lnTo>
                <a:lnTo>
                  <a:pt x="764222" y="261010"/>
                </a:lnTo>
                <a:lnTo>
                  <a:pt x="764222" y="265772"/>
                </a:lnTo>
                <a:close/>
              </a:path>
              <a:path w="1316989" h="1022985">
                <a:moveTo>
                  <a:pt x="284149" y="514781"/>
                </a:moveTo>
                <a:lnTo>
                  <a:pt x="280276" y="511257"/>
                </a:lnTo>
                <a:lnTo>
                  <a:pt x="284149" y="507733"/>
                </a:lnTo>
                <a:lnTo>
                  <a:pt x="284149" y="514781"/>
                </a:lnTo>
                <a:close/>
              </a:path>
              <a:path w="1316989" h="1022985">
                <a:moveTo>
                  <a:pt x="290556" y="514781"/>
                </a:moveTo>
                <a:lnTo>
                  <a:pt x="284149" y="514781"/>
                </a:lnTo>
                <a:lnTo>
                  <a:pt x="284149" y="507733"/>
                </a:lnTo>
                <a:lnTo>
                  <a:pt x="290570" y="507733"/>
                </a:lnTo>
                <a:lnTo>
                  <a:pt x="294436" y="511251"/>
                </a:lnTo>
                <a:lnTo>
                  <a:pt x="290556" y="514781"/>
                </a:lnTo>
                <a:close/>
              </a:path>
              <a:path w="1316989" h="1022985">
                <a:moveTo>
                  <a:pt x="1306347" y="514781"/>
                </a:moveTo>
                <a:lnTo>
                  <a:pt x="1302473" y="511257"/>
                </a:lnTo>
                <a:lnTo>
                  <a:pt x="1306347" y="507733"/>
                </a:lnTo>
                <a:lnTo>
                  <a:pt x="1306347" y="514781"/>
                </a:lnTo>
                <a:close/>
              </a:path>
              <a:path w="1316989" h="1022985">
                <a:moveTo>
                  <a:pt x="1312741" y="514781"/>
                </a:moveTo>
                <a:lnTo>
                  <a:pt x="1306347" y="514781"/>
                </a:lnTo>
                <a:lnTo>
                  <a:pt x="1306347" y="507733"/>
                </a:lnTo>
                <a:lnTo>
                  <a:pt x="1312755" y="507733"/>
                </a:lnTo>
                <a:lnTo>
                  <a:pt x="1316621" y="511251"/>
                </a:lnTo>
                <a:lnTo>
                  <a:pt x="1312741" y="514781"/>
                </a:lnTo>
                <a:close/>
              </a:path>
              <a:path w="1316989" h="1022985">
                <a:moveTo>
                  <a:pt x="754697" y="766254"/>
                </a:moveTo>
                <a:lnTo>
                  <a:pt x="0" y="766254"/>
                </a:lnTo>
                <a:lnTo>
                  <a:pt x="280276" y="511257"/>
                </a:lnTo>
                <a:lnTo>
                  <a:pt x="284149" y="514781"/>
                </a:lnTo>
                <a:lnTo>
                  <a:pt x="290556" y="514781"/>
                </a:lnTo>
                <a:lnTo>
                  <a:pt x="24634" y="756729"/>
                </a:lnTo>
                <a:lnTo>
                  <a:pt x="12306" y="756729"/>
                </a:lnTo>
                <a:lnTo>
                  <a:pt x="15519" y="765022"/>
                </a:lnTo>
                <a:lnTo>
                  <a:pt x="754697" y="765022"/>
                </a:lnTo>
                <a:lnTo>
                  <a:pt x="754697" y="766254"/>
                </a:lnTo>
                <a:close/>
              </a:path>
              <a:path w="1316989" h="1022985">
                <a:moveTo>
                  <a:pt x="766548" y="1011732"/>
                </a:moveTo>
                <a:lnTo>
                  <a:pt x="764222" y="1011732"/>
                </a:lnTo>
                <a:lnTo>
                  <a:pt x="764222" y="1000970"/>
                </a:lnTo>
                <a:lnTo>
                  <a:pt x="1302473" y="511257"/>
                </a:lnTo>
                <a:lnTo>
                  <a:pt x="1306347" y="514781"/>
                </a:lnTo>
                <a:lnTo>
                  <a:pt x="1312741" y="514781"/>
                </a:lnTo>
                <a:lnTo>
                  <a:pt x="766548" y="1011732"/>
                </a:lnTo>
                <a:close/>
              </a:path>
              <a:path w="1316989" h="1022985">
                <a:moveTo>
                  <a:pt x="15519" y="765022"/>
                </a:moveTo>
                <a:lnTo>
                  <a:pt x="12306" y="756729"/>
                </a:lnTo>
                <a:lnTo>
                  <a:pt x="24634" y="756729"/>
                </a:lnTo>
                <a:lnTo>
                  <a:pt x="15519" y="765022"/>
                </a:lnTo>
                <a:close/>
              </a:path>
              <a:path w="1316989" h="1022985">
                <a:moveTo>
                  <a:pt x="754697" y="765022"/>
                </a:moveTo>
                <a:lnTo>
                  <a:pt x="15519" y="765022"/>
                </a:lnTo>
                <a:lnTo>
                  <a:pt x="24634" y="756729"/>
                </a:lnTo>
                <a:lnTo>
                  <a:pt x="764222" y="756729"/>
                </a:lnTo>
                <a:lnTo>
                  <a:pt x="764222" y="761491"/>
                </a:lnTo>
                <a:lnTo>
                  <a:pt x="754697" y="761491"/>
                </a:lnTo>
                <a:lnTo>
                  <a:pt x="754697" y="765022"/>
                </a:lnTo>
                <a:close/>
              </a:path>
              <a:path w="1316989" h="1022985">
                <a:moveTo>
                  <a:pt x="754697" y="1022515"/>
                </a:moveTo>
                <a:lnTo>
                  <a:pt x="754697" y="761491"/>
                </a:lnTo>
                <a:lnTo>
                  <a:pt x="759460" y="766254"/>
                </a:lnTo>
                <a:lnTo>
                  <a:pt x="764222" y="766254"/>
                </a:lnTo>
                <a:lnTo>
                  <a:pt x="764222" y="1000970"/>
                </a:lnTo>
                <a:lnTo>
                  <a:pt x="756259" y="1008214"/>
                </a:lnTo>
                <a:lnTo>
                  <a:pt x="764222" y="1011732"/>
                </a:lnTo>
                <a:lnTo>
                  <a:pt x="766548" y="1011732"/>
                </a:lnTo>
                <a:lnTo>
                  <a:pt x="754697" y="1022515"/>
                </a:lnTo>
                <a:close/>
              </a:path>
              <a:path w="1316989" h="1022985">
                <a:moveTo>
                  <a:pt x="764222" y="766254"/>
                </a:moveTo>
                <a:lnTo>
                  <a:pt x="759460" y="766254"/>
                </a:lnTo>
                <a:lnTo>
                  <a:pt x="754697" y="761491"/>
                </a:lnTo>
                <a:lnTo>
                  <a:pt x="764222" y="761491"/>
                </a:lnTo>
                <a:lnTo>
                  <a:pt x="764222" y="766254"/>
                </a:lnTo>
                <a:close/>
              </a:path>
              <a:path w="1316989" h="1022985">
                <a:moveTo>
                  <a:pt x="764222" y="1011732"/>
                </a:moveTo>
                <a:lnTo>
                  <a:pt x="756259" y="1008214"/>
                </a:lnTo>
                <a:lnTo>
                  <a:pt x="764222" y="1000970"/>
                </a:lnTo>
                <a:lnTo>
                  <a:pt x="764222" y="1011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94568" y="2985300"/>
            <a:ext cx="7366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改</a:t>
            </a:r>
            <a:r>
              <a:rPr dirty="0" sz="2800" spc="-10" b="1">
                <a:latin typeface="华文楷体"/>
                <a:cs typeface="华文楷体"/>
              </a:rPr>
              <a:t>装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2120" y="2197607"/>
            <a:ext cx="3406140" cy="2159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90826" y="4495050"/>
            <a:ext cx="180530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小量程电</a:t>
            </a:r>
            <a:r>
              <a:rPr dirty="0" sz="2800" spc="-5" b="1">
                <a:latin typeface="华文楷体"/>
                <a:cs typeface="华文楷体"/>
              </a:rPr>
              <a:t>流 </a:t>
            </a:r>
            <a:r>
              <a:rPr dirty="0" sz="2800" b="1">
                <a:latin typeface="华文楷体"/>
                <a:cs typeface="华文楷体"/>
              </a:rPr>
              <a:t>表（表头</a:t>
            </a:r>
            <a:r>
              <a:rPr dirty="0" sz="2800" spc="-10" b="1"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5711" y="2168651"/>
            <a:ext cx="2462784" cy="2159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433" y="945095"/>
            <a:ext cx="44005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imes New Roman"/>
                <a:cs typeface="Times New Roman"/>
              </a:rPr>
              <a:t>1.</a:t>
            </a:r>
            <a:r>
              <a:rPr dirty="0"/>
              <a:t>小量程电流表（表头）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2064" y="4659558"/>
            <a:ext cx="99123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0"/>
              </a:lnSpc>
            </a:pPr>
            <a:r>
              <a:rPr dirty="0" sz="2800" spc="-5" b="1">
                <a:latin typeface="Times New Roman"/>
                <a:cs typeface="Times New Roman"/>
              </a:rPr>
              <a:t>100μA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954" y="4394085"/>
            <a:ext cx="4587240" cy="1305560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3394710" algn="l"/>
              </a:tabLst>
            </a:pPr>
            <a:r>
              <a:rPr dirty="0" sz="2800" b="1">
                <a:latin typeface="华文楷体"/>
                <a:cs typeface="华文楷体"/>
              </a:rPr>
              <a:t>⑥满偏电流</a:t>
            </a:r>
            <a:r>
              <a:rPr dirty="0" sz="2800" spc="-5" b="1" i="1">
                <a:latin typeface="Times New Roman"/>
                <a:cs typeface="Times New Roman"/>
              </a:rPr>
              <a:t>I</a:t>
            </a:r>
            <a:r>
              <a:rPr dirty="0" baseline="-16975" sz="2700" spc="-7" b="1">
                <a:latin typeface="Times New Roman"/>
                <a:cs typeface="Times New Roman"/>
              </a:rPr>
              <a:t>g</a:t>
            </a:r>
            <a:r>
              <a:rPr dirty="0" sz="2800" spc="-5" b="1">
                <a:latin typeface="华文楷体"/>
                <a:cs typeface="华文楷体"/>
              </a:rPr>
              <a:t>（	</a:t>
            </a:r>
            <a:r>
              <a:rPr dirty="0" sz="2800" spc="-10" b="1"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  <a:p>
            <a:pPr marL="387350">
              <a:lnSpc>
                <a:spcPct val="100000"/>
              </a:lnSpc>
              <a:spcBef>
                <a:spcPts val="1680"/>
              </a:spcBef>
            </a:pPr>
            <a:r>
              <a:rPr dirty="0" sz="2800" b="1">
                <a:latin typeface="华文楷体"/>
                <a:cs typeface="华文楷体"/>
              </a:rPr>
              <a:t>满偏电压</a:t>
            </a: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baseline="-16975" sz="2700" b="1">
                <a:latin typeface="Times New Roman"/>
                <a:cs typeface="Times New Roman"/>
              </a:rPr>
              <a:t>g</a:t>
            </a:r>
            <a:r>
              <a:rPr dirty="0" sz="2800" b="1">
                <a:latin typeface="华文楷体"/>
                <a:cs typeface="华文楷体"/>
              </a:rPr>
              <a:t>（</a:t>
            </a: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baseline="-16975" sz="2700" b="1">
                <a:latin typeface="Times New Roman"/>
                <a:cs typeface="Times New Roman"/>
              </a:rPr>
              <a:t>g</a:t>
            </a:r>
            <a:r>
              <a:rPr dirty="0" sz="2800" b="1">
                <a:latin typeface="Times New Roman"/>
                <a:cs typeface="Times New Roman"/>
              </a:rPr>
              <a:t>=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5" b="1" i="1">
                <a:latin typeface="Times New Roman"/>
                <a:cs typeface="Times New Roman"/>
              </a:rPr>
              <a:t>I</a:t>
            </a:r>
            <a:r>
              <a:rPr dirty="0" baseline="-16975" sz="2700" spc="7" b="1">
                <a:latin typeface="Times New Roman"/>
                <a:cs typeface="Times New Roman"/>
              </a:rPr>
              <a:t>g</a:t>
            </a:r>
            <a:r>
              <a:rPr dirty="0" baseline="-16975" sz="2700" spc="-22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华文楷体"/>
                <a:cs typeface="华文楷体"/>
              </a:rPr>
              <a:t>×</a:t>
            </a:r>
            <a:r>
              <a:rPr dirty="0" sz="2800" spc="-15" b="1">
                <a:latin typeface="华文楷体"/>
                <a:cs typeface="华文楷体"/>
              </a:rPr>
              <a:t> </a:t>
            </a:r>
            <a:r>
              <a:rPr dirty="0" sz="2800" spc="5" b="1" i="1">
                <a:latin typeface="Times New Roman"/>
                <a:cs typeface="Times New Roman"/>
              </a:rPr>
              <a:t>R</a:t>
            </a:r>
            <a:r>
              <a:rPr dirty="0" baseline="-16975" sz="2700" spc="7" b="1">
                <a:latin typeface="Times New Roman"/>
                <a:cs typeface="Times New Roman"/>
              </a:rPr>
              <a:t>g</a:t>
            </a:r>
            <a:r>
              <a:rPr dirty="0" baseline="-16975" sz="2700" spc="-22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2494" y="5299638"/>
            <a:ext cx="135255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0"/>
              </a:lnSpc>
            </a:pPr>
            <a:r>
              <a:rPr dirty="0" sz="2800" spc="-5" b="1">
                <a:latin typeface="Times New Roman"/>
                <a:cs typeface="Times New Roman"/>
              </a:rPr>
              <a:t>0.202mV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2344" y="5248287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529" y="1402549"/>
            <a:ext cx="6085205" cy="238252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1180"/>
              </a:spcBef>
            </a:pPr>
            <a:r>
              <a:rPr dirty="0" sz="2800" b="1">
                <a:latin typeface="华文楷体"/>
                <a:cs typeface="华文楷体"/>
              </a:rPr>
              <a:t>①作用：测量电路中的电</a:t>
            </a:r>
            <a:r>
              <a:rPr dirty="0" sz="2800" spc="-10" b="1">
                <a:latin typeface="华文楷体"/>
                <a:cs typeface="华文楷体"/>
              </a:rPr>
              <a:t>流</a:t>
            </a:r>
            <a:endParaRPr sz="2800">
              <a:latin typeface="华文楷体"/>
              <a:cs typeface="华文楷体"/>
            </a:endParaRPr>
          </a:p>
          <a:p>
            <a:pPr marL="23495">
              <a:lnSpc>
                <a:spcPct val="100000"/>
              </a:lnSpc>
              <a:spcBef>
                <a:spcPts val="1085"/>
              </a:spcBef>
            </a:pPr>
            <a:r>
              <a:rPr dirty="0" sz="2800" b="1">
                <a:latin typeface="华文楷体"/>
                <a:cs typeface="华文楷体"/>
              </a:rPr>
              <a:t>②原理：磁场对通电导线的作</a:t>
            </a:r>
            <a:r>
              <a:rPr dirty="0" sz="2800" spc="-10" b="1">
                <a:latin typeface="华文楷体"/>
                <a:cs typeface="华文楷体"/>
              </a:rPr>
              <a:t>用</a:t>
            </a:r>
            <a:endParaRPr sz="2800">
              <a:latin typeface="华文楷体"/>
              <a:cs typeface="华文楷体"/>
            </a:endParaRPr>
          </a:p>
          <a:p>
            <a:pPr marL="13970">
              <a:lnSpc>
                <a:spcPct val="100000"/>
              </a:lnSpc>
              <a:spcBef>
                <a:spcPts val="1270"/>
              </a:spcBef>
            </a:pPr>
            <a:r>
              <a:rPr dirty="0" sz="2800" b="1">
                <a:latin typeface="华文楷体"/>
                <a:cs typeface="华文楷体"/>
              </a:rPr>
              <a:t>③电路图符号</a:t>
            </a:r>
            <a:r>
              <a:rPr dirty="0" sz="2800" spc="-10" b="1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800" b="1">
                <a:latin typeface="华文楷体"/>
                <a:cs typeface="华文楷体"/>
              </a:rPr>
              <a:t>④内阻</a:t>
            </a:r>
            <a:r>
              <a:rPr dirty="0" sz="2800" b="1" i="1">
                <a:latin typeface="Times New Roman"/>
                <a:cs typeface="Times New Roman"/>
              </a:rPr>
              <a:t>R</a:t>
            </a:r>
            <a:r>
              <a:rPr dirty="0" baseline="-16975" sz="2700" b="1">
                <a:latin typeface="Times New Roman"/>
                <a:cs typeface="Times New Roman"/>
              </a:rPr>
              <a:t>g</a:t>
            </a:r>
            <a:r>
              <a:rPr dirty="0" sz="2800" b="1">
                <a:latin typeface="华文楷体"/>
                <a:cs typeface="华文楷体"/>
              </a:rPr>
              <a:t>：表头本身的电阻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5" b="1" i="1">
                <a:latin typeface="Times New Roman"/>
                <a:cs typeface="Times New Roman"/>
              </a:rPr>
              <a:t>R</a:t>
            </a:r>
            <a:r>
              <a:rPr dirty="0" baseline="-16975" sz="2700" spc="-7" b="1">
                <a:latin typeface="Times New Roman"/>
                <a:cs typeface="Times New Roman"/>
              </a:rPr>
              <a:t>g</a:t>
            </a:r>
            <a:r>
              <a:rPr dirty="0" sz="2800" spc="-5" b="1">
                <a:latin typeface="Times New Roman"/>
                <a:cs typeface="Times New Roman"/>
              </a:rPr>
              <a:t>=2020Ω)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8117" y="3939323"/>
            <a:ext cx="25177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⑤也可以测电</a:t>
            </a:r>
            <a:r>
              <a:rPr dirty="0" sz="2800" spc="-10" b="1">
                <a:latin typeface="华文楷体"/>
                <a:cs typeface="华文楷体"/>
              </a:rPr>
              <a:t>压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78782" y="3014129"/>
            <a:ext cx="349885" cy="0"/>
          </a:xfrm>
          <a:custGeom>
            <a:avLst/>
            <a:gdLst/>
            <a:ahLst/>
            <a:cxnLst/>
            <a:rect l="l" t="t" r="r" b="b"/>
            <a:pathLst>
              <a:path w="349885" h="0">
                <a:moveTo>
                  <a:pt x="0" y="0"/>
                </a:moveTo>
                <a:lnTo>
                  <a:pt x="34942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45354" y="3014129"/>
            <a:ext cx="349885" cy="0"/>
          </a:xfrm>
          <a:custGeom>
            <a:avLst/>
            <a:gdLst/>
            <a:ahLst/>
            <a:cxnLst/>
            <a:rect l="l" t="t" r="r" b="b"/>
            <a:pathLst>
              <a:path w="349885" h="0">
                <a:moveTo>
                  <a:pt x="0" y="0"/>
                </a:moveTo>
                <a:lnTo>
                  <a:pt x="34942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12450" y="2795054"/>
            <a:ext cx="424180" cy="422909"/>
          </a:xfrm>
          <a:custGeom>
            <a:avLst/>
            <a:gdLst/>
            <a:ahLst/>
            <a:cxnLst/>
            <a:rect l="l" t="t" r="r" b="b"/>
            <a:pathLst>
              <a:path w="424179" h="422910">
                <a:moveTo>
                  <a:pt x="254393" y="3810"/>
                </a:moveTo>
                <a:lnTo>
                  <a:pt x="169646" y="3810"/>
                </a:lnTo>
                <a:lnTo>
                  <a:pt x="180098" y="1270"/>
                </a:lnTo>
                <a:lnTo>
                  <a:pt x="189991" y="0"/>
                </a:lnTo>
                <a:lnTo>
                  <a:pt x="234048" y="0"/>
                </a:lnTo>
                <a:lnTo>
                  <a:pt x="243941" y="1270"/>
                </a:lnTo>
                <a:lnTo>
                  <a:pt x="254393" y="3810"/>
                </a:lnTo>
                <a:close/>
              </a:path>
              <a:path w="424179" h="422910">
                <a:moveTo>
                  <a:pt x="264667" y="6350"/>
                </a:moveTo>
                <a:lnTo>
                  <a:pt x="159372" y="6350"/>
                </a:lnTo>
                <a:lnTo>
                  <a:pt x="168948" y="3810"/>
                </a:lnTo>
                <a:lnTo>
                  <a:pt x="255092" y="3810"/>
                </a:lnTo>
                <a:lnTo>
                  <a:pt x="264667" y="6350"/>
                </a:lnTo>
                <a:close/>
              </a:path>
              <a:path w="424179" h="422910">
                <a:moveTo>
                  <a:pt x="284606" y="12700"/>
                </a:moveTo>
                <a:lnTo>
                  <a:pt x="139433" y="12700"/>
                </a:lnTo>
                <a:lnTo>
                  <a:pt x="148628" y="8890"/>
                </a:lnTo>
                <a:lnTo>
                  <a:pt x="158686" y="6350"/>
                </a:lnTo>
                <a:lnTo>
                  <a:pt x="265353" y="6350"/>
                </a:lnTo>
                <a:lnTo>
                  <a:pt x="275412" y="8890"/>
                </a:lnTo>
                <a:lnTo>
                  <a:pt x="284606" y="12700"/>
                </a:lnTo>
                <a:close/>
              </a:path>
              <a:path w="424179" h="422910">
                <a:moveTo>
                  <a:pt x="312813" y="25400"/>
                </a:moveTo>
                <a:lnTo>
                  <a:pt x="111226" y="25400"/>
                </a:lnTo>
                <a:lnTo>
                  <a:pt x="119748" y="20320"/>
                </a:lnTo>
                <a:lnTo>
                  <a:pt x="129793" y="16510"/>
                </a:lnTo>
                <a:lnTo>
                  <a:pt x="138772" y="12700"/>
                </a:lnTo>
                <a:lnTo>
                  <a:pt x="285267" y="12700"/>
                </a:lnTo>
                <a:lnTo>
                  <a:pt x="294246" y="16510"/>
                </a:lnTo>
                <a:lnTo>
                  <a:pt x="304279" y="20320"/>
                </a:lnTo>
                <a:lnTo>
                  <a:pt x="312813" y="25400"/>
                </a:lnTo>
                <a:close/>
              </a:path>
              <a:path w="424179" h="422910">
                <a:moveTo>
                  <a:pt x="140258" y="41910"/>
                </a:moveTo>
                <a:lnTo>
                  <a:pt x="85394" y="41910"/>
                </a:lnTo>
                <a:lnTo>
                  <a:pt x="93713" y="35560"/>
                </a:lnTo>
                <a:lnTo>
                  <a:pt x="101739" y="30480"/>
                </a:lnTo>
                <a:lnTo>
                  <a:pt x="110616" y="25400"/>
                </a:lnTo>
                <a:lnTo>
                  <a:pt x="313423" y="25400"/>
                </a:lnTo>
                <a:lnTo>
                  <a:pt x="317563" y="27940"/>
                </a:lnTo>
                <a:lnTo>
                  <a:pt x="202920" y="27940"/>
                </a:lnTo>
                <a:lnTo>
                  <a:pt x="192874" y="29210"/>
                </a:lnTo>
                <a:lnTo>
                  <a:pt x="193598" y="29210"/>
                </a:lnTo>
                <a:lnTo>
                  <a:pt x="183692" y="30480"/>
                </a:lnTo>
                <a:lnTo>
                  <a:pt x="184403" y="30480"/>
                </a:lnTo>
                <a:lnTo>
                  <a:pt x="174663" y="31750"/>
                </a:lnTo>
                <a:lnTo>
                  <a:pt x="175361" y="31750"/>
                </a:lnTo>
                <a:lnTo>
                  <a:pt x="170580" y="33020"/>
                </a:lnTo>
                <a:lnTo>
                  <a:pt x="166484" y="33020"/>
                </a:lnTo>
                <a:lnTo>
                  <a:pt x="160227" y="35560"/>
                </a:lnTo>
                <a:lnTo>
                  <a:pt x="157772" y="35560"/>
                </a:lnTo>
                <a:lnTo>
                  <a:pt x="148589" y="39370"/>
                </a:lnTo>
                <a:lnTo>
                  <a:pt x="149250" y="39370"/>
                </a:lnTo>
                <a:lnTo>
                  <a:pt x="140258" y="41910"/>
                </a:lnTo>
                <a:close/>
              </a:path>
              <a:path w="424179" h="422910">
                <a:moveTo>
                  <a:pt x="321703" y="30480"/>
                </a:moveTo>
                <a:lnTo>
                  <a:pt x="240347" y="30480"/>
                </a:lnTo>
                <a:lnTo>
                  <a:pt x="230441" y="29210"/>
                </a:lnTo>
                <a:lnTo>
                  <a:pt x="231165" y="29210"/>
                </a:lnTo>
                <a:lnTo>
                  <a:pt x="221119" y="27940"/>
                </a:lnTo>
                <a:lnTo>
                  <a:pt x="317563" y="27940"/>
                </a:lnTo>
                <a:lnTo>
                  <a:pt x="321703" y="30480"/>
                </a:lnTo>
                <a:close/>
              </a:path>
              <a:path w="424179" h="422910">
                <a:moveTo>
                  <a:pt x="258241" y="34290"/>
                </a:moveTo>
                <a:lnTo>
                  <a:pt x="248665" y="31750"/>
                </a:lnTo>
                <a:lnTo>
                  <a:pt x="249377" y="31750"/>
                </a:lnTo>
                <a:lnTo>
                  <a:pt x="239636" y="30480"/>
                </a:lnTo>
                <a:lnTo>
                  <a:pt x="322287" y="30480"/>
                </a:lnTo>
                <a:lnTo>
                  <a:pt x="326586" y="33020"/>
                </a:lnTo>
                <a:lnTo>
                  <a:pt x="257555" y="33020"/>
                </a:lnTo>
                <a:lnTo>
                  <a:pt x="258241" y="34290"/>
                </a:lnTo>
                <a:close/>
              </a:path>
              <a:path w="424179" h="422910">
                <a:moveTo>
                  <a:pt x="165798" y="34290"/>
                </a:moveTo>
                <a:lnTo>
                  <a:pt x="166484" y="33020"/>
                </a:lnTo>
                <a:lnTo>
                  <a:pt x="170580" y="33020"/>
                </a:lnTo>
                <a:lnTo>
                  <a:pt x="165798" y="34290"/>
                </a:lnTo>
                <a:close/>
              </a:path>
              <a:path w="424179" h="422910">
                <a:moveTo>
                  <a:pt x="266941" y="36830"/>
                </a:moveTo>
                <a:lnTo>
                  <a:pt x="257555" y="33020"/>
                </a:lnTo>
                <a:lnTo>
                  <a:pt x="326586" y="33020"/>
                </a:lnTo>
                <a:lnTo>
                  <a:pt x="330885" y="35560"/>
                </a:lnTo>
                <a:lnTo>
                  <a:pt x="266268" y="35560"/>
                </a:lnTo>
                <a:lnTo>
                  <a:pt x="266941" y="36830"/>
                </a:lnTo>
                <a:close/>
              </a:path>
              <a:path w="424179" h="422910">
                <a:moveTo>
                  <a:pt x="157099" y="36830"/>
                </a:moveTo>
                <a:lnTo>
                  <a:pt x="157772" y="35560"/>
                </a:lnTo>
                <a:lnTo>
                  <a:pt x="160227" y="35560"/>
                </a:lnTo>
                <a:lnTo>
                  <a:pt x="157099" y="36830"/>
                </a:lnTo>
                <a:close/>
              </a:path>
              <a:path w="424179" h="422910">
                <a:moveTo>
                  <a:pt x="338645" y="41910"/>
                </a:moveTo>
                <a:lnTo>
                  <a:pt x="283768" y="41910"/>
                </a:lnTo>
                <a:lnTo>
                  <a:pt x="274789" y="39370"/>
                </a:lnTo>
                <a:lnTo>
                  <a:pt x="275450" y="39370"/>
                </a:lnTo>
                <a:lnTo>
                  <a:pt x="266268" y="35560"/>
                </a:lnTo>
                <a:lnTo>
                  <a:pt x="330885" y="35560"/>
                </a:lnTo>
                <a:lnTo>
                  <a:pt x="338645" y="41910"/>
                </a:lnTo>
                <a:close/>
              </a:path>
              <a:path w="424179" h="422910">
                <a:moveTo>
                  <a:pt x="65150" y="321310"/>
                </a:moveTo>
                <a:lnTo>
                  <a:pt x="30467" y="321310"/>
                </a:lnTo>
                <a:lnTo>
                  <a:pt x="25704" y="312420"/>
                </a:lnTo>
                <a:lnTo>
                  <a:pt x="25374" y="312420"/>
                </a:lnTo>
                <a:lnTo>
                  <a:pt x="21005" y="303530"/>
                </a:lnTo>
                <a:lnTo>
                  <a:pt x="20700" y="302260"/>
                </a:lnTo>
                <a:lnTo>
                  <a:pt x="16738" y="294640"/>
                </a:lnTo>
                <a:lnTo>
                  <a:pt x="12928" y="284480"/>
                </a:lnTo>
                <a:lnTo>
                  <a:pt x="9575" y="274320"/>
                </a:lnTo>
                <a:lnTo>
                  <a:pt x="6705" y="264160"/>
                </a:lnTo>
                <a:lnTo>
                  <a:pt x="6527" y="264160"/>
                </a:lnTo>
                <a:lnTo>
                  <a:pt x="4165" y="254000"/>
                </a:lnTo>
                <a:lnTo>
                  <a:pt x="2425" y="243840"/>
                </a:lnTo>
                <a:lnTo>
                  <a:pt x="1066" y="233680"/>
                </a:lnTo>
                <a:lnTo>
                  <a:pt x="990" y="232410"/>
                </a:lnTo>
                <a:lnTo>
                  <a:pt x="228" y="222250"/>
                </a:lnTo>
                <a:lnTo>
                  <a:pt x="0" y="217170"/>
                </a:lnTo>
                <a:lnTo>
                  <a:pt x="0" y="205740"/>
                </a:lnTo>
                <a:lnTo>
                  <a:pt x="228" y="200660"/>
                </a:lnTo>
                <a:lnTo>
                  <a:pt x="990" y="190500"/>
                </a:lnTo>
                <a:lnTo>
                  <a:pt x="1066" y="189230"/>
                </a:lnTo>
                <a:lnTo>
                  <a:pt x="2425" y="179070"/>
                </a:lnTo>
                <a:lnTo>
                  <a:pt x="4165" y="168910"/>
                </a:lnTo>
                <a:lnTo>
                  <a:pt x="6527" y="158750"/>
                </a:lnTo>
                <a:lnTo>
                  <a:pt x="6705" y="157480"/>
                </a:lnTo>
                <a:lnTo>
                  <a:pt x="9575" y="147320"/>
                </a:lnTo>
                <a:lnTo>
                  <a:pt x="12687" y="138430"/>
                </a:lnTo>
                <a:lnTo>
                  <a:pt x="12928" y="138430"/>
                </a:lnTo>
                <a:lnTo>
                  <a:pt x="16738" y="128270"/>
                </a:lnTo>
                <a:lnTo>
                  <a:pt x="20700" y="119380"/>
                </a:lnTo>
                <a:lnTo>
                  <a:pt x="25374" y="110490"/>
                </a:lnTo>
                <a:lnTo>
                  <a:pt x="25704" y="110490"/>
                </a:lnTo>
                <a:lnTo>
                  <a:pt x="30822" y="101600"/>
                </a:lnTo>
                <a:lnTo>
                  <a:pt x="36360" y="92710"/>
                </a:lnTo>
                <a:lnTo>
                  <a:pt x="41871" y="85090"/>
                </a:lnTo>
                <a:lnTo>
                  <a:pt x="42278" y="83820"/>
                </a:lnTo>
                <a:lnTo>
                  <a:pt x="48158" y="76200"/>
                </a:lnTo>
                <a:lnTo>
                  <a:pt x="48590" y="76200"/>
                </a:lnTo>
                <a:lnTo>
                  <a:pt x="55270" y="68580"/>
                </a:lnTo>
                <a:lnTo>
                  <a:pt x="61810" y="62230"/>
                </a:lnTo>
                <a:lnTo>
                  <a:pt x="62293" y="60960"/>
                </a:lnTo>
                <a:lnTo>
                  <a:pt x="69672" y="54610"/>
                </a:lnTo>
                <a:lnTo>
                  <a:pt x="76847" y="48260"/>
                </a:lnTo>
                <a:lnTo>
                  <a:pt x="84848" y="41910"/>
                </a:lnTo>
                <a:lnTo>
                  <a:pt x="140906" y="41910"/>
                </a:lnTo>
                <a:lnTo>
                  <a:pt x="132143" y="45720"/>
                </a:lnTo>
                <a:lnTo>
                  <a:pt x="132778" y="45720"/>
                </a:lnTo>
                <a:lnTo>
                  <a:pt x="126377" y="49530"/>
                </a:lnTo>
                <a:lnTo>
                  <a:pt x="124853" y="49530"/>
                </a:lnTo>
                <a:lnTo>
                  <a:pt x="116573" y="54610"/>
                </a:lnTo>
                <a:lnTo>
                  <a:pt x="117157" y="54610"/>
                </a:lnTo>
                <a:lnTo>
                  <a:pt x="111137" y="58420"/>
                </a:lnTo>
                <a:lnTo>
                  <a:pt x="109702" y="58420"/>
                </a:lnTo>
                <a:lnTo>
                  <a:pt x="101942" y="64770"/>
                </a:lnTo>
                <a:lnTo>
                  <a:pt x="102488" y="64770"/>
                </a:lnTo>
                <a:lnTo>
                  <a:pt x="95021" y="69850"/>
                </a:lnTo>
                <a:lnTo>
                  <a:pt x="95554" y="69850"/>
                </a:lnTo>
                <a:lnTo>
                  <a:pt x="89804" y="74930"/>
                </a:lnTo>
                <a:lnTo>
                  <a:pt x="88874" y="74930"/>
                </a:lnTo>
                <a:lnTo>
                  <a:pt x="82003" y="81280"/>
                </a:lnTo>
                <a:lnTo>
                  <a:pt x="82486" y="81280"/>
                </a:lnTo>
                <a:lnTo>
                  <a:pt x="77025" y="87630"/>
                </a:lnTo>
                <a:lnTo>
                  <a:pt x="76403" y="87630"/>
                </a:lnTo>
                <a:lnTo>
                  <a:pt x="71217" y="93980"/>
                </a:lnTo>
                <a:lnTo>
                  <a:pt x="70612" y="93980"/>
                </a:lnTo>
                <a:lnTo>
                  <a:pt x="64744" y="101600"/>
                </a:lnTo>
                <a:lnTo>
                  <a:pt x="65150" y="101600"/>
                </a:lnTo>
                <a:lnTo>
                  <a:pt x="60557" y="107950"/>
                </a:lnTo>
                <a:lnTo>
                  <a:pt x="60020" y="107950"/>
                </a:lnTo>
                <a:lnTo>
                  <a:pt x="55611" y="115570"/>
                </a:lnTo>
                <a:lnTo>
                  <a:pt x="55232" y="115570"/>
                </a:lnTo>
                <a:lnTo>
                  <a:pt x="51150" y="123190"/>
                </a:lnTo>
                <a:lnTo>
                  <a:pt x="50800" y="123190"/>
                </a:lnTo>
                <a:lnTo>
                  <a:pt x="46431" y="132080"/>
                </a:lnTo>
                <a:lnTo>
                  <a:pt x="46736" y="132080"/>
                </a:lnTo>
                <a:lnTo>
                  <a:pt x="42773" y="139700"/>
                </a:lnTo>
                <a:lnTo>
                  <a:pt x="43052" y="139700"/>
                </a:lnTo>
                <a:lnTo>
                  <a:pt x="40015" y="147320"/>
                </a:lnTo>
                <a:lnTo>
                  <a:pt x="39750" y="147320"/>
                </a:lnTo>
                <a:lnTo>
                  <a:pt x="37028" y="156210"/>
                </a:lnTo>
                <a:lnTo>
                  <a:pt x="36855" y="156210"/>
                </a:lnTo>
                <a:lnTo>
                  <a:pt x="34521" y="165100"/>
                </a:lnTo>
                <a:lnTo>
                  <a:pt x="34366" y="165100"/>
                </a:lnTo>
                <a:lnTo>
                  <a:pt x="32432" y="173990"/>
                </a:lnTo>
                <a:lnTo>
                  <a:pt x="32296" y="173990"/>
                </a:lnTo>
                <a:lnTo>
                  <a:pt x="30773" y="182880"/>
                </a:lnTo>
                <a:lnTo>
                  <a:pt x="29570" y="191770"/>
                </a:lnTo>
                <a:lnTo>
                  <a:pt x="28811" y="200660"/>
                </a:lnTo>
                <a:lnTo>
                  <a:pt x="28609" y="205740"/>
                </a:lnTo>
                <a:lnTo>
                  <a:pt x="28498" y="210820"/>
                </a:lnTo>
                <a:lnTo>
                  <a:pt x="28609" y="217170"/>
                </a:lnTo>
                <a:lnTo>
                  <a:pt x="28714" y="220980"/>
                </a:lnTo>
                <a:lnTo>
                  <a:pt x="29489" y="229870"/>
                </a:lnTo>
                <a:lnTo>
                  <a:pt x="30670" y="240030"/>
                </a:lnTo>
                <a:lnTo>
                  <a:pt x="32296" y="248920"/>
                </a:lnTo>
                <a:lnTo>
                  <a:pt x="32432" y="248920"/>
                </a:lnTo>
                <a:lnTo>
                  <a:pt x="34366" y="257810"/>
                </a:lnTo>
                <a:lnTo>
                  <a:pt x="34521" y="257810"/>
                </a:lnTo>
                <a:lnTo>
                  <a:pt x="36855" y="266700"/>
                </a:lnTo>
                <a:lnTo>
                  <a:pt x="37084" y="266700"/>
                </a:lnTo>
                <a:lnTo>
                  <a:pt x="39750" y="274320"/>
                </a:lnTo>
                <a:lnTo>
                  <a:pt x="39509" y="274320"/>
                </a:lnTo>
                <a:lnTo>
                  <a:pt x="43052" y="283210"/>
                </a:lnTo>
                <a:lnTo>
                  <a:pt x="43339" y="283210"/>
                </a:lnTo>
                <a:lnTo>
                  <a:pt x="46736" y="290830"/>
                </a:lnTo>
                <a:lnTo>
                  <a:pt x="46431" y="290830"/>
                </a:lnTo>
                <a:lnTo>
                  <a:pt x="50800" y="298450"/>
                </a:lnTo>
                <a:lnTo>
                  <a:pt x="50469" y="298450"/>
                </a:lnTo>
                <a:lnTo>
                  <a:pt x="55232" y="306070"/>
                </a:lnTo>
                <a:lnTo>
                  <a:pt x="54876" y="306070"/>
                </a:lnTo>
                <a:lnTo>
                  <a:pt x="60020" y="313690"/>
                </a:lnTo>
                <a:lnTo>
                  <a:pt x="59639" y="313690"/>
                </a:lnTo>
                <a:lnTo>
                  <a:pt x="65150" y="321310"/>
                </a:lnTo>
                <a:close/>
              </a:path>
              <a:path w="424179" h="422910">
                <a:moveTo>
                  <a:pt x="299796" y="50800"/>
                </a:moveTo>
                <a:lnTo>
                  <a:pt x="291261" y="45720"/>
                </a:lnTo>
                <a:lnTo>
                  <a:pt x="291896" y="45720"/>
                </a:lnTo>
                <a:lnTo>
                  <a:pt x="283133" y="41910"/>
                </a:lnTo>
                <a:lnTo>
                  <a:pt x="339191" y="41910"/>
                </a:lnTo>
                <a:lnTo>
                  <a:pt x="347192" y="48260"/>
                </a:lnTo>
                <a:lnTo>
                  <a:pt x="348627" y="49530"/>
                </a:lnTo>
                <a:lnTo>
                  <a:pt x="299186" y="49530"/>
                </a:lnTo>
                <a:lnTo>
                  <a:pt x="299796" y="50800"/>
                </a:lnTo>
                <a:close/>
              </a:path>
              <a:path w="424179" h="422910">
                <a:moveTo>
                  <a:pt x="124244" y="50800"/>
                </a:moveTo>
                <a:lnTo>
                  <a:pt x="124853" y="49530"/>
                </a:lnTo>
                <a:lnTo>
                  <a:pt x="126377" y="49530"/>
                </a:lnTo>
                <a:lnTo>
                  <a:pt x="124244" y="50800"/>
                </a:lnTo>
                <a:close/>
              </a:path>
              <a:path w="424179" h="422910">
                <a:moveTo>
                  <a:pt x="314909" y="59690"/>
                </a:moveTo>
                <a:lnTo>
                  <a:pt x="306882" y="54610"/>
                </a:lnTo>
                <a:lnTo>
                  <a:pt x="307466" y="54610"/>
                </a:lnTo>
                <a:lnTo>
                  <a:pt x="299186" y="49530"/>
                </a:lnTo>
                <a:lnTo>
                  <a:pt x="348627" y="49530"/>
                </a:lnTo>
                <a:lnTo>
                  <a:pt x="354368" y="54610"/>
                </a:lnTo>
                <a:lnTo>
                  <a:pt x="358787" y="58420"/>
                </a:lnTo>
                <a:lnTo>
                  <a:pt x="314337" y="58420"/>
                </a:lnTo>
                <a:lnTo>
                  <a:pt x="314909" y="59690"/>
                </a:lnTo>
                <a:close/>
              </a:path>
              <a:path w="424179" h="422910">
                <a:moveTo>
                  <a:pt x="109131" y="59690"/>
                </a:moveTo>
                <a:lnTo>
                  <a:pt x="109702" y="58420"/>
                </a:lnTo>
                <a:lnTo>
                  <a:pt x="111137" y="58420"/>
                </a:lnTo>
                <a:lnTo>
                  <a:pt x="109131" y="59690"/>
                </a:lnTo>
                <a:close/>
              </a:path>
              <a:path w="424179" h="422910">
                <a:moveTo>
                  <a:pt x="335661" y="76200"/>
                </a:moveTo>
                <a:lnTo>
                  <a:pt x="328485" y="69850"/>
                </a:lnTo>
                <a:lnTo>
                  <a:pt x="329018" y="69850"/>
                </a:lnTo>
                <a:lnTo>
                  <a:pt x="321538" y="64770"/>
                </a:lnTo>
                <a:lnTo>
                  <a:pt x="322084" y="64770"/>
                </a:lnTo>
                <a:lnTo>
                  <a:pt x="314337" y="58420"/>
                </a:lnTo>
                <a:lnTo>
                  <a:pt x="358787" y="58420"/>
                </a:lnTo>
                <a:lnTo>
                  <a:pt x="361734" y="60960"/>
                </a:lnTo>
                <a:lnTo>
                  <a:pt x="362216" y="62230"/>
                </a:lnTo>
                <a:lnTo>
                  <a:pt x="368769" y="68580"/>
                </a:lnTo>
                <a:lnTo>
                  <a:pt x="374336" y="74930"/>
                </a:lnTo>
                <a:lnTo>
                  <a:pt x="335165" y="74930"/>
                </a:lnTo>
                <a:lnTo>
                  <a:pt x="335661" y="76200"/>
                </a:lnTo>
                <a:close/>
              </a:path>
              <a:path w="424179" h="422910">
                <a:moveTo>
                  <a:pt x="88366" y="76200"/>
                </a:moveTo>
                <a:lnTo>
                  <a:pt x="88874" y="74930"/>
                </a:lnTo>
                <a:lnTo>
                  <a:pt x="89804" y="74930"/>
                </a:lnTo>
                <a:lnTo>
                  <a:pt x="88366" y="76200"/>
                </a:lnTo>
                <a:close/>
              </a:path>
              <a:path w="424179" h="422910">
                <a:moveTo>
                  <a:pt x="348094" y="88900"/>
                </a:moveTo>
                <a:lnTo>
                  <a:pt x="341553" y="81280"/>
                </a:lnTo>
                <a:lnTo>
                  <a:pt x="342036" y="81280"/>
                </a:lnTo>
                <a:lnTo>
                  <a:pt x="335165" y="74930"/>
                </a:lnTo>
                <a:lnTo>
                  <a:pt x="374336" y="74930"/>
                </a:lnTo>
                <a:lnTo>
                  <a:pt x="375450" y="76200"/>
                </a:lnTo>
                <a:lnTo>
                  <a:pt x="375881" y="76200"/>
                </a:lnTo>
                <a:lnTo>
                  <a:pt x="382168" y="85090"/>
                </a:lnTo>
                <a:lnTo>
                  <a:pt x="384005" y="87630"/>
                </a:lnTo>
                <a:lnTo>
                  <a:pt x="347637" y="87630"/>
                </a:lnTo>
                <a:lnTo>
                  <a:pt x="348094" y="88900"/>
                </a:lnTo>
                <a:close/>
              </a:path>
              <a:path w="424179" h="422910">
                <a:moveTo>
                  <a:pt x="75933" y="88900"/>
                </a:moveTo>
                <a:lnTo>
                  <a:pt x="76403" y="87630"/>
                </a:lnTo>
                <a:lnTo>
                  <a:pt x="77025" y="87630"/>
                </a:lnTo>
                <a:lnTo>
                  <a:pt x="75933" y="88900"/>
                </a:lnTo>
                <a:close/>
              </a:path>
              <a:path w="424179" h="422910">
                <a:moveTo>
                  <a:pt x="353860" y="95250"/>
                </a:moveTo>
                <a:lnTo>
                  <a:pt x="347637" y="87630"/>
                </a:lnTo>
                <a:lnTo>
                  <a:pt x="384005" y="87630"/>
                </a:lnTo>
                <a:lnTo>
                  <a:pt x="387680" y="92710"/>
                </a:lnTo>
                <a:lnTo>
                  <a:pt x="388522" y="93980"/>
                </a:lnTo>
                <a:lnTo>
                  <a:pt x="353415" y="93980"/>
                </a:lnTo>
                <a:lnTo>
                  <a:pt x="353860" y="95250"/>
                </a:lnTo>
                <a:close/>
              </a:path>
              <a:path w="424179" h="422910">
                <a:moveTo>
                  <a:pt x="70180" y="95250"/>
                </a:moveTo>
                <a:lnTo>
                  <a:pt x="70612" y="93980"/>
                </a:lnTo>
                <a:lnTo>
                  <a:pt x="71217" y="93980"/>
                </a:lnTo>
                <a:lnTo>
                  <a:pt x="70180" y="95250"/>
                </a:lnTo>
                <a:close/>
              </a:path>
              <a:path w="424179" h="422910">
                <a:moveTo>
                  <a:pt x="364401" y="109220"/>
                </a:moveTo>
                <a:lnTo>
                  <a:pt x="358889" y="101600"/>
                </a:lnTo>
                <a:lnTo>
                  <a:pt x="359295" y="101600"/>
                </a:lnTo>
                <a:lnTo>
                  <a:pt x="353415" y="93980"/>
                </a:lnTo>
                <a:lnTo>
                  <a:pt x="388522" y="93980"/>
                </a:lnTo>
                <a:lnTo>
                  <a:pt x="393573" y="101600"/>
                </a:lnTo>
                <a:lnTo>
                  <a:pt x="396974" y="107950"/>
                </a:lnTo>
                <a:lnTo>
                  <a:pt x="364007" y="107950"/>
                </a:lnTo>
                <a:lnTo>
                  <a:pt x="364401" y="109220"/>
                </a:lnTo>
                <a:close/>
              </a:path>
              <a:path w="424179" h="422910">
                <a:moveTo>
                  <a:pt x="59639" y="109220"/>
                </a:moveTo>
                <a:lnTo>
                  <a:pt x="60020" y="107950"/>
                </a:lnTo>
                <a:lnTo>
                  <a:pt x="60557" y="107950"/>
                </a:lnTo>
                <a:lnTo>
                  <a:pt x="59639" y="109220"/>
                </a:lnTo>
                <a:close/>
              </a:path>
              <a:path w="424179" h="422910">
                <a:moveTo>
                  <a:pt x="369163" y="116840"/>
                </a:moveTo>
                <a:lnTo>
                  <a:pt x="364007" y="107950"/>
                </a:lnTo>
                <a:lnTo>
                  <a:pt x="396974" y="107950"/>
                </a:lnTo>
                <a:lnTo>
                  <a:pt x="398335" y="110490"/>
                </a:lnTo>
                <a:lnTo>
                  <a:pt x="398665" y="110490"/>
                </a:lnTo>
                <a:lnTo>
                  <a:pt x="401162" y="115570"/>
                </a:lnTo>
                <a:lnTo>
                  <a:pt x="368795" y="115570"/>
                </a:lnTo>
                <a:lnTo>
                  <a:pt x="369163" y="116840"/>
                </a:lnTo>
                <a:close/>
              </a:path>
              <a:path w="424179" h="422910">
                <a:moveTo>
                  <a:pt x="54876" y="116840"/>
                </a:moveTo>
                <a:lnTo>
                  <a:pt x="55232" y="115570"/>
                </a:lnTo>
                <a:lnTo>
                  <a:pt x="55611" y="115570"/>
                </a:lnTo>
                <a:lnTo>
                  <a:pt x="54876" y="116840"/>
                </a:lnTo>
                <a:close/>
              </a:path>
              <a:path w="424179" h="422910">
                <a:moveTo>
                  <a:pt x="373557" y="124460"/>
                </a:moveTo>
                <a:lnTo>
                  <a:pt x="368795" y="115570"/>
                </a:lnTo>
                <a:lnTo>
                  <a:pt x="401162" y="115570"/>
                </a:lnTo>
                <a:lnTo>
                  <a:pt x="403034" y="119380"/>
                </a:lnTo>
                <a:lnTo>
                  <a:pt x="404734" y="123190"/>
                </a:lnTo>
                <a:lnTo>
                  <a:pt x="373227" y="123190"/>
                </a:lnTo>
                <a:lnTo>
                  <a:pt x="373557" y="124460"/>
                </a:lnTo>
                <a:close/>
              </a:path>
              <a:path w="424179" h="422910">
                <a:moveTo>
                  <a:pt x="50469" y="124460"/>
                </a:moveTo>
                <a:lnTo>
                  <a:pt x="50800" y="123190"/>
                </a:lnTo>
                <a:lnTo>
                  <a:pt x="51150" y="123190"/>
                </a:lnTo>
                <a:lnTo>
                  <a:pt x="50469" y="124460"/>
                </a:lnTo>
                <a:close/>
              </a:path>
              <a:path w="424179" h="422910">
                <a:moveTo>
                  <a:pt x="384530" y="148590"/>
                </a:moveTo>
                <a:lnTo>
                  <a:pt x="380987" y="139700"/>
                </a:lnTo>
                <a:lnTo>
                  <a:pt x="381253" y="139700"/>
                </a:lnTo>
                <a:lnTo>
                  <a:pt x="377291" y="132080"/>
                </a:lnTo>
                <a:lnTo>
                  <a:pt x="377596" y="132080"/>
                </a:lnTo>
                <a:lnTo>
                  <a:pt x="373227" y="123190"/>
                </a:lnTo>
                <a:lnTo>
                  <a:pt x="404734" y="123190"/>
                </a:lnTo>
                <a:lnTo>
                  <a:pt x="407568" y="129540"/>
                </a:lnTo>
                <a:lnTo>
                  <a:pt x="411111" y="138430"/>
                </a:lnTo>
                <a:lnTo>
                  <a:pt x="411352" y="138430"/>
                </a:lnTo>
                <a:lnTo>
                  <a:pt x="414464" y="147320"/>
                </a:lnTo>
                <a:lnTo>
                  <a:pt x="384289" y="147320"/>
                </a:lnTo>
                <a:lnTo>
                  <a:pt x="384530" y="148590"/>
                </a:lnTo>
                <a:close/>
              </a:path>
              <a:path w="424179" h="422910">
                <a:moveTo>
                  <a:pt x="39509" y="148590"/>
                </a:moveTo>
                <a:lnTo>
                  <a:pt x="39750" y="147320"/>
                </a:lnTo>
                <a:lnTo>
                  <a:pt x="40015" y="147320"/>
                </a:lnTo>
                <a:lnTo>
                  <a:pt x="39509" y="148590"/>
                </a:lnTo>
                <a:close/>
              </a:path>
              <a:path w="424179" h="422910">
                <a:moveTo>
                  <a:pt x="387388" y="157480"/>
                </a:moveTo>
                <a:lnTo>
                  <a:pt x="384289" y="147320"/>
                </a:lnTo>
                <a:lnTo>
                  <a:pt x="414464" y="147320"/>
                </a:lnTo>
                <a:lnTo>
                  <a:pt x="416975" y="156210"/>
                </a:lnTo>
                <a:lnTo>
                  <a:pt x="387184" y="156210"/>
                </a:lnTo>
                <a:lnTo>
                  <a:pt x="387388" y="157480"/>
                </a:lnTo>
                <a:close/>
              </a:path>
              <a:path w="424179" h="422910">
                <a:moveTo>
                  <a:pt x="36639" y="157480"/>
                </a:moveTo>
                <a:lnTo>
                  <a:pt x="36855" y="156210"/>
                </a:lnTo>
                <a:lnTo>
                  <a:pt x="37028" y="156210"/>
                </a:lnTo>
                <a:lnTo>
                  <a:pt x="36639" y="157480"/>
                </a:lnTo>
                <a:close/>
              </a:path>
              <a:path w="424179" h="422910">
                <a:moveTo>
                  <a:pt x="389851" y="166370"/>
                </a:moveTo>
                <a:lnTo>
                  <a:pt x="387184" y="156210"/>
                </a:lnTo>
                <a:lnTo>
                  <a:pt x="416975" y="156210"/>
                </a:lnTo>
                <a:lnTo>
                  <a:pt x="417334" y="157480"/>
                </a:lnTo>
                <a:lnTo>
                  <a:pt x="417512" y="158750"/>
                </a:lnTo>
                <a:lnTo>
                  <a:pt x="419090" y="165100"/>
                </a:lnTo>
                <a:lnTo>
                  <a:pt x="389674" y="165100"/>
                </a:lnTo>
                <a:lnTo>
                  <a:pt x="389851" y="166370"/>
                </a:lnTo>
                <a:close/>
              </a:path>
              <a:path w="424179" h="422910">
                <a:moveTo>
                  <a:pt x="34188" y="166370"/>
                </a:moveTo>
                <a:lnTo>
                  <a:pt x="34366" y="165100"/>
                </a:lnTo>
                <a:lnTo>
                  <a:pt x="34521" y="165100"/>
                </a:lnTo>
                <a:lnTo>
                  <a:pt x="34188" y="166370"/>
                </a:lnTo>
                <a:close/>
              </a:path>
              <a:path w="424179" h="422910">
                <a:moveTo>
                  <a:pt x="424088" y="212090"/>
                </a:moveTo>
                <a:lnTo>
                  <a:pt x="395528" y="212090"/>
                </a:lnTo>
                <a:lnTo>
                  <a:pt x="395528" y="210820"/>
                </a:lnTo>
                <a:lnTo>
                  <a:pt x="395430" y="205740"/>
                </a:lnTo>
                <a:lnTo>
                  <a:pt x="395287" y="201930"/>
                </a:lnTo>
                <a:lnTo>
                  <a:pt x="395217" y="200660"/>
                </a:lnTo>
                <a:lnTo>
                  <a:pt x="394550" y="191770"/>
                </a:lnTo>
                <a:lnTo>
                  <a:pt x="393369" y="182880"/>
                </a:lnTo>
                <a:lnTo>
                  <a:pt x="391731" y="173990"/>
                </a:lnTo>
                <a:lnTo>
                  <a:pt x="389674" y="165100"/>
                </a:lnTo>
                <a:lnTo>
                  <a:pt x="419090" y="165100"/>
                </a:lnTo>
                <a:lnTo>
                  <a:pt x="419722" y="167640"/>
                </a:lnTo>
                <a:lnTo>
                  <a:pt x="419862" y="168910"/>
                </a:lnTo>
                <a:lnTo>
                  <a:pt x="421716" y="179070"/>
                </a:lnTo>
                <a:lnTo>
                  <a:pt x="422973" y="189230"/>
                </a:lnTo>
                <a:lnTo>
                  <a:pt x="423811" y="200660"/>
                </a:lnTo>
                <a:lnTo>
                  <a:pt x="424040" y="205740"/>
                </a:lnTo>
                <a:lnTo>
                  <a:pt x="424088" y="212090"/>
                </a:lnTo>
                <a:close/>
              </a:path>
              <a:path w="424179" h="422910">
                <a:moveTo>
                  <a:pt x="32156" y="175260"/>
                </a:moveTo>
                <a:lnTo>
                  <a:pt x="32296" y="173990"/>
                </a:lnTo>
                <a:lnTo>
                  <a:pt x="32432" y="173990"/>
                </a:lnTo>
                <a:lnTo>
                  <a:pt x="32156" y="175260"/>
                </a:lnTo>
                <a:close/>
              </a:path>
              <a:path w="424179" h="422910">
                <a:moveTo>
                  <a:pt x="391883" y="175260"/>
                </a:moveTo>
                <a:lnTo>
                  <a:pt x="391607" y="173990"/>
                </a:lnTo>
                <a:lnTo>
                  <a:pt x="391883" y="175260"/>
                </a:lnTo>
                <a:close/>
              </a:path>
              <a:path w="424179" h="422910">
                <a:moveTo>
                  <a:pt x="30556" y="184150"/>
                </a:moveTo>
                <a:lnTo>
                  <a:pt x="30670" y="182880"/>
                </a:lnTo>
                <a:lnTo>
                  <a:pt x="30556" y="184150"/>
                </a:lnTo>
                <a:close/>
              </a:path>
              <a:path w="424179" h="422910">
                <a:moveTo>
                  <a:pt x="393471" y="184150"/>
                </a:moveTo>
                <a:lnTo>
                  <a:pt x="393253" y="182880"/>
                </a:lnTo>
                <a:lnTo>
                  <a:pt x="393471" y="184150"/>
                </a:lnTo>
                <a:close/>
              </a:path>
              <a:path w="424179" h="422910">
                <a:moveTo>
                  <a:pt x="29413" y="193040"/>
                </a:moveTo>
                <a:lnTo>
                  <a:pt x="29489" y="191770"/>
                </a:lnTo>
                <a:lnTo>
                  <a:pt x="29413" y="193040"/>
                </a:lnTo>
                <a:close/>
              </a:path>
              <a:path w="424179" h="422910">
                <a:moveTo>
                  <a:pt x="394627" y="193040"/>
                </a:moveTo>
                <a:lnTo>
                  <a:pt x="394469" y="191770"/>
                </a:lnTo>
                <a:lnTo>
                  <a:pt x="394627" y="193040"/>
                </a:lnTo>
                <a:close/>
              </a:path>
              <a:path w="424179" h="422910">
                <a:moveTo>
                  <a:pt x="28506" y="211455"/>
                </a:moveTo>
                <a:lnTo>
                  <a:pt x="28498" y="210820"/>
                </a:lnTo>
                <a:lnTo>
                  <a:pt x="28506" y="211455"/>
                </a:lnTo>
                <a:close/>
              </a:path>
              <a:path w="424179" h="422910">
                <a:moveTo>
                  <a:pt x="395520" y="211455"/>
                </a:moveTo>
                <a:lnTo>
                  <a:pt x="395512" y="210820"/>
                </a:lnTo>
                <a:lnTo>
                  <a:pt x="395520" y="211455"/>
                </a:lnTo>
                <a:close/>
              </a:path>
              <a:path w="424179" h="422910">
                <a:moveTo>
                  <a:pt x="28514" y="212090"/>
                </a:moveTo>
                <a:lnTo>
                  <a:pt x="28506" y="211455"/>
                </a:lnTo>
                <a:lnTo>
                  <a:pt x="28514" y="212090"/>
                </a:lnTo>
                <a:close/>
              </a:path>
              <a:path w="424179" h="422910">
                <a:moveTo>
                  <a:pt x="422075" y="240030"/>
                </a:moveTo>
                <a:lnTo>
                  <a:pt x="393369" y="240030"/>
                </a:lnTo>
                <a:lnTo>
                  <a:pt x="394627" y="229870"/>
                </a:lnTo>
                <a:lnTo>
                  <a:pt x="395312" y="220980"/>
                </a:lnTo>
                <a:lnTo>
                  <a:pt x="395477" y="215900"/>
                </a:lnTo>
                <a:lnTo>
                  <a:pt x="395520" y="211455"/>
                </a:lnTo>
                <a:lnTo>
                  <a:pt x="395528" y="212090"/>
                </a:lnTo>
                <a:lnTo>
                  <a:pt x="424088" y="212090"/>
                </a:lnTo>
                <a:lnTo>
                  <a:pt x="424027" y="217170"/>
                </a:lnTo>
                <a:lnTo>
                  <a:pt x="423811" y="222250"/>
                </a:lnTo>
                <a:lnTo>
                  <a:pt x="423049" y="232410"/>
                </a:lnTo>
                <a:lnTo>
                  <a:pt x="422973" y="233680"/>
                </a:lnTo>
                <a:lnTo>
                  <a:pt x="422075" y="240030"/>
                </a:lnTo>
                <a:close/>
              </a:path>
              <a:path w="424179" h="422910">
                <a:moveTo>
                  <a:pt x="30773" y="240030"/>
                </a:moveTo>
                <a:lnTo>
                  <a:pt x="30556" y="238760"/>
                </a:lnTo>
                <a:lnTo>
                  <a:pt x="30773" y="240030"/>
                </a:lnTo>
                <a:close/>
              </a:path>
              <a:path w="424179" h="422910">
                <a:moveTo>
                  <a:pt x="420686" y="248920"/>
                </a:moveTo>
                <a:lnTo>
                  <a:pt x="391731" y="248920"/>
                </a:lnTo>
                <a:lnTo>
                  <a:pt x="393471" y="238760"/>
                </a:lnTo>
                <a:lnTo>
                  <a:pt x="393369" y="240030"/>
                </a:lnTo>
                <a:lnTo>
                  <a:pt x="422075" y="240030"/>
                </a:lnTo>
                <a:lnTo>
                  <a:pt x="421716" y="242570"/>
                </a:lnTo>
                <a:lnTo>
                  <a:pt x="420686" y="248920"/>
                </a:lnTo>
                <a:close/>
              </a:path>
              <a:path w="424179" h="422910">
                <a:moveTo>
                  <a:pt x="32432" y="248920"/>
                </a:moveTo>
                <a:lnTo>
                  <a:pt x="32296" y="248920"/>
                </a:lnTo>
                <a:lnTo>
                  <a:pt x="32156" y="247650"/>
                </a:lnTo>
                <a:lnTo>
                  <a:pt x="32432" y="248920"/>
                </a:lnTo>
                <a:close/>
              </a:path>
              <a:path w="424179" h="422910">
                <a:moveTo>
                  <a:pt x="418893" y="257810"/>
                </a:moveTo>
                <a:lnTo>
                  <a:pt x="389674" y="257810"/>
                </a:lnTo>
                <a:lnTo>
                  <a:pt x="391883" y="247650"/>
                </a:lnTo>
                <a:lnTo>
                  <a:pt x="391731" y="248920"/>
                </a:lnTo>
                <a:lnTo>
                  <a:pt x="420686" y="248920"/>
                </a:lnTo>
                <a:lnTo>
                  <a:pt x="419862" y="254000"/>
                </a:lnTo>
                <a:lnTo>
                  <a:pt x="419722" y="254000"/>
                </a:lnTo>
                <a:lnTo>
                  <a:pt x="418893" y="257810"/>
                </a:lnTo>
                <a:close/>
              </a:path>
              <a:path w="424179" h="422910">
                <a:moveTo>
                  <a:pt x="34521" y="257810"/>
                </a:moveTo>
                <a:lnTo>
                  <a:pt x="34366" y="257810"/>
                </a:lnTo>
                <a:lnTo>
                  <a:pt x="34188" y="256540"/>
                </a:lnTo>
                <a:lnTo>
                  <a:pt x="34521" y="257810"/>
                </a:lnTo>
                <a:close/>
              </a:path>
              <a:path w="424179" h="422910">
                <a:moveTo>
                  <a:pt x="416617" y="266700"/>
                </a:moveTo>
                <a:lnTo>
                  <a:pt x="387184" y="266700"/>
                </a:lnTo>
                <a:lnTo>
                  <a:pt x="389851" y="256540"/>
                </a:lnTo>
                <a:lnTo>
                  <a:pt x="389674" y="257810"/>
                </a:lnTo>
                <a:lnTo>
                  <a:pt x="418893" y="257810"/>
                </a:lnTo>
                <a:lnTo>
                  <a:pt x="417512" y="264160"/>
                </a:lnTo>
                <a:lnTo>
                  <a:pt x="417334" y="264160"/>
                </a:lnTo>
                <a:lnTo>
                  <a:pt x="416617" y="266700"/>
                </a:lnTo>
                <a:close/>
              </a:path>
              <a:path w="424179" h="422910">
                <a:moveTo>
                  <a:pt x="37084" y="266700"/>
                </a:moveTo>
                <a:lnTo>
                  <a:pt x="36855" y="266700"/>
                </a:lnTo>
                <a:lnTo>
                  <a:pt x="36639" y="265430"/>
                </a:lnTo>
                <a:lnTo>
                  <a:pt x="37084" y="266700"/>
                </a:lnTo>
                <a:close/>
              </a:path>
              <a:path w="424179" h="422910">
                <a:moveTo>
                  <a:pt x="411530" y="283210"/>
                </a:moveTo>
                <a:lnTo>
                  <a:pt x="380987" y="283210"/>
                </a:lnTo>
                <a:lnTo>
                  <a:pt x="384530" y="274320"/>
                </a:lnTo>
                <a:lnTo>
                  <a:pt x="384289" y="274320"/>
                </a:lnTo>
                <a:lnTo>
                  <a:pt x="387388" y="265430"/>
                </a:lnTo>
                <a:lnTo>
                  <a:pt x="387184" y="266700"/>
                </a:lnTo>
                <a:lnTo>
                  <a:pt x="416617" y="266700"/>
                </a:lnTo>
                <a:lnTo>
                  <a:pt x="414464" y="274320"/>
                </a:lnTo>
                <a:lnTo>
                  <a:pt x="411530" y="283210"/>
                </a:lnTo>
                <a:close/>
              </a:path>
              <a:path w="424179" h="422910">
                <a:moveTo>
                  <a:pt x="43339" y="283210"/>
                </a:moveTo>
                <a:lnTo>
                  <a:pt x="43052" y="283210"/>
                </a:lnTo>
                <a:lnTo>
                  <a:pt x="42773" y="281940"/>
                </a:lnTo>
                <a:lnTo>
                  <a:pt x="43339" y="283210"/>
                </a:lnTo>
                <a:close/>
              </a:path>
              <a:path w="424179" h="422910">
                <a:moveTo>
                  <a:pt x="384005" y="335280"/>
                </a:moveTo>
                <a:lnTo>
                  <a:pt x="347637" y="335280"/>
                </a:lnTo>
                <a:lnTo>
                  <a:pt x="353860" y="327660"/>
                </a:lnTo>
                <a:lnTo>
                  <a:pt x="353415" y="327660"/>
                </a:lnTo>
                <a:lnTo>
                  <a:pt x="359295" y="321310"/>
                </a:lnTo>
                <a:lnTo>
                  <a:pt x="358889" y="321310"/>
                </a:lnTo>
                <a:lnTo>
                  <a:pt x="364401" y="313690"/>
                </a:lnTo>
                <a:lnTo>
                  <a:pt x="364007" y="313690"/>
                </a:lnTo>
                <a:lnTo>
                  <a:pt x="369163" y="306070"/>
                </a:lnTo>
                <a:lnTo>
                  <a:pt x="368795" y="306070"/>
                </a:lnTo>
                <a:lnTo>
                  <a:pt x="373557" y="298450"/>
                </a:lnTo>
                <a:lnTo>
                  <a:pt x="373227" y="298450"/>
                </a:lnTo>
                <a:lnTo>
                  <a:pt x="377596" y="290830"/>
                </a:lnTo>
                <a:lnTo>
                  <a:pt x="377291" y="290830"/>
                </a:lnTo>
                <a:lnTo>
                  <a:pt x="381253" y="281940"/>
                </a:lnTo>
                <a:lnTo>
                  <a:pt x="380987" y="283210"/>
                </a:lnTo>
                <a:lnTo>
                  <a:pt x="411530" y="283210"/>
                </a:lnTo>
                <a:lnTo>
                  <a:pt x="411111" y="284480"/>
                </a:lnTo>
                <a:lnTo>
                  <a:pt x="407568" y="293370"/>
                </a:lnTo>
                <a:lnTo>
                  <a:pt x="403034" y="303530"/>
                </a:lnTo>
                <a:lnTo>
                  <a:pt x="398665" y="312420"/>
                </a:lnTo>
                <a:lnTo>
                  <a:pt x="398335" y="312420"/>
                </a:lnTo>
                <a:lnTo>
                  <a:pt x="393573" y="321310"/>
                </a:lnTo>
                <a:lnTo>
                  <a:pt x="387680" y="330200"/>
                </a:lnTo>
                <a:lnTo>
                  <a:pt x="384005" y="335280"/>
                </a:lnTo>
                <a:close/>
              </a:path>
              <a:path w="424179" h="422910">
                <a:moveTo>
                  <a:pt x="313423" y="397510"/>
                </a:moveTo>
                <a:lnTo>
                  <a:pt x="110616" y="397510"/>
                </a:lnTo>
                <a:lnTo>
                  <a:pt x="102336" y="392430"/>
                </a:lnTo>
                <a:lnTo>
                  <a:pt x="93713" y="387350"/>
                </a:lnTo>
                <a:lnTo>
                  <a:pt x="85394" y="381000"/>
                </a:lnTo>
                <a:lnTo>
                  <a:pt x="76847" y="374650"/>
                </a:lnTo>
                <a:lnTo>
                  <a:pt x="69164" y="368300"/>
                </a:lnTo>
                <a:lnTo>
                  <a:pt x="62293" y="361950"/>
                </a:lnTo>
                <a:lnTo>
                  <a:pt x="61810" y="360680"/>
                </a:lnTo>
                <a:lnTo>
                  <a:pt x="54813" y="353060"/>
                </a:lnTo>
                <a:lnTo>
                  <a:pt x="48590" y="346710"/>
                </a:lnTo>
                <a:lnTo>
                  <a:pt x="42278" y="337820"/>
                </a:lnTo>
                <a:lnTo>
                  <a:pt x="41871" y="337820"/>
                </a:lnTo>
                <a:lnTo>
                  <a:pt x="36360" y="330200"/>
                </a:lnTo>
                <a:lnTo>
                  <a:pt x="30822" y="321310"/>
                </a:lnTo>
                <a:lnTo>
                  <a:pt x="64744" y="321310"/>
                </a:lnTo>
                <a:lnTo>
                  <a:pt x="70612" y="327660"/>
                </a:lnTo>
                <a:lnTo>
                  <a:pt x="70180" y="327660"/>
                </a:lnTo>
                <a:lnTo>
                  <a:pt x="76403" y="335280"/>
                </a:lnTo>
                <a:lnTo>
                  <a:pt x="77025" y="335280"/>
                </a:lnTo>
                <a:lnTo>
                  <a:pt x="82486" y="341630"/>
                </a:lnTo>
                <a:lnTo>
                  <a:pt x="83378" y="341630"/>
                </a:lnTo>
                <a:lnTo>
                  <a:pt x="88874" y="346710"/>
                </a:lnTo>
                <a:lnTo>
                  <a:pt x="88366" y="346710"/>
                </a:lnTo>
                <a:lnTo>
                  <a:pt x="95554" y="353060"/>
                </a:lnTo>
                <a:lnTo>
                  <a:pt x="95021" y="353060"/>
                </a:lnTo>
                <a:lnTo>
                  <a:pt x="102488" y="358140"/>
                </a:lnTo>
                <a:lnTo>
                  <a:pt x="101942" y="358140"/>
                </a:lnTo>
                <a:lnTo>
                  <a:pt x="109702" y="363220"/>
                </a:lnTo>
                <a:lnTo>
                  <a:pt x="109131" y="363220"/>
                </a:lnTo>
                <a:lnTo>
                  <a:pt x="117157" y="368300"/>
                </a:lnTo>
                <a:lnTo>
                  <a:pt x="116573" y="368300"/>
                </a:lnTo>
                <a:lnTo>
                  <a:pt x="124853" y="372110"/>
                </a:lnTo>
                <a:lnTo>
                  <a:pt x="124244" y="372110"/>
                </a:lnTo>
                <a:lnTo>
                  <a:pt x="132778" y="377190"/>
                </a:lnTo>
                <a:lnTo>
                  <a:pt x="134334" y="377190"/>
                </a:lnTo>
                <a:lnTo>
                  <a:pt x="140906" y="381000"/>
                </a:lnTo>
                <a:lnTo>
                  <a:pt x="143255" y="381000"/>
                </a:lnTo>
                <a:lnTo>
                  <a:pt x="149250" y="383540"/>
                </a:lnTo>
                <a:lnTo>
                  <a:pt x="148589" y="383540"/>
                </a:lnTo>
                <a:lnTo>
                  <a:pt x="157772" y="386080"/>
                </a:lnTo>
                <a:lnTo>
                  <a:pt x="157099" y="386080"/>
                </a:lnTo>
                <a:lnTo>
                  <a:pt x="166484" y="388620"/>
                </a:lnTo>
                <a:lnTo>
                  <a:pt x="165798" y="388620"/>
                </a:lnTo>
                <a:lnTo>
                  <a:pt x="175361" y="391160"/>
                </a:lnTo>
                <a:lnTo>
                  <a:pt x="174663" y="391160"/>
                </a:lnTo>
                <a:lnTo>
                  <a:pt x="184403" y="392430"/>
                </a:lnTo>
                <a:lnTo>
                  <a:pt x="183692" y="392430"/>
                </a:lnTo>
                <a:lnTo>
                  <a:pt x="193598" y="393700"/>
                </a:lnTo>
                <a:lnTo>
                  <a:pt x="192874" y="393700"/>
                </a:lnTo>
                <a:lnTo>
                  <a:pt x="202920" y="394970"/>
                </a:lnTo>
                <a:lnTo>
                  <a:pt x="317563" y="394970"/>
                </a:lnTo>
                <a:lnTo>
                  <a:pt x="313423" y="397510"/>
                </a:lnTo>
                <a:close/>
              </a:path>
              <a:path w="424179" h="422910">
                <a:moveTo>
                  <a:pt x="77025" y="335280"/>
                </a:moveTo>
                <a:lnTo>
                  <a:pt x="76403" y="335280"/>
                </a:lnTo>
                <a:lnTo>
                  <a:pt x="75933" y="334010"/>
                </a:lnTo>
                <a:lnTo>
                  <a:pt x="77025" y="335280"/>
                </a:lnTo>
                <a:close/>
              </a:path>
              <a:path w="424179" h="422910">
                <a:moveTo>
                  <a:pt x="379289" y="341630"/>
                </a:moveTo>
                <a:lnTo>
                  <a:pt x="341553" y="341630"/>
                </a:lnTo>
                <a:lnTo>
                  <a:pt x="348094" y="334010"/>
                </a:lnTo>
                <a:lnTo>
                  <a:pt x="347637" y="335280"/>
                </a:lnTo>
                <a:lnTo>
                  <a:pt x="384005" y="335280"/>
                </a:lnTo>
                <a:lnTo>
                  <a:pt x="382168" y="337820"/>
                </a:lnTo>
                <a:lnTo>
                  <a:pt x="379289" y="341630"/>
                </a:lnTo>
                <a:close/>
              </a:path>
              <a:path w="424179" h="422910">
                <a:moveTo>
                  <a:pt x="83378" y="341630"/>
                </a:moveTo>
                <a:lnTo>
                  <a:pt x="82486" y="341630"/>
                </a:lnTo>
                <a:lnTo>
                  <a:pt x="82003" y="340360"/>
                </a:lnTo>
                <a:lnTo>
                  <a:pt x="83378" y="341630"/>
                </a:lnTo>
                <a:close/>
              </a:path>
              <a:path w="424179" h="422910">
                <a:moveTo>
                  <a:pt x="343773" y="377190"/>
                </a:moveTo>
                <a:lnTo>
                  <a:pt x="291261" y="377190"/>
                </a:lnTo>
                <a:lnTo>
                  <a:pt x="299796" y="372110"/>
                </a:lnTo>
                <a:lnTo>
                  <a:pt x="299186" y="372110"/>
                </a:lnTo>
                <a:lnTo>
                  <a:pt x="307466" y="368300"/>
                </a:lnTo>
                <a:lnTo>
                  <a:pt x="306882" y="368300"/>
                </a:lnTo>
                <a:lnTo>
                  <a:pt x="314909" y="363220"/>
                </a:lnTo>
                <a:lnTo>
                  <a:pt x="314337" y="363220"/>
                </a:lnTo>
                <a:lnTo>
                  <a:pt x="322084" y="358140"/>
                </a:lnTo>
                <a:lnTo>
                  <a:pt x="321538" y="358140"/>
                </a:lnTo>
                <a:lnTo>
                  <a:pt x="329018" y="353060"/>
                </a:lnTo>
                <a:lnTo>
                  <a:pt x="328485" y="353060"/>
                </a:lnTo>
                <a:lnTo>
                  <a:pt x="335661" y="346710"/>
                </a:lnTo>
                <a:lnTo>
                  <a:pt x="335165" y="346710"/>
                </a:lnTo>
                <a:lnTo>
                  <a:pt x="342036" y="340360"/>
                </a:lnTo>
                <a:lnTo>
                  <a:pt x="341553" y="341630"/>
                </a:lnTo>
                <a:lnTo>
                  <a:pt x="379289" y="341630"/>
                </a:lnTo>
                <a:lnTo>
                  <a:pt x="375450" y="346710"/>
                </a:lnTo>
                <a:lnTo>
                  <a:pt x="369227" y="353060"/>
                </a:lnTo>
                <a:lnTo>
                  <a:pt x="362216" y="360680"/>
                </a:lnTo>
                <a:lnTo>
                  <a:pt x="361734" y="361950"/>
                </a:lnTo>
                <a:lnTo>
                  <a:pt x="354876" y="368300"/>
                </a:lnTo>
                <a:lnTo>
                  <a:pt x="347192" y="374650"/>
                </a:lnTo>
                <a:lnTo>
                  <a:pt x="343773" y="377190"/>
                </a:lnTo>
                <a:close/>
              </a:path>
              <a:path w="424179" h="422910">
                <a:moveTo>
                  <a:pt x="134334" y="377190"/>
                </a:moveTo>
                <a:lnTo>
                  <a:pt x="132778" y="377190"/>
                </a:lnTo>
                <a:lnTo>
                  <a:pt x="132143" y="375920"/>
                </a:lnTo>
                <a:lnTo>
                  <a:pt x="134334" y="377190"/>
                </a:lnTo>
                <a:close/>
              </a:path>
              <a:path w="424179" h="422910">
                <a:moveTo>
                  <a:pt x="338645" y="381000"/>
                </a:moveTo>
                <a:lnTo>
                  <a:pt x="283133" y="381000"/>
                </a:lnTo>
                <a:lnTo>
                  <a:pt x="291896" y="375920"/>
                </a:lnTo>
                <a:lnTo>
                  <a:pt x="291261" y="377190"/>
                </a:lnTo>
                <a:lnTo>
                  <a:pt x="343773" y="377190"/>
                </a:lnTo>
                <a:lnTo>
                  <a:pt x="338645" y="381000"/>
                </a:lnTo>
                <a:close/>
              </a:path>
              <a:path w="424179" h="422910">
                <a:moveTo>
                  <a:pt x="143255" y="381000"/>
                </a:moveTo>
                <a:lnTo>
                  <a:pt x="140906" y="381000"/>
                </a:lnTo>
                <a:lnTo>
                  <a:pt x="140258" y="379730"/>
                </a:lnTo>
                <a:lnTo>
                  <a:pt x="143255" y="381000"/>
                </a:lnTo>
                <a:close/>
              </a:path>
              <a:path w="424179" h="422910">
                <a:moveTo>
                  <a:pt x="317563" y="394970"/>
                </a:moveTo>
                <a:lnTo>
                  <a:pt x="221119" y="394970"/>
                </a:lnTo>
                <a:lnTo>
                  <a:pt x="231165" y="393700"/>
                </a:lnTo>
                <a:lnTo>
                  <a:pt x="230441" y="393700"/>
                </a:lnTo>
                <a:lnTo>
                  <a:pt x="240347" y="392430"/>
                </a:lnTo>
                <a:lnTo>
                  <a:pt x="239636" y="392430"/>
                </a:lnTo>
                <a:lnTo>
                  <a:pt x="249377" y="391160"/>
                </a:lnTo>
                <a:lnTo>
                  <a:pt x="248665" y="391160"/>
                </a:lnTo>
                <a:lnTo>
                  <a:pt x="258241" y="388620"/>
                </a:lnTo>
                <a:lnTo>
                  <a:pt x="257555" y="388620"/>
                </a:lnTo>
                <a:lnTo>
                  <a:pt x="266941" y="386080"/>
                </a:lnTo>
                <a:lnTo>
                  <a:pt x="266268" y="386080"/>
                </a:lnTo>
                <a:lnTo>
                  <a:pt x="275450" y="383540"/>
                </a:lnTo>
                <a:lnTo>
                  <a:pt x="274789" y="383540"/>
                </a:lnTo>
                <a:lnTo>
                  <a:pt x="283768" y="379730"/>
                </a:lnTo>
                <a:lnTo>
                  <a:pt x="283133" y="381000"/>
                </a:lnTo>
                <a:lnTo>
                  <a:pt x="338645" y="381000"/>
                </a:lnTo>
                <a:lnTo>
                  <a:pt x="330314" y="387350"/>
                </a:lnTo>
                <a:lnTo>
                  <a:pt x="321703" y="392430"/>
                </a:lnTo>
                <a:lnTo>
                  <a:pt x="317563" y="394970"/>
                </a:lnTo>
                <a:close/>
              </a:path>
              <a:path w="424179" h="422910">
                <a:moveTo>
                  <a:pt x="285267" y="410210"/>
                </a:moveTo>
                <a:lnTo>
                  <a:pt x="138772" y="410210"/>
                </a:lnTo>
                <a:lnTo>
                  <a:pt x="129793" y="406400"/>
                </a:lnTo>
                <a:lnTo>
                  <a:pt x="120383" y="402590"/>
                </a:lnTo>
                <a:lnTo>
                  <a:pt x="119748" y="402590"/>
                </a:lnTo>
                <a:lnTo>
                  <a:pt x="111226" y="397510"/>
                </a:lnTo>
                <a:lnTo>
                  <a:pt x="312813" y="397510"/>
                </a:lnTo>
                <a:lnTo>
                  <a:pt x="303656" y="402590"/>
                </a:lnTo>
                <a:lnTo>
                  <a:pt x="294246" y="406400"/>
                </a:lnTo>
                <a:lnTo>
                  <a:pt x="285267" y="410210"/>
                </a:lnTo>
                <a:close/>
              </a:path>
              <a:path w="424179" h="422910">
                <a:moveTo>
                  <a:pt x="265353" y="416560"/>
                </a:moveTo>
                <a:lnTo>
                  <a:pt x="158686" y="416560"/>
                </a:lnTo>
                <a:lnTo>
                  <a:pt x="149301" y="414020"/>
                </a:lnTo>
                <a:lnTo>
                  <a:pt x="139433" y="410210"/>
                </a:lnTo>
                <a:lnTo>
                  <a:pt x="284606" y="410210"/>
                </a:lnTo>
                <a:lnTo>
                  <a:pt x="274739" y="414020"/>
                </a:lnTo>
                <a:lnTo>
                  <a:pt x="265353" y="416560"/>
                </a:lnTo>
                <a:close/>
              </a:path>
              <a:path w="424179" h="422910">
                <a:moveTo>
                  <a:pt x="234048" y="421640"/>
                </a:moveTo>
                <a:lnTo>
                  <a:pt x="189991" y="421640"/>
                </a:lnTo>
                <a:lnTo>
                  <a:pt x="169646" y="419100"/>
                </a:lnTo>
                <a:lnTo>
                  <a:pt x="159372" y="416560"/>
                </a:lnTo>
                <a:lnTo>
                  <a:pt x="264667" y="416560"/>
                </a:lnTo>
                <a:lnTo>
                  <a:pt x="254393" y="419100"/>
                </a:lnTo>
                <a:lnTo>
                  <a:pt x="234048" y="421640"/>
                </a:lnTo>
                <a:close/>
              </a:path>
              <a:path w="424179" h="422910">
                <a:moveTo>
                  <a:pt x="223278" y="422910"/>
                </a:moveTo>
                <a:lnTo>
                  <a:pt x="200761" y="422910"/>
                </a:lnTo>
                <a:lnTo>
                  <a:pt x="190715" y="421640"/>
                </a:lnTo>
                <a:lnTo>
                  <a:pt x="233324" y="421640"/>
                </a:lnTo>
                <a:lnTo>
                  <a:pt x="223278" y="422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93145" y="2864904"/>
            <a:ext cx="85725" cy="287655"/>
          </a:xfrm>
          <a:custGeom>
            <a:avLst/>
            <a:gdLst/>
            <a:ahLst/>
            <a:cxnLst/>
            <a:rect l="l" t="t" r="r" b="b"/>
            <a:pathLst>
              <a:path w="85725" h="287655">
                <a:moveTo>
                  <a:pt x="28575" y="85725"/>
                </a:moveTo>
                <a:lnTo>
                  <a:pt x="0" y="85725"/>
                </a:lnTo>
                <a:lnTo>
                  <a:pt x="42862" y="0"/>
                </a:lnTo>
                <a:lnTo>
                  <a:pt x="75012" y="64300"/>
                </a:lnTo>
                <a:lnTo>
                  <a:pt x="28575" y="64300"/>
                </a:lnTo>
                <a:lnTo>
                  <a:pt x="28575" y="85725"/>
                </a:lnTo>
                <a:close/>
              </a:path>
              <a:path w="85725" h="287655">
                <a:moveTo>
                  <a:pt x="57150" y="287337"/>
                </a:moveTo>
                <a:lnTo>
                  <a:pt x="28575" y="287337"/>
                </a:lnTo>
                <a:lnTo>
                  <a:pt x="28575" y="64300"/>
                </a:lnTo>
                <a:lnTo>
                  <a:pt x="57150" y="64300"/>
                </a:lnTo>
                <a:lnTo>
                  <a:pt x="57150" y="287337"/>
                </a:lnTo>
                <a:close/>
              </a:path>
              <a:path w="85725" h="287655">
                <a:moveTo>
                  <a:pt x="85725" y="85725"/>
                </a:moveTo>
                <a:lnTo>
                  <a:pt x="57150" y="85725"/>
                </a:lnTo>
                <a:lnTo>
                  <a:pt x="57150" y="64300"/>
                </a:lnTo>
                <a:lnTo>
                  <a:pt x="75012" y="6430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29100" y="4005071"/>
            <a:ext cx="1115695" cy="508000"/>
          </a:xfrm>
          <a:custGeom>
            <a:avLst/>
            <a:gdLst/>
            <a:ahLst/>
            <a:cxnLst/>
            <a:rect l="l" t="t" r="r" b="b"/>
            <a:pathLst>
              <a:path w="1115695" h="508000">
                <a:moveTo>
                  <a:pt x="0" y="0"/>
                </a:moveTo>
                <a:lnTo>
                  <a:pt x="1115568" y="0"/>
                </a:lnTo>
                <a:lnTo>
                  <a:pt x="1115568" y="507491"/>
                </a:lnTo>
                <a:lnTo>
                  <a:pt x="0" y="507491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29100" y="3991470"/>
            <a:ext cx="111569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35"/>
              </a:spcBef>
            </a:pPr>
            <a:r>
              <a:rPr dirty="0" sz="2500" spc="20" b="1" i="1">
                <a:latin typeface="Times New Roman"/>
                <a:cs typeface="Times New Roman"/>
              </a:rPr>
              <a:t>U </a:t>
            </a: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 spc="180">
                <a:latin typeface="Times New Roman"/>
                <a:cs typeface="Times New Roman"/>
              </a:rPr>
              <a:t> </a:t>
            </a:r>
            <a:r>
              <a:rPr dirty="0" sz="2500" spc="-10" b="1" i="1">
                <a:latin typeface="Times New Roman"/>
                <a:cs typeface="Times New Roman"/>
              </a:rPr>
              <a:t>IR</a:t>
            </a:r>
            <a:r>
              <a:rPr dirty="0" baseline="-26819" sz="2175" spc="-15" b="1" i="1">
                <a:latin typeface="Times New Roman"/>
                <a:cs typeface="Times New Roman"/>
              </a:rPr>
              <a:t>g</a:t>
            </a:r>
            <a:endParaRPr baseline="-26819" sz="217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16400" y="3992371"/>
            <a:ext cx="1141095" cy="533400"/>
          </a:xfrm>
          <a:custGeom>
            <a:avLst/>
            <a:gdLst/>
            <a:ahLst/>
            <a:cxnLst/>
            <a:rect l="l" t="t" r="r" b="b"/>
            <a:pathLst>
              <a:path w="1141095" h="533400">
                <a:moveTo>
                  <a:pt x="1134617" y="532891"/>
                </a:moveTo>
                <a:lnTo>
                  <a:pt x="6350" y="532891"/>
                </a:lnTo>
                <a:lnTo>
                  <a:pt x="4381" y="532587"/>
                </a:lnTo>
                <a:lnTo>
                  <a:pt x="2616" y="531672"/>
                </a:lnTo>
                <a:lnTo>
                  <a:pt x="1206" y="530275"/>
                </a:lnTo>
                <a:lnTo>
                  <a:pt x="304" y="528497"/>
                </a:lnTo>
                <a:lnTo>
                  <a:pt x="0" y="526541"/>
                </a:lnTo>
                <a:lnTo>
                  <a:pt x="0" y="6350"/>
                </a:lnTo>
                <a:lnTo>
                  <a:pt x="6350" y="0"/>
                </a:lnTo>
                <a:lnTo>
                  <a:pt x="1134617" y="0"/>
                </a:lnTo>
                <a:lnTo>
                  <a:pt x="114096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20191"/>
                </a:lnTo>
                <a:lnTo>
                  <a:pt x="6350" y="520191"/>
                </a:lnTo>
                <a:lnTo>
                  <a:pt x="12700" y="526541"/>
                </a:lnTo>
                <a:lnTo>
                  <a:pt x="1140967" y="526541"/>
                </a:lnTo>
                <a:lnTo>
                  <a:pt x="1140650" y="528497"/>
                </a:lnTo>
                <a:lnTo>
                  <a:pt x="1139748" y="530275"/>
                </a:lnTo>
                <a:lnTo>
                  <a:pt x="1138351" y="531672"/>
                </a:lnTo>
                <a:lnTo>
                  <a:pt x="1136573" y="532587"/>
                </a:lnTo>
                <a:lnTo>
                  <a:pt x="1134617" y="532891"/>
                </a:lnTo>
                <a:close/>
              </a:path>
              <a:path w="1141095" h="5334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141095" h="533400">
                <a:moveTo>
                  <a:pt x="112826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128267" y="6350"/>
                </a:lnTo>
                <a:lnTo>
                  <a:pt x="1128267" y="12700"/>
                </a:lnTo>
                <a:close/>
              </a:path>
              <a:path w="1141095" h="533400">
                <a:moveTo>
                  <a:pt x="1128267" y="526541"/>
                </a:moveTo>
                <a:lnTo>
                  <a:pt x="1128267" y="6350"/>
                </a:lnTo>
                <a:lnTo>
                  <a:pt x="1134617" y="12700"/>
                </a:lnTo>
                <a:lnTo>
                  <a:pt x="1140967" y="12700"/>
                </a:lnTo>
                <a:lnTo>
                  <a:pt x="1140967" y="520191"/>
                </a:lnTo>
                <a:lnTo>
                  <a:pt x="1134617" y="520191"/>
                </a:lnTo>
                <a:lnTo>
                  <a:pt x="1128267" y="526541"/>
                </a:lnTo>
                <a:close/>
              </a:path>
              <a:path w="1141095" h="533400">
                <a:moveTo>
                  <a:pt x="1140967" y="12700"/>
                </a:moveTo>
                <a:lnTo>
                  <a:pt x="1134617" y="12700"/>
                </a:lnTo>
                <a:lnTo>
                  <a:pt x="1128267" y="6350"/>
                </a:lnTo>
                <a:lnTo>
                  <a:pt x="1140967" y="6350"/>
                </a:lnTo>
                <a:lnTo>
                  <a:pt x="1140967" y="12700"/>
                </a:lnTo>
                <a:close/>
              </a:path>
              <a:path w="1141095" h="533400">
                <a:moveTo>
                  <a:pt x="12700" y="526541"/>
                </a:moveTo>
                <a:lnTo>
                  <a:pt x="6350" y="520191"/>
                </a:lnTo>
                <a:lnTo>
                  <a:pt x="12700" y="520191"/>
                </a:lnTo>
                <a:lnTo>
                  <a:pt x="12700" y="526541"/>
                </a:lnTo>
                <a:close/>
              </a:path>
              <a:path w="1141095" h="533400">
                <a:moveTo>
                  <a:pt x="1128267" y="526541"/>
                </a:moveTo>
                <a:lnTo>
                  <a:pt x="12700" y="526541"/>
                </a:lnTo>
                <a:lnTo>
                  <a:pt x="12700" y="520191"/>
                </a:lnTo>
                <a:lnTo>
                  <a:pt x="1128267" y="520191"/>
                </a:lnTo>
                <a:lnTo>
                  <a:pt x="1128267" y="526541"/>
                </a:lnTo>
                <a:close/>
              </a:path>
              <a:path w="1141095" h="533400">
                <a:moveTo>
                  <a:pt x="1140967" y="526541"/>
                </a:moveTo>
                <a:lnTo>
                  <a:pt x="1128267" y="526541"/>
                </a:lnTo>
                <a:lnTo>
                  <a:pt x="1134617" y="520191"/>
                </a:lnTo>
                <a:lnTo>
                  <a:pt x="1140967" y="520191"/>
                </a:lnTo>
                <a:lnTo>
                  <a:pt x="1140967" y="5265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1628" y="4611623"/>
            <a:ext cx="1172210" cy="477520"/>
          </a:xfrm>
          <a:custGeom>
            <a:avLst/>
            <a:gdLst/>
            <a:ahLst/>
            <a:cxnLst/>
            <a:rect l="l" t="t" r="r" b="b"/>
            <a:pathLst>
              <a:path w="1172210" h="477520">
                <a:moveTo>
                  <a:pt x="0" y="0"/>
                </a:moveTo>
                <a:lnTo>
                  <a:pt x="1171955" y="0"/>
                </a:lnTo>
                <a:lnTo>
                  <a:pt x="1171955" y="477012"/>
                </a:lnTo>
                <a:lnTo>
                  <a:pt x="0" y="477012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3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71607" y="4601857"/>
            <a:ext cx="1191260" cy="497205"/>
          </a:xfrm>
          <a:custGeom>
            <a:avLst/>
            <a:gdLst/>
            <a:ahLst/>
            <a:cxnLst/>
            <a:rect l="l" t="t" r="r" b="b"/>
            <a:pathLst>
              <a:path w="1191260" h="497204">
                <a:moveTo>
                  <a:pt x="1191044" y="496798"/>
                </a:moveTo>
                <a:lnTo>
                  <a:pt x="0" y="496798"/>
                </a:lnTo>
                <a:lnTo>
                  <a:pt x="0" y="0"/>
                </a:lnTo>
                <a:lnTo>
                  <a:pt x="1191044" y="0"/>
                </a:lnTo>
                <a:lnTo>
                  <a:pt x="1191044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477748"/>
                </a:lnTo>
                <a:lnTo>
                  <a:pt x="9525" y="477748"/>
                </a:lnTo>
                <a:lnTo>
                  <a:pt x="19050" y="487273"/>
                </a:lnTo>
                <a:lnTo>
                  <a:pt x="1191044" y="487273"/>
                </a:lnTo>
                <a:lnTo>
                  <a:pt x="1191044" y="496798"/>
                </a:lnTo>
                <a:close/>
              </a:path>
              <a:path w="1191260" h="497204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1191260" h="497204">
                <a:moveTo>
                  <a:pt x="1171994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1171994" y="9525"/>
                </a:lnTo>
                <a:lnTo>
                  <a:pt x="1171994" y="19050"/>
                </a:lnTo>
                <a:close/>
              </a:path>
              <a:path w="1191260" h="497204">
                <a:moveTo>
                  <a:pt x="1171994" y="487273"/>
                </a:moveTo>
                <a:lnTo>
                  <a:pt x="1171994" y="9525"/>
                </a:lnTo>
                <a:lnTo>
                  <a:pt x="1181519" y="19050"/>
                </a:lnTo>
                <a:lnTo>
                  <a:pt x="1191044" y="19050"/>
                </a:lnTo>
                <a:lnTo>
                  <a:pt x="1191044" y="477748"/>
                </a:lnTo>
                <a:lnTo>
                  <a:pt x="1181519" y="477748"/>
                </a:lnTo>
                <a:lnTo>
                  <a:pt x="1171994" y="487273"/>
                </a:lnTo>
                <a:close/>
              </a:path>
              <a:path w="1191260" h="497204">
                <a:moveTo>
                  <a:pt x="1191044" y="19050"/>
                </a:moveTo>
                <a:lnTo>
                  <a:pt x="1181519" y="19050"/>
                </a:lnTo>
                <a:lnTo>
                  <a:pt x="1171994" y="9525"/>
                </a:lnTo>
                <a:lnTo>
                  <a:pt x="1191044" y="9525"/>
                </a:lnTo>
                <a:lnTo>
                  <a:pt x="1191044" y="19050"/>
                </a:lnTo>
                <a:close/>
              </a:path>
              <a:path w="1191260" h="497204">
                <a:moveTo>
                  <a:pt x="19050" y="487273"/>
                </a:moveTo>
                <a:lnTo>
                  <a:pt x="9525" y="477748"/>
                </a:lnTo>
                <a:lnTo>
                  <a:pt x="19050" y="477748"/>
                </a:lnTo>
                <a:lnTo>
                  <a:pt x="19050" y="487273"/>
                </a:lnTo>
                <a:close/>
              </a:path>
              <a:path w="1191260" h="497204">
                <a:moveTo>
                  <a:pt x="1171994" y="487273"/>
                </a:moveTo>
                <a:lnTo>
                  <a:pt x="19050" y="487273"/>
                </a:lnTo>
                <a:lnTo>
                  <a:pt x="19050" y="477748"/>
                </a:lnTo>
                <a:lnTo>
                  <a:pt x="1171994" y="477748"/>
                </a:lnTo>
                <a:lnTo>
                  <a:pt x="1171994" y="487273"/>
                </a:lnTo>
                <a:close/>
              </a:path>
              <a:path w="1191260" h="497204">
                <a:moveTo>
                  <a:pt x="1191044" y="487273"/>
                </a:moveTo>
                <a:lnTo>
                  <a:pt x="1171994" y="487273"/>
                </a:lnTo>
                <a:lnTo>
                  <a:pt x="1181519" y="477748"/>
                </a:lnTo>
                <a:lnTo>
                  <a:pt x="1191044" y="477748"/>
                </a:lnTo>
                <a:lnTo>
                  <a:pt x="1191044" y="487273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01611" y="958596"/>
            <a:ext cx="2462783" cy="2159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68567" y="5250179"/>
            <a:ext cx="1510665" cy="445134"/>
          </a:xfrm>
          <a:custGeom>
            <a:avLst/>
            <a:gdLst/>
            <a:ahLst/>
            <a:cxnLst/>
            <a:rect l="l" t="t" r="r" b="b"/>
            <a:pathLst>
              <a:path w="1510665" h="445135">
                <a:moveTo>
                  <a:pt x="0" y="0"/>
                </a:moveTo>
                <a:lnTo>
                  <a:pt x="1510284" y="0"/>
                </a:lnTo>
                <a:lnTo>
                  <a:pt x="1510284" y="445008"/>
                </a:lnTo>
                <a:lnTo>
                  <a:pt x="0" y="4450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3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58750" y="5240439"/>
            <a:ext cx="1530985" cy="464820"/>
          </a:xfrm>
          <a:custGeom>
            <a:avLst/>
            <a:gdLst/>
            <a:ahLst/>
            <a:cxnLst/>
            <a:rect l="l" t="t" r="r" b="b"/>
            <a:pathLst>
              <a:path w="1530984" h="464820">
                <a:moveTo>
                  <a:pt x="1530375" y="464807"/>
                </a:moveTo>
                <a:lnTo>
                  <a:pt x="0" y="464807"/>
                </a:lnTo>
                <a:lnTo>
                  <a:pt x="0" y="0"/>
                </a:lnTo>
                <a:lnTo>
                  <a:pt x="1530375" y="0"/>
                </a:lnTo>
                <a:lnTo>
                  <a:pt x="1530375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445757"/>
                </a:lnTo>
                <a:lnTo>
                  <a:pt x="9525" y="445757"/>
                </a:lnTo>
                <a:lnTo>
                  <a:pt x="19050" y="455282"/>
                </a:lnTo>
                <a:lnTo>
                  <a:pt x="1530375" y="455282"/>
                </a:lnTo>
                <a:lnTo>
                  <a:pt x="1530375" y="464807"/>
                </a:lnTo>
                <a:close/>
              </a:path>
              <a:path w="1530984" h="46482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1530984" h="464820">
                <a:moveTo>
                  <a:pt x="1511325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1511325" y="9525"/>
                </a:lnTo>
                <a:lnTo>
                  <a:pt x="1511325" y="19050"/>
                </a:lnTo>
                <a:close/>
              </a:path>
              <a:path w="1530984" h="464820">
                <a:moveTo>
                  <a:pt x="1511325" y="455282"/>
                </a:moveTo>
                <a:lnTo>
                  <a:pt x="1511325" y="9525"/>
                </a:lnTo>
                <a:lnTo>
                  <a:pt x="1520850" y="19050"/>
                </a:lnTo>
                <a:lnTo>
                  <a:pt x="1530375" y="19050"/>
                </a:lnTo>
                <a:lnTo>
                  <a:pt x="1530375" y="445757"/>
                </a:lnTo>
                <a:lnTo>
                  <a:pt x="1520850" y="445757"/>
                </a:lnTo>
                <a:lnTo>
                  <a:pt x="1511325" y="455282"/>
                </a:lnTo>
                <a:close/>
              </a:path>
              <a:path w="1530984" h="464820">
                <a:moveTo>
                  <a:pt x="1530375" y="19050"/>
                </a:moveTo>
                <a:lnTo>
                  <a:pt x="1520850" y="19050"/>
                </a:lnTo>
                <a:lnTo>
                  <a:pt x="1511325" y="9525"/>
                </a:lnTo>
                <a:lnTo>
                  <a:pt x="1530375" y="9525"/>
                </a:lnTo>
                <a:lnTo>
                  <a:pt x="1530375" y="19050"/>
                </a:lnTo>
                <a:close/>
              </a:path>
              <a:path w="1530984" h="464820">
                <a:moveTo>
                  <a:pt x="19050" y="455282"/>
                </a:moveTo>
                <a:lnTo>
                  <a:pt x="9525" y="445757"/>
                </a:lnTo>
                <a:lnTo>
                  <a:pt x="19050" y="445757"/>
                </a:lnTo>
                <a:lnTo>
                  <a:pt x="19050" y="455282"/>
                </a:lnTo>
                <a:close/>
              </a:path>
              <a:path w="1530984" h="464820">
                <a:moveTo>
                  <a:pt x="1511325" y="455282"/>
                </a:moveTo>
                <a:lnTo>
                  <a:pt x="19050" y="455282"/>
                </a:lnTo>
                <a:lnTo>
                  <a:pt x="19050" y="445757"/>
                </a:lnTo>
                <a:lnTo>
                  <a:pt x="1511325" y="445757"/>
                </a:lnTo>
                <a:lnTo>
                  <a:pt x="1511325" y="455282"/>
                </a:lnTo>
                <a:close/>
              </a:path>
              <a:path w="1530984" h="464820">
                <a:moveTo>
                  <a:pt x="1530375" y="455282"/>
                </a:moveTo>
                <a:lnTo>
                  <a:pt x="1511325" y="455282"/>
                </a:lnTo>
                <a:lnTo>
                  <a:pt x="1520850" y="445757"/>
                </a:lnTo>
                <a:lnTo>
                  <a:pt x="1530375" y="445757"/>
                </a:lnTo>
                <a:lnTo>
                  <a:pt x="1530375" y="45528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853" y="3343275"/>
            <a:ext cx="2928834" cy="1252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32976" y="4187507"/>
            <a:ext cx="2774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8253" y="3322320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3376" y="3647757"/>
            <a:ext cx="1422400" cy="8362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endParaRPr baseline="-17094"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  <a:tabLst>
                <a:tab pos="1239520" algn="l"/>
              </a:tabLst>
            </a:pPr>
            <a:r>
              <a:rPr dirty="0" baseline="1388" sz="3000" spc="-7" b="1" i="1">
                <a:latin typeface="Times New Roman"/>
                <a:cs typeface="Times New Roman"/>
              </a:rPr>
              <a:t>I</a:t>
            </a:r>
            <a:r>
              <a:rPr dirty="0" baseline="-14957" sz="1950" spc="-7" b="1">
                <a:latin typeface="Times New Roman"/>
                <a:cs typeface="Times New Roman"/>
              </a:rPr>
              <a:t>g</a:t>
            </a:r>
            <a:r>
              <a:rPr dirty="0" baseline="-14957" sz="1950" b="1">
                <a:latin typeface="Times New Roman"/>
                <a:cs typeface="Times New Roman"/>
              </a:rPr>
              <a:t>	</a:t>
            </a:r>
            <a:r>
              <a:rPr dirty="0" sz="2000" b="1" i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2938" y="3647757"/>
            <a:ext cx="3282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U</a:t>
            </a:r>
            <a:r>
              <a:rPr dirty="0" baseline="-17094" sz="1950" spc="-7" b="1">
                <a:latin typeface="Times New Roman"/>
                <a:cs typeface="Times New Roman"/>
              </a:rPr>
              <a:t>R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69764" y="3694176"/>
            <a:ext cx="792480" cy="360045"/>
          </a:xfrm>
          <a:custGeom>
            <a:avLst/>
            <a:gdLst/>
            <a:ahLst/>
            <a:cxnLst/>
            <a:rect l="l" t="t" r="r" b="b"/>
            <a:pathLst>
              <a:path w="792479" h="360045">
                <a:moveTo>
                  <a:pt x="594360" y="359663"/>
                </a:moveTo>
                <a:lnTo>
                  <a:pt x="594360" y="269748"/>
                </a:lnTo>
                <a:lnTo>
                  <a:pt x="0" y="269748"/>
                </a:lnTo>
                <a:lnTo>
                  <a:pt x="99060" y="179832"/>
                </a:lnTo>
                <a:lnTo>
                  <a:pt x="0" y="89915"/>
                </a:lnTo>
                <a:lnTo>
                  <a:pt x="594360" y="89915"/>
                </a:lnTo>
                <a:lnTo>
                  <a:pt x="594360" y="0"/>
                </a:lnTo>
                <a:lnTo>
                  <a:pt x="792480" y="179832"/>
                </a:lnTo>
                <a:lnTo>
                  <a:pt x="594360" y="3596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7317" y="3683343"/>
            <a:ext cx="812165" cy="382270"/>
          </a:xfrm>
          <a:custGeom>
            <a:avLst/>
            <a:gdLst/>
            <a:ahLst/>
            <a:cxnLst/>
            <a:rect l="l" t="t" r="r" b="b"/>
            <a:pathLst>
              <a:path w="812164" h="382270">
                <a:moveTo>
                  <a:pt x="601675" y="100863"/>
                </a:moveTo>
                <a:lnTo>
                  <a:pt x="601675" y="0"/>
                </a:lnTo>
                <a:lnTo>
                  <a:pt x="613512" y="10769"/>
                </a:lnTo>
                <a:lnTo>
                  <a:pt x="611200" y="10769"/>
                </a:lnTo>
                <a:lnTo>
                  <a:pt x="603224" y="14287"/>
                </a:lnTo>
                <a:lnTo>
                  <a:pt x="611200" y="21543"/>
                </a:lnTo>
                <a:lnTo>
                  <a:pt x="611200" y="96100"/>
                </a:lnTo>
                <a:lnTo>
                  <a:pt x="606437" y="96100"/>
                </a:lnTo>
                <a:lnTo>
                  <a:pt x="601675" y="100863"/>
                </a:lnTo>
                <a:close/>
              </a:path>
              <a:path w="812164" h="382270">
                <a:moveTo>
                  <a:pt x="611200" y="21543"/>
                </a:moveTo>
                <a:lnTo>
                  <a:pt x="603224" y="14287"/>
                </a:lnTo>
                <a:lnTo>
                  <a:pt x="611200" y="10769"/>
                </a:lnTo>
                <a:lnTo>
                  <a:pt x="611200" y="21543"/>
                </a:lnTo>
                <a:close/>
              </a:path>
              <a:path w="812164" h="382270">
                <a:moveTo>
                  <a:pt x="797394" y="190950"/>
                </a:moveTo>
                <a:lnTo>
                  <a:pt x="611200" y="21543"/>
                </a:lnTo>
                <a:lnTo>
                  <a:pt x="611200" y="10769"/>
                </a:lnTo>
                <a:lnTo>
                  <a:pt x="613512" y="10769"/>
                </a:lnTo>
                <a:lnTo>
                  <a:pt x="807688" y="187426"/>
                </a:lnTo>
                <a:lnTo>
                  <a:pt x="801268" y="187426"/>
                </a:lnTo>
                <a:lnTo>
                  <a:pt x="797394" y="190950"/>
                </a:lnTo>
                <a:close/>
              </a:path>
              <a:path w="812164" h="382270">
                <a:moveTo>
                  <a:pt x="104254" y="190950"/>
                </a:moveTo>
                <a:lnTo>
                  <a:pt x="0" y="96100"/>
                </a:lnTo>
                <a:lnTo>
                  <a:pt x="601675" y="96100"/>
                </a:lnTo>
                <a:lnTo>
                  <a:pt x="601675" y="97332"/>
                </a:lnTo>
                <a:lnTo>
                  <a:pt x="15519" y="97332"/>
                </a:lnTo>
                <a:lnTo>
                  <a:pt x="12306" y="105625"/>
                </a:lnTo>
                <a:lnTo>
                  <a:pt x="24634" y="105625"/>
                </a:lnTo>
                <a:lnTo>
                  <a:pt x="114548" y="187426"/>
                </a:lnTo>
                <a:lnTo>
                  <a:pt x="108127" y="187426"/>
                </a:lnTo>
                <a:lnTo>
                  <a:pt x="104254" y="190950"/>
                </a:lnTo>
                <a:close/>
              </a:path>
              <a:path w="812164" h="382270">
                <a:moveTo>
                  <a:pt x="611200" y="100863"/>
                </a:moveTo>
                <a:lnTo>
                  <a:pt x="601675" y="100863"/>
                </a:lnTo>
                <a:lnTo>
                  <a:pt x="606437" y="96100"/>
                </a:lnTo>
                <a:lnTo>
                  <a:pt x="611200" y="96100"/>
                </a:lnTo>
                <a:lnTo>
                  <a:pt x="611200" y="100863"/>
                </a:lnTo>
                <a:close/>
              </a:path>
              <a:path w="812164" h="382270">
                <a:moveTo>
                  <a:pt x="24634" y="105625"/>
                </a:moveTo>
                <a:lnTo>
                  <a:pt x="12306" y="105625"/>
                </a:lnTo>
                <a:lnTo>
                  <a:pt x="15519" y="97332"/>
                </a:lnTo>
                <a:lnTo>
                  <a:pt x="24634" y="105625"/>
                </a:lnTo>
                <a:close/>
              </a:path>
              <a:path w="812164" h="382270">
                <a:moveTo>
                  <a:pt x="611200" y="105625"/>
                </a:moveTo>
                <a:lnTo>
                  <a:pt x="24634" y="105625"/>
                </a:lnTo>
                <a:lnTo>
                  <a:pt x="15519" y="97332"/>
                </a:lnTo>
                <a:lnTo>
                  <a:pt x="601675" y="97332"/>
                </a:lnTo>
                <a:lnTo>
                  <a:pt x="601675" y="100863"/>
                </a:lnTo>
                <a:lnTo>
                  <a:pt x="611200" y="100863"/>
                </a:lnTo>
                <a:lnTo>
                  <a:pt x="611200" y="105625"/>
                </a:lnTo>
                <a:close/>
              </a:path>
              <a:path w="812164" h="382270">
                <a:moveTo>
                  <a:pt x="108127" y="194475"/>
                </a:moveTo>
                <a:lnTo>
                  <a:pt x="104254" y="190950"/>
                </a:lnTo>
                <a:lnTo>
                  <a:pt x="108127" y="187426"/>
                </a:lnTo>
                <a:lnTo>
                  <a:pt x="108127" y="194475"/>
                </a:lnTo>
                <a:close/>
              </a:path>
              <a:path w="812164" h="382270">
                <a:moveTo>
                  <a:pt x="114534" y="194475"/>
                </a:moveTo>
                <a:lnTo>
                  <a:pt x="108127" y="194475"/>
                </a:lnTo>
                <a:lnTo>
                  <a:pt x="108127" y="187426"/>
                </a:lnTo>
                <a:lnTo>
                  <a:pt x="114548" y="187426"/>
                </a:lnTo>
                <a:lnTo>
                  <a:pt x="118414" y="190944"/>
                </a:lnTo>
                <a:lnTo>
                  <a:pt x="114534" y="194475"/>
                </a:lnTo>
                <a:close/>
              </a:path>
              <a:path w="812164" h="382270">
                <a:moveTo>
                  <a:pt x="801268" y="194475"/>
                </a:moveTo>
                <a:lnTo>
                  <a:pt x="797394" y="190950"/>
                </a:lnTo>
                <a:lnTo>
                  <a:pt x="801268" y="187426"/>
                </a:lnTo>
                <a:lnTo>
                  <a:pt x="801268" y="194475"/>
                </a:lnTo>
                <a:close/>
              </a:path>
              <a:path w="812164" h="382270">
                <a:moveTo>
                  <a:pt x="807674" y="194475"/>
                </a:moveTo>
                <a:lnTo>
                  <a:pt x="801268" y="194475"/>
                </a:lnTo>
                <a:lnTo>
                  <a:pt x="801268" y="187426"/>
                </a:lnTo>
                <a:lnTo>
                  <a:pt x="807688" y="187426"/>
                </a:lnTo>
                <a:lnTo>
                  <a:pt x="811555" y="190944"/>
                </a:lnTo>
                <a:lnTo>
                  <a:pt x="807674" y="194475"/>
                </a:lnTo>
                <a:close/>
              </a:path>
              <a:path w="812164" h="382270">
                <a:moveTo>
                  <a:pt x="601675" y="285800"/>
                </a:moveTo>
                <a:lnTo>
                  <a:pt x="0" y="285800"/>
                </a:lnTo>
                <a:lnTo>
                  <a:pt x="104254" y="190950"/>
                </a:lnTo>
                <a:lnTo>
                  <a:pt x="108127" y="194475"/>
                </a:lnTo>
                <a:lnTo>
                  <a:pt x="114534" y="194475"/>
                </a:lnTo>
                <a:lnTo>
                  <a:pt x="24633" y="276275"/>
                </a:lnTo>
                <a:lnTo>
                  <a:pt x="12306" y="276275"/>
                </a:lnTo>
                <a:lnTo>
                  <a:pt x="15519" y="284568"/>
                </a:lnTo>
                <a:lnTo>
                  <a:pt x="601675" y="284568"/>
                </a:lnTo>
                <a:lnTo>
                  <a:pt x="601675" y="285800"/>
                </a:lnTo>
                <a:close/>
              </a:path>
              <a:path w="812164" h="382270">
                <a:moveTo>
                  <a:pt x="613512" y="371132"/>
                </a:moveTo>
                <a:lnTo>
                  <a:pt x="611200" y="371132"/>
                </a:lnTo>
                <a:lnTo>
                  <a:pt x="611200" y="360357"/>
                </a:lnTo>
                <a:lnTo>
                  <a:pt x="797394" y="190950"/>
                </a:lnTo>
                <a:lnTo>
                  <a:pt x="801268" y="194475"/>
                </a:lnTo>
                <a:lnTo>
                  <a:pt x="807674" y="194475"/>
                </a:lnTo>
                <a:lnTo>
                  <a:pt x="613512" y="371132"/>
                </a:lnTo>
                <a:close/>
              </a:path>
              <a:path w="812164" h="382270">
                <a:moveTo>
                  <a:pt x="15519" y="284568"/>
                </a:moveTo>
                <a:lnTo>
                  <a:pt x="12306" y="276275"/>
                </a:lnTo>
                <a:lnTo>
                  <a:pt x="24633" y="276275"/>
                </a:lnTo>
                <a:lnTo>
                  <a:pt x="15519" y="284568"/>
                </a:lnTo>
                <a:close/>
              </a:path>
              <a:path w="812164" h="382270">
                <a:moveTo>
                  <a:pt x="601675" y="284568"/>
                </a:moveTo>
                <a:lnTo>
                  <a:pt x="15519" y="284568"/>
                </a:lnTo>
                <a:lnTo>
                  <a:pt x="24633" y="276275"/>
                </a:lnTo>
                <a:lnTo>
                  <a:pt x="611200" y="276275"/>
                </a:lnTo>
                <a:lnTo>
                  <a:pt x="611200" y="281038"/>
                </a:lnTo>
                <a:lnTo>
                  <a:pt x="601675" y="281038"/>
                </a:lnTo>
                <a:lnTo>
                  <a:pt x="601675" y="284568"/>
                </a:lnTo>
                <a:close/>
              </a:path>
              <a:path w="812164" h="382270">
                <a:moveTo>
                  <a:pt x="601675" y="381901"/>
                </a:moveTo>
                <a:lnTo>
                  <a:pt x="601675" y="281038"/>
                </a:lnTo>
                <a:lnTo>
                  <a:pt x="606437" y="285800"/>
                </a:lnTo>
                <a:lnTo>
                  <a:pt x="611200" y="285800"/>
                </a:lnTo>
                <a:lnTo>
                  <a:pt x="611200" y="360357"/>
                </a:lnTo>
                <a:lnTo>
                  <a:pt x="603224" y="367614"/>
                </a:lnTo>
                <a:lnTo>
                  <a:pt x="611200" y="371132"/>
                </a:lnTo>
                <a:lnTo>
                  <a:pt x="613512" y="371132"/>
                </a:lnTo>
                <a:lnTo>
                  <a:pt x="601675" y="381901"/>
                </a:lnTo>
                <a:close/>
              </a:path>
              <a:path w="812164" h="382270">
                <a:moveTo>
                  <a:pt x="611200" y="285800"/>
                </a:moveTo>
                <a:lnTo>
                  <a:pt x="606437" y="285800"/>
                </a:lnTo>
                <a:lnTo>
                  <a:pt x="601675" y="281038"/>
                </a:lnTo>
                <a:lnTo>
                  <a:pt x="611200" y="281038"/>
                </a:lnTo>
                <a:lnTo>
                  <a:pt x="611200" y="285800"/>
                </a:lnTo>
                <a:close/>
              </a:path>
              <a:path w="812164" h="382270">
                <a:moveTo>
                  <a:pt x="611200" y="371132"/>
                </a:moveTo>
                <a:lnTo>
                  <a:pt x="603224" y="367614"/>
                </a:lnTo>
                <a:lnTo>
                  <a:pt x="611200" y="360357"/>
                </a:lnTo>
                <a:lnTo>
                  <a:pt x="611200" y="371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46165" y="3295421"/>
            <a:ext cx="1996972" cy="922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028103" y="3297453"/>
            <a:ext cx="217804" cy="936625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285"/>
              </a:spcBef>
            </a:pPr>
            <a:r>
              <a:rPr dirty="0" sz="2000" b="1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2000" b="1" i="1"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8863" y="1731264"/>
            <a:ext cx="5824855" cy="585470"/>
          </a:xfrm>
          <a:custGeom>
            <a:avLst/>
            <a:gdLst/>
            <a:ahLst/>
            <a:cxnLst/>
            <a:rect l="l" t="t" r="r" b="b"/>
            <a:pathLst>
              <a:path w="5824855" h="585469">
                <a:moveTo>
                  <a:pt x="0" y="0"/>
                </a:moveTo>
                <a:lnTo>
                  <a:pt x="5824728" y="0"/>
                </a:lnTo>
                <a:lnTo>
                  <a:pt x="5824728" y="585215"/>
                </a:lnTo>
                <a:lnTo>
                  <a:pt x="0" y="585215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73402" y="1726692"/>
            <a:ext cx="5835015" cy="594360"/>
          </a:xfrm>
          <a:custGeom>
            <a:avLst/>
            <a:gdLst/>
            <a:ahLst/>
            <a:cxnLst/>
            <a:rect l="l" t="t" r="r" b="b"/>
            <a:pathLst>
              <a:path w="5835015" h="594360">
                <a:moveTo>
                  <a:pt x="5829935" y="594309"/>
                </a:moveTo>
                <a:lnTo>
                  <a:pt x="4762" y="594309"/>
                </a:lnTo>
                <a:lnTo>
                  <a:pt x="3289" y="594067"/>
                </a:lnTo>
                <a:lnTo>
                  <a:pt x="1955" y="593394"/>
                </a:lnTo>
                <a:lnTo>
                  <a:pt x="901" y="592340"/>
                </a:lnTo>
                <a:lnTo>
                  <a:pt x="228" y="591007"/>
                </a:lnTo>
                <a:lnTo>
                  <a:pt x="0" y="589546"/>
                </a:lnTo>
                <a:lnTo>
                  <a:pt x="0" y="4762"/>
                </a:lnTo>
                <a:lnTo>
                  <a:pt x="4762" y="0"/>
                </a:lnTo>
                <a:lnTo>
                  <a:pt x="5829935" y="0"/>
                </a:lnTo>
                <a:lnTo>
                  <a:pt x="5834697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584784"/>
                </a:lnTo>
                <a:lnTo>
                  <a:pt x="4762" y="584784"/>
                </a:lnTo>
                <a:lnTo>
                  <a:pt x="9525" y="589546"/>
                </a:lnTo>
                <a:lnTo>
                  <a:pt x="5834697" y="589546"/>
                </a:lnTo>
                <a:lnTo>
                  <a:pt x="5834456" y="591007"/>
                </a:lnTo>
                <a:lnTo>
                  <a:pt x="5833783" y="592340"/>
                </a:lnTo>
                <a:lnTo>
                  <a:pt x="5832729" y="593394"/>
                </a:lnTo>
                <a:lnTo>
                  <a:pt x="5831408" y="594067"/>
                </a:lnTo>
                <a:lnTo>
                  <a:pt x="5829935" y="594309"/>
                </a:lnTo>
                <a:close/>
              </a:path>
              <a:path w="5835015" h="594360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5835015" h="594360">
                <a:moveTo>
                  <a:pt x="5825172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5825172" y="4762"/>
                </a:lnTo>
                <a:lnTo>
                  <a:pt x="5825172" y="9524"/>
                </a:lnTo>
                <a:close/>
              </a:path>
              <a:path w="5835015" h="594360">
                <a:moveTo>
                  <a:pt x="5825172" y="589546"/>
                </a:moveTo>
                <a:lnTo>
                  <a:pt x="5825172" y="4762"/>
                </a:lnTo>
                <a:lnTo>
                  <a:pt x="5829935" y="9524"/>
                </a:lnTo>
                <a:lnTo>
                  <a:pt x="5834697" y="9524"/>
                </a:lnTo>
                <a:lnTo>
                  <a:pt x="5834697" y="584784"/>
                </a:lnTo>
                <a:lnTo>
                  <a:pt x="5829935" y="584784"/>
                </a:lnTo>
                <a:lnTo>
                  <a:pt x="5825172" y="589546"/>
                </a:lnTo>
                <a:close/>
              </a:path>
              <a:path w="5835015" h="594360">
                <a:moveTo>
                  <a:pt x="5834697" y="9524"/>
                </a:moveTo>
                <a:lnTo>
                  <a:pt x="5829935" y="9524"/>
                </a:lnTo>
                <a:lnTo>
                  <a:pt x="5825172" y="4762"/>
                </a:lnTo>
                <a:lnTo>
                  <a:pt x="5834697" y="4762"/>
                </a:lnTo>
                <a:lnTo>
                  <a:pt x="5834697" y="9524"/>
                </a:lnTo>
                <a:close/>
              </a:path>
              <a:path w="5835015" h="594360">
                <a:moveTo>
                  <a:pt x="9525" y="589546"/>
                </a:moveTo>
                <a:lnTo>
                  <a:pt x="4762" y="584784"/>
                </a:lnTo>
                <a:lnTo>
                  <a:pt x="9525" y="584784"/>
                </a:lnTo>
                <a:lnTo>
                  <a:pt x="9525" y="589546"/>
                </a:lnTo>
                <a:close/>
              </a:path>
              <a:path w="5835015" h="594360">
                <a:moveTo>
                  <a:pt x="5825172" y="589546"/>
                </a:moveTo>
                <a:lnTo>
                  <a:pt x="9525" y="589546"/>
                </a:lnTo>
                <a:lnTo>
                  <a:pt x="9525" y="584784"/>
                </a:lnTo>
                <a:lnTo>
                  <a:pt x="5825172" y="584784"/>
                </a:lnTo>
                <a:lnTo>
                  <a:pt x="5825172" y="589546"/>
                </a:lnTo>
                <a:close/>
              </a:path>
              <a:path w="5835015" h="594360">
                <a:moveTo>
                  <a:pt x="5834697" y="589546"/>
                </a:moveTo>
                <a:lnTo>
                  <a:pt x="5825172" y="589546"/>
                </a:lnTo>
                <a:lnTo>
                  <a:pt x="5829935" y="584784"/>
                </a:lnTo>
                <a:lnTo>
                  <a:pt x="5834697" y="584784"/>
                </a:lnTo>
                <a:lnTo>
                  <a:pt x="5834697" y="5895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20609" y="1106271"/>
            <a:ext cx="46272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imes New Roman"/>
                <a:cs typeface="Times New Roman"/>
              </a:rPr>
              <a:t>2.</a:t>
            </a:r>
            <a:r>
              <a:rPr dirty="0"/>
              <a:t>把表头改装成电压表</a:t>
            </a:r>
            <a:r>
              <a:rPr dirty="0" spc="-1150"/>
              <a:t>：</a:t>
            </a:r>
            <a:r>
              <a:rPr dirty="0" baseline="7936" sz="4200" spc="-7" i="1">
                <a:latin typeface="Times New Roman"/>
                <a:cs typeface="Times New Roman"/>
              </a:rPr>
              <a:t>U</a:t>
            </a:r>
            <a:r>
              <a:rPr dirty="0" baseline="-4629" sz="2700" spc="15">
                <a:latin typeface="Times New Roman"/>
                <a:cs typeface="Times New Roman"/>
              </a:rPr>
              <a:t>g</a:t>
            </a:r>
            <a:endParaRPr baseline="-4629"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22172" y="1108811"/>
            <a:ext cx="2819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20028" y="1235963"/>
            <a:ext cx="508000" cy="251460"/>
          </a:xfrm>
          <a:custGeom>
            <a:avLst/>
            <a:gdLst/>
            <a:ahLst/>
            <a:cxnLst/>
            <a:rect l="l" t="t" r="r" b="b"/>
            <a:pathLst>
              <a:path w="508000" h="251459">
                <a:moveTo>
                  <a:pt x="368807" y="251460"/>
                </a:moveTo>
                <a:lnTo>
                  <a:pt x="368807" y="188976"/>
                </a:lnTo>
                <a:lnTo>
                  <a:pt x="0" y="188976"/>
                </a:lnTo>
                <a:lnTo>
                  <a:pt x="68580" y="124968"/>
                </a:lnTo>
                <a:lnTo>
                  <a:pt x="0" y="62484"/>
                </a:lnTo>
                <a:lnTo>
                  <a:pt x="368807" y="62484"/>
                </a:lnTo>
                <a:lnTo>
                  <a:pt x="368807" y="0"/>
                </a:lnTo>
                <a:lnTo>
                  <a:pt x="507492" y="124968"/>
                </a:lnTo>
                <a:lnTo>
                  <a:pt x="368807" y="2514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7416" y="1224559"/>
            <a:ext cx="527050" cy="273685"/>
          </a:xfrm>
          <a:custGeom>
            <a:avLst/>
            <a:gdLst/>
            <a:ahLst/>
            <a:cxnLst/>
            <a:rect l="l" t="t" r="r" b="b"/>
            <a:pathLst>
              <a:path w="527050" h="273684">
                <a:moveTo>
                  <a:pt x="376669" y="73761"/>
                </a:moveTo>
                <a:lnTo>
                  <a:pt x="376669" y="0"/>
                </a:lnTo>
                <a:lnTo>
                  <a:pt x="388505" y="10769"/>
                </a:lnTo>
                <a:lnTo>
                  <a:pt x="386194" y="10769"/>
                </a:lnTo>
                <a:lnTo>
                  <a:pt x="378218" y="14287"/>
                </a:lnTo>
                <a:lnTo>
                  <a:pt x="386194" y="21543"/>
                </a:lnTo>
                <a:lnTo>
                  <a:pt x="386194" y="68999"/>
                </a:lnTo>
                <a:lnTo>
                  <a:pt x="381431" y="68999"/>
                </a:lnTo>
                <a:lnTo>
                  <a:pt x="376669" y="73761"/>
                </a:lnTo>
                <a:close/>
              </a:path>
              <a:path w="527050" h="273684">
                <a:moveTo>
                  <a:pt x="386194" y="21543"/>
                </a:moveTo>
                <a:lnTo>
                  <a:pt x="378218" y="14287"/>
                </a:lnTo>
                <a:lnTo>
                  <a:pt x="386194" y="10769"/>
                </a:lnTo>
                <a:lnTo>
                  <a:pt x="386194" y="21543"/>
                </a:lnTo>
                <a:close/>
              </a:path>
              <a:path w="527050" h="273684">
                <a:moveTo>
                  <a:pt x="512845" y="136766"/>
                </a:moveTo>
                <a:lnTo>
                  <a:pt x="386194" y="21543"/>
                </a:lnTo>
                <a:lnTo>
                  <a:pt x="386194" y="10769"/>
                </a:lnTo>
                <a:lnTo>
                  <a:pt x="388505" y="10769"/>
                </a:lnTo>
                <a:lnTo>
                  <a:pt x="523120" y="133248"/>
                </a:lnTo>
                <a:lnTo>
                  <a:pt x="516712" y="133248"/>
                </a:lnTo>
                <a:lnTo>
                  <a:pt x="512845" y="136766"/>
                </a:lnTo>
                <a:close/>
              </a:path>
              <a:path w="527050" h="273684">
                <a:moveTo>
                  <a:pt x="74479" y="136766"/>
                </a:moveTo>
                <a:lnTo>
                  <a:pt x="0" y="68999"/>
                </a:lnTo>
                <a:lnTo>
                  <a:pt x="376669" y="68999"/>
                </a:lnTo>
                <a:lnTo>
                  <a:pt x="376669" y="70243"/>
                </a:lnTo>
                <a:lnTo>
                  <a:pt x="15519" y="70243"/>
                </a:lnTo>
                <a:lnTo>
                  <a:pt x="12319" y="78524"/>
                </a:lnTo>
                <a:lnTo>
                  <a:pt x="24620" y="78524"/>
                </a:lnTo>
                <a:lnTo>
                  <a:pt x="84766" y="133248"/>
                </a:lnTo>
                <a:lnTo>
                  <a:pt x="78346" y="133248"/>
                </a:lnTo>
                <a:lnTo>
                  <a:pt x="74479" y="136766"/>
                </a:lnTo>
                <a:close/>
              </a:path>
              <a:path w="527050" h="273684">
                <a:moveTo>
                  <a:pt x="386194" y="73761"/>
                </a:moveTo>
                <a:lnTo>
                  <a:pt x="376669" y="73761"/>
                </a:lnTo>
                <a:lnTo>
                  <a:pt x="381431" y="68999"/>
                </a:lnTo>
                <a:lnTo>
                  <a:pt x="386194" y="68999"/>
                </a:lnTo>
                <a:lnTo>
                  <a:pt x="386194" y="73761"/>
                </a:lnTo>
                <a:close/>
              </a:path>
              <a:path w="527050" h="273684">
                <a:moveTo>
                  <a:pt x="24620" y="78524"/>
                </a:moveTo>
                <a:lnTo>
                  <a:pt x="12319" y="78524"/>
                </a:lnTo>
                <a:lnTo>
                  <a:pt x="15519" y="70243"/>
                </a:lnTo>
                <a:lnTo>
                  <a:pt x="24620" y="78524"/>
                </a:lnTo>
                <a:close/>
              </a:path>
              <a:path w="527050" h="273684">
                <a:moveTo>
                  <a:pt x="386194" y="78524"/>
                </a:moveTo>
                <a:lnTo>
                  <a:pt x="24620" y="78524"/>
                </a:lnTo>
                <a:lnTo>
                  <a:pt x="15519" y="70243"/>
                </a:lnTo>
                <a:lnTo>
                  <a:pt x="376669" y="70243"/>
                </a:lnTo>
                <a:lnTo>
                  <a:pt x="376669" y="73761"/>
                </a:lnTo>
                <a:lnTo>
                  <a:pt x="386194" y="73761"/>
                </a:lnTo>
                <a:lnTo>
                  <a:pt x="386194" y="78524"/>
                </a:lnTo>
                <a:close/>
              </a:path>
              <a:path w="527050" h="273684">
                <a:moveTo>
                  <a:pt x="78346" y="140284"/>
                </a:moveTo>
                <a:lnTo>
                  <a:pt x="74479" y="136766"/>
                </a:lnTo>
                <a:lnTo>
                  <a:pt x="78346" y="133248"/>
                </a:lnTo>
                <a:lnTo>
                  <a:pt x="78346" y="140284"/>
                </a:lnTo>
                <a:close/>
              </a:path>
              <a:path w="527050" h="273684">
                <a:moveTo>
                  <a:pt x="84766" y="140284"/>
                </a:moveTo>
                <a:lnTo>
                  <a:pt x="78346" y="140284"/>
                </a:lnTo>
                <a:lnTo>
                  <a:pt x="78346" y="133248"/>
                </a:lnTo>
                <a:lnTo>
                  <a:pt x="84766" y="133248"/>
                </a:lnTo>
                <a:lnTo>
                  <a:pt x="88633" y="136766"/>
                </a:lnTo>
                <a:lnTo>
                  <a:pt x="84766" y="140284"/>
                </a:lnTo>
                <a:close/>
              </a:path>
              <a:path w="527050" h="273684">
                <a:moveTo>
                  <a:pt x="516712" y="140284"/>
                </a:moveTo>
                <a:lnTo>
                  <a:pt x="512845" y="136766"/>
                </a:lnTo>
                <a:lnTo>
                  <a:pt x="516712" y="133248"/>
                </a:lnTo>
                <a:lnTo>
                  <a:pt x="516712" y="140284"/>
                </a:lnTo>
                <a:close/>
              </a:path>
              <a:path w="527050" h="273684">
                <a:moveTo>
                  <a:pt x="523120" y="140284"/>
                </a:moveTo>
                <a:lnTo>
                  <a:pt x="516712" y="140284"/>
                </a:lnTo>
                <a:lnTo>
                  <a:pt x="516712" y="133248"/>
                </a:lnTo>
                <a:lnTo>
                  <a:pt x="523120" y="133248"/>
                </a:lnTo>
                <a:lnTo>
                  <a:pt x="526986" y="136766"/>
                </a:lnTo>
                <a:lnTo>
                  <a:pt x="523120" y="140284"/>
                </a:lnTo>
                <a:close/>
              </a:path>
              <a:path w="527050" h="273684">
                <a:moveTo>
                  <a:pt x="376669" y="204533"/>
                </a:moveTo>
                <a:lnTo>
                  <a:pt x="0" y="204533"/>
                </a:lnTo>
                <a:lnTo>
                  <a:pt x="74479" y="136766"/>
                </a:lnTo>
                <a:lnTo>
                  <a:pt x="78346" y="140284"/>
                </a:lnTo>
                <a:lnTo>
                  <a:pt x="84766" y="140284"/>
                </a:lnTo>
                <a:lnTo>
                  <a:pt x="24620" y="195008"/>
                </a:lnTo>
                <a:lnTo>
                  <a:pt x="12319" y="195008"/>
                </a:lnTo>
                <a:lnTo>
                  <a:pt x="15519" y="203288"/>
                </a:lnTo>
                <a:lnTo>
                  <a:pt x="376669" y="203288"/>
                </a:lnTo>
                <a:lnTo>
                  <a:pt x="376669" y="204533"/>
                </a:lnTo>
                <a:close/>
              </a:path>
              <a:path w="527050" h="273684">
                <a:moveTo>
                  <a:pt x="388505" y="262762"/>
                </a:moveTo>
                <a:lnTo>
                  <a:pt x="386194" y="262762"/>
                </a:lnTo>
                <a:lnTo>
                  <a:pt x="386194" y="251989"/>
                </a:lnTo>
                <a:lnTo>
                  <a:pt x="512845" y="136766"/>
                </a:lnTo>
                <a:lnTo>
                  <a:pt x="516712" y="140284"/>
                </a:lnTo>
                <a:lnTo>
                  <a:pt x="523120" y="140284"/>
                </a:lnTo>
                <a:lnTo>
                  <a:pt x="388505" y="262762"/>
                </a:lnTo>
                <a:close/>
              </a:path>
              <a:path w="527050" h="273684">
                <a:moveTo>
                  <a:pt x="15519" y="203288"/>
                </a:moveTo>
                <a:lnTo>
                  <a:pt x="12319" y="195008"/>
                </a:lnTo>
                <a:lnTo>
                  <a:pt x="24620" y="195008"/>
                </a:lnTo>
                <a:lnTo>
                  <a:pt x="15519" y="203288"/>
                </a:lnTo>
                <a:close/>
              </a:path>
              <a:path w="527050" h="273684">
                <a:moveTo>
                  <a:pt x="376669" y="203288"/>
                </a:moveTo>
                <a:lnTo>
                  <a:pt x="15519" y="203288"/>
                </a:lnTo>
                <a:lnTo>
                  <a:pt x="24620" y="195008"/>
                </a:lnTo>
                <a:lnTo>
                  <a:pt x="386194" y="195008"/>
                </a:lnTo>
                <a:lnTo>
                  <a:pt x="386194" y="199770"/>
                </a:lnTo>
                <a:lnTo>
                  <a:pt x="376669" y="199770"/>
                </a:lnTo>
                <a:lnTo>
                  <a:pt x="376669" y="203288"/>
                </a:lnTo>
                <a:close/>
              </a:path>
              <a:path w="527050" h="273684">
                <a:moveTo>
                  <a:pt x="376669" y="273532"/>
                </a:moveTo>
                <a:lnTo>
                  <a:pt x="376669" y="199770"/>
                </a:lnTo>
                <a:lnTo>
                  <a:pt x="381431" y="204533"/>
                </a:lnTo>
                <a:lnTo>
                  <a:pt x="386194" y="204533"/>
                </a:lnTo>
                <a:lnTo>
                  <a:pt x="386194" y="251989"/>
                </a:lnTo>
                <a:lnTo>
                  <a:pt x="378218" y="259245"/>
                </a:lnTo>
                <a:lnTo>
                  <a:pt x="386194" y="262762"/>
                </a:lnTo>
                <a:lnTo>
                  <a:pt x="388505" y="262762"/>
                </a:lnTo>
                <a:lnTo>
                  <a:pt x="376669" y="273532"/>
                </a:lnTo>
                <a:close/>
              </a:path>
              <a:path w="527050" h="273684">
                <a:moveTo>
                  <a:pt x="386194" y="204533"/>
                </a:moveTo>
                <a:lnTo>
                  <a:pt x="381431" y="204533"/>
                </a:lnTo>
                <a:lnTo>
                  <a:pt x="376669" y="199770"/>
                </a:lnTo>
                <a:lnTo>
                  <a:pt x="386194" y="199770"/>
                </a:lnTo>
                <a:lnTo>
                  <a:pt x="386194" y="204533"/>
                </a:lnTo>
                <a:close/>
              </a:path>
              <a:path w="527050" h="273684">
                <a:moveTo>
                  <a:pt x="386194" y="262762"/>
                </a:moveTo>
                <a:lnTo>
                  <a:pt x="378218" y="259245"/>
                </a:lnTo>
                <a:lnTo>
                  <a:pt x="386194" y="251989"/>
                </a:lnTo>
                <a:lnTo>
                  <a:pt x="386194" y="262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74748" y="4802123"/>
            <a:ext cx="2144395" cy="1001394"/>
          </a:xfrm>
          <a:custGeom>
            <a:avLst/>
            <a:gdLst/>
            <a:ahLst/>
            <a:cxnLst/>
            <a:rect l="l" t="t" r="r" b="b"/>
            <a:pathLst>
              <a:path w="2144395" h="1001395">
                <a:moveTo>
                  <a:pt x="0" y="0"/>
                </a:moveTo>
                <a:lnTo>
                  <a:pt x="2144268" y="0"/>
                </a:lnTo>
                <a:lnTo>
                  <a:pt x="2144268" y="1001268"/>
                </a:lnTo>
                <a:lnTo>
                  <a:pt x="0" y="100126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80144" y="5276570"/>
            <a:ext cx="1356360" cy="0"/>
          </a:xfrm>
          <a:custGeom>
            <a:avLst/>
            <a:gdLst/>
            <a:ahLst/>
            <a:cxnLst/>
            <a:rect l="l" t="t" r="r" b="b"/>
            <a:pathLst>
              <a:path w="1356360" h="0">
                <a:moveTo>
                  <a:pt x="0" y="0"/>
                </a:moveTo>
                <a:lnTo>
                  <a:pt x="1355788" y="0"/>
                </a:lnTo>
              </a:path>
            </a:pathLst>
          </a:custGeom>
          <a:ln w="17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174748" y="4689030"/>
            <a:ext cx="2144395" cy="989330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895"/>
              </a:spcBef>
              <a:tabLst>
                <a:tab pos="1073150" algn="l"/>
              </a:tabLst>
            </a:pPr>
            <a:r>
              <a:rPr dirty="0" baseline="-41111" sz="3750" spc="-7" b="1" i="1">
                <a:latin typeface="Times New Roman"/>
                <a:cs typeface="Times New Roman"/>
              </a:rPr>
              <a:t>R</a:t>
            </a:r>
            <a:r>
              <a:rPr dirty="0" baseline="-41111" sz="3750" spc="517" b="1" i="1">
                <a:latin typeface="Times New Roman"/>
                <a:cs typeface="Times New Roman"/>
              </a:rPr>
              <a:t> </a:t>
            </a:r>
            <a:r>
              <a:rPr dirty="0" baseline="-41111" sz="3750" spc="-7">
                <a:latin typeface="Symbol"/>
                <a:cs typeface="Symbol"/>
              </a:rPr>
              <a:t></a:t>
            </a:r>
            <a:r>
              <a:rPr dirty="0" baseline="-41111" sz="3750" spc="480">
                <a:latin typeface="Times New Roman"/>
                <a:cs typeface="Times New Roman"/>
              </a:rPr>
              <a:t> </a:t>
            </a:r>
            <a:r>
              <a:rPr dirty="0" sz="2500" spc="-5" b="1" i="1">
                <a:latin typeface="Times New Roman"/>
                <a:cs typeface="Times New Roman"/>
              </a:rPr>
              <a:t>U	</a:t>
            </a:r>
            <a:r>
              <a:rPr dirty="0" sz="2500" spc="-5">
                <a:latin typeface="Symbol"/>
                <a:cs typeface="Symbol"/>
              </a:rPr>
              <a:t>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5" b="1" i="1">
                <a:latin typeface="Times New Roman"/>
                <a:cs typeface="Times New Roman"/>
              </a:rPr>
              <a:t>I </a:t>
            </a:r>
            <a:r>
              <a:rPr dirty="0" baseline="-24904" sz="2175" spc="-7">
                <a:latin typeface="Times New Roman"/>
                <a:cs typeface="Times New Roman"/>
              </a:rPr>
              <a:t>g</a:t>
            </a:r>
            <a:r>
              <a:rPr dirty="0" baseline="-24904" sz="2175" spc="-22">
                <a:latin typeface="Times New Roman"/>
                <a:cs typeface="Times New Roman"/>
              </a:rPr>
              <a:t> </a:t>
            </a:r>
            <a:r>
              <a:rPr dirty="0" sz="2500" spc="65" b="1" i="1">
                <a:latin typeface="Times New Roman"/>
                <a:cs typeface="Times New Roman"/>
              </a:rPr>
              <a:t>R</a:t>
            </a:r>
            <a:r>
              <a:rPr dirty="0" baseline="-24904" sz="2175" spc="97">
                <a:latin typeface="Times New Roman"/>
                <a:cs typeface="Times New Roman"/>
              </a:rPr>
              <a:t>g</a:t>
            </a:r>
            <a:endParaRPr baseline="-24904" sz="2175">
              <a:latin typeface="Times New Roman"/>
              <a:cs typeface="Times New Roman"/>
            </a:endParaRPr>
          </a:p>
          <a:p>
            <a:pPr marL="1243330">
              <a:lnSpc>
                <a:spcPct val="100000"/>
              </a:lnSpc>
              <a:spcBef>
                <a:spcPts val="790"/>
              </a:spcBef>
            </a:pPr>
            <a:r>
              <a:rPr dirty="0" sz="2500" spc="-5" b="1" i="1">
                <a:latin typeface="Times New Roman"/>
                <a:cs typeface="Times New Roman"/>
              </a:rPr>
              <a:t>I</a:t>
            </a:r>
            <a:r>
              <a:rPr dirty="0" sz="2500" spc="-315" b="1" i="1">
                <a:latin typeface="Times New Roman"/>
                <a:cs typeface="Times New Roman"/>
              </a:rPr>
              <a:t> </a:t>
            </a:r>
            <a:r>
              <a:rPr dirty="0" baseline="-24904" sz="2175" spc="-7">
                <a:latin typeface="Times New Roman"/>
                <a:cs typeface="Times New Roman"/>
              </a:rPr>
              <a:t>g</a:t>
            </a:r>
            <a:endParaRPr baseline="-24904" sz="21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49348" y="4776723"/>
            <a:ext cx="2195195" cy="1052195"/>
          </a:xfrm>
          <a:custGeom>
            <a:avLst/>
            <a:gdLst/>
            <a:ahLst/>
            <a:cxnLst/>
            <a:rect l="l" t="t" r="r" b="b"/>
            <a:pathLst>
              <a:path w="2195195" h="1052195">
                <a:moveTo>
                  <a:pt x="2195067" y="1052067"/>
                </a:moveTo>
                <a:lnTo>
                  <a:pt x="0" y="1052067"/>
                </a:lnTo>
                <a:lnTo>
                  <a:pt x="0" y="0"/>
                </a:lnTo>
                <a:lnTo>
                  <a:pt x="2195067" y="0"/>
                </a:lnTo>
                <a:lnTo>
                  <a:pt x="2195067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026667"/>
                </a:lnTo>
                <a:lnTo>
                  <a:pt x="12700" y="1026667"/>
                </a:lnTo>
                <a:lnTo>
                  <a:pt x="25400" y="1039367"/>
                </a:lnTo>
                <a:lnTo>
                  <a:pt x="2195067" y="1039367"/>
                </a:lnTo>
                <a:lnTo>
                  <a:pt x="2195067" y="1052067"/>
                </a:lnTo>
                <a:close/>
              </a:path>
              <a:path w="2195195" h="105219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2195195" h="1052195">
                <a:moveTo>
                  <a:pt x="2169667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2169667" y="12700"/>
                </a:lnTo>
                <a:lnTo>
                  <a:pt x="2169667" y="25400"/>
                </a:lnTo>
                <a:close/>
              </a:path>
              <a:path w="2195195" h="1052195">
                <a:moveTo>
                  <a:pt x="2169667" y="1039367"/>
                </a:moveTo>
                <a:lnTo>
                  <a:pt x="2169667" y="12700"/>
                </a:lnTo>
                <a:lnTo>
                  <a:pt x="2182367" y="25400"/>
                </a:lnTo>
                <a:lnTo>
                  <a:pt x="2195067" y="25400"/>
                </a:lnTo>
                <a:lnTo>
                  <a:pt x="2195067" y="1026667"/>
                </a:lnTo>
                <a:lnTo>
                  <a:pt x="2182367" y="1026667"/>
                </a:lnTo>
                <a:lnTo>
                  <a:pt x="2169667" y="1039367"/>
                </a:lnTo>
                <a:close/>
              </a:path>
              <a:path w="2195195" h="1052195">
                <a:moveTo>
                  <a:pt x="2195067" y="25400"/>
                </a:moveTo>
                <a:lnTo>
                  <a:pt x="2182367" y="25400"/>
                </a:lnTo>
                <a:lnTo>
                  <a:pt x="2169667" y="12700"/>
                </a:lnTo>
                <a:lnTo>
                  <a:pt x="2195067" y="12700"/>
                </a:lnTo>
                <a:lnTo>
                  <a:pt x="2195067" y="25400"/>
                </a:lnTo>
                <a:close/>
              </a:path>
              <a:path w="2195195" h="1052195">
                <a:moveTo>
                  <a:pt x="25400" y="1039367"/>
                </a:moveTo>
                <a:lnTo>
                  <a:pt x="12700" y="1026667"/>
                </a:lnTo>
                <a:lnTo>
                  <a:pt x="25400" y="1026667"/>
                </a:lnTo>
                <a:lnTo>
                  <a:pt x="25400" y="1039367"/>
                </a:lnTo>
                <a:close/>
              </a:path>
              <a:path w="2195195" h="1052195">
                <a:moveTo>
                  <a:pt x="2169667" y="1039367"/>
                </a:moveTo>
                <a:lnTo>
                  <a:pt x="25400" y="1039367"/>
                </a:lnTo>
                <a:lnTo>
                  <a:pt x="25400" y="1026667"/>
                </a:lnTo>
                <a:lnTo>
                  <a:pt x="2169667" y="1026667"/>
                </a:lnTo>
                <a:lnTo>
                  <a:pt x="2169667" y="1039367"/>
                </a:lnTo>
                <a:close/>
              </a:path>
              <a:path w="2195195" h="1052195">
                <a:moveTo>
                  <a:pt x="2195067" y="1039367"/>
                </a:moveTo>
                <a:lnTo>
                  <a:pt x="2169667" y="1039367"/>
                </a:lnTo>
                <a:lnTo>
                  <a:pt x="2182367" y="1026667"/>
                </a:lnTo>
                <a:lnTo>
                  <a:pt x="2195067" y="1026667"/>
                </a:lnTo>
                <a:lnTo>
                  <a:pt x="2195067" y="103936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68696" y="4821935"/>
            <a:ext cx="2794000" cy="982980"/>
          </a:xfrm>
          <a:custGeom>
            <a:avLst/>
            <a:gdLst/>
            <a:ahLst/>
            <a:cxnLst/>
            <a:rect l="l" t="t" r="r" b="b"/>
            <a:pathLst>
              <a:path w="2794000" h="982979">
                <a:moveTo>
                  <a:pt x="0" y="0"/>
                </a:moveTo>
                <a:lnTo>
                  <a:pt x="2793492" y="0"/>
                </a:lnTo>
                <a:lnTo>
                  <a:pt x="2793492" y="982980"/>
                </a:lnTo>
                <a:lnTo>
                  <a:pt x="0" y="98298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76669" y="5258574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5" h="0">
                <a:moveTo>
                  <a:pt x="0" y="0"/>
                </a:moveTo>
                <a:lnTo>
                  <a:pt x="380276" y="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882678" y="5228475"/>
            <a:ext cx="14922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50" spc="25">
                <a:latin typeface="Times New Roman"/>
                <a:cs typeface="Times New Roman"/>
              </a:rPr>
              <a:t>V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12139" y="5228475"/>
            <a:ext cx="107314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latin typeface="Times New Roman"/>
                <a:cs typeface="Times New Roman"/>
              </a:rPr>
              <a:t>g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91388" y="5482755"/>
            <a:ext cx="107314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latin typeface="Times New Roman"/>
                <a:cs typeface="Times New Roman"/>
              </a:rPr>
              <a:t>g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68644" y="4797107"/>
            <a:ext cx="57785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28930" algn="l"/>
              </a:tabLst>
            </a:pPr>
            <a:r>
              <a:rPr dirty="0" baseline="-34858" sz="3825" spc="15">
                <a:latin typeface="Symbol"/>
                <a:cs typeface="Symbol"/>
              </a:rPr>
              <a:t></a:t>
            </a:r>
            <a:r>
              <a:rPr dirty="0" baseline="-34858" sz="3825" spc="15">
                <a:latin typeface="Times New Roman"/>
                <a:cs typeface="Times New Roman"/>
              </a:rPr>
              <a:t>	</a:t>
            </a:r>
            <a:r>
              <a:rPr dirty="0" sz="2550" spc="15" b="1" i="1">
                <a:latin typeface="Times New Roman"/>
                <a:cs typeface="Times New Roman"/>
              </a:rPr>
              <a:t>U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42876" y="5001895"/>
            <a:ext cx="23114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550" spc="15" b="1" i="1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57288" y="5001895"/>
            <a:ext cx="130429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17500" algn="l"/>
                <a:tab pos="770255" algn="l"/>
              </a:tabLst>
            </a:pPr>
            <a:r>
              <a:rPr dirty="0" sz="2550" spc="10">
                <a:latin typeface="Symbol"/>
                <a:cs typeface="Symbol"/>
              </a:rPr>
              <a:t></a:t>
            </a:r>
            <a:r>
              <a:rPr dirty="0" sz="2550" spc="10">
                <a:latin typeface="Times New Roman"/>
                <a:cs typeface="Times New Roman"/>
              </a:rPr>
              <a:t>	</a:t>
            </a:r>
            <a:r>
              <a:rPr dirty="0" sz="2550" spc="15" b="1" i="1">
                <a:latin typeface="Times New Roman"/>
                <a:cs typeface="Times New Roman"/>
              </a:rPr>
              <a:t>R	</a:t>
            </a:r>
            <a:r>
              <a:rPr dirty="0" sz="2550" spc="10">
                <a:latin typeface="Symbol"/>
                <a:cs typeface="Symbol"/>
              </a:rPr>
              <a:t></a:t>
            </a:r>
            <a:r>
              <a:rPr dirty="0" sz="2550" spc="240">
                <a:latin typeface="Times New Roman"/>
                <a:cs typeface="Times New Roman"/>
              </a:rPr>
              <a:t> </a:t>
            </a:r>
            <a:r>
              <a:rPr dirty="0" sz="2550" spc="15" b="1" i="1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21818" y="5256174"/>
            <a:ext cx="14033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550" spc="5" b="1" i="1">
                <a:latin typeface="Times New Roman"/>
                <a:cs typeface="Times New Roman"/>
              </a:rPr>
              <a:t>I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43296" y="4796535"/>
            <a:ext cx="2844800" cy="1033780"/>
          </a:xfrm>
          <a:custGeom>
            <a:avLst/>
            <a:gdLst/>
            <a:ahLst/>
            <a:cxnLst/>
            <a:rect l="l" t="t" r="r" b="b"/>
            <a:pathLst>
              <a:path w="2844800" h="1033779">
                <a:moveTo>
                  <a:pt x="2844292" y="1033779"/>
                </a:moveTo>
                <a:lnTo>
                  <a:pt x="0" y="1033779"/>
                </a:lnTo>
                <a:lnTo>
                  <a:pt x="0" y="0"/>
                </a:lnTo>
                <a:lnTo>
                  <a:pt x="2844292" y="0"/>
                </a:lnTo>
                <a:lnTo>
                  <a:pt x="2844292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008379"/>
                </a:lnTo>
                <a:lnTo>
                  <a:pt x="12700" y="1008379"/>
                </a:lnTo>
                <a:lnTo>
                  <a:pt x="25400" y="1021079"/>
                </a:lnTo>
                <a:lnTo>
                  <a:pt x="2844292" y="1021079"/>
                </a:lnTo>
                <a:lnTo>
                  <a:pt x="2844292" y="1033779"/>
                </a:lnTo>
                <a:close/>
              </a:path>
              <a:path w="2844800" h="1033779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2844800" h="1033779">
                <a:moveTo>
                  <a:pt x="2818892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2818892" y="12700"/>
                </a:lnTo>
                <a:lnTo>
                  <a:pt x="2818892" y="25400"/>
                </a:lnTo>
                <a:close/>
              </a:path>
              <a:path w="2844800" h="1033779">
                <a:moveTo>
                  <a:pt x="2818892" y="1021079"/>
                </a:moveTo>
                <a:lnTo>
                  <a:pt x="2818892" y="12700"/>
                </a:lnTo>
                <a:lnTo>
                  <a:pt x="2831592" y="25400"/>
                </a:lnTo>
                <a:lnTo>
                  <a:pt x="2844292" y="25400"/>
                </a:lnTo>
                <a:lnTo>
                  <a:pt x="2844292" y="1008379"/>
                </a:lnTo>
                <a:lnTo>
                  <a:pt x="2831592" y="1008379"/>
                </a:lnTo>
                <a:lnTo>
                  <a:pt x="2818892" y="1021079"/>
                </a:lnTo>
                <a:close/>
              </a:path>
              <a:path w="2844800" h="1033779">
                <a:moveTo>
                  <a:pt x="2844292" y="25400"/>
                </a:moveTo>
                <a:lnTo>
                  <a:pt x="2831592" y="25400"/>
                </a:lnTo>
                <a:lnTo>
                  <a:pt x="2818892" y="12700"/>
                </a:lnTo>
                <a:lnTo>
                  <a:pt x="2844292" y="12700"/>
                </a:lnTo>
                <a:lnTo>
                  <a:pt x="2844292" y="25400"/>
                </a:lnTo>
                <a:close/>
              </a:path>
              <a:path w="2844800" h="1033779">
                <a:moveTo>
                  <a:pt x="25400" y="1021079"/>
                </a:moveTo>
                <a:lnTo>
                  <a:pt x="12700" y="1008379"/>
                </a:lnTo>
                <a:lnTo>
                  <a:pt x="25400" y="1008379"/>
                </a:lnTo>
                <a:lnTo>
                  <a:pt x="25400" y="1021079"/>
                </a:lnTo>
                <a:close/>
              </a:path>
              <a:path w="2844800" h="1033779">
                <a:moveTo>
                  <a:pt x="2818892" y="1021079"/>
                </a:moveTo>
                <a:lnTo>
                  <a:pt x="25400" y="1021079"/>
                </a:lnTo>
                <a:lnTo>
                  <a:pt x="25400" y="1008379"/>
                </a:lnTo>
                <a:lnTo>
                  <a:pt x="2818892" y="1008379"/>
                </a:lnTo>
                <a:lnTo>
                  <a:pt x="2818892" y="1021079"/>
                </a:lnTo>
                <a:close/>
              </a:path>
              <a:path w="2844800" h="1033779">
                <a:moveTo>
                  <a:pt x="2844292" y="1021079"/>
                </a:moveTo>
                <a:lnTo>
                  <a:pt x="2818892" y="1021079"/>
                </a:lnTo>
                <a:lnTo>
                  <a:pt x="2831592" y="1008379"/>
                </a:lnTo>
                <a:lnTo>
                  <a:pt x="2844292" y="1008379"/>
                </a:lnTo>
                <a:lnTo>
                  <a:pt x="2844292" y="102107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66313" y="3959885"/>
            <a:ext cx="85725" cy="287655"/>
          </a:xfrm>
          <a:custGeom>
            <a:avLst/>
            <a:gdLst/>
            <a:ahLst/>
            <a:cxnLst/>
            <a:rect l="l" t="t" r="r" b="b"/>
            <a:pathLst>
              <a:path w="85725" h="287654">
                <a:moveTo>
                  <a:pt x="28575" y="85725"/>
                </a:moveTo>
                <a:lnTo>
                  <a:pt x="0" y="85725"/>
                </a:lnTo>
                <a:lnTo>
                  <a:pt x="42862" y="0"/>
                </a:lnTo>
                <a:lnTo>
                  <a:pt x="75012" y="64300"/>
                </a:lnTo>
                <a:lnTo>
                  <a:pt x="28575" y="64300"/>
                </a:lnTo>
                <a:lnTo>
                  <a:pt x="28575" y="85725"/>
                </a:lnTo>
                <a:close/>
              </a:path>
              <a:path w="85725" h="287654">
                <a:moveTo>
                  <a:pt x="57150" y="287337"/>
                </a:moveTo>
                <a:lnTo>
                  <a:pt x="28575" y="287337"/>
                </a:lnTo>
                <a:lnTo>
                  <a:pt x="28575" y="64300"/>
                </a:lnTo>
                <a:lnTo>
                  <a:pt x="57150" y="64300"/>
                </a:lnTo>
                <a:lnTo>
                  <a:pt x="57150" y="287337"/>
                </a:lnTo>
                <a:close/>
              </a:path>
              <a:path w="85725" h="287654">
                <a:moveTo>
                  <a:pt x="85725" y="85725"/>
                </a:moveTo>
                <a:lnTo>
                  <a:pt x="57150" y="85725"/>
                </a:lnTo>
                <a:lnTo>
                  <a:pt x="57150" y="64300"/>
                </a:lnTo>
                <a:lnTo>
                  <a:pt x="75012" y="6430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91055" y="2525267"/>
            <a:ext cx="2798445" cy="584200"/>
          </a:xfrm>
          <a:custGeom>
            <a:avLst/>
            <a:gdLst/>
            <a:ahLst/>
            <a:cxnLst/>
            <a:rect l="l" t="t" r="r" b="b"/>
            <a:pathLst>
              <a:path w="2798445" h="584200">
                <a:moveTo>
                  <a:pt x="0" y="0"/>
                </a:moveTo>
                <a:lnTo>
                  <a:pt x="2798064" y="0"/>
                </a:lnTo>
                <a:lnTo>
                  <a:pt x="2798064" y="583691"/>
                </a:lnTo>
                <a:lnTo>
                  <a:pt x="0" y="583691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85734" y="2519794"/>
            <a:ext cx="2807970" cy="594360"/>
          </a:xfrm>
          <a:custGeom>
            <a:avLst/>
            <a:gdLst/>
            <a:ahLst/>
            <a:cxnLst/>
            <a:rect l="l" t="t" r="r" b="b"/>
            <a:pathLst>
              <a:path w="2807970" h="594360">
                <a:moveTo>
                  <a:pt x="2802991" y="594309"/>
                </a:moveTo>
                <a:lnTo>
                  <a:pt x="4762" y="594309"/>
                </a:lnTo>
                <a:lnTo>
                  <a:pt x="3301" y="594067"/>
                </a:lnTo>
                <a:lnTo>
                  <a:pt x="1968" y="593394"/>
                </a:lnTo>
                <a:lnTo>
                  <a:pt x="914" y="592340"/>
                </a:lnTo>
                <a:lnTo>
                  <a:pt x="241" y="591007"/>
                </a:lnTo>
                <a:lnTo>
                  <a:pt x="0" y="589546"/>
                </a:lnTo>
                <a:lnTo>
                  <a:pt x="0" y="4762"/>
                </a:lnTo>
                <a:lnTo>
                  <a:pt x="4762" y="0"/>
                </a:lnTo>
                <a:lnTo>
                  <a:pt x="2802991" y="0"/>
                </a:lnTo>
                <a:lnTo>
                  <a:pt x="280775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84784"/>
                </a:lnTo>
                <a:lnTo>
                  <a:pt x="4762" y="584784"/>
                </a:lnTo>
                <a:lnTo>
                  <a:pt x="9525" y="589546"/>
                </a:lnTo>
                <a:lnTo>
                  <a:pt x="2807754" y="589546"/>
                </a:lnTo>
                <a:lnTo>
                  <a:pt x="2807512" y="591007"/>
                </a:lnTo>
                <a:lnTo>
                  <a:pt x="2806839" y="592340"/>
                </a:lnTo>
                <a:lnTo>
                  <a:pt x="2805785" y="593394"/>
                </a:lnTo>
                <a:lnTo>
                  <a:pt x="2804464" y="594067"/>
                </a:lnTo>
                <a:lnTo>
                  <a:pt x="2802991" y="594309"/>
                </a:lnTo>
                <a:close/>
              </a:path>
              <a:path w="2807970" h="59436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807970" h="594360">
                <a:moveTo>
                  <a:pt x="279822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798229" y="4762"/>
                </a:lnTo>
                <a:lnTo>
                  <a:pt x="2798229" y="9525"/>
                </a:lnTo>
                <a:close/>
              </a:path>
              <a:path w="2807970" h="594360">
                <a:moveTo>
                  <a:pt x="2798229" y="589546"/>
                </a:moveTo>
                <a:lnTo>
                  <a:pt x="2798229" y="4762"/>
                </a:lnTo>
                <a:lnTo>
                  <a:pt x="2802991" y="9525"/>
                </a:lnTo>
                <a:lnTo>
                  <a:pt x="2807754" y="9525"/>
                </a:lnTo>
                <a:lnTo>
                  <a:pt x="2807754" y="584784"/>
                </a:lnTo>
                <a:lnTo>
                  <a:pt x="2802991" y="584784"/>
                </a:lnTo>
                <a:lnTo>
                  <a:pt x="2798229" y="589546"/>
                </a:lnTo>
                <a:close/>
              </a:path>
              <a:path w="2807970" h="594360">
                <a:moveTo>
                  <a:pt x="2807754" y="9525"/>
                </a:moveTo>
                <a:lnTo>
                  <a:pt x="2802991" y="9525"/>
                </a:lnTo>
                <a:lnTo>
                  <a:pt x="2798229" y="4762"/>
                </a:lnTo>
                <a:lnTo>
                  <a:pt x="2807754" y="4762"/>
                </a:lnTo>
                <a:lnTo>
                  <a:pt x="2807754" y="9525"/>
                </a:lnTo>
                <a:close/>
              </a:path>
              <a:path w="2807970" h="594360">
                <a:moveTo>
                  <a:pt x="9525" y="589546"/>
                </a:moveTo>
                <a:lnTo>
                  <a:pt x="4762" y="584784"/>
                </a:lnTo>
                <a:lnTo>
                  <a:pt x="9525" y="584784"/>
                </a:lnTo>
                <a:lnTo>
                  <a:pt x="9525" y="589546"/>
                </a:lnTo>
                <a:close/>
              </a:path>
              <a:path w="2807970" h="594360">
                <a:moveTo>
                  <a:pt x="2798229" y="589546"/>
                </a:moveTo>
                <a:lnTo>
                  <a:pt x="9525" y="589546"/>
                </a:lnTo>
                <a:lnTo>
                  <a:pt x="9525" y="584784"/>
                </a:lnTo>
                <a:lnTo>
                  <a:pt x="2798229" y="584784"/>
                </a:lnTo>
                <a:lnTo>
                  <a:pt x="2798229" y="589546"/>
                </a:lnTo>
                <a:close/>
              </a:path>
              <a:path w="2807970" h="594360">
                <a:moveTo>
                  <a:pt x="2807754" y="589546"/>
                </a:moveTo>
                <a:lnTo>
                  <a:pt x="2798229" y="589546"/>
                </a:lnTo>
                <a:lnTo>
                  <a:pt x="2802991" y="584784"/>
                </a:lnTo>
                <a:lnTo>
                  <a:pt x="2807754" y="584784"/>
                </a:lnTo>
                <a:lnTo>
                  <a:pt x="2807754" y="5895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578863" y="1721929"/>
            <a:ext cx="5824855" cy="1307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0000"/>
                </a:solidFill>
                <a:latin typeface="华文楷体"/>
                <a:cs typeface="华文楷体"/>
              </a:rPr>
              <a:t>分压：</a:t>
            </a:r>
            <a:r>
              <a:rPr dirty="0" sz="3200" b="1">
                <a:solidFill>
                  <a:srgbClr val="FF3300"/>
                </a:solidFill>
                <a:latin typeface="华文楷体"/>
                <a:cs typeface="华文楷体"/>
              </a:rPr>
              <a:t>串联</a:t>
            </a:r>
            <a:r>
              <a:rPr dirty="0" sz="3200" b="1">
                <a:latin typeface="华文楷体"/>
                <a:cs typeface="华文楷体"/>
              </a:rPr>
              <a:t>一个</a:t>
            </a:r>
            <a:r>
              <a:rPr dirty="0" sz="3200" b="1">
                <a:solidFill>
                  <a:srgbClr val="FF3300"/>
                </a:solidFill>
                <a:latin typeface="华文楷体"/>
                <a:cs typeface="华文楷体"/>
              </a:rPr>
              <a:t>大阻值</a:t>
            </a:r>
            <a:r>
              <a:rPr dirty="0" sz="3200" b="1">
                <a:latin typeface="华文楷体"/>
                <a:cs typeface="华文楷体"/>
              </a:rPr>
              <a:t>的电阻</a:t>
            </a:r>
            <a:r>
              <a:rPr dirty="0" sz="3200" b="1" i="1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  <a:spcBef>
                <a:spcPts val="2405"/>
              </a:spcBef>
            </a:pPr>
            <a:r>
              <a:rPr dirty="0" sz="3200" spc="-5" b="1" i="1">
                <a:latin typeface="Times New Roman"/>
                <a:cs typeface="Times New Roman"/>
              </a:rPr>
              <a:t>R</a:t>
            </a:r>
            <a:r>
              <a:rPr dirty="0" sz="3200" b="1">
                <a:latin typeface="华文楷体"/>
                <a:cs typeface="华文楷体"/>
              </a:rPr>
              <a:t>越大，</a:t>
            </a:r>
            <a:r>
              <a:rPr dirty="0" sz="3200" b="1" i="1">
                <a:latin typeface="Times New Roman"/>
                <a:cs typeface="Times New Roman"/>
              </a:rPr>
              <a:t>U</a:t>
            </a:r>
            <a:r>
              <a:rPr dirty="0" sz="3200" b="1">
                <a:latin typeface="华文楷体"/>
                <a:cs typeface="华文楷体"/>
              </a:rPr>
              <a:t>越大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6316" y="1662683"/>
            <a:ext cx="5861685" cy="585470"/>
          </a:xfrm>
          <a:custGeom>
            <a:avLst/>
            <a:gdLst/>
            <a:ahLst/>
            <a:cxnLst/>
            <a:rect l="l" t="t" r="r" b="b"/>
            <a:pathLst>
              <a:path w="5861684" h="585469">
                <a:moveTo>
                  <a:pt x="0" y="0"/>
                </a:moveTo>
                <a:lnTo>
                  <a:pt x="5861304" y="0"/>
                </a:lnTo>
                <a:lnTo>
                  <a:pt x="5861304" y="585216"/>
                </a:lnTo>
                <a:lnTo>
                  <a:pt x="0" y="585216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61070" y="1658531"/>
            <a:ext cx="5872480" cy="594360"/>
          </a:xfrm>
          <a:custGeom>
            <a:avLst/>
            <a:gdLst/>
            <a:ahLst/>
            <a:cxnLst/>
            <a:rect l="l" t="t" r="r" b="b"/>
            <a:pathLst>
              <a:path w="5872480" h="594360">
                <a:moveTo>
                  <a:pt x="5867171" y="594296"/>
                </a:moveTo>
                <a:lnTo>
                  <a:pt x="4762" y="594296"/>
                </a:lnTo>
                <a:lnTo>
                  <a:pt x="3289" y="594067"/>
                </a:lnTo>
                <a:lnTo>
                  <a:pt x="1968" y="593394"/>
                </a:lnTo>
                <a:lnTo>
                  <a:pt x="914" y="592340"/>
                </a:lnTo>
                <a:lnTo>
                  <a:pt x="228" y="591007"/>
                </a:lnTo>
                <a:lnTo>
                  <a:pt x="0" y="589534"/>
                </a:lnTo>
                <a:lnTo>
                  <a:pt x="0" y="4762"/>
                </a:lnTo>
                <a:lnTo>
                  <a:pt x="4762" y="0"/>
                </a:lnTo>
                <a:lnTo>
                  <a:pt x="5867171" y="0"/>
                </a:lnTo>
                <a:lnTo>
                  <a:pt x="587193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84771"/>
                </a:lnTo>
                <a:lnTo>
                  <a:pt x="4762" y="584771"/>
                </a:lnTo>
                <a:lnTo>
                  <a:pt x="9525" y="589534"/>
                </a:lnTo>
                <a:lnTo>
                  <a:pt x="5871933" y="589534"/>
                </a:lnTo>
                <a:lnTo>
                  <a:pt x="5871705" y="591007"/>
                </a:lnTo>
                <a:lnTo>
                  <a:pt x="5871032" y="592340"/>
                </a:lnTo>
                <a:lnTo>
                  <a:pt x="5869978" y="593394"/>
                </a:lnTo>
                <a:lnTo>
                  <a:pt x="5868644" y="594067"/>
                </a:lnTo>
                <a:lnTo>
                  <a:pt x="5867171" y="594296"/>
                </a:lnTo>
                <a:close/>
              </a:path>
              <a:path w="5872480" h="59436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5872480" h="594360">
                <a:moveTo>
                  <a:pt x="586240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5862408" y="4762"/>
                </a:lnTo>
                <a:lnTo>
                  <a:pt x="5862408" y="9525"/>
                </a:lnTo>
                <a:close/>
              </a:path>
              <a:path w="5872480" h="594360">
                <a:moveTo>
                  <a:pt x="5862408" y="589534"/>
                </a:moveTo>
                <a:lnTo>
                  <a:pt x="5862408" y="4762"/>
                </a:lnTo>
                <a:lnTo>
                  <a:pt x="5867171" y="9525"/>
                </a:lnTo>
                <a:lnTo>
                  <a:pt x="5871933" y="9525"/>
                </a:lnTo>
                <a:lnTo>
                  <a:pt x="5871933" y="584771"/>
                </a:lnTo>
                <a:lnTo>
                  <a:pt x="5867171" y="584771"/>
                </a:lnTo>
                <a:lnTo>
                  <a:pt x="5862408" y="589534"/>
                </a:lnTo>
                <a:close/>
              </a:path>
              <a:path w="5872480" h="594360">
                <a:moveTo>
                  <a:pt x="5871933" y="9525"/>
                </a:moveTo>
                <a:lnTo>
                  <a:pt x="5867171" y="9525"/>
                </a:lnTo>
                <a:lnTo>
                  <a:pt x="5862408" y="4762"/>
                </a:lnTo>
                <a:lnTo>
                  <a:pt x="5871933" y="4762"/>
                </a:lnTo>
                <a:lnTo>
                  <a:pt x="5871933" y="9525"/>
                </a:lnTo>
                <a:close/>
              </a:path>
              <a:path w="5872480" h="594360">
                <a:moveTo>
                  <a:pt x="9525" y="589534"/>
                </a:moveTo>
                <a:lnTo>
                  <a:pt x="4762" y="584771"/>
                </a:lnTo>
                <a:lnTo>
                  <a:pt x="9525" y="584771"/>
                </a:lnTo>
                <a:lnTo>
                  <a:pt x="9525" y="589534"/>
                </a:lnTo>
                <a:close/>
              </a:path>
              <a:path w="5872480" h="594360">
                <a:moveTo>
                  <a:pt x="5862408" y="589534"/>
                </a:moveTo>
                <a:lnTo>
                  <a:pt x="9525" y="589534"/>
                </a:lnTo>
                <a:lnTo>
                  <a:pt x="9525" y="584771"/>
                </a:lnTo>
                <a:lnTo>
                  <a:pt x="5862408" y="584771"/>
                </a:lnTo>
                <a:lnTo>
                  <a:pt x="5862408" y="589534"/>
                </a:lnTo>
                <a:close/>
              </a:path>
              <a:path w="5872480" h="594360">
                <a:moveTo>
                  <a:pt x="5871933" y="589534"/>
                </a:moveTo>
                <a:lnTo>
                  <a:pt x="5862408" y="589534"/>
                </a:lnTo>
                <a:lnTo>
                  <a:pt x="5867171" y="584771"/>
                </a:lnTo>
                <a:lnTo>
                  <a:pt x="5871933" y="584771"/>
                </a:lnTo>
                <a:lnTo>
                  <a:pt x="5871933" y="5895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31279" y="3398520"/>
            <a:ext cx="782320" cy="647700"/>
          </a:xfrm>
          <a:custGeom>
            <a:avLst/>
            <a:gdLst/>
            <a:ahLst/>
            <a:cxnLst/>
            <a:rect l="l" t="t" r="r" b="b"/>
            <a:pathLst>
              <a:path w="782320" h="647700">
                <a:moveTo>
                  <a:pt x="0" y="0"/>
                </a:moveTo>
                <a:lnTo>
                  <a:pt x="781812" y="0"/>
                </a:lnTo>
                <a:lnTo>
                  <a:pt x="781812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00AF5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25984" y="3393605"/>
            <a:ext cx="792480" cy="657225"/>
          </a:xfrm>
          <a:custGeom>
            <a:avLst/>
            <a:gdLst/>
            <a:ahLst/>
            <a:cxnLst/>
            <a:rect l="l" t="t" r="r" b="b"/>
            <a:pathLst>
              <a:path w="792479" h="657225">
                <a:moveTo>
                  <a:pt x="5600" y="657148"/>
                </a:moveTo>
                <a:lnTo>
                  <a:pt x="3937" y="657148"/>
                </a:lnTo>
                <a:lnTo>
                  <a:pt x="2387" y="656577"/>
                </a:lnTo>
                <a:lnTo>
                  <a:pt x="1117" y="655523"/>
                </a:lnTo>
                <a:lnTo>
                  <a:pt x="292" y="654088"/>
                </a:lnTo>
                <a:lnTo>
                  <a:pt x="0" y="652462"/>
                </a:lnTo>
                <a:lnTo>
                  <a:pt x="292" y="650735"/>
                </a:lnTo>
                <a:lnTo>
                  <a:pt x="1117" y="649300"/>
                </a:lnTo>
                <a:lnTo>
                  <a:pt x="2387" y="648233"/>
                </a:lnTo>
                <a:lnTo>
                  <a:pt x="3937" y="647674"/>
                </a:lnTo>
                <a:lnTo>
                  <a:pt x="5600" y="647674"/>
                </a:lnTo>
                <a:lnTo>
                  <a:pt x="6414" y="647968"/>
                </a:lnTo>
                <a:lnTo>
                  <a:pt x="4914" y="648804"/>
                </a:lnTo>
                <a:lnTo>
                  <a:pt x="3860" y="650074"/>
                </a:lnTo>
                <a:lnTo>
                  <a:pt x="3289" y="651624"/>
                </a:lnTo>
                <a:lnTo>
                  <a:pt x="3289" y="653288"/>
                </a:lnTo>
                <a:lnTo>
                  <a:pt x="3860" y="654837"/>
                </a:lnTo>
                <a:lnTo>
                  <a:pt x="4914" y="656107"/>
                </a:lnTo>
                <a:lnTo>
                  <a:pt x="6285" y="656896"/>
                </a:lnTo>
                <a:lnTo>
                  <a:pt x="5600" y="657148"/>
                </a:lnTo>
                <a:close/>
              </a:path>
              <a:path w="792479" h="657225">
                <a:moveTo>
                  <a:pt x="8077" y="657225"/>
                </a:moveTo>
                <a:lnTo>
                  <a:pt x="6350" y="656932"/>
                </a:lnTo>
                <a:lnTo>
                  <a:pt x="7150" y="656577"/>
                </a:lnTo>
                <a:lnTo>
                  <a:pt x="8420" y="655523"/>
                </a:lnTo>
                <a:lnTo>
                  <a:pt x="9245" y="654088"/>
                </a:lnTo>
                <a:lnTo>
                  <a:pt x="9383" y="653288"/>
                </a:lnTo>
                <a:lnTo>
                  <a:pt x="9398" y="651624"/>
                </a:lnTo>
                <a:lnTo>
                  <a:pt x="9245" y="650735"/>
                </a:lnTo>
                <a:lnTo>
                  <a:pt x="8420" y="649300"/>
                </a:lnTo>
                <a:lnTo>
                  <a:pt x="7150" y="648233"/>
                </a:lnTo>
                <a:lnTo>
                  <a:pt x="6414" y="647968"/>
                </a:lnTo>
                <a:lnTo>
                  <a:pt x="7975" y="647700"/>
                </a:lnTo>
                <a:lnTo>
                  <a:pt x="9702" y="647979"/>
                </a:lnTo>
                <a:lnTo>
                  <a:pt x="11137" y="648804"/>
                </a:lnTo>
                <a:lnTo>
                  <a:pt x="12204" y="650074"/>
                </a:lnTo>
                <a:lnTo>
                  <a:pt x="12763" y="651624"/>
                </a:lnTo>
                <a:lnTo>
                  <a:pt x="12763" y="653288"/>
                </a:lnTo>
                <a:lnTo>
                  <a:pt x="12204" y="654837"/>
                </a:lnTo>
                <a:lnTo>
                  <a:pt x="11137" y="656107"/>
                </a:lnTo>
                <a:lnTo>
                  <a:pt x="9702" y="656932"/>
                </a:lnTo>
                <a:lnTo>
                  <a:pt x="8077" y="657225"/>
                </a:lnTo>
                <a:close/>
              </a:path>
              <a:path w="792479" h="657225">
                <a:moveTo>
                  <a:pt x="6285" y="656896"/>
                </a:moveTo>
                <a:lnTo>
                  <a:pt x="4914" y="656107"/>
                </a:lnTo>
                <a:lnTo>
                  <a:pt x="3860" y="654837"/>
                </a:lnTo>
                <a:lnTo>
                  <a:pt x="3289" y="653288"/>
                </a:lnTo>
                <a:lnTo>
                  <a:pt x="3289" y="651624"/>
                </a:lnTo>
                <a:lnTo>
                  <a:pt x="3860" y="650074"/>
                </a:lnTo>
                <a:lnTo>
                  <a:pt x="4914" y="648804"/>
                </a:lnTo>
                <a:lnTo>
                  <a:pt x="6350" y="647979"/>
                </a:lnTo>
                <a:lnTo>
                  <a:pt x="7150" y="648233"/>
                </a:lnTo>
                <a:lnTo>
                  <a:pt x="8420" y="649300"/>
                </a:lnTo>
                <a:lnTo>
                  <a:pt x="9245" y="650735"/>
                </a:lnTo>
                <a:lnTo>
                  <a:pt x="9525" y="652462"/>
                </a:lnTo>
                <a:lnTo>
                  <a:pt x="9245" y="654088"/>
                </a:lnTo>
                <a:lnTo>
                  <a:pt x="8420" y="655523"/>
                </a:lnTo>
                <a:lnTo>
                  <a:pt x="7150" y="656577"/>
                </a:lnTo>
                <a:lnTo>
                  <a:pt x="6285" y="656896"/>
                </a:lnTo>
                <a:close/>
              </a:path>
              <a:path w="792479" h="657225">
                <a:moveTo>
                  <a:pt x="5600" y="638098"/>
                </a:moveTo>
                <a:lnTo>
                  <a:pt x="3937" y="638098"/>
                </a:lnTo>
                <a:lnTo>
                  <a:pt x="2387" y="637527"/>
                </a:lnTo>
                <a:lnTo>
                  <a:pt x="1117" y="636473"/>
                </a:lnTo>
                <a:lnTo>
                  <a:pt x="292" y="635038"/>
                </a:lnTo>
                <a:lnTo>
                  <a:pt x="0" y="633412"/>
                </a:lnTo>
                <a:lnTo>
                  <a:pt x="292" y="631685"/>
                </a:lnTo>
                <a:lnTo>
                  <a:pt x="1117" y="630250"/>
                </a:lnTo>
                <a:lnTo>
                  <a:pt x="2387" y="629183"/>
                </a:lnTo>
                <a:lnTo>
                  <a:pt x="3937" y="628624"/>
                </a:lnTo>
                <a:lnTo>
                  <a:pt x="5600" y="628624"/>
                </a:lnTo>
                <a:lnTo>
                  <a:pt x="7150" y="629183"/>
                </a:lnTo>
                <a:lnTo>
                  <a:pt x="8420" y="630250"/>
                </a:lnTo>
                <a:lnTo>
                  <a:pt x="9245" y="631685"/>
                </a:lnTo>
                <a:lnTo>
                  <a:pt x="9525" y="633310"/>
                </a:lnTo>
                <a:lnTo>
                  <a:pt x="9245" y="635038"/>
                </a:lnTo>
                <a:lnTo>
                  <a:pt x="8420" y="636473"/>
                </a:lnTo>
                <a:lnTo>
                  <a:pt x="7150" y="637527"/>
                </a:lnTo>
                <a:lnTo>
                  <a:pt x="5600" y="638098"/>
                </a:lnTo>
                <a:close/>
              </a:path>
              <a:path w="792479" h="657225">
                <a:moveTo>
                  <a:pt x="5600" y="619048"/>
                </a:moveTo>
                <a:lnTo>
                  <a:pt x="3937" y="619048"/>
                </a:lnTo>
                <a:lnTo>
                  <a:pt x="2387" y="618477"/>
                </a:lnTo>
                <a:lnTo>
                  <a:pt x="1117" y="617423"/>
                </a:lnTo>
                <a:lnTo>
                  <a:pt x="292" y="615988"/>
                </a:lnTo>
                <a:lnTo>
                  <a:pt x="0" y="614362"/>
                </a:lnTo>
                <a:lnTo>
                  <a:pt x="292" y="612635"/>
                </a:lnTo>
                <a:lnTo>
                  <a:pt x="1117" y="611200"/>
                </a:lnTo>
                <a:lnTo>
                  <a:pt x="2387" y="610133"/>
                </a:lnTo>
                <a:lnTo>
                  <a:pt x="3937" y="609574"/>
                </a:lnTo>
                <a:lnTo>
                  <a:pt x="5600" y="609574"/>
                </a:lnTo>
                <a:lnTo>
                  <a:pt x="7150" y="610133"/>
                </a:lnTo>
                <a:lnTo>
                  <a:pt x="8420" y="611200"/>
                </a:lnTo>
                <a:lnTo>
                  <a:pt x="9245" y="612635"/>
                </a:lnTo>
                <a:lnTo>
                  <a:pt x="9525" y="614260"/>
                </a:lnTo>
                <a:lnTo>
                  <a:pt x="9245" y="615988"/>
                </a:lnTo>
                <a:lnTo>
                  <a:pt x="8420" y="617423"/>
                </a:lnTo>
                <a:lnTo>
                  <a:pt x="7150" y="618477"/>
                </a:lnTo>
                <a:lnTo>
                  <a:pt x="5600" y="619048"/>
                </a:lnTo>
                <a:close/>
              </a:path>
              <a:path w="792479" h="657225">
                <a:moveTo>
                  <a:pt x="5600" y="599998"/>
                </a:moveTo>
                <a:lnTo>
                  <a:pt x="3937" y="599998"/>
                </a:lnTo>
                <a:lnTo>
                  <a:pt x="2387" y="599427"/>
                </a:lnTo>
                <a:lnTo>
                  <a:pt x="1117" y="598373"/>
                </a:lnTo>
                <a:lnTo>
                  <a:pt x="292" y="596938"/>
                </a:lnTo>
                <a:lnTo>
                  <a:pt x="0" y="595312"/>
                </a:lnTo>
                <a:lnTo>
                  <a:pt x="292" y="593585"/>
                </a:lnTo>
                <a:lnTo>
                  <a:pt x="1117" y="592150"/>
                </a:lnTo>
                <a:lnTo>
                  <a:pt x="2387" y="591083"/>
                </a:lnTo>
                <a:lnTo>
                  <a:pt x="3937" y="590524"/>
                </a:lnTo>
                <a:lnTo>
                  <a:pt x="5600" y="590524"/>
                </a:lnTo>
                <a:lnTo>
                  <a:pt x="7150" y="591083"/>
                </a:lnTo>
                <a:lnTo>
                  <a:pt x="8420" y="592150"/>
                </a:lnTo>
                <a:lnTo>
                  <a:pt x="9245" y="593585"/>
                </a:lnTo>
                <a:lnTo>
                  <a:pt x="9525" y="595210"/>
                </a:lnTo>
                <a:lnTo>
                  <a:pt x="9245" y="596938"/>
                </a:lnTo>
                <a:lnTo>
                  <a:pt x="8420" y="598373"/>
                </a:lnTo>
                <a:lnTo>
                  <a:pt x="7150" y="599427"/>
                </a:lnTo>
                <a:lnTo>
                  <a:pt x="5600" y="599998"/>
                </a:lnTo>
                <a:close/>
              </a:path>
              <a:path w="792479" h="657225">
                <a:moveTo>
                  <a:pt x="5600" y="580948"/>
                </a:moveTo>
                <a:lnTo>
                  <a:pt x="3937" y="580948"/>
                </a:lnTo>
                <a:lnTo>
                  <a:pt x="2387" y="580377"/>
                </a:lnTo>
                <a:lnTo>
                  <a:pt x="1117" y="579323"/>
                </a:lnTo>
                <a:lnTo>
                  <a:pt x="292" y="577888"/>
                </a:lnTo>
                <a:lnTo>
                  <a:pt x="0" y="576262"/>
                </a:lnTo>
                <a:lnTo>
                  <a:pt x="292" y="574535"/>
                </a:lnTo>
                <a:lnTo>
                  <a:pt x="1117" y="573100"/>
                </a:lnTo>
                <a:lnTo>
                  <a:pt x="2387" y="572033"/>
                </a:lnTo>
                <a:lnTo>
                  <a:pt x="3937" y="571474"/>
                </a:lnTo>
                <a:lnTo>
                  <a:pt x="5600" y="571474"/>
                </a:lnTo>
                <a:lnTo>
                  <a:pt x="7150" y="572033"/>
                </a:lnTo>
                <a:lnTo>
                  <a:pt x="8420" y="573100"/>
                </a:lnTo>
                <a:lnTo>
                  <a:pt x="9245" y="574535"/>
                </a:lnTo>
                <a:lnTo>
                  <a:pt x="9525" y="576160"/>
                </a:lnTo>
                <a:lnTo>
                  <a:pt x="9245" y="577888"/>
                </a:lnTo>
                <a:lnTo>
                  <a:pt x="8420" y="579323"/>
                </a:lnTo>
                <a:lnTo>
                  <a:pt x="7150" y="580377"/>
                </a:lnTo>
                <a:lnTo>
                  <a:pt x="5600" y="580948"/>
                </a:lnTo>
                <a:close/>
              </a:path>
              <a:path w="792479" h="657225">
                <a:moveTo>
                  <a:pt x="5600" y="561898"/>
                </a:moveTo>
                <a:lnTo>
                  <a:pt x="3937" y="561898"/>
                </a:lnTo>
                <a:lnTo>
                  <a:pt x="2387" y="561327"/>
                </a:lnTo>
                <a:lnTo>
                  <a:pt x="1117" y="560273"/>
                </a:lnTo>
                <a:lnTo>
                  <a:pt x="292" y="558838"/>
                </a:lnTo>
                <a:lnTo>
                  <a:pt x="0" y="557212"/>
                </a:lnTo>
                <a:lnTo>
                  <a:pt x="292" y="555485"/>
                </a:lnTo>
                <a:lnTo>
                  <a:pt x="1117" y="554050"/>
                </a:lnTo>
                <a:lnTo>
                  <a:pt x="2387" y="552983"/>
                </a:lnTo>
                <a:lnTo>
                  <a:pt x="3937" y="552424"/>
                </a:lnTo>
                <a:lnTo>
                  <a:pt x="5600" y="552424"/>
                </a:lnTo>
                <a:lnTo>
                  <a:pt x="7150" y="552983"/>
                </a:lnTo>
                <a:lnTo>
                  <a:pt x="8420" y="554050"/>
                </a:lnTo>
                <a:lnTo>
                  <a:pt x="9245" y="555485"/>
                </a:lnTo>
                <a:lnTo>
                  <a:pt x="9525" y="557110"/>
                </a:lnTo>
                <a:lnTo>
                  <a:pt x="9245" y="558838"/>
                </a:lnTo>
                <a:lnTo>
                  <a:pt x="8420" y="560273"/>
                </a:lnTo>
                <a:lnTo>
                  <a:pt x="7150" y="561327"/>
                </a:lnTo>
                <a:lnTo>
                  <a:pt x="5600" y="561898"/>
                </a:lnTo>
                <a:close/>
              </a:path>
              <a:path w="792479" h="657225">
                <a:moveTo>
                  <a:pt x="5600" y="542848"/>
                </a:moveTo>
                <a:lnTo>
                  <a:pt x="3937" y="542848"/>
                </a:lnTo>
                <a:lnTo>
                  <a:pt x="2387" y="542277"/>
                </a:lnTo>
                <a:lnTo>
                  <a:pt x="1117" y="541223"/>
                </a:lnTo>
                <a:lnTo>
                  <a:pt x="292" y="539788"/>
                </a:lnTo>
                <a:lnTo>
                  <a:pt x="0" y="538162"/>
                </a:lnTo>
                <a:lnTo>
                  <a:pt x="292" y="536435"/>
                </a:lnTo>
                <a:lnTo>
                  <a:pt x="1117" y="535000"/>
                </a:lnTo>
                <a:lnTo>
                  <a:pt x="2387" y="533933"/>
                </a:lnTo>
                <a:lnTo>
                  <a:pt x="3937" y="533374"/>
                </a:lnTo>
                <a:lnTo>
                  <a:pt x="5600" y="533374"/>
                </a:lnTo>
                <a:lnTo>
                  <a:pt x="7150" y="533933"/>
                </a:lnTo>
                <a:lnTo>
                  <a:pt x="8420" y="535000"/>
                </a:lnTo>
                <a:lnTo>
                  <a:pt x="9245" y="536435"/>
                </a:lnTo>
                <a:lnTo>
                  <a:pt x="9525" y="538060"/>
                </a:lnTo>
                <a:lnTo>
                  <a:pt x="9245" y="539788"/>
                </a:lnTo>
                <a:lnTo>
                  <a:pt x="8420" y="541223"/>
                </a:lnTo>
                <a:lnTo>
                  <a:pt x="7150" y="542277"/>
                </a:lnTo>
                <a:lnTo>
                  <a:pt x="5600" y="542848"/>
                </a:lnTo>
                <a:close/>
              </a:path>
              <a:path w="792479" h="657225">
                <a:moveTo>
                  <a:pt x="5600" y="523798"/>
                </a:moveTo>
                <a:lnTo>
                  <a:pt x="3937" y="523798"/>
                </a:lnTo>
                <a:lnTo>
                  <a:pt x="2387" y="523227"/>
                </a:lnTo>
                <a:lnTo>
                  <a:pt x="1117" y="522173"/>
                </a:lnTo>
                <a:lnTo>
                  <a:pt x="292" y="520738"/>
                </a:lnTo>
                <a:lnTo>
                  <a:pt x="0" y="519112"/>
                </a:lnTo>
                <a:lnTo>
                  <a:pt x="292" y="517385"/>
                </a:lnTo>
                <a:lnTo>
                  <a:pt x="1117" y="515950"/>
                </a:lnTo>
                <a:lnTo>
                  <a:pt x="2387" y="514883"/>
                </a:lnTo>
                <a:lnTo>
                  <a:pt x="3937" y="514324"/>
                </a:lnTo>
                <a:lnTo>
                  <a:pt x="5600" y="514324"/>
                </a:lnTo>
                <a:lnTo>
                  <a:pt x="7150" y="514883"/>
                </a:lnTo>
                <a:lnTo>
                  <a:pt x="8420" y="515950"/>
                </a:lnTo>
                <a:lnTo>
                  <a:pt x="9245" y="517385"/>
                </a:lnTo>
                <a:lnTo>
                  <a:pt x="9525" y="519010"/>
                </a:lnTo>
                <a:lnTo>
                  <a:pt x="9245" y="520738"/>
                </a:lnTo>
                <a:lnTo>
                  <a:pt x="8420" y="522173"/>
                </a:lnTo>
                <a:lnTo>
                  <a:pt x="7150" y="523227"/>
                </a:lnTo>
                <a:lnTo>
                  <a:pt x="5600" y="523798"/>
                </a:lnTo>
                <a:close/>
              </a:path>
              <a:path w="792479" h="657225">
                <a:moveTo>
                  <a:pt x="5600" y="504748"/>
                </a:moveTo>
                <a:lnTo>
                  <a:pt x="3937" y="504748"/>
                </a:lnTo>
                <a:lnTo>
                  <a:pt x="2387" y="504177"/>
                </a:lnTo>
                <a:lnTo>
                  <a:pt x="1117" y="503123"/>
                </a:lnTo>
                <a:lnTo>
                  <a:pt x="292" y="501688"/>
                </a:lnTo>
                <a:lnTo>
                  <a:pt x="0" y="500062"/>
                </a:lnTo>
                <a:lnTo>
                  <a:pt x="292" y="498335"/>
                </a:lnTo>
                <a:lnTo>
                  <a:pt x="1117" y="496900"/>
                </a:lnTo>
                <a:lnTo>
                  <a:pt x="2387" y="495833"/>
                </a:lnTo>
                <a:lnTo>
                  <a:pt x="3937" y="495274"/>
                </a:lnTo>
                <a:lnTo>
                  <a:pt x="5600" y="495274"/>
                </a:lnTo>
                <a:lnTo>
                  <a:pt x="7150" y="495833"/>
                </a:lnTo>
                <a:lnTo>
                  <a:pt x="8420" y="496900"/>
                </a:lnTo>
                <a:lnTo>
                  <a:pt x="9245" y="498335"/>
                </a:lnTo>
                <a:lnTo>
                  <a:pt x="9525" y="499960"/>
                </a:lnTo>
                <a:lnTo>
                  <a:pt x="9245" y="501688"/>
                </a:lnTo>
                <a:lnTo>
                  <a:pt x="8420" y="503123"/>
                </a:lnTo>
                <a:lnTo>
                  <a:pt x="7150" y="504177"/>
                </a:lnTo>
                <a:lnTo>
                  <a:pt x="5600" y="504748"/>
                </a:lnTo>
                <a:close/>
              </a:path>
              <a:path w="792479" h="657225">
                <a:moveTo>
                  <a:pt x="5600" y="485698"/>
                </a:moveTo>
                <a:lnTo>
                  <a:pt x="3937" y="485698"/>
                </a:lnTo>
                <a:lnTo>
                  <a:pt x="2387" y="485127"/>
                </a:lnTo>
                <a:lnTo>
                  <a:pt x="1117" y="484073"/>
                </a:lnTo>
                <a:lnTo>
                  <a:pt x="292" y="482638"/>
                </a:lnTo>
                <a:lnTo>
                  <a:pt x="0" y="481012"/>
                </a:lnTo>
                <a:lnTo>
                  <a:pt x="292" y="479285"/>
                </a:lnTo>
                <a:lnTo>
                  <a:pt x="1117" y="477850"/>
                </a:lnTo>
                <a:lnTo>
                  <a:pt x="2387" y="476783"/>
                </a:lnTo>
                <a:lnTo>
                  <a:pt x="3937" y="476224"/>
                </a:lnTo>
                <a:lnTo>
                  <a:pt x="5600" y="476224"/>
                </a:lnTo>
                <a:lnTo>
                  <a:pt x="7150" y="476783"/>
                </a:lnTo>
                <a:lnTo>
                  <a:pt x="8420" y="477850"/>
                </a:lnTo>
                <a:lnTo>
                  <a:pt x="9245" y="479285"/>
                </a:lnTo>
                <a:lnTo>
                  <a:pt x="9525" y="480910"/>
                </a:lnTo>
                <a:lnTo>
                  <a:pt x="9245" y="482638"/>
                </a:lnTo>
                <a:lnTo>
                  <a:pt x="8420" y="484073"/>
                </a:lnTo>
                <a:lnTo>
                  <a:pt x="7150" y="485127"/>
                </a:lnTo>
                <a:lnTo>
                  <a:pt x="5600" y="485698"/>
                </a:lnTo>
                <a:close/>
              </a:path>
              <a:path w="792479" h="657225">
                <a:moveTo>
                  <a:pt x="5600" y="466648"/>
                </a:moveTo>
                <a:lnTo>
                  <a:pt x="3937" y="466648"/>
                </a:lnTo>
                <a:lnTo>
                  <a:pt x="2387" y="466077"/>
                </a:lnTo>
                <a:lnTo>
                  <a:pt x="1117" y="465023"/>
                </a:lnTo>
                <a:lnTo>
                  <a:pt x="292" y="463588"/>
                </a:lnTo>
                <a:lnTo>
                  <a:pt x="0" y="461962"/>
                </a:lnTo>
                <a:lnTo>
                  <a:pt x="292" y="460235"/>
                </a:lnTo>
                <a:lnTo>
                  <a:pt x="1117" y="458800"/>
                </a:lnTo>
                <a:lnTo>
                  <a:pt x="2387" y="457733"/>
                </a:lnTo>
                <a:lnTo>
                  <a:pt x="3937" y="457174"/>
                </a:lnTo>
                <a:lnTo>
                  <a:pt x="5600" y="457174"/>
                </a:lnTo>
                <a:lnTo>
                  <a:pt x="7150" y="457733"/>
                </a:lnTo>
                <a:lnTo>
                  <a:pt x="8420" y="458800"/>
                </a:lnTo>
                <a:lnTo>
                  <a:pt x="9245" y="460235"/>
                </a:lnTo>
                <a:lnTo>
                  <a:pt x="9525" y="461860"/>
                </a:lnTo>
                <a:lnTo>
                  <a:pt x="9245" y="463588"/>
                </a:lnTo>
                <a:lnTo>
                  <a:pt x="8420" y="465023"/>
                </a:lnTo>
                <a:lnTo>
                  <a:pt x="7150" y="466077"/>
                </a:lnTo>
                <a:lnTo>
                  <a:pt x="5600" y="466648"/>
                </a:lnTo>
                <a:close/>
              </a:path>
              <a:path w="792479" h="657225">
                <a:moveTo>
                  <a:pt x="5600" y="447598"/>
                </a:moveTo>
                <a:lnTo>
                  <a:pt x="3937" y="447598"/>
                </a:lnTo>
                <a:lnTo>
                  <a:pt x="2387" y="447027"/>
                </a:lnTo>
                <a:lnTo>
                  <a:pt x="1117" y="445973"/>
                </a:lnTo>
                <a:lnTo>
                  <a:pt x="292" y="444538"/>
                </a:lnTo>
                <a:lnTo>
                  <a:pt x="0" y="442912"/>
                </a:lnTo>
                <a:lnTo>
                  <a:pt x="292" y="441185"/>
                </a:lnTo>
                <a:lnTo>
                  <a:pt x="1117" y="439750"/>
                </a:lnTo>
                <a:lnTo>
                  <a:pt x="2387" y="438683"/>
                </a:lnTo>
                <a:lnTo>
                  <a:pt x="3937" y="438124"/>
                </a:lnTo>
                <a:lnTo>
                  <a:pt x="5600" y="438124"/>
                </a:lnTo>
                <a:lnTo>
                  <a:pt x="7150" y="438683"/>
                </a:lnTo>
                <a:lnTo>
                  <a:pt x="8420" y="439750"/>
                </a:lnTo>
                <a:lnTo>
                  <a:pt x="9245" y="441185"/>
                </a:lnTo>
                <a:lnTo>
                  <a:pt x="9525" y="442810"/>
                </a:lnTo>
                <a:lnTo>
                  <a:pt x="9245" y="444538"/>
                </a:lnTo>
                <a:lnTo>
                  <a:pt x="8420" y="445973"/>
                </a:lnTo>
                <a:lnTo>
                  <a:pt x="7150" y="447027"/>
                </a:lnTo>
                <a:lnTo>
                  <a:pt x="5600" y="447598"/>
                </a:lnTo>
                <a:close/>
              </a:path>
              <a:path w="792479" h="657225">
                <a:moveTo>
                  <a:pt x="5600" y="428548"/>
                </a:moveTo>
                <a:lnTo>
                  <a:pt x="3937" y="428548"/>
                </a:lnTo>
                <a:lnTo>
                  <a:pt x="2387" y="427977"/>
                </a:lnTo>
                <a:lnTo>
                  <a:pt x="1117" y="426923"/>
                </a:lnTo>
                <a:lnTo>
                  <a:pt x="292" y="425488"/>
                </a:lnTo>
                <a:lnTo>
                  <a:pt x="0" y="423862"/>
                </a:lnTo>
                <a:lnTo>
                  <a:pt x="292" y="422135"/>
                </a:lnTo>
                <a:lnTo>
                  <a:pt x="1117" y="420700"/>
                </a:lnTo>
                <a:lnTo>
                  <a:pt x="2387" y="419633"/>
                </a:lnTo>
                <a:lnTo>
                  <a:pt x="3937" y="419074"/>
                </a:lnTo>
                <a:lnTo>
                  <a:pt x="5600" y="419074"/>
                </a:lnTo>
                <a:lnTo>
                  <a:pt x="7150" y="419633"/>
                </a:lnTo>
                <a:lnTo>
                  <a:pt x="8420" y="420700"/>
                </a:lnTo>
                <a:lnTo>
                  <a:pt x="9245" y="422135"/>
                </a:lnTo>
                <a:lnTo>
                  <a:pt x="9525" y="423760"/>
                </a:lnTo>
                <a:lnTo>
                  <a:pt x="9245" y="425488"/>
                </a:lnTo>
                <a:lnTo>
                  <a:pt x="8420" y="426923"/>
                </a:lnTo>
                <a:lnTo>
                  <a:pt x="7150" y="427977"/>
                </a:lnTo>
                <a:lnTo>
                  <a:pt x="5600" y="428548"/>
                </a:lnTo>
                <a:close/>
              </a:path>
              <a:path w="792479" h="657225">
                <a:moveTo>
                  <a:pt x="5600" y="409498"/>
                </a:moveTo>
                <a:lnTo>
                  <a:pt x="3937" y="409498"/>
                </a:lnTo>
                <a:lnTo>
                  <a:pt x="2387" y="408927"/>
                </a:lnTo>
                <a:lnTo>
                  <a:pt x="1117" y="407873"/>
                </a:lnTo>
                <a:lnTo>
                  <a:pt x="292" y="406438"/>
                </a:lnTo>
                <a:lnTo>
                  <a:pt x="0" y="404812"/>
                </a:lnTo>
                <a:lnTo>
                  <a:pt x="292" y="403085"/>
                </a:lnTo>
                <a:lnTo>
                  <a:pt x="1117" y="401650"/>
                </a:lnTo>
                <a:lnTo>
                  <a:pt x="2387" y="400583"/>
                </a:lnTo>
                <a:lnTo>
                  <a:pt x="3937" y="400024"/>
                </a:lnTo>
                <a:lnTo>
                  <a:pt x="5600" y="400024"/>
                </a:lnTo>
                <a:lnTo>
                  <a:pt x="7150" y="400583"/>
                </a:lnTo>
                <a:lnTo>
                  <a:pt x="8420" y="401650"/>
                </a:lnTo>
                <a:lnTo>
                  <a:pt x="9245" y="403085"/>
                </a:lnTo>
                <a:lnTo>
                  <a:pt x="9525" y="404710"/>
                </a:lnTo>
                <a:lnTo>
                  <a:pt x="9245" y="406438"/>
                </a:lnTo>
                <a:lnTo>
                  <a:pt x="8420" y="407873"/>
                </a:lnTo>
                <a:lnTo>
                  <a:pt x="7150" y="408927"/>
                </a:lnTo>
                <a:lnTo>
                  <a:pt x="5600" y="409498"/>
                </a:lnTo>
                <a:close/>
              </a:path>
              <a:path w="792479" h="657225">
                <a:moveTo>
                  <a:pt x="5600" y="390448"/>
                </a:moveTo>
                <a:lnTo>
                  <a:pt x="3937" y="390448"/>
                </a:lnTo>
                <a:lnTo>
                  <a:pt x="2387" y="389877"/>
                </a:lnTo>
                <a:lnTo>
                  <a:pt x="1117" y="388823"/>
                </a:lnTo>
                <a:lnTo>
                  <a:pt x="292" y="387388"/>
                </a:lnTo>
                <a:lnTo>
                  <a:pt x="0" y="385762"/>
                </a:lnTo>
                <a:lnTo>
                  <a:pt x="292" y="384035"/>
                </a:lnTo>
                <a:lnTo>
                  <a:pt x="1117" y="382600"/>
                </a:lnTo>
                <a:lnTo>
                  <a:pt x="2387" y="381533"/>
                </a:lnTo>
                <a:lnTo>
                  <a:pt x="3937" y="380974"/>
                </a:lnTo>
                <a:lnTo>
                  <a:pt x="5600" y="380974"/>
                </a:lnTo>
                <a:lnTo>
                  <a:pt x="7150" y="381533"/>
                </a:lnTo>
                <a:lnTo>
                  <a:pt x="8420" y="382600"/>
                </a:lnTo>
                <a:lnTo>
                  <a:pt x="9245" y="384035"/>
                </a:lnTo>
                <a:lnTo>
                  <a:pt x="9525" y="385660"/>
                </a:lnTo>
                <a:lnTo>
                  <a:pt x="9245" y="387388"/>
                </a:lnTo>
                <a:lnTo>
                  <a:pt x="8420" y="388823"/>
                </a:lnTo>
                <a:lnTo>
                  <a:pt x="7150" y="389877"/>
                </a:lnTo>
                <a:lnTo>
                  <a:pt x="5600" y="390448"/>
                </a:lnTo>
                <a:close/>
              </a:path>
              <a:path w="792479" h="657225">
                <a:moveTo>
                  <a:pt x="5600" y="371398"/>
                </a:moveTo>
                <a:lnTo>
                  <a:pt x="3937" y="371398"/>
                </a:lnTo>
                <a:lnTo>
                  <a:pt x="2387" y="370827"/>
                </a:lnTo>
                <a:lnTo>
                  <a:pt x="1117" y="369773"/>
                </a:lnTo>
                <a:lnTo>
                  <a:pt x="292" y="368338"/>
                </a:lnTo>
                <a:lnTo>
                  <a:pt x="0" y="366712"/>
                </a:lnTo>
                <a:lnTo>
                  <a:pt x="292" y="364985"/>
                </a:lnTo>
                <a:lnTo>
                  <a:pt x="1117" y="363550"/>
                </a:lnTo>
                <a:lnTo>
                  <a:pt x="2387" y="362483"/>
                </a:lnTo>
                <a:lnTo>
                  <a:pt x="3937" y="361924"/>
                </a:lnTo>
                <a:lnTo>
                  <a:pt x="5600" y="361924"/>
                </a:lnTo>
                <a:lnTo>
                  <a:pt x="7150" y="362483"/>
                </a:lnTo>
                <a:lnTo>
                  <a:pt x="8420" y="363550"/>
                </a:lnTo>
                <a:lnTo>
                  <a:pt x="9245" y="364985"/>
                </a:lnTo>
                <a:lnTo>
                  <a:pt x="9525" y="366610"/>
                </a:lnTo>
                <a:lnTo>
                  <a:pt x="9245" y="368338"/>
                </a:lnTo>
                <a:lnTo>
                  <a:pt x="8420" y="369773"/>
                </a:lnTo>
                <a:lnTo>
                  <a:pt x="7150" y="370827"/>
                </a:lnTo>
                <a:lnTo>
                  <a:pt x="5600" y="371398"/>
                </a:lnTo>
                <a:close/>
              </a:path>
              <a:path w="792479" h="657225">
                <a:moveTo>
                  <a:pt x="5600" y="352348"/>
                </a:moveTo>
                <a:lnTo>
                  <a:pt x="3937" y="352348"/>
                </a:lnTo>
                <a:lnTo>
                  <a:pt x="2387" y="351777"/>
                </a:lnTo>
                <a:lnTo>
                  <a:pt x="1117" y="350723"/>
                </a:lnTo>
                <a:lnTo>
                  <a:pt x="292" y="349288"/>
                </a:lnTo>
                <a:lnTo>
                  <a:pt x="0" y="347662"/>
                </a:lnTo>
                <a:lnTo>
                  <a:pt x="292" y="345935"/>
                </a:lnTo>
                <a:lnTo>
                  <a:pt x="1117" y="344500"/>
                </a:lnTo>
                <a:lnTo>
                  <a:pt x="2387" y="343433"/>
                </a:lnTo>
                <a:lnTo>
                  <a:pt x="3937" y="342874"/>
                </a:lnTo>
                <a:lnTo>
                  <a:pt x="5600" y="342874"/>
                </a:lnTo>
                <a:lnTo>
                  <a:pt x="7150" y="343433"/>
                </a:lnTo>
                <a:lnTo>
                  <a:pt x="8420" y="344500"/>
                </a:lnTo>
                <a:lnTo>
                  <a:pt x="9245" y="345935"/>
                </a:lnTo>
                <a:lnTo>
                  <a:pt x="9525" y="347560"/>
                </a:lnTo>
                <a:lnTo>
                  <a:pt x="9245" y="349288"/>
                </a:lnTo>
                <a:lnTo>
                  <a:pt x="8420" y="350723"/>
                </a:lnTo>
                <a:lnTo>
                  <a:pt x="7150" y="351777"/>
                </a:lnTo>
                <a:lnTo>
                  <a:pt x="5600" y="352348"/>
                </a:lnTo>
                <a:close/>
              </a:path>
              <a:path w="792479" h="657225">
                <a:moveTo>
                  <a:pt x="5600" y="333298"/>
                </a:moveTo>
                <a:lnTo>
                  <a:pt x="3937" y="333298"/>
                </a:lnTo>
                <a:lnTo>
                  <a:pt x="2387" y="332727"/>
                </a:lnTo>
                <a:lnTo>
                  <a:pt x="1117" y="331673"/>
                </a:lnTo>
                <a:lnTo>
                  <a:pt x="292" y="330238"/>
                </a:lnTo>
                <a:lnTo>
                  <a:pt x="0" y="328612"/>
                </a:lnTo>
                <a:lnTo>
                  <a:pt x="292" y="326885"/>
                </a:lnTo>
                <a:lnTo>
                  <a:pt x="1117" y="325450"/>
                </a:lnTo>
                <a:lnTo>
                  <a:pt x="2387" y="324383"/>
                </a:lnTo>
                <a:lnTo>
                  <a:pt x="3937" y="323824"/>
                </a:lnTo>
                <a:lnTo>
                  <a:pt x="5600" y="323824"/>
                </a:lnTo>
                <a:lnTo>
                  <a:pt x="7150" y="324383"/>
                </a:lnTo>
                <a:lnTo>
                  <a:pt x="8420" y="325450"/>
                </a:lnTo>
                <a:lnTo>
                  <a:pt x="9245" y="326885"/>
                </a:lnTo>
                <a:lnTo>
                  <a:pt x="9525" y="328510"/>
                </a:lnTo>
                <a:lnTo>
                  <a:pt x="9245" y="330238"/>
                </a:lnTo>
                <a:lnTo>
                  <a:pt x="8420" y="331673"/>
                </a:lnTo>
                <a:lnTo>
                  <a:pt x="7150" y="332727"/>
                </a:lnTo>
                <a:lnTo>
                  <a:pt x="5600" y="333298"/>
                </a:lnTo>
                <a:close/>
              </a:path>
              <a:path w="792479" h="657225">
                <a:moveTo>
                  <a:pt x="5600" y="314248"/>
                </a:moveTo>
                <a:lnTo>
                  <a:pt x="3937" y="314248"/>
                </a:lnTo>
                <a:lnTo>
                  <a:pt x="2387" y="313677"/>
                </a:lnTo>
                <a:lnTo>
                  <a:pt x="1117" y="312623"/>
                </a:lnTo>
                <a:lnTo>
                  <a:pt x="292" y="311188"/>
                </a:lnTo>
                <a:lnTo>
                  <a:pt x="0" y="309562"/>
                </a:lnTo>
                <a:lnTo>
                  <a:pt x="292" y="307835"/>
                </a:lnTo>
                <a:lnTo>
                  <a:pt x="1117" y="306400"/>
                </a:lnTo>
                <a:lnTo>
                  <a:pt x="2387" y="305333"/>
                </a:lnTo>
                <a:lnTo>
                  <a:pt x="3937" y="304774"/>
                </a:lnTo>
                <a:lnTo>
                  <a:pt x="5600" y="304774"/>
                </a:lnTo>
                <a:lnTo>
                  <a:pt x="7150" y="305333"/>
                </a:lnTo>
                <a:lnTo>
                  <a:pt x="8420" y="306400"/>
                </a:lnTo>
                <a:lnTo>
                  <a:pt x="9245" y="307835"/>
                </a:lnTo>
                <a:lnTo>
                  <a:pt x="9525" y="309460"/>
                </a:lnTo>
                <a:lnTo>
                  <a:pt x="9245" y="311188"/>
                </a:lnTo>
                <a:lnTo>
                  <a:pt x="8420" y="312623"/>
                </a:lnTo>
                <a:lnTo>
                  <a:pt x="7150" y="313677"/>
                </a:lnTo>
                <a:lnTo>
                  <a:pt x="5600" y="314248"/>
                </a:lnTo>
                <a:close/>
              </a:path>
              <a:path w="792479" h="657225">
                <a:moveTo>
                  <a:pt x="5600" y="295198"/>
                </a:moveTo>
                <a:lnTo>
                  <a:pt x="3937" y="295198"/>
                </a:lnTo>
                <a:lnTo>
                  <a:pt x="2387" y="294627"/>
                </a:lnTo>
                <a:lnTo>
                  <a:pt x="1117" y="293573"/>
                </a:lnTo>
                <a:lnTo>
                  <a:pt x="292" y="292138"/>
                </a:lnTo>
                <a:lnTo>
                  <a:pt x="0" y="290512"/>
                </a:lnTo>
                <a:lnTo>
                  <a:pt x="292" y="288785"/>
                </a:lnTo>
                <a:lnTo>
                  <a:pt x="1117" y="287350"/>
                </a:lnTo>
                <a:lnTo>
                  <a:pt x="2387" y="286283"/>
                </a:lnTo>
                <a:lnTo>
                  <a:pt x="3937" y="285724"/>
                </a:lnTo>
                <a:lnTo>
                  <a:pt x="5600" y="285724"/>
                </a:lnTo>
                <a:lnTo>
                  <a:pt x="7150" y="286283"/>
                </a:lnTo>
                <a:lnTo>
                  <a:pt x="8420" y="287350"/>
                </a:lnTo>
                <a:lnTo>
                  <a:pt x="9245" y="288785"/>
                </a:lnTo>
                <a:lnTo>
                  <a:pt x="9525" y="290410"/>
                </a:lnTo>
                <a:lnTo>
                  <a:pt x="9245" y="292138"/>
                </a:lnTo>
                <a:lnTo>
                  <a:pt x="8420" y="293573"/>
                </a:lnTo>
                <a:lnTo>
                  <a:pt x="7150" y="294627"/>
                </a:lnTo>
                <a:lnTo>
                  <a:pt x="5600" y="295198"/>
                </a:lnTo>
                <a:close/>
              </a:path>
              <a:path w="792479" h="657225">
                <a:moveTo>
                  <a:pt x="5600" y="276148"/>
                </a:moveTo>
                <a:lnTo>
                  <a:pt x="3937" y="276148"/>
                </a:lnTo>
                <a:lnTo>
                  <a:pt x="2387" y="275577"/>
                </a:lnTo>
                <a:lnTo>
                  <a:pt x="1117" y="274523"/>
                </a:lnTo>
                <a:lnTo>
                  <a:pt x="292" y="273088"/>
                </a:lnTo>
                <a:lnTo>
                  <a:pt x="0" y="271462"/>
                </a:lnTo>
                <a:lnTo>
                  <a:pt x="292" y="269735"/>
                </a:lnTo>
                <a:lnTo>
                  <a:pt x="1117" y="268300"/>
                </a:lnTo>
                <a:lnTo>
                  <a:pt x="2387" y="267233"/>
                </a:lnTo>
                <a:lnTo>
                  <a:pt x="3937" y="266674"/>
                </a:lnTo>
                <a:lnTo>
                  <a:pt x="5600" y="266674"/>
                </a:lnTo>
                <a:lnTo>
                  <a:pt x="7150" y="267233"/>
                </a:lnTo>
                <a:lnTo>
                  <a:pt x="8420" y="268300"/>
                </a:lnTo>
                <a:lnTo>
                  <a:pt x="9245" y="269735"/>
                </a:lnTo>
                <a:lnTo>
                  <a:pt x="9525" y="271360"/>
                </a:lnTo>
                <a:lnTo>
                  <a:pt x="9245" y="273088"/>
                </a:lnTo>
                <a:lnTo>
                  <a:pt x="8420" y="274523"/>
                </a:lnTo>
                <a:lnTo>
                  <a:pt x="7150" y="275577"/>
                </a:lnTo>
                <a:lnTo>
                  <a:pt x="5600" y="276148"/>
                </a:lnTo>
                <a:close/>
              </a:path>
              <a:path w="792479" h="657225">
                <a:moveTo>
                  <a:pt x="5600" y="257098"/>
                </a:moveTo>
                <a:lnTo>
                  <a:pt x="3937" y="257098"/>
                </a:lnTo>
                <a:lnTo>
                  <a:pt x="2387" y="256527"/>
                </a:lnTo>
                <a:lnTo>
                  <a:pt x="1117" y="255473"/>
                </a:lnTo>
                <a:lnTo>
                  <a:pt x="292" y="254038"/>
                </a:lnTo>
                <a:lnTo>
                  <a:pt x="0" y="252412"/>
                </a:lnTo>
                <a:lnTo>
                  <a:pt x="292" y="250685"/>
                </a:lnTo>
                <a:lnTo>
                  <a:pt x="1117" y="249250"/>
                </a:lnTo>
                <a:lnTo>
                  <a:pt x="2387" y="248183"/>
                </a:lnTo>
                <a:lnTo>
                  <a:pt x="3937" y="247624"/>
                </a:lnTo>
                <a:lnTo>
                  <a:pt x="5600" y="247624"/>
                </a:lnTo>
                <a:lnTo>
                  <a:pt x="7150" y="248183"/>
                </a:lnTo>
                <a:lnTo>
                  <a:pt x="8420" y="249250"/>
                </a:lnTo>
                <a:lnTo>
                  <a:pt x="9245" y="250685"/>
                </a:lnTo>
                <a:lnTo>
                  <a:pt x="9525" y="252310"/>
                </a:lnTo>
                <a:lnTo>
                  <a:pt x="9245" y="254038"/>
                </a:lnTo>
                <a:lnTo>
                  <a:pt x="8420" y="255473"/>
                </a:lnTo>
                <a:lnTo>
                  <a:pt x="7150" y="256527"/>
                </a:lnTo>
                <a:lnTo>
                  <a:pt x="5600" y="257098"/>
                </a:lnTo>
                <a:close/>
              </a:path>
              <a:path w="792479" h="657225">
                <a:moveTo>
                  <a:pt x="5600" y="238048"/>
                </a:moveTo>
                <a:lnTo>
                  <a:pt x="3937" y="238048"/>
                </a:lnTo>
                <a:lnTo>
                  <a:pt x="2387" y="237477"/>
                </a:lnTo>
                <a:lnTo>
                  <a:pt x="1117" y="236423"/>
                </a:lnTo>
                <a:lnTo>
                  <a:pt x="292" y="234988"/>
                </a:lnTo>
                <a:lnTo>
                  <a:pt x="0" y="233362"/>
                </a:lnTo>
                <a:lnTo>
                  <a:pt x="292" y="231635"/>
                </a:lnTo>
                <a:lnTo>
                  <a:pt x="1117" y="230200"/>
                </a:lnTo>
                <a:lnTo>
                  <a:pt x="2387" y="229133"/>
                </a:lnTo>
                <a:lnTo>
                  <a:pt x="3937" y="228574"/>
                </a:lnTo>
                <a:lnTo>
                  <a:pt x="5600" y="228574"/>
                </a:lnTo>
                <a:lnTo>
                  <a:pt x="7150" y="229133"/>
                </a:lnTo>
                <a:lnTo>
                  <a:pt x="8420" y="230200"/>
                </a:lnTo>
                <a:lnTo>
                  <a:pt x="9245" y="231635"/>
                </a:lnTo>
                <a:lnTo>
                  <a:pt x="9525" y="233260"/>
                </a:lnTo>
                <a:lnTo>
                  <a:pt x="9245" y="234988"/>
                </a:lnTo>
                <a:lnTo>
                  <a:pt x="8420" y="236423"/>
                </a:lnTo>
                <a:lnTo>
                  <a:pt x="7150" y="237477"/>
                </a:lnTo>
                <a:lnTo>
                  <a:pt x="5600" y="238048"/>
                </a:lnTo>
                <a:close/>
              </a:path>
              <a:path w="792479" h="657225">
                <a:moveTo>
                  <a:pt x="5600" y="218998"/>
                </a:moveTo>
                <a:lnTo>
                  <a:pt x="3937" y="218998"/>
                </a:lnTo>
                <a:lnTo>
                  <a:pt x="2387" y="218427"/>
                </a:lnTo>
                <a:lnTo>
                  <a:pt x="1117" y="217373"/>
                </a:lnTo>
                <a:lnTo>
                  <a:pt x="292" y="215938"/>
                </a:lnTo>
                <a:lnTo>
                  <a:pt x="0" y="214312"/>
                </a:lnTo>
                <a:lnTo>
                  <a:pt x="292" y="212585"/>
                </a:lnTo>
                <a:lnTo>
                  <a:pt x="1117" y="211150"/>
                </a:lnTo>
                <a:lnTo>
                  <a:pt x="2387" y="210083"/>
                </a:lnTo>
                <a:lnTo>
                  <a:pt x="3937" y="209524"/>
                </a:lnTo>
                <a:lnTo>
                  <a:pt x="5600" y="209524"/>
                </a:lnTo>
                <a:lnTo>
                  <a:pt x="7150" y="210083"/>
                </a:lnTo>
                <a:lnTo>
                  <a:pt x="8420" y="211150"/>
                </a:lnTo>
                <a:lnTo>
                  <a:pt x="9245" y="212585"/>
                </a:lnTo>
                <a:lnTo>
                  <a:pt x="9525" y="214210"/>
                </a:lnTo>
                <a:lnTo>
                  <a:pt x="9245" y="215938"/>
                </a:lnTo>
                <a:lnTo>
                  <a:pt x="8420" y="217373"/>
                </a:lnTo>
                <a:lnTo>
                  <a:pt x="7150" y="218427"/>
                </a:lnTo>
                <a:lnTo>
                  <a:pt x="5600" y="218998"/>
                </a:lnTo>
                <a:close/>
              </a:path>
              <a:path w="792479" h="657225">
                <a:moveTo>
                  <a:pt x="5600" y="199948"/>
                </a:moveTo>
                <a:lnTo>
                  <a:pt x="3937" y="199948"/>
                </a:lnTo>
                <a:lnTo>
                  <a:pt x="2387" y="199377"/>
                </a:lnTo>
                <a:lnTo>
                  <a:pt x="1117" y="198323"/>
                </a:lnTo>
                <a:lnTo>
                  <a:pt x="292" y="196888"/>
                </a:lnTo>
                <a:lnTo>
                  <a:pt x="0" y="195262"/>
                </a:lnTo>
                <a:lnTo>
                  <a:pt x="292" y="193535"/>
                </a:lnTo>
                <a:lnTo>
                  <a:pt x="1117" y="192100"/>
                </a:lnTo>
                <a:lnTo>
                  <a:pt x="2387" y="191033"/>
                </a:lnTo>
                <a:lnTo>
                  <a:pt x="3937" y="190474"/>
                </a:lnTo>
                <a:lnTo>
                  <a:pt x="5600" y="190474"/>
                </a:lnTo>
                <a:lnTo>
                  <a:pt x="7150" y="191033"/>
                </a:lnTo>
                <a:lnTo>
                  <a:pt x="8420" y="192100"/>
                </a:lnTo>
                <a:lnTo>
                  <a:pt x="9245" y="193535"/>
                </a:lnTo>
                <a:lnTo>
                  <a:pt x="9525" y="195160"/>
                </a:lnTo>
                <a:lnTo>
                  <a:pt x="9245" y="196888"/>
                </a:lnTo>
                <a:lnTo>
                  <a:pt x="8420" y="198323"/>
                </a:lnTo>
                <a:lnTo>
                  <a:pt x="7150" y="199377"/>
                </a:lnTo>
                <a:lnTo>
                  <a:pt x="5600" y="199948"/>
                </a:lnTo>
                <a:close/>
              </a:path>
              <a:path w="792479" h="657225">
                <a:moveTo>
                  <a:pt x="5600" y="180898"/>
                </a:moveTo>
                <a:lnTo>
                  <a:pt x="3937" y="180898"/>
                </a:lnTo>
                <a:lnTo>
                  <a:pt x="2387" y="180327"/>
                </a:lnTo>
                <a:lnTo>
                  <a:pt x="1117" y="179273"/>
                </a:lnTo>
                <a:lnTo>
                  <a:pt x="292" y="177838"/>
                </a:lnTo>
                <a:lnTo>
                  <a:pt x="0" y="176212"/>
                </a:lnTo>
                <a:lnTo>
                  <a:pt x="292" y="174485"/>
                </a:lnTo>
                <a:lnTo>
                  <a:pt x="1117" y="173050"/>
                </a:lnTo>
                <a:lnTo>
                  <a:pt x="2387" y="171983"/>
                </a:lnTo>
                <a:lnTo>
                  <a:pt x="3937" y="171424"/>
                </a:lnTo>
                <a:lnTo>
                  <a:pt x="5600" y="171424"/>
                </a:lnTo>
                <a:lnTo>
                  <a:pt x="7150" y="171983"/>
                </a:lnTo>
                <a:lnTo>
                  <a:pt x="8420" y="173050"/>
                </a:lnTo>
                <a:lnTo>
                  <a:pt x="9245" y="174485"/>
                </a:lnTo>
                <a:lnTo>
                  <a:pt x="9525" y="176110"/>
                </a:lnTo>
                <a:lnTo>
                  <a:pt x="9245" y="177838"/>
                </a:lnTo>
                <a:lnTo>
                  <a:pt x="8420" y="179273"/>
                </a:lnTo>
                <a:lnTo>
                  <a:pt x="7150" y="180327"/>
                </a:lnTo>
                <a:lnTo>
                  <a:pt x="5600" y="180898"/>
                </a:lnTo>
                <a:close/>
              </a:path>
              <a:path w="792479" h="657225">
                <a:moveTo>
                  <a:pt x="5600" y="161848"/>
                </a:moveTo>
                <a:lnTo>
                  <a:pt x="3937" y="161848"/>
                </a:lnTo>
                <a:lnTo>
                  <a:pt x="2387" y="161277"/>
                </a:lnTo>
                <a:lnTo>
                  <a:pt x="1117" y="160223"/>
                </a:lnTo>
                <a:lnTo>
                  <a:pt x="292" y="158788"/>
                </a:lnTo>
                <a:lnTo>
                  <a:pt x="0" y="157162"/>
                </a:lnTo>
                <a:lnTo>
                  <a:pt x="292" y="155435"/>
                </a:lnTo>
                <a:lnTo>
                  <a:pt x="1117" y="154000"/>
                </a:lnTo>
                <a:lnTo>
                  <a:pt x="2387" y="152933"/>
                </a:lnTo>
                <a:lnTo>
                  <a:pt x="3937" y="152374"/>
                </a:lnTo>
                <a:lnTo>
                  <a:pt x="5600" y="152374"/>
                </a:lnTo>
                <a:lnTo>
                  <a:pt x="7150" y="152933"/>
                </a:lnTo>
                <a:lnTo>
                  <a:pt x="8420" y="154000"/>
                </a:lnTo>
                <a:lnTo>
                  <a:pt x="9245" y="155435"/>
                </a:lnTo>
                <a:lnTo>
                  <a:pt x="9525" y="157060"/>
                </a:lnTo>
                <a:lnTo>
                  <a:pt x="9245" y="158788"/>
                </a:lnTo>
                <a:lnTo>
                  <a:pt x="8420" y="160223"/>
                </a:lnTo>
                <a:lnTo>
                  <a:pt x="7150" y="161277"/>
                </a:lnTo>
                <a:lnTo>
                  <a:pt x="5600" y="161848"/>
                </a:lnTo>
                <a:close/>
              </a:path>
              <a:path w="792479" h="657225">
                <a:moveTo>
                  <a:pt x="5600" y="142798"/>
                </a:moveTo>
                <a:lnTo>
                  <a:pt x="3937" y="142798"/>
                </a:lnTo>
                <a:lnTo>
                  <a:pt x="2387" y="142227"/>
                </a:lnTo>
                <a:lnTo>
                  <a:pt x="1117" y="141173"/>
                </a:lnTo>
                <a:lnTo>
                  <a:pt x="292" y="139738"/>
                </a:lnTo>
                <a:lnTo>
                  <a:pt x="0" y="138112"/>
                </a:lnTo>
                <a:lnTo>
                  <a:pt x="292" y="136385"/>
                </a:lnTo>
                <a:lnTo>
                  <a:pt x="1117" y="134950"/>
                </a:lnTo>
                <a:lnTo>
                  <a:pt x="2387" y="133883"/>
                </a:lnTo>
                <a:lnTo>
                  <a:pt x="3937" y="133324"/>
                </a:lnTo>
                <a:lnTo>
                  <a:pt x="5600" y="133324"/>
                </a:lnTo>
                <a:lnTo>
                  <a:pt x="7150" y="133883"/>
                </a:lnTo>
                <a:lnTo>
                  <a:pt x="8420" y="134950"/>
                </a:lnTo>
                <a:lnTo>
                  <a:pt x="9245" y="136385"/>
                </a:lnTo>
                <a:lnTo>
                  <a:pt x="9525" y="138010"/>
                </a:lnTo>
                <a:lnTo>
                  <a:pt x="9245" y="139738"/>
                </a:lnTo>
                <a:lnTo>
                  <a:pt x="8420" y="141173"/>
                </a:lnTo>
                <a:lnTo>
                  <a:pt x="7150" y="142227"/>
                </a:lnTo>
                <a:lnTo>
                  <a:pt x="5600" y="142798"/>
                </a:lnTo>
                <a:close/>
              </a:path>
              <a:path w="792479" h="657225">
                <a:moveTo>
                  <a:pt x="5600" y="123748"/>
                </a:moveTo>
                <a:lnTo>
                  <a:pt x="3937" y="123748"/>
                </a:lnTo>
                <a:lnTo>
                  <a:pt x="2387" y="123177"/>
                </a:lnTo>
                <a:lnTo>
                  <a:pt x="1117" y="122123"/>
                </a:lnTo>
                <a:lnTo>
                  <a:pt x="292" y="120688"/>
                </a:lnTo>
                <a:lnTo>
                  <a:pt x="0" y="119062"/>
                </a:lnTo>
                <a:lnTo>
                  <a:pt x="292" y="117335"/>
                </a:lnTo>
                <a:lnTo>
                  <a:pt x="1117" y="115900"/>
                </a:lnTo>
                <a:lnTo>
                  <a:pt x="2387" y="114833"/>
                </a:lnTo>
                <a:lnTo>
                  <a:pt x="3937" y="114274"/>
                </a:lnTo>
                <a:lnTo>
                  <a:pt x="5600" y="114274"/>
                </a:lnTo>
                <a:lnTo>
                  <a:pt x="7150" y="114833"/>
                </a:lnTo>
                <a:lnTo>
                  <a:pt x="8420" y="115900"/>
                </a:lnTo>
                <a:lnTo>
                  <a:pt x="9245" y="117335"/>
                </a:lnTo>
                <a:lnTo>
                  <a:pt x="9525" y="118960"/>
                </a:lnTo>
                <a:lnTo>
                  <a:pt x="9245" y="120688"/>
                </a:lnTo>
                <a:lnTo>
                  <a:pt x="8420" y="122123"/>
                </a:lnTo>
                <a:lnTo>
                  <a:pt x="7150" y="123177"/>
                </a:lnTo>
                <a:lnTo>
                  <a:pt x="5600" y="123748"/>
                </a:lnTo>
                <a:close/>
              </a:path>
              <a:path w="792479" h="657225">
                <a:moveTo>
                  <a:pt x="5600" y="104698"/>
                </a:moveTo>
                <a:lnTo>
                  <a:pt x="3937" y="104698"/>
                </a:lnTo>
                <a:lnTo>
                  <a:pt x="2387" y="104127"/>
                </a:lnTo>
                <a:lnTo>
                  <a:pt x="1117" y="103073"/>
                </a:lnTo>
                <a:lnTo>
                  <a:pt x="292" y="101638"/>
                </a:lnTo>
                <a:lnTo>
                  <a:pt x="0" y="100012"/>
                </a:lnTo>
                <a:lnTo>
                  <a:pt x="292" y="98285"/>
                </a:lnTo>
                <a:lnTo>
                  <a:pt x="1117" y="96850"/>
                </a:lnTo>
                <a:lnTo>
                  <a:pt x="2387" y="95783"/>
                </a:lnTo>
                <a:lnTo>
                  <a:pt x="3937" y="95224"/>
                </a:lnTo>
                <a:lnTo>
                  <a:pt x="5600" y="95224"/>
                </a:lnTo>
                <a:lnTo>
                  <a:pt x="7150" y="95783"/>
                </a:lnTo>
                <a:lnTo>
                  <a:pt x="8420" y="96850"/>
                </a:lnTo>
                <a:lnTo>
                  <a:pt x="9245" y="98285"/>
                </a:lnTo>
                <a:lnTo>
                  <a:pt x="9525" y="99910"/>
                </a:lnTo>
                <a:lnTo>
                  <a:pt x="9245" y="101638"/>
                </a:lnTo>
                <a:lnTo>
                  <a:pt x="8420" y="103073"/>
                </a:lnTo>
                <a:lnTo>
                  <a:pt x="7150" y="104127"/>
                </a:lnTo>
                <a:lnTo>
                  <a:pt x="5600" y="104698"/>
                </a:lnTo>
                <a:close/>
              </a:path>
              <a:path w="792479" h="657225">
                <a:moveTo>
                  <a:pt x="5600" y="85648"/>
                </a:moveTo>
                <a:lnTo>
                  <a:pt x="3937" y="85648"/>
                </a:lnTo>
                <a:lnTo>
                  <a:pt x="2387" y="85077"/>
                </a:lnTo>
                <a:lnTo>
                  <a:pt x="1117" y="84023"/>
                </a:lnTo>
                <a:lnTo>
                  <a:pt x="292" y="82588"/>
                </a:lnTo>
                <a:lnTo>
                  <a:pt x="0" y="80962"/>
                </a:lnTo>
                <a:lnTo>
                  <a:pt x="292" y="79235"/>
                </a:lnTo>
                <a:lnTo>
                  <a:pt x="1117" y="77800"/>
                </a:lnTo>
                <a:lnTo>
                  <a:pt x="2387" y="76733"/>
                </a:lnTo>
                <a:lnTo>
                  <a:pt x="3937" y="76174"/>
                </a:lnTo>
                <a:lnTo>
                  <a:pt x="5600" y="76174"/>
                </a:lnTo>
                <a:lnTo>
                  <a:pt x="7150" y="76733"/>
                </a:lnTo>
                <a:lnTo>
                  <a:pt x="8420" y="77800"/>
                </a:lnTo>
                <a:lnTo>
                  <a:pt x="9245" y="79235"/>
                </a:lnTo>
                <a:lnTo>
                  <a:pt x="9525" y="80860"/>
                </a:lnTo>
                <a:lnTo>
                  <a:pt x="9245" y="82588"/>
                </a:lnTo>
                <a:lnTo>
                  <a:pt x="8420" y="84023"/>
                </a:lnTo>
                <a:lnTo>
                  <a:pt x="7150" y="85077"/>
                </a:lnTo>
                <a:lnTo>
                  <a:pt x="5600" y="85648"/>
                </a:lnTo>
                <a:close/>
              </a:path>
              <a:path w="792479" h="657225">
                <a:moveTo>
                  <a:pt x="5600" y="66598"/>
                </a:moveTo>
                <a:lnTo>
                  <a:pt x="3937" y="66598"/>
                </a:lnTo>
                <a:lnTo>
                  <a:pt x="2387" y="66027"/>
                </a:lnTo>
                <a:lnTo>
                  <a:pt x="1117" y="64973"/>
                </a:lnTo>
                <a:lnTo>
                  <a:pt x="292" y="63538"/>
                </a:lnTo>
                <a:lnTo>
                  <a:pt x="0" y="61912"/>
                </a:lnTo>
                <a:lnTo>
                  <a:pt x="292" y="60185"/>
                </a:lnTo>
                <a:lnTo>
                  <a:pt x="1117" y="58750"/>
                </a:lnTo>
                <a:lnTo>
                  <a:pt x="2387" y="57683"/>
                </a:lnTo>
                <a:lnTo>
                  <a:pt x="3937" y="57124"/>
                </a:lnTo>
                <a:lnTo>
                  <a:pt x="5600" y="57124"/>
                </a:lnTo>
                <a:lnTo>
                  <a:pt x="7150" y="57683"/>
                </a:lnTo>
                <a:lnTo>
                  <a:pt x="8420" y="58750"/>
                </a:lnTo>
                <a:lnTo>
                  <a:pt x="9245" y="60185"/>
                </a:lnTo>
                <a:lnTo>
                  <a:pt x="9525" y="61810"/>
                </a:lnTo>
                <a:lnTo>
                  <a:pt x="9245" y="63538"/>
                </a:lnTo>
                <a:lnTo>
                  <a:pt x="8420" y="64973"/>
                </a:lnTo>
                <a:lnTo>
                  <a:pt x="7150" y="66027"/>
                </a:lnTo>
                <a:lnTo>
                  <a:pt x="5600" y="66598"/>
                </a:lnTo>
                <a:close/>
              </a:path>
              <a:path w="792479" h="657225">
                <a:moveTo>
                  <a:pt x="5600" y="47548"/>
                </a:moveTo>
                <a:lnTo>
                  <a:pt x="3937" y="47548"/>
                </a:lnTo>
                <a:lnTo>
                  <a:pt x="2387" y="46977"/>
                </a:lnTo>
                <a:lnTo>
                  <a:pt x="1117" y="45923"/>
                </a:lnTo>
                <a:lnTo>
                  <a:pt x="292" y="44488"/>
                </a:lnTo>
                <a:lnTo>
                  <a:pt x="0" y="42862"/>
                </a:lnTo>
                <a:lnTo>
                  <a:pt x="292" y="41135"/>
                </a:lnTo>
                <a:lnTo>
                  <a:pt x="1117" y="39700"/>
                </a:lnTo>
                <a:lnTo>
                  <a:pt x="2387" y="38633"/>
                </a:lnTo>
                <a:lnTo>
                  <a:pt x="3937" y="38074"/>
                </a:lnTo>
                <a:lnTo>
                  <a:pt x="5600" y="38074"/>
                </a:lnTo>
                <a:lnTo>
                  <a:pt x="7150" y="38633"/>
                </a:lnTo>
                <a:lnTo>
                  <a:pt x="8420" y="39700"/>
                </a:lnTo>
                <a:lnTo>
                  <a:pt x="9245" y="41135"/>
                </a:lnTo>
                <a:lnTo>
                  <a:pt x="9525" y="42760"/>
                </a:lnTo>
                <a:lnTo>
                  <a:pt x="9245" y="44488"/>
                </a:lnTo>
                <a:lnTo>
                  <a:pt x="8420" y="45923"/>
                </a:lnTo>
                <a:lnTo>
                  <a:pt x="7150" y="46977"/>
                </a:lnTo>
                <a:lnTo>
                  <a:pt x="5600" y="47548"/>
                </a:lnTo>
                <a:close/>
              </a:path>
              <a:path w="792479" h="657225">
                <a:moveTo>
                  <a:pt x="5600" y="28498"/>
                </a:moveTo>
                <a:lnTo>
                  <a:pt x="3937" y="28498"/>
                </a:lnTo>
                <a:lnTo>
                  <a:pt x="2387" y="27927"/>
                </a:lnTo>
                <a:lnTo>
                  <a:pt x="1117" y="26873"/>
                </a:lnTo>
                <a:lnTo>
                  <a:pt x="292" y="25438"/>
                </a:lnTo>
                <a:lnTo>
                  <a:pt x="0" y="23812"/>
                </a:lnTo>
                <a:lnTo>
                  <a:pt x="292" y="22085"/>
                </a:lnTo>
                <a:lnTo>
                  <a:pt x="1117" y="20650"/>
                </a:lnTo>
                <a:lnTo>
                  <a:pt x="2387" y="19583"/>
                </a:lnTo>
                <a:lnTo>
                  <a:pt x="3937" y="19024"/>
                </a:lnTo>
                <a:lnTo>
                  <a:pt x="5600" y="19024"/>
                </a:lnTo>
                <a:lnTo>
                  <a:pt x="7150" y="19583"/>
                </a:lnTo>
                <a:lnTo>
                  <a:pt x="8420" y="20650"/>
                </a:lnTo>
                <a:lnTo>
                  <a:pt x="9245" y="22085"/>
                </a:lnTo>
                <a:lnTo>
                  <a:pt x="9525" y="23710"/>
                </a:lnTo>
                <a:lnTo>
                  <a:pt x="9245" y="25438"/>
                </a:lnTo>
                <a:lnTo>
                  <a:pt x="8420" y="26873"/>
                </a:lnTo>
                <a:lnTo>
                  <a:pt x="7150" y="27927"/>
                </a:lnTo>
                <a:lnTo>
                  <a:pt x="5600" y="28498"/>
                </a:lnTo>
                <a:close/>
              </a:path>
              <a:path w="792479" h="657225">
                <a:moveTo>
                  <a:pt x="4864" y="9525"/>
                </a:moveTo>
                <a:lnTo>
                  <a:pt x="3136" y="9232"/>
                </a:lnTo>
                <a:lnTo>
                  <a:pt x="1701" y="8407"/>
                </a:lnTo>
                <a:lnTo>
                  <a:pt x="647" y="7137"/>
                </a:lnTo>
                <a:lnTo>
                  <a:pt x="76" y="5587"/>
                </a:lnTo>
                <a:lnTo>
                  <a:pt x="76" y="3924"/>
                </a:lnTo>
                <a:lnTo>
                  <a:pt x="647" y="2374"/>
                </a:lnTo>
                <a:lnTo>
                  <a:pt x="1701" y="1104"/>
                </a:lnTo>
                <a:lnTo>
                  <a:pt x="3136" y="279"/>
                </a:lnTo>
                <a:lnTo>
                  <a:pt x="4762" y="0"/>
                </a:lnTo>
                <a:lnTo>
                  <a:pt x="6489" y="279"/>
                </a:lnTo>
                <a:lnTo>
                  <a:pt x="7924" y="1104"/>
                </a:lnTo>
                <a:lnTo>
                  <a:pt x="8991" y="2374"/>
                </a:lnTo>
                <a:lnTo>
                  <a:pt x="9550" y="3924"/>
                </a:lnTo>
                <a:lnTo>
                  <a:pt x="9550" y="5587"/>
                </a:lnTo>
                <a:lnTo>
                  <a:pt x="8991" y="7137"/>
                </a:lnTo>
                <a:lnTo>
                  <a:pt x="7924" y="8407"/>
                </a:lnTo>
                <a:lnTo>
                  <a:pt x="6489" y="9232"/>
                </a:lnTo>
                <a:lnTo>
                  <a:pt x="4864" y="9525"/>
                </a:lnTo>
                <a:close/>
              </a:path>
              <a:path w="792479" h="657225">
                <a:moveTo>
                  <a:pt x="23914" y="9525"/>
                </a:moveTo>
                <a:lnTo>
                  <a:pt x="22186" y="9232"/>
                </a:lnTo>
                <a:lnTo>
                  <a:pt x="20751" y="8407"/>
                </a:lnTo>
                <a:lnTo>
                  <a:pt x="19697" y="7137"/>
                </a:lnTo>
                <a:lnTo>
                  <a:pt x="19126" y="5587"/>
                </a:lnTo>
                <a:lnTo>
                  <a:pt x="19126" y="3924"/>
                </a:lnTo>
                <a:lnTo>
                  <a:pt x="19697" y="2374"/>
                </a:lnTo>
                <a:lnTo>
                  <a:pt x="20751" y="1104"/>
                </a:lnTo>
                <a:lnTo>
                  <a:pt x="22186" y="279"/>
                </a:lnTo>
                <a:lnTo>
                  <a:pt x="23812" y="0"/>
                </a:lnTo>
                <a:lnTo>
                  <a:pt x="25539" y="279"/>
                </a:lnTo>
                <a:lnTo>
                  <a:pt x="26974" y="1104"/>
                </a:lnTo>
                <a:lnTo>
                  <a:pt x="28041" y="2374"/>
                </a:lnTo>
                <a:lnTo>
                  <a:pt x="28600" y="3924"/>
                </a:lnTo>
                <a:lnTo>
                  <a:pt x="28600" y="5587"/>
                </a:lnTo>
                <a:lnTo>
                  <a:pt x="28041" y="7137"/>
                </a:lnTo>
                <a:lnTo>
                  <a:pt x="26974" y="8407"/>
                </a:lnTo>
                <a:lnTo>
                  <a:pt x="25539" y="9232"/>
                </a:lnTo>
                <a:lnTo>
                  <a:pt x="23914" y="9525"/>
                </a:lnTo>
                <a:close/>
              </a:path>
              <a:path w="792479" h="657225">
                <a:moveTo>
                  <a:pt x="42964" y="9525"/>
                </a:moveTo>
                <a:lnTo>
                  <a:pt x="41236" y="9232"/>
                </a:lnTo>
                <a:lnTo>
                  <a:pt x="39801" y="8407"/>
                </a:lnTo>
                <a:lnTo>
                  <a:pt x="38747" y="7137"/>
                </a:lnTo>
                <a:lnTo>
                  <a:pt x="38176" y="5587"/>
                </a:lnTo>
                <a:lnTo>
                  <a:pt x="38176" y="3924"/>
                </a:lnTo>
                <a:lnTo>
                  <a:pt x="38747" y="2374"/>
                </a:lnTo>
                <a:lnTo>
                  <a:pt x="39801" y="1104"/>
                </a:lnTo>
                <a:lnTo>
                  <a:pt x="41236" y="279"/>
                </a:lnTo>
                <a:lnTo>
                  <a:pt x="42862" y="0"/>
                </a:lnTo>
                <a:lnTo>
                  <a:pt x="44589" y="279"/>
                </a:lnTo>
                <a:lnTo>
                  <a:pt x="46024" y="1104"/>
                </a:lnTo>
                <a:lnTo>
                  <a:pt x="47091" y="2374"/>
                </a:lnTo>
                <a:lnTo>
                  <a:pt x="47650" y="3924"/>
                </a:lnTo>
                <a:lnTo>
                  <a:pt x="47650" y="5587"/>
                </a:lnTo>
                <a:lnTo>
                  <a:pt x="47091" y="7137"/>
                </a:lnTo>
                <a:lnTo>
                  <a:pt x="46024" y="8407"/>
                </a:lnTo>
                <a:lnTo>
                  <a:pt x="44589" y="9232"/>
                </a:lnTo>
                <a:lnTo>
                  <a:pt x="42964" y="9525"/>
                </a:lnTo>
                <a:close/>
              </a:path>
              <a:path w="792479" h="657225">
                <a:moveTo>
                  <a:pt x="62014" y="9525"/>
                </a:moveTo>
                <a:lnTo>
                  <a:pt x="60286" y="9232"/>
                </a:lnTo>
                <a:lnTo>
                  <a:pt x="58851" y="8407"/>
                </a:lnTo>
                <a:lnTo>
                  <a:pt x="57797" y="7137"/>
                </a:lnTo>
                <a:lnTo>
                  <a:pt x="57226" y="5587"/>
                </a:lnTo>
                <a:lnTo>
                  <a:pt x="57226" y="3924"/>
                </a:lnTo>
                <a:lnTo>
                  <a:pt x="57797" y="2374"/>
                </a:lnTo>
                <a:lnTo>
                  <a:pt x="58851" y="1104"/>
                </a:lnTo>
                <a:lnTo>
                  <a:pt x="60286" y="279"/>
                </a:lnTo>
                <a:lnTo>
                  <a:pt x="61912" y="0"/>
                </a:lnTo>
                <a:lnTo>
                  <a:pt x="63639" y="279"/>
                </a:lnTo>
                <a:lnTo>
                  <a:pt x="65074" y="1104"/>
                </a:lnTo>
                <a:lnTo>
                  <a:pt x="66141" y="2374"/>
                </a:lnTo>
                <a:lnTo>
                  <a:pt x="66700" y="3924"/>
                </a:lnTo>
                <a:lnTo>
                  <a:pt x="66700" y="5587"/>
                </a:lnTo>
                <a:lnTo>
                  <a:pt x="66141" y="7137"/>
                </a:lnTo>
                <a:lnTo>
                  <a:pt x="65074" y="8407"/>
                </a:lnTo>
                <a:lnTo>
                  <a:pt x="63639" y="9232"/>
                </a:lnTo>
                <a:lnTo>
                  <a:pt x="62014" y="9525"/>
                </a:lnTo>
                <a:close/>
              </a:path>
              <a:path w="792479" h="657225">
                <a:moveTo>
                  <a:pt x="81064" y="9525"/>
                </a:moveTo>
                <a:lnTo>
                  <a:pt x="79336" y="9232"/>
                </a:lnTo>
                <a:lnTo>
                  <a:pt x="77901" y="8407"/>
                </a:lnTo>
                <a:lnTo>
                  <a:pt x="76847" y="7137"/>
                </a:lnTo>
                <a:lnTo>
                  <a:pt x="76276" y="5587"/>
                </a:lnTo>
                <a:lnTo>
                  <a:pt x="76276" y="3924"/>
                </a:lnTo>
                <a:lnTo>
                  <a:pt x="76847" y="2374"/>
                </a:lnTo>
                <a:lnTo>
                  <a:pt x="77901" y="1104"/>
                </a:lnTo>
                <a:lnTo>
                  <a:pt x="79336" y="279"/>
                </a:lnTo>
                <a:lnTo>
                  <a:pt x="80962" y="0"/>
                </a:lnTo>
                <a:lnTo>
                  <a:pt x="82689" y="279"/>
                </a:lnTo>
                <a:lnTo>
                  <a:pt x="84124" y="1104"/>
                </a:lnTo>
                <a:lnTo>
                  <a:pt x="85191" y="2374"/>
                </a:lnTo>
                <a:lnTo>
                  <a:pt x="85750" y="3924"/>
                </a:lnTo>
                <a:lnTo>
                  <a:pt x="85750" y="5587"/>
                </a:lnTo>
                <a:lnTo>
                  <a:pt x="85191" y="7137"/>
                </a:lnTo>
                <a:lnTo>
                  <a:pt x="84124" y="8407"/>
                </a:lnTo>
                <a:lnTo>
                  <a:pt x="82689" y="9232"/>
                </a:lnTo>
                <a:lnTo>
                  <a:pt x="81064" y="9525"/>
                </a:lnTo>
                <a:close/>
              </a:path>
              <a:path w="792479" h="657225">
                <a:moveTo>
                  <a:pt x="100114" y="9525"/>
                </a:moveTo>
                <a:lnTo>
                  <a:pt x="98386" y="9232"/>
                </a:lnTo>
                <a:lnTo>
                  <a:pt x="96951" y="8407"/>
                </a:lnTo>
                <a:lnTo>
                  <a:pt x="95897" y="7137"/>
                </a:lnTo>
                <a:lnTo>
                  <a:pt x="95326" y="5587"/>
                </a:lnTo>
                <a:lnTo>
                  <a:pt x="95326" y="3924"/>
                </a:lnTo>
                <a:lnTo>
                  <a:pt x="95897" y="2374"/>
                </a:lnTo>
                <a:lnTo>
                  <a:pt x="96951" y="1104"/>
                </a:lnTo>
                <a:lnTo>
                  <a:pt x="98386" y="279"/>
                </a:lnTo>
                <a:lnTo>
                  <a:pt x="100012" y="0"/>
                </a:lnTo>
                <a:lnTo>
                  <a:pt x="101739" y="279"/>
                </a:lnTo>
                <a:lnTo>
                  <a:pt x="103174" y="1104"/>
                </a:lnTo>
                <a:lnTo>
                  <a:pt x="104241" y="2374"/>
                </a:lnTo>
                <a:lnTo>
                  <a:pt x="104800" y="3924"/>
                </a:lnTo>
                <a:lnTo>
                  <a:pt x="104800" y="5587"/>
                </a:lnTo>
                <a:lnTo>
                  <a:pt x="104241" y="7137"/>
                </a:lnTo>
                <a:lnTo>
                  <a:pt x="103174" y="8407"/>
                </a:lnTo>
                <a:lnTo>
                  <a:pt x="101739" y="9232"/>
                </a:lnTo>
                <a:lnTo>
                  <a:pt x="100114" y="9525"/>
                </a:lnTo>
                <a:close/>
              </a:path>
              <a:path w="792479" h="657225">
                <a:moveTo>
                  <a:pt x="119164" y="9525"/>
                </a:moveTo>
                <a:lnTo>
                  <a:pt x="117436" y="9232"/>
                </a:lnTo>
                <a:lnTo>
                  <a:pt x="116001" y="8407"/>
                </a:lnTo>
                <a:lnTo>
                  <a:pt x="114947" y="7137"/>
                </a:lnTo>
                <a:lnTo>
                  <a:pt x="114376" y="5587"/>
                </a:lnTo>
                <a:lnTo>
                  <a:pt x="114376" y="3924"/>
                </a:lnTo>
                <a:lnTo>
                  <a:pt x="114947" y="2374"/>
                </a:lnTo>
                <a:lnTo>
                  <a:pt x="116001" y="1104"/>
                </a:lnTo>
                <a:lnTo>
                  <a:pt x="117436" y="279"/>
                </a:lnTo>
                <a:lnTo>
                  <a:pt x="119062" y="0"/>
                </a:lnTo>
                <a:lnTo>
                  <a:pt x="120789" y="279"/>
                </a:lnTo>
                <a:lnTo>
                  <a:pt x="122224" y="1104"/>
                </a:lnTo>
                <a:lnTo>
                  <a:pt x="123291" y="2374"/>
                </a:lnTo>
                <a:lnTo>
                  <a:pt x="123850" y="3924"/>
                </a:lnTo>
                <a:lnTo>
                  <a:pt x="123850" y="5587"/>
                </a:lnTo>
                <a:lnTo>
                  <a:pt x="123291" y="7137"/>
                </a:lnTo>
                <a:lnTo>
                  <a:pt x="122224" y="8407"/>
                </a:lnTo>
                <a:lnTo>
                  <a:pt x="120789" y="9232"/>
                </a:lnTo>
                <a:lnTo>
                  <a:pt x="119164" y="9525"/>
                </a:lnTo>
                <a:close/>
              </a:path>
              <a:path w="792479" h="657225">
                <a:moveTo>
                  <a:pt x="138214" y="9525"/>
                </a:moveTo>
                <a:lnTo>
                  <a:pt x="136486" y="9232"/>
                </a:lnTo>
                <a:lnTo>
                  <a:pt x="135051" y="8407"/>
                </a:lnTo>
                <a:lnTo>
                  <a:pt x="133997" y="7137"/>
                </a:lnTo>
                <a:lnTo>
                  <a:pt x="133426" y="5587"/>
                </a:lnTo>
                <a:lnTo>
                  <a:pt x="133426" y="3924"/>
                </a:lnTo>
                <a:lnTo>
                  <a:pt x="133997" y="2374"/>
                </a:lnTo>
                <a:lnTo>
                  <a:pt x="135051" y="1104"/>
                </a:lnTo>
                <a:lnTo>
                  <a:pt x="136486" y="279"/>
                </a:lnTo>
                <a:lnTo>
                  <a:pt x="138112" y="0"/>
                </a:lnTo>
                <a:lnTo>
                  <a:pt x="139839" y="279"/>
                </a:lnTo>
                <a:lnTo>
                  <a:pt x="141274" y="1104"/>
                </a:lnTo>
                <a:lnTo>
                  <a:pt x="142341" y="2374"/>
                </a:lnTo>
                <a:lnTo>
                  <a:pt x="142900" y="3924"/>
                </a:lnTo>
                <a:lnTo>
                  <a:pt x="142900" y="5587"/>
                </a:lnTo>
                <a:lnTo>
                  <a:pt x="142341" y="7137"/>
                </a:lnTo>
                <a:lnTo>
                  <a:pt x="141274" y="8407"/>
                </a:lnTo>
                <a:lnTo>
                  <a:pt x="139839" y="9232"/>
                </a:lnTo>
                <a:lnTo>
                  <a:pt x="138214" y="9525"/>
                </a:lnTo>
                <a:close/>
              </a:path>
              <a:path w="792479" h="657225">
                <a:moveTo>
                  <a:pt x="157264" y="9525"/>
                </a:moveTo>
                <a:lnTo>
                  <a:pt x="155536" y="9232"/>
                </a:lnTo>
                <a:lnTo>
                  <a:pt x="154101" y="8407"/>
                </a:lnTo>
                <a:lnTo>
                  <a:pt x="153047" y="7137"/>
                </a:lnTo>
                <a:lnTo>
                  <a:pt x="152476" y="5587"/>
                </a:lnTo>
                <a:lnTo>
                  <a:pt x="152476" y="3924"/>
                </a:lnTo>
                <a:lnTo>
                  <a:pt x="153047" y="2374"/>
                </a:lnTo>
                <a:lnTo>
                  <a:pt x="154101" y="1104"/>
                </a:lnTo>
                <a:lnTo>
                  <a:pt x="155536" y="279"/>
                </a:lnTo>
                <a:lnTo>
                  <a:pt x="157162" y="0"/>
                </a:lnTo>
                <a:lnTo>
                  <a:pt x="158889" y="279"/>
                </a:lnTo>
                <a:lnTo>
                  <a:pt x="160324" y="1104"/>
                </a:lnTo>
                <a:lnTo>
                  <a:pt x="161391" y="2374"/>
                </a:lnTo>
                <a:lnTo>
                  <a:pt x="161950" y="3924"/>
                </a:lnTo>
                <a:lnTo>
                  <a:pt x="161950" y="5587"/>
                </a:lnTo>
                <a:lnTo>
                  <a:pt x="161391" y="7137"/>
                </a:lnTo>
                <a:lnTo>
                  <a:pt x="160324" y="8407"/>
                </a:lnTo>
                <a:lnTo>
                  <a:pt x="158889" y="9232"/>
                </a:lnTo>
                <a:lnTo>
                  <a:pt x="157264" y="9525"/>
                </a:lnTo>
                <a:close/>
              </a:path>
              <a:path w="792479" h="657225">
                <a:moveTo>
                  <a:pt x="176314" y="9525"/>
                </a:moveTo>
                <a:lnTo>
                  <a:pt x="174586" y="9232"/>
                </a:lnTo>
                <a:lnTo>
                  <a:pt x="173151" y="8407"/>
                </a:lnTo>
                <a:lnTo>
                  <a:pt x="172097" y="7137"/>
                </a:lnTo>
                <a:lnTo>
                  <a:pt x="171526" y="5587"/>
                </a:lnTo>
                <a:lnTo>
                  <a:pt x="171526" y="3924"/>
                </a:lnTo>
                <a:lnTo>
                  <a:pt x="172097" y="2374"/>
                </a:lnTo>
                <a:lnTo>
                  <a:pt x="173151" y="1104"/>
                </a:lnTo>
                <a:lnTo>
                  <a:pt x="174586" y="279"/>
                </a:lnTo>
                <a:lnTo>
                  <a:pt x="176212" y="0"/>
                </a:lnTo>
                <a:lnTo>
                  <a:pt x="177939" y="279"/>
                </a:lnTo>
                <a:lnTo>
                  <a:pt x="179374" y="1104"/>
                </a:lnTo>
                <a:lnTo>
                  <a:pt x="180441" y="2374"/>
                </a:lnTo>
                <a:lnTo>
                  <a:pt x="181000" y="3924"/>
                </a:lnTo>
                <a:lnTo>
                  <a:pt x="181000" y="5587"/>
                </a:lnTo>
                <a:lnTo>
                  <a:pt x="180441" y="7137"/>
                </a:lnTo>
                <a:lnTo>
                  <a:pt x="179374" y="8407"/>
                </a:lnTo>
                <a:lnTo>
                  <a:pt x="177939" y="9232"/>
                </a:lnTo>
                <a:lnTo>
                  <a:pt x="176314" y="9525"/>
                </a:lnTo>
                <a:close/>
              </a:path>
              <a:path w="792479" h="657225">
                <a:moveTo>
                  <a:pt x="195364" y="9525"/>
                </a:moveTo>
                <a:lnTo>
                  <a:pt x="193636" y="9232"/>
                </a:lnTo>
                <a:lnTo>
                  <a:pt x="192201" y="8407"/>
                </a:lnTo>
                <a:lnTo>
                  <a:pt x="191147" y="7137"/>
                </a:lnTo>
                <a:lnTo>
                  <a:pt x="190576" y="5587"/>
                </a:lnTo>
                <a:lnTo>
                  <a:pt x="190576" y="3924"/>
                </a:lnTo>
                <a:lnTo>
                  <a:pt x="191147" y="2374"/>
                </a:lnTo>
                <a:lnTo>
                  <a:pt x="192201" y="1104"/>
                </a:lnTo>
                <a:lnTo>
                  <a:pt x="193636" y="279"/>
                </a:lnTo>
                <a:lnTo>
                  <a:pt x="195262" y="0"/>
                </a:lnTo>
                <a:lnTo>
                  <a:pt x="196989" y="279"/>
                </a:lnTo>
                <a:lnTo>
                  <a:pt x="198424" y="1104"/>
                </a:lnTo>
                <a:lnTo>
                  <a:pt x="199491" y="2374"/>
                </a:lnTo>
                <a:lnTo>
                  <a:pt x="200050" y="3924"/>
                </a:lnTo>
                <a:lnTo>
                  <a:pt x="200050" y="5587"/>
                </a:lnTo>
                <a:lnTo>
                  <a:pt x="199491" y="7137"/>
                </a:lnTo>
                <a:lnTo>
                  <a:pt x="198424" y="8407"/>
                </a:lnTo>
                <a:lnTo>
                  <a:pt x="196989" y="9232"/>
                </a:lnTo>
                <a:lnTo>
                  <a:pt x="195364" y="9525"/>
                </a:lnTo>
                <a:close/>
              </a:path>
              <a:path w="792479" h="657225">
                <a:moveTo>
                  <a:pt x="214414" y="9525"/>
                </a:moveTo>
                <a:lnTo>
                  <a:pt x="212686" y="9232"/>
                </a:lnTo>
                <a:lnTo>
                  <a:pt x="211251" y="8407"/>
                </a:lnTo>
                <a:lnTo>
                  <a:pt x="210197" y="7137"/>
                </a:lnTo>
                <a:lnTo>
                  <a:pt x="209626" y="5587"/>
                </a:lnTo>
                <a:lnTo>
                  <a:pt x="209626" y="3924"/>
                </a:lnTo>
                <a:lnTo>
                  <a:pt x="210197" y="2374"/>
                </a:lnTo>
                <a:lnTo>
                  <a:pt x="211251" y="1104"/>
                </a:lnTo>
                <a:lnTo>
                  <a:pt x="212686" y="279"/>
                </a:lnTo>
                <a:lnTo>
                  <a:pt x="214312" y="0"/>
                </a:lnTo>
                <a:lnTo>
                  <a:pt x="216039" y="279"/>
                </a:lnTo>
                <a:lnTo>
                  <a:pt x="217474" y="1104"/>
                </a:lnTo>
                <a:lnTo>
                  <a:pt x="218541" y="2374"/>
                </a:lnTo>
                <a:lnTo>
                  <a:pt x="219100" y="3924"/>
                </a:lnTo>
                <a:lnTo>
                  <a:pt x="219100" y="5587"/>
                </a:lnTo>
                <a:lnTo>
                  <a:pt x="218541" y="7137"/>
                </a:lnTo>
                <a:lnTo>
                  <a:pt x="217474" y="8407"/>
                </a:lnTo>
                <a:lnTo>
                  <a:pt x="216039" y="9232"/>
                </a:lnTo>
                <a:lnTo>
                  <a:pt x="214414" y="9525"/>
                </a:lnTo>
                <a:close/>
              </a:path>
              <a:path w="792479" h="657225">
                <a:moveTo>
                  <a:pt x="233464" y="9525"/>
                </a:moveTo>
                <a:lnTo>
                  <a:pt x="231736" y="9232"/>
                </a:lnTo>
                <a:lnTo>
                  <a:pt x="230301" y="8407"/>
                </a:lnTo>
                <a:lnTo>
                  <a:pt x="229247" y="7137"/>
                </a:lnTo>
                <a:lnTo>
                  <a:pt x="228676" y="5587"/>
                </a:lnTo>
                <a:lnTo>
                  <a:pt x="228676" y="3924"/>
                </a:lnTo>
                <a:lnTo>
                  <a:pt x="229247" y="2374"/>
                </a:lnTo>
                <a:lnTo>
                  <a:pt x="230301" y="1104"/>
                </a:lnTo>
                <a:lnTo>
                  <a:pt x="231736" y="279"/>
                </a:lnTo>
                <a:lnTo>
                  <a:pt x="233362" y="0"/>
                </a:lnTo>
                <a:lnTo>
                  <a:pt x="235089" y="279"/>
                </a:lnTo>
                <a:lnTo>
                  <a:pt x="236524" y="1104"/>
                </a:lnTo>
                <a:lnTo>
                  <a:pt x="237591" y="2374"/>
                </a:lnTo>
                <a:lnTo>
                  <a:pt x="238150" y="3924"/>
                </a:lnTo>
                <a:lnTo>
                  <a:pt x="238150" y="5587"/>
                </a:lnTo>
                <a:lnTo>
                  <a:pt x="237591" y="7137"/>
                </a:lnTo>
                <a:lnTo>
                  <a:pt x="236524" y="8407"/>
                </a:lnTo>
                <a:lnTo>
                  <a:pt x="235089" y="9232"/>
                </a:lnTo>
                <a:lnTo>
                  <a:pt x="233464" y="9525"/>
                </a:lnTo>
                <a:close/>
              </a:path>
              <a:path w="792479" h="657225">
                <a:moveTo>
                  <a:pt x="252514" y="9525"/>
                </a:moveTo>
                <a:lnTo>
                  <a:pt x="250786" y="9232"/>
                </a:lnTo>
                <a:lnTo>
                  <a:pt x="249351" y="8407"/>
                </a:lnTo>
                <a:lnTo>
                  <a:pt x="248297" y="7137"/>
                </a:lnTo>
                <a:lnTo>
                  <a:pt x="247726" y="5587"/>
                </a:lnTo>
                <a:lnTo>
                  <a:pt x="247726" y="3924"/>
                </a:lnTo>
                <a:lnTo>
                  <a:pt x="248297" y="2374"/>
                </a:lnTo>
                <a:lnTo>
                  <a:pt x="249351" y="1104"/>
                </a:lnTo>
                <a:lnTo>
                  <a:pt x="250786" y="279"/>
                </a:lnTo>
                <a:lnTo>
                  <a:pt x="252412" y="0"/>
                </a:lnTo>
                <a:lnTo>
                  <a:pt x="254139" y="279"/>
                </a:lnTo>
                <a:lnTo>
                  <a:pt x="255574" y="1104"/>
                </a:lnTo>
                <a:lnTo>
                  <a:pt x="256641" y="2374"/>
                </a:lnTo>
                <a:lnTo>
                  <a:pt x="257200" y="3924"/>
                </a:lnTo>
                <a:lnTo>
                  <a:pt x="257200" y="5587"/>
                </a:lnTo>
                <a:lnTo>
                  <a:pt x="256641" y="7137"/>
                </a:lnTo>
                <a:lnTo>
                  <a:pt x="255574" y="8407"/>
                </a:lnTo>
                <a:lnTo>
                  <a:pt x="254139" y="9232"/>
                </a:lnTo>
                <a:lnTo>
                  <a:pt x="252514" y="9525"/>
                </a:lnTo>
                <a:close/>
              </a:path>
              <a:path w="792479" h="657225">
                <a:moveTo>
                  <a:pt x="271564" y="9525"/>
                </a:moveTo>
                <a:lnTo>
                  <a:pt x="269836" y="9232"/>
                </a:lnTo>
                <a:lnTo>
                  <a:pt x="268401" y="8407"/>
                </a:lnTo>
                <a:lnTo>
                  <a:pt x="267347" y="7137"/>
                </a:lnTo>
                <a:lnTo>
                  <a:pt x="266776" y="5587"/>
                </a:lnTo>
                <a:lnTo>
                  <a:pt x="266776" y="3924"/>
                </a:lnTo>
                <a:lnTo>
                  <a:pt x="267347" y="2374"/>
                </a:lnTo>
                <a:lnTo>
                  <a:pt x="268401" y="1104"/>
                </a:lnTo>
                <a:lnTo>
                  <a:pt x="269836" y="279"/>
                </a:lnTo>
                <a:lnTo>
                  <a:pt x="271462" y="0"/>
                </a:lnTo>
                <a:lnTo>
                  <a:pt x="273189" y="279"/>
                </a:lnTo>
                <a:lnTo>
                  <a:pt x="274624" y="1104"/>
                </a:lnTo>
                <a:lnTo>
                  <a:pt x="275691" y="2374"/>
                </a:lnTo>
                <a:lnTo>
                  <a:pt x="276250" y="3924"/>
                </a:lnTo>
                <a:lnTo>
                  <a:pt x="276250" y="5587"/>
                </a:lnTo>
                <a:lnTo>
                  <a:pt x="275691" y="7137"/>
                </a:lnTo>
                <a:lnTo>
                  <a:pt x="274624" y="8407"/>
                </a:lnTo>
                <a:lnTo>
                  <a:pt x="273189" y="9232"/>
                </a:lnTo>
                <a:lnTo>
                  <a:pt x="271564" y="9525"/>
                </a:lnTo>
                <a:close/>
              </a:path>
              <a:path w="792479" h="657225">
                <a:moveTo>
                  <a:pt x="290614" y="9525"/>
                </a:moveTo>
                <a:lnTo>
                  <a:pt x="288886" y="9232"/>
                </a:lnTo>
                <a:lnTo>
                  <a:pt x="287451" y="8407"/>
                </a:lnTo>
                <a:lnTo>
                  <a:pt x="286397" y="7137"/>
                </a:lnTo>
                <a:lnTo>
                  <a:pt x="285826" y="5587"/>
                </a:lnTo>
                <a:lnTo>
                  <a:pt x="285826" y="3924"/>
                </a:lnTo>
                <a:lnTo>
                  <a:pt x="286397" y="2374"/>
                </a:lnTo>
                <a:lnTo>
                  <a:pt x="287451" y="1104"/>
                </a:lnTo>
                <a:lnTo>
                  <a:pt x="288886" y="279"/>
                </a:lnTo>
                <a:lnTo>
                  <a:pt x="290512" y="0"/>
                </a:lnTo>
                <a:lnTo>
                  <a:pt x="292239" y="279"/>
                </a:lnTo>
                <a:lnTo>
                  <a:pt x="293674" y="1104"/>
                </a:lnTo>
                <a:lnTo>
                  <a:pt x="294741" y="2374"/>
                </a:lnTo>
                <a:lnTo>
                  <a:pt x="295300" y="3924"/>
                </a:lnTo>
                <a:lnTo>
                  <a:pt x="295300" y="5587"/>
                </a:lnTo>
                <a:lnTo>
                  <a:pt x="294741" y="7137"/>
                </a:lnTo>
                <a:lnTo>
                  <a:pt x="293674" y="8407"/>
                </a:lnTo>
                <a:lnTo>
                  <a:pt x="292239" y="9232"/>
                </a:lnTo>
                <a:lnTo>
                  <a:pt x="290614" y="9525"/>
                </a:lnTo>
                <a:close/>
              </a:path>
              <a:path w="792479" h="657225">
                <a:moveTo>
                  <a:pt x="309664" y="9525"/>
                </a:moveTo>
                <a:lnTo>
                  <a:pt x="307936" y="9232"/>
                </a:lnTo>
                <a:lnTo>
                  <a:pt x="306501" y="8407"/>
                </a:lnTo>
                <a:lnTo>
                  <a:pt x="305447" y="7137"/>
                </a:lnTo>
                <a:lnTo>
                  <a:pt x="304876" y="5587"/>
                </a:lnTo>
                <a:lnTo>
                  <a:pt x="304876" y="3924"/>
                </a:lnTo>
                <a:lnTo>
                  <a:pt x="305447" y="2374"/>
                </a:lnTo>
                <a:lnTo>
                  <a:pt x="306501" y="1104"/>
                </a:lnTo>
                <a:lnTo>
                  <a:pt x="307936" y="279"/>
                </a:lnTo>
                <a:lnTo>
                  <a:pt x="309562" y="0"/>
                </a:lnTo>
                <a:lnTo>
                  <a:pt x="311289" y="279"/>
                </a:lnTo>
                <a:lnTo>
                  <a:pt x="312724" y="1104"/>
                </a:lnTo>
                <a:lnTo>
                  <a:pt x="313791" y="2374"/>
                </a:lnTo>
                <a:lnTo>
                  <a:pt x="314350" y="3924"/>
                </a:lnTo>
                <a:lnTo>
                  <a:pt x="314350" y="5587"/>
                </a:lnTo>
                <a:lnTo>
                  <a:pt x="313791" y="7137"/>
                </a:lnTo>
                <a:lnTo>
                  <a:pt x="312724" y="8407"/>
                </a:lnTo>
                <a:lnTo>
                  <a:pt x="311289" y="9232"/>
                </a:lnTo>
                <a:lnTo>
                  <a:pt x="309664" y="9525"/>
                </a:lnTo>
                <a:close/>
              </a:path>
              <a:path w="792479" h="657225">
                <a:moveTo>
                  <a:pt x="328714" y="9525"/>
                </a:moveTo>
                <a:lnTo>
                  <a:pt x="326986" y="9232"/>
                </a:lnTo>
                <a:lnTo>
                  <a:pt x="325551" y="8407"/>
                </a:lnTo>
                <a:lnTo>
                  <a:pt x="324497" y="7137"/>
                </a:lnTo>
                <a:lnTo>
                  <a:pt x="323926" y="5587"/>
                </a:lnTo>
                <a:lnTo>
                  <a:pt x="323926" y="3924"/>
                </a:lnTo>
                <a:lnTo>
                  <a:pt x="324497" y="2374"/>
                </a:lnTo>
                <a:lnTo>
                  <a:pt x="325551" y="1104"/>
                </a:lnTo>
                <a:lnTo>
                  <a:pt x="326986" y="279"/>
                </a:lnTo>
                <a:lnTo>
                  <a:pt x="328612" y="0"/>
                </a:lnTo>
                <a:lnTo>
                  <a:pt x="330339" y="279"/>
                </a:lnTo>
                <a:lnTo>
                  <a:pt x="331774" y="1104"/>
                </a:lnTo>
                <a:lnTo>
                  <a:pt x="332841" y="2374"/>
                </a:lnTo>
                <a:lnTo>
                  <a:pt x="333400" y="3924"/>
                </a:lnTo>
                <a:lnTo>
                  <a:pt x="333400" y="5587"/>
                </a:lnTo>
                <a:lnTo>
                  <a:pt x="332841" y="7137"/>
                </a:lnTo>
                <a:lnTo>
                  <a:pt x="331774" y="8407"/>
                </a:lnTo>
                <a:lnTo>
                  <a:pt x="330339" y="9232"/>
                </a:lnTo>
                <a:lnTo>
                  <a:pt x="328714" y="9525"/>
                </a:lnTo>
                <a:close/>
              </a:path>
              <a:path w="792479" h="657225">
                <a:moveTo>
                  <a:pt x="347764" y="9525"/>
                </a:moveTo>
                <a:lnTo>
                  <a:pt x="346036" y="9232"/>
                </a:lnTo>
                <a:lnTo>
                  <a:pt x="344601" y="8407"/>
                </a:lnTo>
                <a:lnTo>
                  <a:pt x="343547" y="7137"/>
                </a:lnTo>
                <a:lnTo>
                  <a:pt x="342976" y="5587"/>
                </a:lnTo>
                <a:lnTo>
                  <a:pt x="342976" y="3924"/>
                </a:lnTo>
                <a:lnTo>
                  <a:pt x="343547" y="2374"/>
                </a:lnTo>
                <a:lnTo>
                  <a:pt x="344601" y="1104"/>
                </a:lnTo>
                <a:lnTo>
                  <a:pt x="346036" y="279"/>
                </a:lnTo>
                <a:lnTo>
                  <a:pt x="347662" y="0"/>
                </a:lnTo>
                <a:lnTo>
                  <a:pt x="349389" y="279"/>
                </a:lnTo>
                <a:lnTo>
                  <a:pt x="350824" y="1104"/>
                </a:lnTo>
                <a:lnTo>
                  <a:pt x="351891" y="2374"/>
                </a:lnTo>
                <a:lnTo>
                  <a:pt x="352450" y="3924"/>
                </a:lnTo>
                <a:lnTo>
                  <a:pt x="352450" y="5587"/>
                </a:lnTo>
                <a:lnTo>
                  <a:pt x="351891" y="7137"/>
                </a:lnTo>
                <a:lnTo>
                  <a:pt x="350824" y="8407"/>
                </a:lnTo>
                <a:lnTo>
                  <a:pt x="349389" y="9232"/>
                </a:lnTo>
                <a:lnTo>
                  <a:pt x="347764" y="9525"/>
                </a:lnTo>
                <a:close/>
              </a:path>
              <a:path w="792479" h="657225">
                <a:moveTo>
                  <a:pt x="366814" y="9525"/>
                </a:moveTo>
                <a:lnTo>
                  <a:pt x="365086" y="9232"/>
                </a:lnTo>
                <a:lnTo>
                  <a:pt x="363651" y="8407"/>
                </a:lnTo>
                <a:lnTo>
                  <a:pt x="362597" y="7137"/>
                </a:lnTo>
                <a:lnTo>
                  <a:pt x="362026" y="5587"/>
                </a:lnTo>
                <a:lnTo>
                  <a:pt x="362026" y="3924"/>
                </a:lnTo>
                <a:lnTo>
                  <a:pt x="362597" y="2374"/>
                </a:lnTo>
                <a:lnTo>
                  <a:pt x="363651" y="1104"/>
                </a:lnTo>
                <a:lnTo>
                  <a:pt x="365086" y="279"/>
                </a:lnTo>
                <a:lnTo>
                  <a:pt x="366712" y="0"/>
                </a:lnTo>
                <a:lnTo>
                  <a:pt x="368439" y="279"/>
                </a:lnTo>
                <a:lnTo>
                  <a:pt x="369874" y="1104"/>
                </a:lnTo>
                <a:lnTo>
                  <a:pt x="370941" y="2374"/>
                </a:lnTo>
                <a:lnTo>
                  <a:pt x="371500" y="3924"/>
                </a:lnTo>
                <a:lnTo>
                  <a:pt x="371500" y="5587"/>
                </a:lnTo>
                <a:lnTo>
                  <a:pt x="370941" y="7137"/>
                </a:lnTo>
                <a:lnTo>
                  <a:pt x="369874" y="8407"/>
                </a:lnTo>
                <a:lnTo>
                  <a:pt x="368439" y="9232"/>
                </a:lnTo>
                <a:lnTo>
                  <a:pt x="366814" y="9525"/>
                </a:lnTo>
                <a:close/>
              </a:path>
              <a:path w="792479" h="657225">
                <a:moveTo>
                  <a:pt x="385864" y="9525"/>
                </a:moveTo>
                <a:lnTo>
                  <a:pt x="384136" y="9232"/>
                </a:lnTo>
                <a:lnTo>
                  <a:pt x="382701" y="8407"/>
                </a:lnTo>
                <a:lnTo>
                  <a:pt x="381647" y="7137"/>
                </a:lnTo>
                <a:lnTo>
                  <a:pt x="381076" y="5587"/>
                </a:lnTo>
                <a:lnTo>
                  <a:pt x="381076" y="3924"/>
                </a:lnTo>
                <a:lnTo>
                  <a:pt x="381647" y="2374"/>
                </a:lnTo>
                <a:lnTo>
                  <a:pt x="382701" y="1104"/>
                </a:lnTo>
                <a:lnTo>
                  <a:pt x="384136" y="279"/>
                </a:lnTo>
                <a:lnTo>
                  <a:pt x="385762" y="0"/>
                </a:lnTo>
                <a:lnTo>
                  <a:pt x="387489" y="279"/>
                </a:lnTo>
                <a:lnTo>
                  <a:pt x="388924" y="1104"/>
                </a:lnTo>
                <a:lnTo>
                  <a:pt x="389991" y="2374"/>
                </a:lnTo>
                <a:lnTo>
                  <a:pt x="390550" y="3924"/>
                </a:lnTo>
                <a:lnTo>
                  <a:pt x="390550" y="5587"/>
                </a:lnTo>
                <a:lnTo>
                  <a:pt x="389991" y="7137"/>
                </a:lnTo>
                <a:lnTo>
                  <a:pt x="388924" y="8407"/>
                </a:lnTo>
                <a:lnTo>
                  <a:pt x="387489" y="9232"/>
                </a:lnTo>
                <a:lnTo>
                  <a:pt x="385864" y="9525"/>
                </a:lnTo>
                <a:close/>
              </a:path>
              <a:path w="792479" h="657225">
                <a:moveTo>
                  <a:pt x="404914" y="9525"/>
                </a:moveTo>
                <a:lnTo>
                  <a:pt x="403186" y="9232"/>
                </a:lnTo>
                <a:lnTo>
                  <a:pt x="401751" y="8407"/>
                </a:lnTo>
                <a:lnTo>
                  <a:pt x="400697" y="7137"/>
                </a:lnTo>
                <a:lnTo>
                  <a:pt x="400126" y="5587"/>
                </a:lnTo>
                <a:lnTo>
                  <a:pt x="400126" y="3924"/>
                </a:lnTo>
                <a:lnTo>
                  <a:pt x="400697" y="2374"/>
                </a:lnTo>
                <a:lnTo>
                  <a:pt x="401751" y="1104"/>
                </a:lnTo>
                <a:lnTo>
                  <a:pt x="403186" y="279"/>
                </a:lnTo>
                <a:lnTo>
                  <a:pt x="404812" y="0"/>
                </a:lnTo>
                <a:lnTo>
                  <a:pt x="406539" y="279"/>
                </a:lnTo>
                <a:lnTo>
                  <a:pt x="407974" y="1104"/>
                </a:lnTo>
                <a:lnTo>
                  <a:pt x="409041" y="2374"/>
                </a:lnTo>
                <a:lnTo>
                  <a:pt x="409600" y="3924"/>
                </a:lnTo>
                <a:lnTo>
                  <a:pt x="409600" y="5587"/>
                </a:lnTo>
                <a:lnTo>
                  <a:pt x="409041" y="7137"/>
                </a:lnTo>
                <a:lnTo>
                  <a:pt x="407974" y="8407"/>
                </a:lnTo>
                <a:lnTo>
                  <a:pt x="406539" y="9232"/>
                </a:lnTo>
                <a:lnTo>
                  <a:pt x="404914" y="9525"/>
                </a:lnTo>
                <a:close/>
              </a:path>
              <a:path w="792479" h="657225">
                <a:moveTo>
                  <a:pt x="423964" y="9525"/>
                </a:moveTo>
                <a:lnTo>
                  <a:pt x="422236" y="9232"/>
                </a:lnTo>
                <a:lnTo>
                  <a:pt x="420801" y="8407"/>
                </a:lnTo>
                <a:lnTo>
                  <a:pt x="419747" y="7137"/>
                </a:lnTo>
                <a:lnTo>
                  <a:pt x="419176" y="5587"/>
                </a:lnTo>
                <a:lnTo>
                  <a:pt x="419176" y="3924"/>
                </a:lnTo>
                <a:lnTo>
                  <a:pt x="419747" y="2374"/>
                </a:lnTo>
                <a:lnTo>
                  <a:pt x="420801" y="1104"/>
                </a:lnTo>
                <a:lnTo>
                  <a:pt x="422236" y="279"/>
                </a:lnTo>
                <a:lnTo>
                  <a:pt x="423862" y="0"/>
                </a:lnTo>
                <a:lnTo>
                  <a:pt x="425589" y="279"/>
                </a:lnTo>
                <a:lnTo>
                  <a:pt x="427024" y="1104"/>
                </a:lnTo>
                <a:lnTo>
                  <a:pt x="428091" y="2374"/>
                </a:lnTo>
                <a:lnTo>
                  <a:pt x="428650" y="3924"/>
                </a:lnTo>
                <a:lnTo>
                  <a:pt x="428650" y="5587"/>
                </a:lnTo>
                <a:lnTo>
                  <a:pt x="428091" y="7137"/>
                </a:lnTo>
                <a:lnTo>
                  <a:pt x="427024" y="8407"/>
                </a:lnTo>
                <a:lnTo>
                  <a:pt x="425589" y="9232"/>
                </a:lnTo>
                <a:lnTo>
                  <a:pt x="423964" y="9525"/>
                </a:lnTo>
                <a:close/>
              </a:path>
              <a:path w="792479" h="657225">
                <a:moveTo>
                  <a:pt x="443014" y="9525"/>
                </a:moveTo>
                <a:lnTo>
                  <a:pt x="441286" y="9232"/>
                </a:lnTo>
                <a:lnTo>
                  <a:pt x="439851" y="8407"/>
                </a:lnTo>
                <a:lnTo>
                  <a:pt x="438797" y="7137"/>
                </a:lnTo>
                <a:lnTo>
                  <a:pt x="438226" y="5587"/>
                </a:lnTo>
                <a:lnTo>
                  <a:pt x="438226" y="3924"/>
                </a:lnTo>
                <a:lnTo>
                  <a:pt x="438797" y="2374"/>
                </a:lnTo>
                <a:lnTo>
                  <a:pt x="439851" y="1104"/>
                </a:lnTo>
                <a:lnTo>
                  <a:pt x="441286" y="279"/>
                </a:lnTo>
                <a:lnTo>
                  <a:pt x="442912" y="0"/>
                </a:lnTo>
                <a:lnTo>
                  <a:pt x="444639" y="279"/>
                </a:lnTo>
                <a:lnTo>
                  <a:pt x="446074" y="1104"/>
                </a:lnTo>
                <a:lnTo>
                  <a:pt x="447141" y="2374"/>
                </a:lnTo>
                <a:lnTo>
                  <a:pt x="447700" y="3924"/>
                </a:lnTo>
                <a:lnTo>
                  <a:pt x="447700" y="5587"/>
                </a:lnTo>
                <a:lnTo>
                  <a:pt x="447141" y="7137"/>
                </a:lnTo>
                <a:lnTo>
                  <a:pt x="446074" y="8407"/>
                </a:lnTo>
                <a:lnTo>
                  <a:pt x="444639" y="9232"/>
                </a:lnTo>
                <a:lnTo>
                  <a:pt x="443014" y="9525"/>
                </a:lnTo>
                <a:close/>
              </a:path>
              <a:path w="792479" h="657225">
                <a:moveTo>
                  <a:pt x="462064" y="9525"/>
                </a:moveTo>
                <a:lnTo>
                  <a:pt x="460336" y="9232"/>
                </a:lnTo>
                <a:lnTo>
                  <a:pt x="458901" y="8407"/>
                </a:lnTo>
                <a:lnTo>
                  <a:pt x="457847" y="7137"/>
                </a:lnTo>
                <a:lnTo>
                  <a:pt x="457276" y="5587"/>
                </a:lnTo>
                <a:lnTo>
                  <a:pt x="457276" y="3924"/>
                </a:lnTo>
                <a:lnTo>
                  <a:pt x="457847" y="2374"/>
                </a:lnTo>
                <a:lnTo>
                  <a:pt x="458901" y="1104"/>
                </a:lnTo>
                <a:lnTo>
                  <a:pt x="460336" y="279"/>
                </a:lnTo>
                <a:lnTo>
                  <a:pt x="461962" y="0"/>
                </a:lnTo>
                <a:lnTo>
                  <a:pt x="463689" y="279"/>
                </a:lnTo>
                <a:lnTo>
                  <a:pt x="465124" y="1104"/>
                </a:lnTo>
                <a:lnTo>
                  <a:pt x="466191" y="2374"/>
                </a:lnTo>
                <a:lnTo>
                  <a:pt x="466750" y="3924"/>
                </a:lnTo>
                <a:lnTo>
                  <a:pt x="466750" y="5587"/>
                </a:lnTo>
                <a:lnTo>
                  <a:pt x="466191" y="7137"/>
                </a:lnTo>
                <a:lnTo>
                  <a:pt x="465124" y="8407"/>
                </a:lnTo>
                <a:lnTo>
                  <a:pt x="463689" y="9232"/>
                </a:lnTo>
                <a:lnTo>
                  <a:pt x="462064" y="9525"/>
                </a:lnTo>
                <a:close/>
              </a:path>
              <a:path w="792479" h="657225">
                <a:moveTo>
                  <a:pt x="481114" y="9525"/>
                </a:moveTo>
                <a:lnTo>
                  <a:pt x="479386" y="9232"/>
                </a:lnTo>
                <a:lnTo>
                  <a:pt x="477951" y="8407"/>
                </a:lnTo>
                <a:lnTo>
                  <a:pt x="476897" y="7137"/>
                </a:lnTo>
                <a:lnTo>
                  <a:pt x="476326" y="5587"/>
                </a:lnTo>
                <a:lnTo>
                  <a:pt x="476326" y="3924"/>
                </a:lnTo>
                <a:lnTo>
                  <a:pt x="476897" y="2374"/>
                </a:lnTo>
                <a:lnTo>
                  <a:pt x="477951" y="1104"/>
                </a:lnTo>
                <a:lnTo>
                  <a:pt x="479386" y="279"/>
                </a:lnTo>
                <a:lnTo>
                  <a:pt x="481012" y="0"/>
                </a:lnTo>
                <a:lnTo>
                  <a:pt x="482739" y="279"/>
                </a:lnTo>
                <a:lnTo>
                  <a:pt x="484174" y="1104"/>
                </a:lnTo>
                <a:lnTo>
                  <a:pt x="485241" y="2374"/>
                </a:lnTo>
                <a:lnTo>
                  <a:pt x="485800" y="3924"/>
                </a:lnTo>
                <a:lnTo>
                  <a:pt x="485800" y="5587"/>
                </a:lnTo>
                <a:lnTo>
                  <a:pt x="485241" y="7137"/>
                </a:lnTo>
                <a:lnTo>
                  <a:pt x="484174" y="8407"/>
                </a:lnTo>
                <a:lnTo>
                  <a:pt x="482739" y="9232"/>
                </a:lnTo>
                <a:lnTo>
                  <a:pt x="481114" y="9525"/>
                </a:lnTo>
                <a:close/>
              </a:path>
              <a:path w="792479" h="657225">
                <a:moveTo>
                  <a:pt x="500164" y="9525"/>
                </a:moveTo>
                <a:lnTo>
                  <a:pt x="498436" y="9232"/>
                </a:lnTo>
                <a:lnTo>
                  <a:pt x="497001" y="8407"/>
                </a:lnTo>
                <a:lnTo>
                  <a:pt x="495947" y="7137"/>
                </a:lnTo>
                <a:lnTo>
                  <a:pt x="495376" y="5587"/>
                </a:lnTo>
                <a:lnTo>
                  <a:pt x="495376" y="3924"/>
                </a:lnTo>
                <a:lnTo>
                  <a:pt x="495947" y="2374"/>
                </a:lnTo>
                <a:lnTo>
                  <a:pt x="497001" y="1104"/>
                </a:lnTo>
                <a:lnTo>
                  <a:pt x="498436" y="279"/>
                </a:lnTo>
                <a:lnTo>
                  <a:pt x="500062" y="0"/>
                </a:lnTo>
                <a:lnTo>
                  <a:pt x="501789" y="279"/>
                </a:lnTo>
                <a:lnTo>
                  <a:pt x="503224" y="1104"/>
                </a:lnTo>
                <a:lnTo>
                  <a:pt x="504291" y="2374"/>
                </a:lnTo>
                <a:lnTo>
                  <a:pt x="504850" y="3924"/>
                </a:lnTo>
                <a:lnTo>
                  <a:pt x="504850" y="5587"/>
                </a:lnTo>
                <a:lnTo>
                  <a:pt x="504291" y="7137"/>
                </a:lnTo>
                <a:lnTo>
                  <a:pt x="503224" y="8407"/>
                </a:lnTo>
                <a:lnTo>
                  <a:pt x="501789" y="9232"/>
                </a:lnTo>
                <a:lnTo>
                  <a:pt x="500164" y="9525"/>
                </a:lnTo>
                <a:close/>
              </a:path>
              <a:path w="792479" h="657225">
                <a:moveTo>
                  <a:pt x="519214" y="9525"/>
                </a:moveTo>
                <a:lnTo>
                  <a:pt x="517486" y="9232"/>
                </a:lnTo>
                <a:lnTo>
                  <a:pt x="516051" y="8407"/>
                </a:lnTo>
                <a:lnTo>
                  <a:pt x="514997" y="7137"/>
                </a:lnTo>
                <a:lnTo>
                  <a:pt x="514426" y="5587"/>
                </a:lnTo>
                <a:lnTo>
                  <a:pt x="514426" y="3924"/>
                </a:lnTo>
                <a:lnTo>
                  <a:pt x="514997" y="2374"/>
                </a:lnTo>
                <a:lnTo>
                  <a:pt x="516051" y="1104"/>
                </a:lnTo>
                <a:lnTo>
                  <a:pt x="517486" y="279"/>
                </a:lnTo>
                <a:lnTo>
                  <a:pt x="519112" y="0"/>
                </a:lnTo>
                <a:lnTo>
                  <a:pt x="520839" y="279"/>
                </a:lnTo>
                <a:lnTo>
                  <a:pt x="522274" y="1104"/>
                </a:lnTo>
                <a:lnTo>
                  <a:pt x="523341" y="2374"/>
                </a:lnTo>
                <a:lnTo>
                  <a:pt x="523900" y="3924"/>
                </a:lnTo>
                <a:lnTo>
                  <a:pt x="523900" y="5587"/>
                </a:lnTo>
                <a:lnTo>
                  <a:pt x="523341" y="7137"/>
                </a:lnTo>
                <a:lnTo>
                  <a:pt x="522274" y="8407"/>
                </a:lnTo>
                <a:lnTo>
                  <a:pt x="520839" y="9232"/>
                </a:lnTo>
                <a:lnTo>
                  <a:pt x="519214" y="9525"/>
                </a:lnTo>
                <a:close/>
              </a:path>
              <a:path w="792479" h="657225">
                <a:moveTo>
                  <a:pt x="538264" y="9525"/>
                </a:moveTo>
                <a:lnTo>
                  <a:pt x="536536" y="9232"/>
                </a:lnTo>
                <a:lnTo>
                  <a:pt x="535101" y="8407"/>
                </a:lnTo>
                <a:lnTo>
                  <a:pt x="534047" y="7137"/>
                </a:lnTo>
                <a:lnTo>
                  <a:pt x="533476" y="5587"/>
                </a:lnTo>
                <a:lnTo>
                  <a:pt x="533476" y="3924"/>
                </a:lnTo>
                <a:lnTo>
                  <a:pt x="534047" y="2374"/>
                </a:lnTo>
                <a:lnTo>
                  <a:pt x="535101" y="1104"/>
                </a:lnTo>
                <a:lnTo>
                  <a:pt x="536536" y="279"/>
                </a:lnTo>
                <a:lnTo>
                  <a:pt x="538162" y="0"/>
                </a:lnTo>
                <a:lnTo>
                  <a:pt x="539889" y="279"/>
                </a:lnTo>
                <a:lnTo>
                  <a:pt x="541324" y="1104"/>
                </a:lnTo>
                <a:lnTo>
                  <a:pt x="542391" y="2374"/>
                </a:lnTo>
                <a:lnTo>
                  <a:pt x="542950" y="3924"/>
                </a:lnTo>
                <a:lnTo>
                  <a:pt x="542950" y="5587"/>
                </a:lnTo>
                <a:lnTo>
                  <a:pt x="542391" y="7137"/>
                </a:lnTo>
                <a:lnTo>
                  <a:pt x="541324" y="8407"/>
                </a:lnTo>
                <a:lnTo>
                  <a:pt x="539889" y="9232"/>
                </a:lnTo>
                <a:lnTo>
                  <a:pt x="538264" y="9525"/>
                </a:lnTo>
                <a:close/>
              </a:path>
              <a:path w="792479" h="657225">
                <a:moveTo>
                  <a:pt x="557314" y="9525"/>
                </a:moveTo>
                <a:lnTo>
                  <a:pt x="555586" y="9232"/>
                </a:lnTo>
                <a:lnTo>
                  <a:pt x="554151" y="8407"/>
                </a:lnTo>
                <a:lnTo>
                  <a:pt x="553097" y="7137"/>
                </a:lnTo>
                <a:lnTo>
                  <a:pt x="552526" y="5587"/>
                </a:lnTo>
                <a:lnTo>
                  <a:pt x="552526" y="3924"/>
                </a:lnTo>
                <a:lnTo>
                  <a:pt x="553097" y="2374"/>
                </a:lnTo>
                <a:lnTo>
                  <a:pt x="554151" y="1104"/>
                </a:lnTo>
                <a:lnTo>
                  <a:pt x="555586" y="279"/>
                </a:lnTo>
                <a:lnTo>
                  <a:pt x="557212" y="0"/>
                </a:lnTo>
                <a:lnTo>
                  <a:pt x="558939" y="279"/>
                </a:lnTo>
                <a:lnTo>
                  <a:pt x="560374" y="1104"/>
                </a:lnTo>
                <a:lnTo>
                  <a:pt x="561441" y="2374"/>
                </a:lnTo>
                <a:lnTo>
                  <a:pt x="562000" y="3924"/>
                </a:lnTo>
                <a:lnTo>
                  <a:pt x="562000" y="5587"/>
                </a:lnTo>
                <a:lnTo>
                  <a:pt x="561441" y="7137"/>
                </a:lnTo>
                <a:lnTo>
                  <a:pt x="560374" y="8407"/>
                </a:lnTo>
                <a:lnTo>
                  <a:pt x="558939" y="9232"/>
                </a:lnTo>
                <a:lnTo>
                  <a:pt x="557314" y="9525"/>
                </a:lnTo>
                <a:close/>
              </a:path>
              <a:path w="792479" h="657225">
                <a:moveTo>
                  <a:pt x="576364" y="9525"/>
                </a:moveTo>
                <a:lnTo>
                  <a:pt x="574636" y="9232"/>
                </a:lnTo>
                <a:lnTo>
                  <a:pt x="573201" y="8407"/>
                </a:lnTo>
                <a:lnTo>
                  <a:pt x="572147" y="7137"/>
                </a:lnTo>
                <a:lnTo>
                  <a:pt x="571576" y="5587"/>
                </a:lnTo>
                <a:lnTo>
                  <a:pt x="571576" y="3924"/>
                </a:lnTo>
                <a:lnTo>
                  <a:pt x="572147" y="2374"/>
                </a:lnTo>
                <a:lnTo>
                  <a:pt x="573201" y="1104"/>
                </a:lnTo>
                <a:lnTo>
                  <a:pt x="574636" y="279"/>
                </a:lnTo>
                <a:lnTo>
                  <a:pt x="576262" y="0"/>
                </a:lnTo>
                <a:lnTo>
                  <a:pt x="577989" y="279"/>
                </a:lnTo>
                <a:lnTo>
                  <a:pt x="579424" y="1104"/>
                </a:lnTo>
                <a:lnTo>
                  <a:pt x="580491" y="2374"/>
                </a:lnTo>
                <a:lnTo>
                  <a:pt x="581050" y="3924"/>
                </a:lnTo>
                <a:lnTo>
                  <a:pt x="581050" y="5587"/>
                </a:lnTo>
                <a:lnTo>
                  <a:pt x="580491" y="7137"/>
                </a:lnTo>
                <a:lnTo>
                  <a:pt x="579424" y="8407"/>
                </a:lnTo>
                <a:lnTo>
                  <a:pt x="577989" y="9232"/>
                </a:lnTo>
                <a:lnTo>
                  <a:pt x="576364" y="9525"/>
                </a:lnTo>
                <a:close/>
              </a:path>
              <a:path w="792479" h="657225">
                <a:moveTo>
                  <a:pt x="595414" y="9525"/>
                </a:moveTo>
                <a:lnTo>
                  <a:pt x="593686" y="9232"/>
                </a:lnTo>
                <a:lnTo>
                  <a:pt x="592251" y="8407"/>
                </a:lnTo>
                <a:lnTo>
                  <a:pt x="591197" y="7137"/>
                </a:lnTo>
                <a:lnTo>
                  <a:pt x="590626" y="5587"/>
                </a:lnTo>
                <a:lnTo>
                  <a:pt x="590626" y="3924"/>
                </a:lnTo>
                <a:lnTo>
                  <a:pt x="591197" y="2374"/>
                </a:lnTo>
                <a:lnTo>
                  <a:pt x="592251" y="1104"/>
                </a:lnTo>
                <a:lnTo>
                  <a:pt x="593686" y="279"/>
                </a:lnTo>
                <a:lnTo>
                  <a:pt x="595312" y="0"/>
                </a:lnTo>
                <a:lnTo>
                  <a:pt x="597039" y="279"/>
                </a:lnTo>
                <a:lnTo>
                  <a:pt x="598474" y="1104"/>
                </a:lnTo>
                <a:lnTo>
                  <a:pt x="599541" y="2374"/>
                </a:lnTo>
                <a:lnTo>
                  <a:pt x="600100" y="3924"/>
                </a:lnTo>
                <a:lnTo>
                  <a:pt x="600100" y="5587"/>
                </a:lnTo>
                <a:lnTo>
                  <a:pt x="599541" y="7137"/>
                </a:lnTo>
                <a:lnTo>
                  <a:pt x="598474" y="8407"/>
                </a:lnTo>
                <a:lnTo>
                  <a:pt x="597039" y="9232"/>
                </a:lnTo>
                <a:lnTo>
                  <a:pt x="595414" y="9525"/>
                </a:lnTo>
                <a:close/>
              </a:path>
              <a:path w="792479" h="657225">
                <a:moveTo>
                  <a:pt x="614464" y="9525"/>
                </a:moveTo>
                <a:lnTo>
                  <a:pt x="612736" y="9232"/>
                </a:lnTo>
                <a:lnTo>
                  <a:pt x="611301" y="8407"/>
                </a:lnTo>
                <a:lnTo>
                  <a:pt x="610247" y="7137"/>
                </a:lnTo>
                <a:lnTo>
                  <a:pt x="609676" y="5587"/>
                </a:lnTo>
                <a:lnTo>
                  <a:pt x="609676" y="3924"/>
                </a:lnTo>
                <a:lnTo>
                  <a:pt x="610247" y="2374"/>
                </a:lnTo>
                <a:lnTo>
                  <a:pt x="611301" y="1104"/>
                </a:lnTo>
                <a:lnTo>
                  <a:pt x="612736" y="279"/>
                </a:lnTo>
                <a:lnTo>
                  <a:pt x="614362" y="0"/>
                </a:lnTo>
                <a:lnTo>
                  <a:pt x="616089" y="279"/>
                </a:lnTo>
                <a:lnTo>
                  <a:pt x="617524" y="1104"/>
                </a:lnTo>
                <a:lnTo>
                  <a:pt x="618591" y="2374"/>
                </a:lnTo>
                <a:lnTo>
                  <a:pt x="619150" y="3924"/>
                </a:lnTo>
                <a:lnTo>
                  <a:pt x="619150" y="5587"/>
                </a:lnTo>
                <a:lnTo>
                  <a:pt x="618591" y="7137"/>
                </a:lnTo>
                <a:lnTo>
                  <a:pt x="617524" y="8407"/>
                </a:lnTo>
                <a:lnTo>
                  <a:pt x="616089" y="9232"/>
                </a:lnTo>
                <a:lnTo>
                  <a:pt x="614464" y="9525"/>
                </a:lnTo>
                <a:close/>
              </a:path>
              <a:path w="792479" h="657225">
                <a:moveTo>
                  <a:pt x="633514" y="9525"/>
                </a:moveTo>
                <a:lnTo>
                  <a:pt x="631786" y="9232"/>
                </a:lnTo>
                <a:lnTo>
                  <a:pt x="630351" y="8407"/>
                </a:lnTo>
                <a:lnTo>
                  <a:pt x="629297" y="7137"/>
                </a:lnTo>
                <a:lnTo>
                  <a:pt x="628726" y="5587"/>
                </a:lnTo>
                <a:lnTo>
                  <a:pt x="628726" y="3924"/>
                </a:lnTo>
                <a:lnTo>
                  <a:pt x="629297" y="2374"/>
                </a:lnTo>
                <a:lnTo>
                  <a:pt x="630351" y="1104"/>
                </a:lnTo>
                <a:lnTo>
                  <a:pt x="631786" y="279"/>
                </a:lnTo>
                <a:lnTo>
                  <a:pt x="633412" y="0"/>
                </a:lnTo>
                <a:lnTo>
                  <a:pt x="635139" y="279"/>
                </a:lnTo>
                <a:lnTo>
                  <a:pt x="636574" y="1104"/>
                </a:lnTo>
                <a:lnTo>
                  <a:pt x="637641" y="2374"/>
                </a:lnTo>
                <a:lnTo>
                  <a:pt x="638200" y="3924"/>
                </a:lnTo>
                <a:lnTo>
                  <a:pt x="638200" y="5587"/>
                </a:lnTo>
                <a:lnTo>
                  <a:pt x="637641" y="7137"/>
                </a:lnTo>
                <a:lnTo>
                  <a:pt x="636574" y="8407"/>
                </a:lnTo>
                <a:lnTo>
                  <a:pt x="635139" y="9232"/>
                </a:lnTo>
                <a:lnTo>
                  <a:pt x="633514" y="9525"/>
                </a:lnTo>
                <a:close/>
              </a:path>
              <a:path w="792479" h="657225">
                <a:moveTo>
                  <a:pt x="652564" y="9525"/>
                </a:moveTo>
                <a:lnTo>
                  <a:pt x="650836" y="9232"/>
                </a:lnTo>
                <a:lnTo>
                  <a:pt x="649401" y="8407"/>
                </a:lnTo>
                <a:lnTo>
                  <a:pt x="648347" y="7137"/>
                </a:lnTo>
                <a:lnTo>
                  <a:pt x="647776" y="5587"/>
                </a:lnTo>
                <a:lnTo>
                  <a:pt x="647776" y="3924"/>
                </a:lnTo>
                <a:lnTo>
                  <a:pt x="648347" y="2374"/>
                </a:lnTo>
                <a:lnTo>
                  <a:pt x="649401" y="1104"/>
                </a:lnTo>
                <a:lnTo>
                  <a:pt x="650836" y="279"/>
                </a:lnTo>
                <a:lnTo>
                  <a:pt x="652462" y="0"/>
                </a:lnTo>
                <a:lnTo>
                  <a:pt x="654189" y="279"/>
                </a:lnTo>
                <a:lnTo>
                  <a:pt x="655624" y="1104"/>
                </a:lnTo>
                <a:lnTo>
                  <a:pt x="656691" y="2374"/>
                </a:lnTo>
                <a:lnTo>
                  <a:pt x="657250" y="3924"/>
                </a:lnTo>
                <a:lnTo>
                  <a:pt x="657250" y="5587"/>
                </a:lnTo>
                <a:lnTo>
                  <a:pt x="656691" y="7137"/>
                </a:lnTo>
                <a:lnTo>
                  <a:pt x="655624" y="8407"/>
                </a:lnTo>
                <a:lnTo>
                  <a:pt x="654189" y="9232"/>
                </a:lnTo>
                <a:lnTo>
                  <a:pt x="652564" y="9525"/>
                </a:lnTo>
                <a:close/>
              </a:path>
              <a:path w="792479" h="657225">
                <a:moveTo>
                  <a:pt x="671614" y="9525"/>
                </a:moveTo>
                <a:lnTo>
                  <a:pt x="669886" y="9232"/>
                </a:lnTo>
                <a:lnTo>
                  <a:pt x="668451" y="8407"/>
                </a:lnTo>
                <a:lnTo>
                  <a:pt x="667397" y="7137"/>
                </a:lnTo>
                <a:lnTo>
                  <a:pt x="666826" y="5587"/>
                </a:lnTo>
                <a:lnTo>
                  <a:pt x="666826" y="3924"/>
                </a:lnTo>
                <a:lnTo>
                  <a:pt x="667397" y="2374"/>
                </a:lnTo>
                <a:lnTo>
                  <a:pt x="668451" y="1104"/>
                </a:lnTo>
                <a:lnTo>
                  <a:pt x="669886" y="279"/>
                </a:lnTo>
                <a:lnTo>
                  <a:pt x="671512" y="0"/>
                </a:lnTo>
                <a:lnTo>
                  <a:pt x="673239" y="279"/>
                </a:lnTo>
                <a:lnTo>
                  <a:pt x="674674" y="1104"/>
                </a:lnTo>
                <a:lnTo>
                  <a:pt x="675741" y="2374"/>
                </a:lnTo>
                <a:lnTo>
                  <a:pt x="676300" y="3924"/>
                </a:lnTo>
                <a:lnTo>
                  <a:pt x="676300" y="5587"/>
                </a:lnTo>
                <a:lnTo>
                  <a:pt x="675741" y="7137"/>
                </a:lnTo>
                <a:lnTo>
                  <a:pt x="674674" y="8407"/>
                </a:lnTo>
                <a:lnTo>
                  <a:pt x="673239" y="9232"/>
                </a:lnTo>
                <a:lnTo>
                  <a:pt x="671614" y="9525"/>
                </a:lnTo>
                <a:close/>
              </a:path>
              <a:path w="792479" h="657225">
                <a:moveTo>
                  <a:pt x="690664" y="9525"/>
                </a:moveTo>
                <a:lnTo>
                  <a:pt x="688936" y="9232"/>
                </a:lnTo>
                <a:lnTo>
                  <a:pt x="687501" y="8407"/>
                </a:lnTo>
                <a:lnTo>
                  <a:pt x="686447" y="7137"/>
                </a:lnTo>
                <a:lnTo>
                  <a:pt x="685876" y="5587"/>
                </a:lnTo>
                <a:lnTo>
                  <a:pt x="685876" y="3924"/>
                </a:lnTo>
                <a:lnTo>
                  <a:pt x="686447" y="2374"/>
                </a:lnTo>
                <a:lnTo>
                  <a:pt x="687501" y="1104"/>
                </a:lnTo>
                <a:lnTo>
                  <a:pt x="688936" y="279"/>
                </a:lnTo>
                <a:lnTo>
                  <a:pt x="690562" y="0"/>
                </a:lnTo>
                <a:lnTo>
                  <a:pt x="692289" y="279"/>
                </a:lnTo>
                <a:lnTo>
                  <a:pt x="693724" y="1104"/>
                </a:lnTo>
                <a:lnTo>
                  <a:pt x="694791" y="2374"/>
                </a:lnTo>
                <a:lnTo>
                  <a:pt x="695350" y="3924"/>
                </a:lnTo>
                <a:lnTo>
                  <a:pt x="695350" y="5587"/>
                </a:lnTo>
                <a:lnTo>
                  <a:pt x="694791" y="7137"/>
                </a:lnTo>
                <a:lnTo>
                  <a:pt x="693724" y="8407"/>
                </a:lnTo>
                <a:lnTo>
                  <a:pt x="692289" y="9232"/>
                </a:lnTo>
                <a:lnTo>
                  <a:pt x="690664" y="9525"/>
                </a:lnTo>
                <a:close/>
              </a:path>
              <a:path w="792479" h="657225">
                <a:moveTo>
                  <a:pt x="709714" y="9525"/>
                </a:moveTo>
                <a:lnTo>
                  <a:pt x="707986" y="9232"/>
                </a:lnTo>
                <a:lnTo>
                  <a:pt x="706551" y="8407"/>
                </a:lnTo>
                <a:lnTo>
                  <a:pt x="705497" y="7137"/>
                </a:lnTo>
                <a:lnTo>
                  <a:pt x="704926" y="5587"/>
                </a:lnTo>
                <a:lnTo>
                  <a:pt x="704926" y="3924"/>
                </a:lnTo>
                <a:lnTo>
                  <a:pt x="705497" y="2374"/>
                </a:lnTo>
                <a:lnTo>
                  <a:pt x="706551" y="1104"/>
                </a:lnTo>
                <a:lnTo>
                  <a:pt x="707986" y="279"/>
                </a:lnTo>
                <a:lnTo>
                  <a:pt x="709612" y="0"/>
                </a:lnTo>
                <a:lnTo>
                  <a:pt x="711339" y="279"/>
                </a:lnTo>
                <a:lnTo>
                  <a:pt x="712774" y="1104"/>
                </a:lnTo>
                <a:lnTo>
                  <a:pt x="713841" y="2374"/>
                </a:lnTo>
                <a:lnTo>
                  <a:pt x="714400" y="3924"/>
                </a:lnTo>
                <a:lnTo>
                  <a:pt x="714400" y="5587"/>
                </a:lnTo>
                <a:lnTo>
                  <a:pt x="713841" y="7137"/>
                </a:lnTo>
                <a:lnTo>
                  <a:pt x="712774" y="8407"/>
                </a:lnTo>
                <a:lnTo>
                  <a:pt x="711339" y="9232"/>
                </a:lnTo>
                <a:lnTo>
                  <a:pt x="709714" y="9525"/>
                </a:lnTo>
                <a:close/>
              </a:path>
              <a:path w="792479" h="657225">
                <a:moveTo>
                  <a:pt x="728764" y="9525"/>
                </a:moveTo>
                <a:lnTo>
                  <a:pt x="727036" y="9232"/>
                </a:lnTo>
                <a:lnTo>
                  <a:pt x="725601" y="8407"/>
                </a:lnTo>
                <a:lnTo>
                  <a:pt x="724547" y="7137"/>
                </a:lnTo>
                <a:lnTo>
                  <a:pt x="723976" y="5587"/>
                </a:lnTo>
                <a:lnTo>
                  <a:pt x="723976" y="3924"/>
                </a:lnTo>
                <a:lnTo>
                  <a:pt x="724547" y="2374"/>
                </a:lnTo>
                <a:lnTo>
                  <a:pt x="725601" y="1104"/>
                </a:lnTo>
                <a:lnTo>
                  <a:pt x="727036" y="279"/>
                </a:lnTo>
                <a:lnTo>
                  <a:pt x="728662" y="0"/>
                </a:lnTo>
                <a:lnTo>
                  <a:pt x="730389" y="279"/>
                </a:lnTo>
                <a:lnTo>
                  <a:pt x="731824" y="1104"/>
                </a:lnTo>
                <a:lnTo>
                  <a:pt x="732891" y="2374"/>
                </a:lnTo>
                <a:lnTo>
                  <a:pt x="733450" y="3924"/>
                </a:lnTo>
                <a:lnTo>
                  <a:pt x="733450" y="5587"/>
                </a:lnTo>
                <a:lnTo>
                  <a:pt x="732891" y="7137"/>
                </a:lnTo>
                <a:lnTo>
                  <a:pt x="731824" y="8407"/>
                </a:lnTo>
                <a:lnTo>
                  <a:pt x="730389" y="9232"/>
                </a:lnTo>
                <a:lnTo>
                  <a:pt x="728764" y="9525"/>
                </a:lnTo>
                <a:close/>
              </a:path>
              <a:path w="792479" h="657225">
                <a:moveTo>
                  <a:pt x="747814" y="9525"/>
                </a:moveTo>
                <a:lnTo>
                  <a:pt x="746086" y="9232"/>
                </a:lnTo>
                <a:lnTo>
                  <a:pt x="744651" y="8407"/>
                </a:lnTo>
                <a:lnTo>
                  <a:pt x="743597" y="7137"/>
                </a:lnTo>
                <a:lnTo>
                  <a:pt x="743026" y="5587"/>
                </a:lnTo>
                <a:lnTo>
                  <a:pt x="743026" y="3924"/>
                </a:lnTo>
                <a:lnTo>
                  <a:pt x="743597" y="2374"/>
                </a:lnTo>
                <a:lnTo>
                  <a:pt x="744651" y="1104"/>
                </a:lnTo>
                <a:lnTo>
                  <a:pt x="746086" y="279"/>
                </a:lnTo>
                <a:lnTo>
                  <a:pt x="747712" y="0"/>
                </a:lnTo>
                <a:lnTo>
                  <a:pt x="749439" y="279"/>
                </a:lnTo>
                <a:lnTo>
                  <a:pt x="750874" y="1104"/>
                </a:lnTo>
                <a:lnTo>
                  <a:pt x="751941" y="2374"/>
                </a:lnTo>
                <a:lnTo>
                  <a:pt x="752500" y="3924"/>
                </a:lnTo>
                <a:lnTo>
                  <a:pt x="752500" y="5587"/>
                </a:lnTo>
                <a:lnTo>
                  <a:pt x="751941" y="7137"/>
                </a:lnTo>
                <a:lnTo>
                  <a:pt x="750874" y="8407"/>
                </a:lnTo>
                <a:lnTo>
                  <a:pt x="749439" y="9232"/>
                </a:lnTo>
                <a:lnTo>
                  <a:pt x="747814" y="9525"/>
                </a:lnTo>
                <a:close/>
              </a:path>
              <a:path w="792479" h="657225">
                <a:moveTo>
                  <a:pt x="766864" y="9525"/>
                </a:moveTo>
                <a:lnTo>
                  <a:pt x="765136" y="9232"/>
                </a:lnTo>
                <a:lnTo>
                  <a:pt x="763701" y="8407"/>
                </a:lnTo>
                <a:lnTo>
                  <a:pt x="762647" y="7137"/>
                </a:lnTo>
                <a:lnTo>
                  <a:pt x="762076" y="5587"/>
                </a:lnTo>
                <a:lnTo>
                  <a:pt x="762076" y="3924"/>
                </a:lnTo>
                <a:lnTo>
                  <a:pt x="762647" y="2374"/>
                </a:lnTo>
                <a:lnTo>
                  <a:pt x="763701" y="1104"/>
                </a:lnTo>
                <a:lnTo>
                  <a:pt x="765136" y="279"/>
                </a:lnTo>
                <a:lnTo>
                  <a:pt x="766762" y="0"/>
                </a:lnTo>
                <a:lnTo>
                  <a:pt x="768489" y="279"/>
                </a:lnTo>
                <a:lnTo>
                  <a:pt x="769924" y="1104"/>
                </a:lnTo>
                <a:lnTo>
                  <a:pt x="770991" y="2374"/>
                </a:lnTo>
                <a:lnTo>
                  <a:pt x="771550" y="3924"/>
                </a:lnTo>
                <a:lnTo>
                  <a:pt x="771550" y="5587"/>
                </a:lnTo>
                <a:lnTo>
                  <a:pt x="770991" y="7137"/>
                </a:lnTo>
                <a:lnTo>
                  <a:pt x="769924" y="8407"/>
                </a:lnTo>
                <a:lnTo>
                  <a:pt x="768489" y="9232"/>
                </a:lnTo>
                <a:lnTo>
                  <a:pt x="766864" y="9525"/>
                </a:lnTo>
                <a:close/>
              </a:path>
              <a:path w="792479" h="657225">
                <a:moveTo>
                  <a:pt x="785914" y="9525"/>
                </a:moveTo>
                <a:lnTo>
                  <a:pt x="784186" y="9232"/>
                </a:lnTo>
                <a:lnTo>
                  <a:pt x="782751" y="8407"/>
                </a:lnTo>
                <a:lnTo>
                  <a:pt x="781697" y="7137"/>
                </a:lnTo>
                <a:lnTo>
                  <a:pt x="781126" y="5587"/>
                </a:lnTo>
                <a:lnTo>
                  <a:pt x="781126" y="3924"/>
                </a:lnTo>
                <a:lnTo>
                  <a:pt x="781697" y="2374"/>
                </a:lnTo>
                <a:lnTo>
                  <a:pt x="782751" y="1104"/>
                </a:lnTo>
                <a:lnTo>
                  <a:pt x="784186" y="279"/>
                </a:lnTo>
                <a:lnTo>
                  <a:pt x="785812" y="0"/>
                </a:lnTo>
                <a:lnTo>
                  <a:pt x="787539" y="279"/>
                </a:lnTo>
                <a:lnTo>
                  <a:pt x="788974" y="1104"/>
                </a:lnTo>
                <a:lnTo>
                  <a:pt x="790041" y="2374"/>
                </a:lnTo>
                <a:lnTo>
                  <a:pt x="790600" y="3924"/>
                </a:lnTo>
                <a:lnTo>
                  <a:pt x="790600" y="5587"/>
                </a:lnTo>
                <a:lnTo>
                  <a:pt x="790041" y="7137"/>
                </a:lnTo>
                <a:lnTo>
                  <a:pt x="788974" y="8407"/>
                </a:lnTo>
                <a:lnTo>
                  <a:pt x="787539" y="9232"/>
                </a:lnTo>
                <a:lnTo>
                  <a:pt x="785914" y="9525"/>
                </a:lnTo>
                <a:close/>
              </a:path>
              <a:path w="792479" h="657225">
                <a:moveTo>
                  <a:pt x="788301" y="26936"/>
                </a:moveTo>
                <a:lnTo>
                  <a:pt x="786650" y="26936"/>
                </a:lnTo>
                <a:lnTo>
                  <a:pt x="785088" y="26377"/>
                </a:lnTo>
                <a:lnTo>
                  <a:pt x="783818" y="25311"/>
                </a:lnTo>
                <a:lnTo>
                  <a:pt x="782993" y="23875"/>
                </a:lnTo>
                <a:lnTo>
                  <a:pt x="782713" y="22250"/>
                </a:lnTo>
                <a:lnTo>
                  <a:pt x="782993" y="20523"/>
                </a:lnTo>
                <a:lnTo>
                  <a:pt x="783818" y="19088"/>
                </a:lnTo>
                <a:lnTo>
                  <a:pt x="785088" y="18033"/>
                </a:lnTo>
                <a:lnTo>
                  <a:pt x="786650" y="17462"/>
                </a:lnTo>
                <a:lnTo>
                  <a:pt x="788301" y="17462"/>
                </a:lnTo>
                <a:lnTo>
                  <a:pt x="789851" y="18033"/>
                </a:lnTo>
                <a:lnTo>
                  <a:pt x="791121" y="19088"/>
                </a:lnTo>
                <a:lnTo>
                  <a:pt x="791946" y="20523"/>
                </a:lnTo>
                <a:lnTo>
                  <a:pt x="792238" y="22148"/>
                </a:lnTo>
                <a:lnTo>
                  <a:pt x="791946" y="23875"/>
                </a:lnTo>
                <a:lnTo>
                  <a:pt x="791121" y="25311"/>
                </a:lnTo>
                <a:lnTo>
                  <a:pt x="789851" y="26377"/>
                </a:lnTo>
                <a:lnTo>
                  <a:pt x="788301" y="26936"/>
                </a:lnTo>
                <a:close/>
              </a:path>
              <a:path w="792479" h="657225">
                <a:moveTo>
                  <a:pt x="788301" y="45986"/>
                </a:moveTo>
                <a:lnTo>
                  <a:pt x="786650" y="45986"/>
                </a:lnTo>
                <a:lnTo>
                  <a:pt x="785088" y="45427"/>
                </a:lnTo>
                <a:lnTo>
                  <a:pt x="783818" y="44361"/>
                </a:lnTo>
                <a:lnTo>
                  <a:pt x="782993" y="42925"/>
                </a:lnTo>
                <a:lnTo>
                  <a:pt x="782713" y="41300"/>
                </a:lnTo>
                <a:lnTo>
                  <a:pt x="782993" y="39573"/>
                </a:lnTo>
                <a:lnTo>
                  <a:pt x="783818" y="38138"/>
                </a:lnTo>
                <a:lnTo>
                  <a:pt x="785088" y="37083"/>
                </a:lnTo>
                <a:lnTo>
                  <a:pt x="786650" y="36512"/>
                </a:lnTo>
                <a:lnTo>
                  <a:pt x="788301" y="36512"/>
                </a:lnTo>
                <a:lnTo>
                  <a:pt x="789851" y="37083"/>
                </a:lnTo>
                <a:lnTo>
                  <a:pt x="791121" y="38138"/>
                </a:lnTo>
                <a:lnTo>
                  <a:pt x="791946" y="39573"/>
                </a:lnTo>
                <a:lnTo>
                  <a:pt x="792238" y="41198"/>
                </a:lnTo>
                <a:lnTo>
                  <a:pt x="791946" y="42925"/>
                </a:lnTo>
                <a:lnTo>
                  <a:pt x="791121" y="44361"/>
                </a:lnTo>
                <a:lnTo>
                  <a:pt x="789851" y="45427"/>
                </a:lnTo>
                <a:lnTo>
                  <a:pt x="788301" y="45986"/>
                </a:lnTo>
                <a:close/>
              </a:path>
              <a:path w="792479" h="657225">
                <a:moveTo>
                  <a:pt x="788301" y="65036"/>
                </a:moveTo>
                <a:lnTo>
                  <a:pt x="786650" y="65036"/>
                </a:lnTo>
                <a:lnTo>
                  <a:pt x="785088" y="64477"/>
                </a:lnTo>
                <a:lnTo>
                  <a:pt x="783818" y="63411"/>
                </a:lnTo>
                <a:lnTo>
                  <a:pt x="782993" y="61975"/>
                </a:lnTo>
                <a:lnTo>
                  <a:pt x="782713" y="60350"/>
                </a:lnTo>
                <a:lnTo>
                  <a:pt x="782993" y="58623"/>
                </a:lnTo>
                <a:lnTo>
                  <a:pt x="783818" y="57188"/>
                </a:lnTo>
                <a:lnTo>
                  <a:pt x="785088" y="56133"/>
                </a:lnTo>
                <a:lnTo>
                  <a:pt x="786650" y="55562"/>
                </a:lnTo>
                <a:lnTo>
                  <a:pt x="788301" y="55562"/>
                </a:lnTo>
                <a:lnTo>
                  <a:pt x="789851" y="56133"/>
                </a:lnTo>
                <a:lnTo>
                  <a:pt x="791121" y="57188"/>
                </a:lnTo>
                <a:lnTo>
                  <a:pt x="791946" y="58623"/>
                </a:lnTo>
                <a:lnTo>
                  <a:pt x="792238" y="60248"/>
                </a:lnTo>
                <a:lnTo>
                  <a:pt x="791946" y="61975"/>
                </a:lnTo>
                <a:lnTo>
                  <a:pt x="791121" y="63411"/>
                </a:lnTo>
                <a:lnTo>
                  <a:pt x="789851" y="64477"/>
                </a:lnTo>
                <a:lnTo>
                  <a:pt x="788301" y="65036"/>
                </a:lnTo>
                <a:close/>
              </a:path>
              <a:path w="792479" h="657225">
                <a:moveTo>
                  <a:pt x="788301" y="84086"/>
                </a:moveTo>
                <a:lnTo>
                  <a:pt x="786650" y="84086"/>
                </a:lnTo>
                <a:lnTo>
                  <a:pt x="785088" y="83527"/>
                </a:lnTo>
                <a:lnTo>
                  <a:pt x="783818" y="82461"/>
                </a:lnTo>
                <a:lnTo>
                  <a:pt x="782993" y="81025"/>
                </a:lnTo>
                <a:lnTo>
                  <a:pt x="782713" y="79400"/>
                </a:lnTo>
                <a:lnTo>
                  <a:pt x="782993" y="77673"/>
                </a:lnTo>
                <a:lnTo>
                  <a:pt x="783818" y="76238"/>
                </a:lnTo>
                <a:lnTo>
                  <a:pt x="785088" y="75183"/>
                </a:lnTo>
                <a:lnTo>
                  <a:pt x="786650" y="74612"/>
                </a:lnTo>
                <a:lnTo>
                  <a:pt x="788301" y="74612"/>
                </a:lnTo>
                <a:lnTo>
                  <a:pt x="789851" y="75183"/>
                </a:lnTo>
                <a:lnTo>
                  <a:pt x="791121" y="76238"/>
                </a:lnTo>
                <a:lnTo>
                  <a:pt x="791946" y="77673"/>
                </a:lnTo>
                <a:lnTo>
                  <a:pt x="792238" y="79298"/>
                </a:lnTo>
                <a:lnTo>
                  <a:pt x="791946" y="81025"/>
                </a:lnTo>
                <a:lnTo>
                  <a:pt x="791121" y="82461"/>
                </a:lnTo>
                <a:lnTo>
                  <a:pt x="789851" y="83527"/>
                </a:lnTo>
                <a:lnTo>
                  <a:pt x="788301" y="84086"/>
                </a:lnTo>
                <a:close/>
              </a:path>
              <a:path w="792479" h="657225">
                <a:moveTo>
                  <a:pt x="788301" y="103136"/>
                </a:moveTo>
                <a:lnTo>
                  <a:pt x="786650" y="103136"/>
                </a:lnTo>
                <a:lnTo>
                  <a:pt x="785088" y="102577"/>
                </a:lnTo>
                <a:lnTo>
                  <a:pt x="783818" y="101511"/>
                </a:lnTo>
                <a:lnTo>
                  <a:pt x="782993" y="100075"/>
                </a:lnTo>
                <a:lnTo>
                  <a:pt x="782713" y="98450"/>
                </a:lnTo>
                <a:lnTo>
                  <a:pt x="782993" y="96723"/>
                </a:lnTo>
                <a:lnTo>
                  <a:pt x="783818" y="95288"/>
                </a:lnTo>
                <a:lnTo>
                  <a:pt x="785088" y="94233"/>
                </a:lnTo>
                <a:lnTo>
                  <a:pt x="786650" y="93662"/>
                </a:lnTo>
                <a:lnTo>
                  <a:pt x="788301" y="93662"/>
                </a:lnTo>
                <a:lnTo>
                  <a:pt x="789851" y="94233"/>
                </a:lnTo>
                <a:lnTo>
                  <a:pt x="791121" y="95288"/>
                </a:lnTo>
                <a:lnTo>
                  <a:pt x="791946" y="96723"/>
                </a:lnTo>
                <a:lnTo>
                  <a:pt x="792238" y="98348"/>
                </a:lnTo>
                <a:lnTo>
                  <a:pt x="791946" y="100075"/>
                </a:lnTo>
                <a:lnTo>
                  <a:pt x="791121" y="101511"/>
                </a:lnTo>
                <a:lnTo>
                  <a:pt x="789851" y="102577"/>
                </a:lnTo>
                <a:lnTo>
                  <a:pt x="788301" y="103136"/>
                </a:lnTo>
                <a:close/>
              </a:path>
              <a:path w="792479" h="657225">
                <a:moveTo>
                  <a:pt x="788301" y="122186"/>
                </a:moveTo>
                <a:lnTo>
                  <a:pt x="786650" y="122186"/>
                </a:lnTo>
                <a:lnTo>
                  <a:pt x="785088" y="121627"/>
                </a:lnTo>
                <a:lnTo>
                  <a:pt x="783818" y="120561"/>
                </a:lnTo>
                <a:lnTo>
                  <a:pt x="782993" y="119125"/>
                </a:lnTo>
                <a:lnTo>
                  <a:pt x="782713" y="117500"/>
                </a:lnTo>
                <a:lnTo>
                  <a:pt x="782993" y="115773"/>
                </a:lnTo>
                <a:lnTo>
                  <a:pt x="783818" y="114338"/>
                </a:lnTo>
                <a:lnTo>
                  <a:pt x="785088" y="113283"/>
                </a:lnTo>
                <a:lnTo>
                  <a:pt x="786650" y="112712"/>
                </a:lnTo>
                <a:lnTo>
                  <a:pt x="788301" y="112712"/>
                </a:lnTo>
                <a:lnTo>
                  <a:pt x="789851" y="113283"/>
                </a:lnTo>
                <a:lnTo>
                  <a:pt x="791121" y="114338"/>
                </a:lnTo>
                <a:lnTo>
                  <a:pt x="791946" y="115773"/>
                </a:lnTo>
                <a:lnTo>
                  <a:pt x="792238" y="117398"/>
                </a:lnTo>
                <a:lnTo>
                  <a:pt x="791946" y="119125"/>
                </a:lnTo>
                <a:lnTo>
                  <a:pt x="791121" y="120561"/>
                </a:lnTo>
                <a:lnTo>
                  <a:pt x="789851" y="121627"/>
                </a:lnTo>
                <a:lnTo>
                  <a:pt x="788301" y="122186"/>
                </a:lnTo>
                <a:close/>
              </a:path>
              <a:path w="792479" h="657225">
                <a:moveTo>
                  <a:pt x="788301" y="141236"/>
                </a:moveTo>
                <a:lnTo>
                  <a:pt x="786650" y="141236"/>
                </a:lnTo>
                <a:lnTo>
                  <a:pt x="785088" y="140677"/>
                </a:lnTo>
                <a:lnTo>
                  <a:pt x="783818" y="139611"/>
                </a:lnTo>
                <a:lnTo>
                  <a:pt x="782993" y="138175"/>
                </a:lnTo>
                <a:lnTo>
                  <a:pt x="782713" y="136550"/>
                </a:lnTo>
                <a:lnTo>
                  <a:pt x="782993" y="134823"/>
                </a:lnTo>
                <a:lnTo>
                  <a:pt x="783818" y="133388"/>
                </a:lnTo>
                <a:lnTo>
                  <a:pt x="785088" y="132333"/>
                </a:lnTo>
                <a:lnTo>
                  <a:pt x="786650" y="131762"/>
                </a:lnTo>
                <a:lnTo>
                  <a:pt x="788301" y="131762"/>
                </a:lnTo>
                <a:lnTo>
                  <a:pt x="789851" y="132333"/>
                </a:lnTo>
                <a:lnTo>
                  <a:pt x="791121" y="133388"/>
                </a:lnTo>
                <a:lnTo>
                  <a:pt x="791946" y="134823"/>
                </a:lnTo>
                <a:lnTo>
                  <a:pt x="792238" y="136448"/>
                </a:lnTo>
                <a:lnTo>
                  <a:pt x="791946" y="138175"/>
                </a:lnTo>
                <a:lnTo>
                  <a:pt x="791121" y="139611"/>
                </a:lnTo>
                <a:lnTo>
                  <a:pt x="789851" y="140677"/>
                </a:lnTo>
                <a:lnTo>
                  <a:pt x="788301" y="141236"/>
                </a:lnTo>
                <a:close/>
              </a:path>
              <a:path w="792479" h="657225">
                <a:moveTo>
                  <a:pt x="788301" y="160286"/>
                </a:moveTo>
                <a:lnTo>
                  <a:pt x="786650" y="160286"/>
                </a:lnTo>
                <a:lnTo>
                  <a:pt x="785088" y="159727"/>
                </a:lnTo>
                <a:lnTo>
                  <a:pt x="783818" y="158661"/>
                </a:lnTo>
                <a:lnTo>
                  <a:pt x="782993" y="157225"/>
                </a:lnTo>
                <a:lnTo>
                  <a:pt x="782713" y="155600"/>
                </a:lnTo>
                <a:lnTo>
                  <a:pt x="782993" y="153873"/>
                </a:lnTo>
                <a:lnTo>
                  <a:pt x="783818" y="152438"/>
                </a:lnTo>
                <a:lnTo>
                  <a:pt x="785088" y="151383"/>
                </a:lnTo>
                <a:lnTo>
                  <a:pt x="786650" y="150812"/>
                </a:lnTo>
                <a:lnTo>
                  <a:pt x="788301" y="150812"/>
                </a:lnTo>
                <a:lnTo>
                  <a:pt x="789851" y="151383"/>
                </a:lnTo>
                <a:lnTo>
                  <a:pt x="791121" y="152438"/>
                </a:lnTo>
                <a:lnTo>
                  <a:pt x="791946" y="153873"/>
                </a:lnTo>
                <a:lnTo>
                  <a:pt x="792238" y="155498"/>
                </a:lnTo>
                <a:lnTo>
                  <a:pt x="791946" y="157225"/>
                </a:lnTo>
                <a:lnTo>
                  <a:pt x="791121" y="158661"/>
                </a:lnTo>
                <a:lnTo>
                  <a:pt x="789851" y="159727"/>
                </a:lnTo>
                <a:lnTo>
                  <a:pt x="788301" y="160286"/>
                </a:lnTo>
                <a:close/>
              </a:path>
              <a:path w="792479" h="657225">
                <a:moveTo>
                  <a:pt x="788301" y="179336"/>
                </a:moveTo>
                <a:lnTo>
                  <a:pt x="786650" y="179336"/>
                </a:lnTo>
                <a:lnTo>
                  <a:pt x="785088" y="178777"/>
                </a:lnTo>
                <a:lnTo>
                  <a:pt x="783818" y="177711"/>
                </a:lnTo>
                <a:lnTo>
                  <a:pt x="782993" y="176275"/>
                </a:lnTo>
                <a:lnTo>
                  <a:pt x="782713" y="174650"/>
                </a:lnTo>
                <a:lnTo>
                  <a:pt x="782993" y="172923"/>
                </a:lnTo>
                <a:lnTo>
                  <a:pt x="783818" y="171488"/>
                </a:lnTo>
                <a:lnTo>
                  <a:pt x="785088" y="170433"/>
                </a:lnTo>
                <a:lnTo>
                  <a:pt x="786650" y="169862"/>
                </a:lnTo>
                <a:lnTo>
                  <a:pt x="788301" y="169862"/>
                </a:lnTo>
                <a:lnTo>
                  <a:pt x="789851" y="170433"/>
                </a:lnTo>
                <a:lnTo>
                  <a:pt x="791121" y="171488"/>
                </a:lnTo>
                <a:lnTo>
                  <a:pt x="791946" y="172923"/>
                </a:lnTo>
                <a:lnTo>
                  <a:pt x="792238" y="174548"/>
                </a:lnTo>
                <a:lnTo>
                  <a:pt x="791946" y="176275"/>
                </a:lnTo>
                <a:lnTo>
                  <a:pt x="791121" y="177711"/>
                </a:lnTo>
                <a:lnTo>
                  <a:pt x="789851" y="178777"/>
                </a:lnTo>
                <a:lnTo>
                  <a:pt x="788301" y="179336"/>
                </a:lnTo>
                <a:close/>
              </a:path>
              <a:path w="792479" h="657225">
                <a:moveTo>
                  <a:pt x="788301" y="198386"/>
                </a:moveTo>
                <a:lnTo>
                  <a:pt x="786650" y="198386"/>
                </a:lnTo>
                <a:lnTo>
                  <a:pt x="785088" y="197827"/>
                </a:lnTo>
                <a:lnTo>
                  <a:pt x="783818" y="196761"/>
                </a:lnTo>
                <a:lnTo>
                  <a:pt x="782993" y="195325"/>
                </a:lnTo>
                <a:lnTo>
                  <a:pt x="782713" y="193700"/>
                </a:lnTo>
                <a:lnTo>
                  <a:pt x="782993" y="191973"/>
                </a:lnTo>
                <a:lnTo>
                  <a:pt x="783818" y="190538"/>
                </a:lnTo>
                <a:lnTo>
                  <a:pt x="785088" y="189483"/>
                </a:lnTo>
                <a:lnTo>
                  <a:pt x="786650" y="188912"/>
                </a:lnTo>
                <a:lnTo>
                  <a:pt x="788301" y="188912"/>
                </a:lnTo>
                <a:lnTo>
                  <a:pt x="789851" y="189483"/>
                </a:lnTo>
                <a:lnTo>
                  <a:pt x="791121" y="190538"/>
                </a:lnTo>
                <a:lnTo>
                  <a:pt x="791946" y="191973"/>
                </a:lnTo>
                <a:lnTo>
                  <a:pt x="792238" y="193598"/>
                </a:lnTo>
                <a:lnTo>
                  <a:pt x="791946" y="195325"/>
                </a:lnTo>
                <a:lnTo>
                  <a:pt x="791121" y="196761"/>
                </a:lnTo>
                <a:lnTo>
                  <a:pt x="789851" y="197827"/>
                </a:lnTo>
                <a:lnTo>
                  <a:pt x="788301" y="198386"/>
                </a:lnTo>
                <a:close/>
              </a:path>
              <a:path w="792479" h="657225">
                <a:moveTo>
                  <a:pt x="788301" y="217436"/>
                </a:moveTo>
                <a:lnTo>
                  <a:pt x="786650" y="217436"/>
                </a:lnTo>
                <a:lnTo>
                  <a:pt x="785088" y="216877"/>
                </a:lnTo>
                <a:lnTo>
                  <a:pt x="783818" y="215811"/>
                </a:lnTo>
                <a:lnTo>
                  <a:pt x="782993" y="214375"/>
                </a:lnTo>
                <a:lnTo>
                  <a:pt x="782713" y="212750"/>
                </a:lnTo>
                <a:lnTo>
                  <a:pt x="782993" y="211023"/>
                </a:lnTo>
                <a:lnTo>
                  <a:pt x="783818" y="209588"/>
                </a:lnTo>
                <a:lnTo>
                  <a:pt x="785088" y="208533"/>
                </a:lnTo>
                <a:lnTo>
                  <a:pt x="786650" y="207962"/>
                </a:lnTo>
                <a:lnTo>
                  <a:pt x="788301" y="207962"/>
                </a:lnTo>
                <a:lnTo>
                  <a:pt x="789851" y="208533"/>
                </a:lnTo>
                <a:lnTo>
                  <a:pt x="791121" y="209588"/>
                </a:lnTo>
                <a:lnTo>
                  <a:pt x="791946" y="211023"/>
                </a:lnTo>
                <a:lnTo>
                  <a:pt x="792238" y="212648"/>
                </a:lnTo>
                <a:lnTo>
                  <a:pt x="791946" y="214375"/>
                </a:lnTo>
                <a:lnTo>
                  <a:pt x="791121" y="215811"/>
                </a:lnTo>
                <a:lnTo>
                  <a:pt x="789851" y="216877"/>
                </a:lnTo>
                <a:lnTo>
                  <a:pt x="788301" y="217436"/>
                </a:lnTo>
                <a:close/>
              </a:path>
              <a:path w="792479" h="657225">
                <a:moveTo>
                  <a:pt x="788301" y="236486"/>
                </a:moveTo>
                <a:lnTo>
                  <a:pt x="786650" y="236486"/>
                </a:lnTo>
                <a:lnTo>
                  <a:pt x="785088" y="235927"/>
                </a:lnTo>
                <a:lnTo>
                  <a:pt x="783818" y="234861"/>
                </a:lnTo>
                <a:lnTo>
                  <a:pt x="782993" y="233425"/>
                </a:lnTo>
                <a:lnTo>
                  <a:pt x="782713" y="231800"/>
                </a:lnTo>
                <a:lnTo>
                  <a:pt x="782993" y="230073"/>
                </a:lnTo>
                <a:lnTo>
                  <a:pt x="783818" y="228638"/>
                </a:lnTo>
                <a:lnTo>
                  <a:pt x="785088" y="227583"/>
                </a:lnTo>
                <a:lnTo>
                  <a:pt x="786650" y="227012"/>
                </a:lnTo>
                <a:lnTo>
                  <a:pt x="788301" y="227012"/>
                </a:lnTo>
                <a:lnTo>
                  <a:pt x="789851" y="227583"/>
                </a:lnTo>
                <a:lnTo>
                  <a:pt x="791121" y="228638"/>
                </a:lnTo>
                <a:lnTo>
                  <a:pt x="791946" y="230073"/>
                </a:lnTo>
                <a:lnTo>
                  <a:pt x="792238" y="231698"/>
                </a:lnTo>
                <a:lnTo>
                  <a:pt x="791946" y="233425"/>
                </a:lnTo>
                <a:lnTo>
                  <a:pt x="791121" y="234861"/>
                </a:lnTo>
                <a:lnTo>
                  <a:pt x="789851" y="235927"/>
                </a:lnTo>
                <a:lnTo>
                  <a:pt x="788301" y="236486"/>
                </a:lnTo>
                <a:close/>
              </a:path>
              <a:path w="792479" h="657225">
                <a:moveTo>
                  <a:pt x="788301" y="255536"/>
                </a:moveTo>
                <a:lnTo>
                  <a:pt x="786650" y="255536"/>
                </a:lnTo>
                <a:lnTo>
                  <a:pt x="785088" y="254977"/>
                </a:lnTo>
                <a:lnTo>
                  <a:pt x="783818" y="253911"/>
                </a:lnTo>
                <a:lnTo>
                  <a:pt x="782993" y="252475"/>
                </a:lnTo>
                <a:lnTo>
                  <a:pt x="782713" y="250850"/>
                </a:lnTo>
                <a:lnTo>
                  <a:pt x="782993" y="249123"/>
                </a:lnTo>
                <a:lnTo>
                  <a:pt x="783818" y="247688"/>
                </a:lnTo>
                <a:lnTo>
                  <a:pt x="785088" y="246633"/>
                </a:lnTo>
                <a:lnTo>
                  <a:pt x="786650" y="246062"/>
                </a:lnTo>
                <a:lnTo>
                  <a:pt x="788301" y="246062"/>
                </a:lnTo>
                <a:lnTo>
                  <a:pt x="789851" y="246633"/>
                </a:lnTo>
                <a:lnTo>
                  <a:pt x="791121" y="247688"/>
                </a:lnTo>
                <a:lnTo>
                  <a:pt x="791946" y="249123"/>
                </a:lnTo>
                <a:lnTo>
                  <a:pt x="792238" y="250748"/>
                </a:lnTo>
                <a:lnTo>
                  <a:pt x="791946" y="252475"/>
                </a:lnTo>
                <a:lnTo>
                  <a:pt x="791121" y="253911"/>
                </a:lnTo>
                <a:lnTo>
                  <a:pt x="789851" y="254977"/>
                </a:lnTo>
                <a:lnTo>
                  <a:pt x="788301" y="255536"/>
                </a:lnTo>
                <a:close/>
              </a:path>
              <a:path w="792479" h="657225">
                <a:moveTo>
                  <a:pt x="788301" y="274586"/>
                </a:moveTo>
                <a:lnTo>
                  <a:pt x="786650" y="274586"/>
                </a:lnTo>
                <a:lnTo>
                  <a:pt x="785088" y="274027"/>
                </a:lnTo>
                <a:lnTo>
                  <a:pt x="783818" y="272961"/>
                </a:lnTo>
                <a:lnTo>
                  <a:pt x="782993" y="271525"/>
                </a:lnTo>
                <a:lnTo>
                  <a:pt x="782713" y="269900"/>
                </a:lnTo>
                <a:lnTo>
                  <a:pt x="782993" y="268173"/>
                </a:lnTo>
                <a:lnTo>
                  <a:pt x="783818" y="266738"/>
                </a:lnTo>
                <a:lnTo>
                  <a:pt x="785088" y="265683"/>
                </a:lnTo>
                <a:lnTo>
                  <a:pt x="786650" y="265112"/>
                </a:lnTo>
                <a:lnTo>
                  <a:pt x="788301" y="265112"/>
                </a:lnTo>
                <a:lnTo>
                  <a:pt x="789851" y="265683"/>
                </a:lnTo>
                <a:lnTo>
                  <a:pt x="791121" y="266738"/>
                </a:lnTo>
                <a:lnTo>
                  <a:pt x="791946" y="268173"/>
                </a:lnTo>
                <a:lnTo>
                  <a:pt x="792238" y="269798"/>
                </a:lnTo>
                <a:lnTo>
                  <a:pt x="791946" y="271525"/>
                </a:lnTo>
                <a:lnTo>
                  <a:pt x="791121" y="272961"/>
                </a:lnTo>
                <a:lnTo>
                  <a:pt x="789851" y="274027"/>
                </a:lnTo>
                <a:lnTo>
                  <a:pt x="788301" y="274586"/>
                </a:lnTo>
                <a:close/>
              </a:path>
              <a:path w="792479" h="657225">
                <a:moveTo>
                  <a:pt x="788301" y="293636"/>
                </a:moveTo>
                <a:lnTo>
                  <a:pt x="786650" y="293636"/>
                </a:lnTo>
                <a:lnTo>
                  <a:pt x="785088" y="293077"/>
                </a:lnTo>
                <a:lnTo>
                  <a:pt x="783818" y="292011"/>
                </a:lnTo>
                <a:lnTo>
                  <a:pt x="782993" y="290575"/>
                </a:lnTo>
                <a:lnTo>
                  <a:pt x="782713" y="288950"/>
                </a:lnTo>
                <a:lnTo>
                  <a:pt x="782993" y="287223"/>
                </a:lnTo>
                <a:lnTo>
                  <a:pt x="783818" y="285788"/>
                </a:lnTo>
                <a:lnTo>
                  <a:pt x="785088" y="284733"/>
                </a:lnTo>
                <a:lnTo>
                  <a:pt x="786650" y="284162"/>
                </a:lnTo>
                <a:lnTo>
                  <a:pt x="788301" y="284162"/>
                </a:lnTo>
                <a:lnTo>
                  <a:pt x="789851" y="284733"/>
                </a:lnTo>
                <a:lnTo>
                  <a:pt x="791121" y="285788"/>
                </a:lnTo>
                <a:lnTo>
                  <a:pt x="791946" y="287223"/>
                </a:lnTo>
                <a:lnTo>
                  <a:pt x="792238" y="288848"/>
                </a:lnTo>
                <a:lnTo>
                  <a:pt x="791946" y="290575"/>
                </a:lnTo>
                <a:lnTo>
                  <a:pt x="791121" y="292011"/>
                </a:lnTo>
                <a:lnTo>
                  <a:pt x="789851" y="293077"/>
                </a:lnTo>
                <a:lnTo>
                  <a:pt x="788301" y="293636"/>
                </a:lnTo>
                <a:close/>
              </a:path>
              <a:path w="792479" h="657225">
                <a:moveTo>
                  <a:pt x="788301" y="312686"/>
                </a:moveTo>
                <a:lnTo>
                  <a:pt x="786650" y="312686"/>
                </a:lnTo>
                <a:lnTo>
                  <a:pt x="785088" y="312127"/>
                </a:lnTo>
                <a:lnTo>
                  <a:pt x="783818" y="311061"/>
                </a:lnTo>
                <a:lnTo>
                  <a:pt x="782993" y="309625"/>
                </a:lnTo>
                <a:lnTo>
                  <a:pt x="782713" y="308000"/>
                </a:lnTo>
                <a:lnTo>
                  <a:pt x="782993" y="306273"/>
                </a:lnTo>
                <a:lnTo>
                  <a:pt x="783818" y="304838"/>
                </a:lnTo>
                <a:lnTo>
                  <a:pt x="785088" y="303783"/>
                </a:lnTo>
                <a:lnTo>
                  <a:pt x="786650" y="303212"/>
                </a:lnTo>
                <a:lnTo>
                  <a:pt x="788301" y="303212"/>
                </a:lnTo>
                <a:lnTo>
                  <a:pt x="789851" y="303783"/>
                </a:lnTo>
                <a:lnTo>
                  <a:pt x="791121" y="304838"/>
                </a:lnTo>
                <a:lnTo>
                  <a:pt x="791946" y="306273"/>
                </a:lnTo>
                <a:lnTo>
                  <a:pt x="792238" y="307898"/>
                </a:lnTo>
                <a:lnTo>
                  <a:pt x="791946" y="309625"/>
                </a:lnTo>
                <a:lnTo>
                  <a:pt x="791121" y="311061"/>
                </a:lnTo>
                <a:lnTo>
                  <a:pt x="789851" y="312127"/>
                </a:lnTo>
                <a:lnTo>
                  <a:pt x="788301" y="312686"/>
                </a:lnTo>
                <a:close/>
              </a:path>
              <a:path w="792479" h="657225">
                <a:moveTo>
                  <a:pt x="788301" y="331736"/>
                </a:moveTo>
                <a:lnTo>
                  <a:pt x="786650" y="331736"/>
                </a:lnTo>
                <a:lnTo>
                  <a:pt x="785088" y="331177"/>
                </a:lnTo>
                <a:lnTo>
                  <a:pt x="783818" y="330111"/>
                </a:lnTo>
                <a:lnTo>
                  <a:pt x="782993" y="328675"/>
                </a:lnTo>
                <a:lnTo>
                  <a:pt x="782713" y="327050"/>
                </a:lnTo>
                <a:lnTo>
                  <a:pt x="782993" y="325323"/>
                </a:lnTo>
                <a:lnTo>
                  <a:pt x="783818" y="323888"/>
                </a:lnTo>
                <a:lnTo>
                  <a:pt x="785088" y="322833"/>
                </a:lnTo>
                <a:lnTo>
                  <a:pt x="786650" y="322262"/>
                </a:lnTo>
                <a:lnTo>
                  <a:pt x="788301" y="322262"/>
                </a:lnTo>
                <a:lnTo>
                  <a:pt x="789851" y="322833"/>
                </a:lnTo>
                <a:lnTo>
                  <a:pt x="791121" y="323888"/>
                </a:lnTo>
                <a:lnTo>
                  <a:pt x="791946" y="325323"/>
                </a:lnTo>
                <a:lnTo>
                  <a:pt x="792238" y="326948"/>
                </a:lnTo>
                <a:lnTo>
                  <a:pt x="791946" y="328675"/>
                </a:lnTo>
                <a:lnTo>
                  <a:pt x="791121" y="330111"/>
                </a:lnTo>
                <a:lnTo>
                  <a:pt x="789851" y="331177"/>
                </a:lnTo>
                <a:lnTo>
                  <a:pt x="788301" y="331736"/>
                </a:lnTo>
                <a:close/>
              </a:path>
              <a:path w="792479" h="657225">
                <a:moveTo>
                  <a:pt x="788301" y="350786"/>
                </a:moveTo>
                <a:lnTo>
                  <a:pt x="786650" y="350786"/>
                </a:lnTo>
                <a:lnTo>
                  <a:pt x="785088" y="350227"/>
                </a:lnTo>
                <a:lnTo>
                  <a:pt x="783818" y="349161"/>
                </a:lnTo>
                <a:lnTo>
                  <a:pt x="782993" y="347725"/>
                </a:lnTo>
                <a:lnTo>
                  <a:pt x="782713" y="346100"/>
                </a:lnTo>
                <a:lnTo>
                  <a:pt x="782993" y="344373"/>
                </a:lnTo>
                <a:lnTo>
                  <a:pt x="783818" y="342938"/>
                </a:lnTo>
                <a:lnTo>
                  <a:pt x="785088" y="341883"/>
                </a:lnTo>
                <a:lnTo>
                  <a:pt x="786650" y="341312"/>
                </a:lnTo>
                <a:lnTo>
                  <a:pt x="788301" y="341312"/>
                </a:lnTo>
                <a:lnTo>
                  <a:pt x="789851" y="341883"/>
                </a:lnTo>
                <a:lnTo>
                  <a:pt x="791121" y="342938"/>
                </a:lnTo>
                <a:lnTo>
                  <a:pt x="791946" y="344373"/>
                </a:lnTo>
                <a:lnTo>
                  <a:pt x="792238" y="345998"/>
                </a:lnTo>
                <a:lnTo>
                  <a:pt x="791946" y="347725"/>
                </a:lnTo>
                <a:lnTo>
                  <a:pt x="791121" y="349161"/>
                </a:lnTo>
                <a:lnTo>
                  <a:pt x="789851" y="350227"/>
                </a:lnTo>
                <a:lnTo>
                  <a:pt x="788301" y="350786"/>
                </a:lnTo>
                <a:close/>
              </a:path>
              <a:path w="792479" h="657225">
                <a:moveTo>
                  <a:pt x="788301" y="369836"/>
                </a:moveTo>
                <a:lnTo>
                  <a:pt x="786650" y="369836"/>
                </a:lnTo>
                <a:lnTo>
                  <a:pt x="785088" y="369277"/>
                </a:lnTo>
                <a:lnTo>
                  <a:pt x="783818" y="368211"/>
                </a:lnTo>
                <a:lnTo>
                  <a:pt x="782993" y="366775"/>
                </a:lnTo>
                <a:lnTo>
                  <a:pt x="782713" y="365150"/>
                </a:lnTo>
                <a:lnTo>
                  <a:pt x="782993" y="363423"/>
                </a:lnTo>
                <a:lnTo>
                  <a:pt x="783818" y="361988"/>
                </a:lnTo>
                <a:lnTo>
                  <a:pt x="785088" y="360933"/>
                </a:lnTo>
                <a:lnTo>
                  <a:pt x="786650" y="360362"/>
                </a:lnTo>
                <a:lnTo>
                  <a:pt x="788301" y="360362"/>
                </a:lnTo>
                <a:lnTo>
                  <a:pt x="789851" y="360933"/>
                </a:lnTo>
                <a:lnTo>
                  <a:pt x="791121" y="361988"/>
                </a:lnTo>
                <a:lnTo>
                  <a:pt x="791946" y="363423"/>
                </a:lnTo>
                <a:lnTo>
                  <a:pt x="792238" y="365048"/>
                </a:lnTo>
                <a:lnTo>
                  <a:pt x="791946" y="366775"/>
                </a:lnTo>
                <a:lnTo>
                  <a:pt x="791121" y="368211"/>
                </a:lnTo>
                <a:lnTo>
                  <a:pt x="789851" y="369277"/>
                </a:lnTo>
                <a:lnTo>
                  <a:pt x="788301" y="369836"/>
                </a:lnTo>
                <a:close/>
              </a:path>
              <a:path w="792479" h="657225">
                <a:moveTo>
                  <a:pt x="788301" y="388886"/>
                </a:moveTo>
                <a:lnTo>
                  <a:pt x="786650" y="388886"/>
                </a:lnTo>
                <a:lnTo>
                  <a:pt x="785088" y="388327"/>
                </a:lnTo>
                <a:lnTo>
                  <a:pt x="783818" y="387261"/>
                </a:lnTo>
                <a:lnTo>
                  <a:pt x="782993" y="385825"/>
                </a:lnTo>
                <a:lnTo>
                  <a:pt x="782713" y="384200"/>
                </a:lnTo>
                <a:lnTo>
                  <a:pt x="782993" y="382473"/>
                </a:lnTo>
                <a:lnTo>
                  <a:pt x="783818" y="381038"/>
                </a:lnTo>
                <a:lnTo>
                  <a:pt x="785088" y="379983"/>
                </a:lnTo>
                <a:lnTo>
                  <a:pt x="786650" y="379412"/>
                </a:lnTo>
                <a:lnTo>
                  <a:pt x="788301" y="379412"/>
                </a:lnTo>
                <a:lnTo>
                  <a:pt x="789851" y="379983"/>
                </a:lnTo>
                <a:lnTo>
                  <a:pt x="791121" y="381038"/>
                </a:lnTo>
                <a:lnTo>
                  <a:pt x="791946" y="382473"/>
                </a:lnTo>
                <a:lnTo>
                  <a:pt x="792238" y="384098"/>
                </a:lnTo>
                <a:lnTo>
                  <a:pt x="791946" y="385825"/>
                </a:lnTo>
                <a:lnTo>
                  <a:pt x="791121" y="387261"/>
                </a:lnTo>
                <a:lnTo>
                  <a:pt x="789851" y="388327"/>
                </a:lnTo>
                <a:lnTo>
                  <a:pt x="788301" y="388886"/>
                </a:lnTo>
                <a:close/>
              </a:path>
              <a:path w="792479" h="657225">
                <a:moveTo>
                  <a:pt x="788301" y="407936"/>
                </a:moveTo>
                <a:lnTo>
                  <a:pt x="786650" y="407936"/>
                </a:lnTo>
                <a:lnTo>
                  <a:pt x="785088" y="407377"/>
                </a:lnTo>
                <a:lnTo>
                  <a:pt x="783818" y="406311"/>
                </a:lnTo>
                <a:lnTo>
                  <a:pt x="782993" y="404875"/>
                </a:lnTo>
                <a:lnTo>
                  <a:pt x="782713" y="403250"/>
                </a:lnTo>
                <a:lnTo>
                  <a:pt x="782993" y="401523"/>
                </a:lnTo>
                <a:lnTo>
                  <a:pt x="783818" y="400088"/>
                </a:lnTo>
                <a:lnTo>
                  <a:pt x="785088" y="399033"/>
                </a:lnTo>
                <a:lnTo>
                  <a:pt x="786650" y="398462"/>
                </a:lnTo>
                <a:lnTo>
                  <a:pt x="788301" y="398462"/>
                </a:lnTo>
                <a:lnTo>
                  <a:pt x="789851" y="399033"/>
                </a:lnTo>
                <a:lnTo>
                  <a:pt x="791121" y="400088"/>
                </a:lnTo>
                <a:lnTo>
                  <a:pt x="791946" y="401523"/>
                </a:lnTo>
                <a:lnTo>
                  <a:pt x="792238" y="403148"/>
                </a:lnTo>
                <a:lnTo>
                  <a:pt x="791946" y="404875"/>
                </a:lnTo>
                <a:lnTo>
                  <a:pt x="791121" y="406311"/>
                </a:lnTo>
                <a:lnTo>
                  <a:pt x="789851" y="407377"/>
                </a:lnTo>
                <a:lnTo>
                  <a:pt x="788301" y="407936"/>
                </a:lnTo>
                <a:close/>
              </a:path>
              <a:path w="792479" h="657225">
                <a:moveTo>
                  <a:pt x="788301" y="426986"/>
                </a:moveTo>
                <a:lnTo>
                  <a:pt x="786650" y="426986"/>
                </a:lnTo>
                <a:lnTo>
                  <a:pt x="785088" y="426427"/>
                </a:lnTo>
                <a:lnTo>
                  <a:pt x="783818" y="425361"/>
                </a:lnTo>
                <a:lnTo>
                  <a:pt x="782993" y="423925"/>
                </a:lnTo>
                <a:lnTo>
                  <a:pt x="782713" y="422300"/>
                </a:lnTo>
                <a:lnTo>
                  <a:pt x="782993" y="420573"/>
                </a:lnTo>
                <a:lnTo>
                  <a:pt x="783818" y="419138"/>
                </a:lnTo>
                <a:lnTo>
                  <a:pt x="785088" y="418083"/>
                </a:lnTo>
                <a:lnTo>
                  <a:pt x="786650" y="417512"/>
                </a:lnTo>
                <a:lnTo>
                  <a:pt x="788301" y="417512"/>
                </a:lnTo>
                <a:lnTo>
                  <a:pt x="789851" y="418083"/>
                </a:lnTo>
                <a:lnTo>
                  <a:pt x="791121" y="419138"/>
                </a:lnTo>
                <a:lnTo>
                  <a:pt x="791946" y="420573"/>
                </a:lnTo>
                <a:lnTo>
                  <a:pt x="792238" y="422198"/>
                </a:lnTo>
                <a:lnTo>
                  <a:pt x="791946" y="423925"/>
                </a:lnTo>
                <a:lnTo>
                  <a:pt x="791121" y="425361"/>
                </a:lnTo>
                <a:lnTo>
                  <a:pt x="789851" y="426427"/>
                </a:lnTo>
                <a:lnTo>
                  <a:pt x="788301" y="426986"/>
                </a:lnTo>
                <a:close/>
              </a:path>
              <a:path w="792479" h="657225">
                <a:moveTo>
                  <a:pt x="788301" y="446036"/>
                </a:moveTo>
                <a:lnTo>
                  <a:pt x="786650" y="446036"/>
                </a:lnTo>
                <a:lnTo>
                  <a:pt x="785088" y="445477"/>
                </a:lnTo>
                <a:lnTo>
                  <a:pt x="783818" y="444411"/>
                </a:lnTo>
                <a:lnTo>
                  <a:pt x="782993" y="442975"/>
                </a:lnTo>
                <a:lnTo>
                  <a:pt x="782713" y="441350"/>
                </a:lnTo>
                <a:lnTo>
                  <a:pt x="782993" y="439623"/>
                </a:lnTo>
                <a:lnTo>
                  <a:pt x="783818" y="438188"/>
                </a:lnTo>
                <a:lnTo>
                  <a:pt x="785088" y="437133"/>
                </a:lnTo>
                <a:lnTo>
                  <a:pt x="786650" y="436562"/>
                </a:lnTo>
                <a:lnTo>
                  <a:pt x="788301" y="436562"/>
                </a:lnTo>
                <a:lnTo>
                  <a:pt x="789851" y="437133"/>
                </a:lnTo>
                <a:lnTo>
                  <a:pt x="791121" y="438188"/>
                </a:lnTo>
                <a:lnTo>
                  <a:pt x="791946" y="439623"/>
                </a:lnTo>
                <a:lnTo>
                  <a:pt x="792238" y="441248"/>
                </a:lnTo>
                <a:lnTo>
                  <a:pt x="791946" y="442975"/>
                </a:lnTo>
                <a:lnTo>
                  <a:pt x="791121" y="444411"/>
                </a:lnTo>
                <a:lnTo>
                  <a:pt x="789851" y="445477"/>
                </a:lnTo>
                <a:lnTo>
                  <a:pt x="788301" y="446036"/>
                </a:lnTo>
                <a:close/>
              </a:path>
              <a:path w="792479" h="657225">
                <a:moveTo>
                  <a:pt x="788301" y="465086"/>
                </a:moveTo>
                <a:lnTo>
                  <a:pt x="786650" y="465086"/>
                </a:lnTo>
                <a:lnTo>
                  <a:pt x="785088" y="464527"/>
                </a:lnTo>
                <a:lnTo>
                  <a:pt x="783818" y="463461"/>
                </a:lnTo>
                <a:lnTo>
                  <a:pt x="782993" y="462025"/>
                </a:lnTo>
                <a:lnTo>
                  <a:pt x="782713" y="460400"/>
                </a:lnTo>
                <a:lnTo>
                  <a:pt x="782993" y="458673"/>
                </a:lnTo>
                <a:lnTo>
                  <a:pt x="783818" y="457238"/>
                </a:lnTo>
                <a:lnTo>
                  <a:pt x="785088" y="456183"/>
                </a:lnTo>
                <a:lnTo>
                  <a:pt x="786650" y="455612"/>
                </a:lnTo>
                <a:lnTo>
                  <a:pt x="788301" y="455612"/>
                </a:lnTo>
                <a:lnTo>
                  <a:pt x="789851" y="456183"/>
                </a:lnTo>
                <a:lnTo>
                  <a:pt x="791121" y="457238"/>
                </a:lnTo>
                <a:lnTo>
                  <a:pt x="791946" y="458673"/>
                </a:lnTo>
                <a:lnTo>
                  <a:pt x="792238" y="460298"/>
                </a:lnTo>
                <a:lnTo>
                  <a:pt x="791946" y="462025"/>
                </a:lnTo>
                <a:lnTo>
                  <a:pt x="791121" y="463461"/>
                </a:lnTo>
                <a:lnTo>
                  <a:pt x="789851" y="464527"/>
                </a:lnTo>
                <a:lnTo>
                  <a:pt x="788301" y="465086"/>
                </a:lnTo>
                <a:close/>
              </a:path>
              <a:path w="792479" h="657225">
                <a:moveTo>
                  <a:pt x="788301" y="484136"/>
                </a:moveTo>
                <a:lnTo>
                  <a:pt x="786650" y="484136"/>
                </a:lnTo>
                <a:lnTo>
                  <a:pt x="785088" y="483577"/>
                </a:lnTo>
                <a:lnTo>
                  <a:pt x="783818" y="482511"/>
                </a:lnTo>
                <a:lnTo>
                  <a:pt x="782993" y="481075"/>
                </a:lnTo>
                <a:lnTo>
                  <a:pt x="782713" y="479450"/>
                </a:lnTo>
                <a:lnTo>
                  <a:pt x="782993" y="477723"/>
                </a:lnTo>
                <a:lnTo>
                  <a:pt x="783818" y="476288"/>
                </a:lnTo>
                <a:lnTo>
                  <a:pt x="785088" y="475233"/>
                </a:lnTo>
                <a:lnTo>
                  <a:pt x="786650" y="474662"/>
                </a:lnTo>
                <a:lnTo>
                  <a:pt x="788301" y="474662"/>
                </a:lnTo>
                <a:lnTo>
                  <a:pt x="789851" y="475233"/>
                </a:lnTo>
                <a:lnTo>
                  <a:pt x="791121" y="476288"/>
                </a:lnTo>
                <a:lnTo>
                  <a:pt x="791946" y="477723"/>
                </a:lnTo>
                <a:lnTo>
                  <a:pt x="792238" y="479348"/>
                </a:lnTo>
                <a:lnTo>
                  <a:pt x="791946" y="481075"/>
                </a:lnTo>
                <a:lnTo>
                  <a:pt x="791121" y="482511"/>
                </a:lnTo>
                <a:lnTo>
                  <a:pt x="789851" y="483577"/>
                </a:lnTo>
                <a:lnTo>
                  <a:pt x="788301" y="484136"/>
                </a:lnTo>
                <a:close/>
              </a:path>
              <a:path w="792479" h="657225">
                <a:moveTo>
                  <a:pt x="788301" y="503186"/>
                </a:moveTo>
                <a:lnTo>
                  <a:pt x="786650" y="503186"/>
                </a:lnTo>
                <a:lnTo>
                  <a:pt x="785088" y="502627"/>
                </a:lnTo>
                <a:lnTo>
                  <a:pt x="783818" y="501561"/>
                </a:lnTo>
                <a:lnTo>
                  <a:pt x="782993" y="500125"/>
                </a:lnTo>
                <a:lnTo>
                  <a:pt x="782713" y="498500"/>
                </a:lnTo>
                <a:lnTo>
                  <a:pt x="782993" y="496773"/>
                </a:lnTo>
                <a:lnTo>
                  <a:pt x="783818" y="495338"/>
                </a:lnTo>
                <a:lnTo>
                  <a:pt x="785088" y="494283"/>
                </a:lnTo>
                <a:lnTo>
                  <a:pt x="786650" y="493712"/>
                </a:lnTo>
                <a:lnTo>
                  <a:pt x="788301" y="493712"/>
                </a:lnTo>
                <a:lnTo>
                  <a:pt x="789851" y="494283"/>
                </a:lnTo>
                <a:lnTo>
                  <a:pt x="791121" y="495338"/>
                </a:lnTo>
                <a:lnTo>
                  <a:pt x="791946" y="496773"/>
                </a:lnTo>
                <a:lnTo>
                  <a:pt x="792238" y="498398"/>
                </a:lnTo>
                <a:lnTo>
                  <a:pt x="791946" y="500125"/>
                </a:lnTo>
                <a:lnTo>
                  <a:pt x="791121" y="501561"/>
                </a:lnTo>
                <a:lnTo>
                  <a:pt x="789851" y="502627"/>
                </a:lnTo>
                <a:lnTo>
                  <a:pt x="788301" y="503186"/>
                </a:lnTo>
                <a:close/>
              </a:path>
              <a:path w="792479" h="657225">
                <a:moveTo>
                  <a:pt x="788301" y="522236"/>
                </a:moveTo>
                <a:lnTo>
                  <a:pt x="786650" y="522236"/>
                </a:lnTo>
                <a:lnTo>
                  <a:pt x="785088" y="521677"/>
                </a:lnTo>
                <a:lnTo>
                  <a:pt x="783818" y="520611"/>
                </a:lnTo>
                <a:lnTo>
                  <a:pt x="782993" y="519175"/>
                </a:lnTo>
                <a:lnTo>
                  <a:pt x="782713" y="517550"/>
                </a:lnTo>
                <a:lnTo>
                  <a:pt x="782993" y="515823"/>
                </a:lnTo>
                <a:lnTo>
                  <a:pt x="783818" y="514388"/>
                </a:lnTo>
                <a:lnTo>
                  <a:pt x="785088" y="513333"/>
                </a:lnTo>
                <a:lnTo>
                  <a:pt x="786650" y="512762"/>
                </a:lnTo>
                <a:lnTo>
                  <a:pt x="788301" y="512762"/>
                </a:lnTo>
                <a:lnTo>
                  <a:pt x="789851" y="513333"/>
                </a:lnTo>
                <a:lnTo>
                  <a:pt x="791121" y="514388"/>
                </a:lnTo>
                <a:lnTo>
                  <a:pt x="791946" y="515823"/>
                </a:lnTo>
                <a:lnTo>
                  <a:pt x="792238" y="517448"/>
                </a:lnTo>
                <a:lnTo>
                  <a:pt x="791946" y="519175"/>
                </a:lnTo>
                <a:lnTo>
                  <a:pt x="791121" y="520611"/>
                </a:lnTo>
                <a:lnTo>
                  <a:pt x="789851" y="521677"/>
                </a:lnTo>
                <a:lnTo>
                  <a:pt x="788301" y="522236"/>
                </a:lnTo>
                <a:close/>
              </a:path>
              <a:path w="792479" h="657225">
                <a:moveTo>
                  <a:pt x="788301" y="541286"/>
                </a:moveTo>
                <a:lnTo>
                  <a:pt x="786650" y="541286"/>
                </a:lnTo>
                <a:lnTo>
                  <a:pt x="785088" y="540727"/>
                </a:lnTo>
                <a:lnTo>
                  <a:pt x="783818" y="539661"/>
                </a:lnTo>
                <a:lnTo>
                  <a:pt x="782993" y="538226"/>
                </a:lnTo>
                <a:lnTo>
                  <a:pt x="782713" y="536600"/>
                </a:lnTo>
                <a:lnTo>
                  <a:pt x="782993" y="534873"/>
                </a:lnTo>
                <a:lnTo>
                  <a:pt x="783818" y="533438"/>
                </a:lnTo>
                <a:lnTo>
                  <a:pt x="785088" y="532383"/>
                </a:lnTo>
                <a:lnTo>
                  <a:pt x="786650" y="531812"/>
                </a:lnTo>
                <a:lnTo>
                  <a:pt x="788301" y="531812"/>
                </a:lnTo>
                <a:lnTo>
                  <a:pt x="789851" y="532383"/>
                </a:lnTo>
                <a:lnTo>
                  <a:pt x="791121" y="533438"/>
                </a:lnTo>
                <a:lnTo>
                  <a:pt x="791946" y="534873"/>
                </a:lnTo>
                <a:lnTo>
                  <a:pt x="792238" y="536498"/>
                </a:lnTo>
                <a:lnTo>
                  <a:pt x="791946" y="538226"/>
                </a:lnTo>
                <a:lnTo>
                  <a:pt x="791121" y="539661"/>
                </a:lnTo>
                <a:lnTo>
                  <a:pt x="789851" y="540727"/>
                </a:lnTo>
                <a:lnTo>
                  <a:pt x="788301" y="541286"/>
                </a:lnTo>
                <a:close/>
              </a:path>
              <a:path w="792479" h="657225">
                <a:moveTo>
                  <a:pt x="788301" y="560336"/>
                </a:moveTo>
                <a:lnTo>
                  <a:pt x="786650" y="560336"/>
                </a:lnTo>
                <a:lnTo>
                  <a:pt x="785088" y="559777"/>
                </a:lnTo>
                <a:lnTo>
                  <a:pt x="783818" y="558711"/>
                </a:lnTo>
                <a:lnTo>
                  <a:pt x="782993" y="557276"/>
                </a:lnTo>
                <a:lnTo>
                  <a:pt x="782713" y="555650"/>
                </a:lnTo>
                <a:lnTo>
                  <a:pt x="782993" y="553923"/>
                </a:lnTo>
                <a:lnTo>
                  <a:pt x="783818" y="552488"/>
                </a:lnTo>
                <a:lnTo>
                  <a:pt x="785088" y="551433"/>
                </a:lnTo>
                <a:lnTo>
                  <a:pt x="786650" y="550862"/>
                </a:lnTo>
                <a:lnTo>
                  <a:pt x="788301" y="550862"/>
                </a:lnTo>
                <a:lnTo>
                  <a:pt x="789851" y="551433"/>
                </a:lnTo>
                <a:lnTo>
                  <a:pt x="791121" y="552488"/>
                </a:lnTo>
                <a:lnTo>
                  <a:pt x="791946" y="553923"/>
                </a:lnTo>
                <a:lnTo>
                  <a:pt x="792238" y="555548"/>
                </a:lnTo>
                <a:lnTo>
                  <a:pt x="791946" y="557276"/>
                </a:lnTo>
                <a:lnTo>
                  <a:pt x="791121" y="558711"/>
                </a:lnTo>
                <a:lnTo>
                  <a:pt x="789851" y="559777"/>
                </a:lnTo>
                <a:lnTo>
                  <a:pt x="788301" y="560336"/>
                </a:lnTo>
                <a:close/>
              </a:path>
              <a:path w="792479" h="657225">
                <a:moveTo>
                  <a:pt x="788301" y="579386"/>
                </a:moveTo>
                <a:lnTo>
                  <a:pt x="786650" y="579386"/>
                </a:lnTo>
                <a:lnTo>
                  <a:pt x="785088" y="578827"/>
                </a:lnTo>
                <a:lnTo>
                  <a:pt x="783818" y="577761"/>
                </a:lnTo>
                <a:lnTo>
                  <a:pt x="782993" y="576326"/>
                </a:lnTo>
                <a:lnTo>
                  <a:pt x="782713" y="574700"/>
                </a:lnTo>
                <a:lnTo>
                  <a:pt x="782993" y="572973"/>
                </a:lnTo>
                <a:lnTo>
                  <a:pt x="783818" y="571538"/>
                </a:lnTo>
                <a:lnTo>
                  <a:pt x="785088" y="570483"/>
                </a:lnTo>
                <a:lnTo>
                  <a:pt x="786650" y="569912"/>
                </a:lnTo>
                <a:lnTo>
                  <a:pt x="788301" y="569912"/>
                </a:lnTo>
                <a:lnTo>
                  <a:pt x="789851" y="570483"/>
                </a:lnTo>
                <a:lnTo>
                  <a:pt x="791121" y="571538"/>
                </a:lnTo>
                <a:lnTo>
                  <a:pt x="791946" y="572973"/>
                </a:lnTo>
                <a:lnTo>
                  <a:pt x="792238" y="574598"/>
                </a:lnTo>
                <a:lnTo>
                  <a:pt x="791946" y="576326"/>
                </a:lnTo>
                <a:lnTo>
                  <a:pt x="791121" y="577761"/>
                </a:lnTo>
                <a:lnTo>
                  <a:pt x="789851" y="578827"/>
                </a:lnTo>
                <a:lnTo>
                  <a:pt x="788301" y="579386"/>
                </a:lnTo>
                <a:close/>
              </a:path>
              <a:path w="792479" h="657225">
                <a:moveTo>
                  <a:pt x="788301" y="598436"/>
                </a:moveTo>
                <a:lnTo>
                  <a:pt x="786650" y="598436"/>
                </a:lnTo>
                <a:lnTo>
                  <a:pt x="785088" y="597877"/>
                </a:lnTo>
                <a:lnTo>
                  <a:pt x="783818" y="596811"/>
                </a:lnTo>
                <a:lnTo>
                  <a:pt x="782993" y="595376"/>
                </a:lnTo>
                <a:lnTo>
                  <a:pt x="782713" y="593750"/>
                </a:lnTo>
                <a:lnTo>
                  <a:pt x="782993" y="592023"/>
                </a:lnTo>
                <a:lnTo>
                  <a:pt x="783818" y="590588"/>
                </a:lnTo>
                <a:lnTo>
                  <a:pt x="785088" y="589533"/>
                </a:lnTo>
                <a:lnTo>
                  <a:pt x="786650" y="588962"/>
                </a:lnTo>
                <a:lnTo>
                  <a:pt x="788301" y="588962"/>
                </a:lnTo>
                <a:lnTo>
                  <a:pt x="789851" y="589533"/>
                </a:lnTo>
                <a:lnTo>
                  <a:pt x="791121" y="590588"/>
                </a:lnTo>
                <a:lnTo>
                  <a:pt x="791946" y="592023"/>
                </a:lnTo>
                <a:lnTo>
                  <a:pt x="792238" y="593648"/>
                </a:lnTo>
                <a:lnTo>
                  <a:pt x="791946" y="595376"/>
                </a:lnTo>
                <a:lnTo>
                  <a:pt x="791121" y="596811"/>
                </a:lnTo>
                <a:lnTo>
                  <a:pt x="789851" y="597877"/>
                </a:lnTo>
                <a:lnTo>
                  <a:pt x="788301" y="598436"/>
                </a:lnTo>
                <a:close/>
              </a:path>
              <a:path w="792479" h="657225">
                <a:moveTo>
                  <a:pt x="788301" y="617486"/>
                </a:moveTo>
                <a:lnTo>
                  <a:pt x="786650" y="617486"/>
                </a:lnTo>
                <a:lnTo>
                  <a:pt x="785088" y="616927"/>
                </a:lnTo>
                <a:lnTo>
                  <a:pt x="783818" y="615861"/>
                </a:lnTo>
                <a:lnTo>
                  <a:pt x="782993" y="614426"/>
                </a:lnTo>
                <a:lnTo>
                  <a:pt x="782713" y="612800"/>
                </a:lnTo>
                <a:lnTo>
                  <a:pt x="782993" y="611073"/>
                </a:lnTo>
                <a:lnTo>
                  <a:pt x="783818" y="609638"/>
                </a:lnTo>
                <a:lnTo>
                  <a:pt x="785088" y="608583"/>
                </a:lnTo>
                <a:lnTo>
                  <a:pt x="786650" y="608012"/>
                </a:lnTo>
                <a:lnTo>
                  <a:pt x="788301" y="608012"/>
                </a:lnTo>
                <a:lnTo>
                  <a:pt x="789851" y="608583"/>
                </a:lnTo>
                <a:lnTo>
                  <a:pt x="791121" y="609638"/>
                </a:lnTo>
                <a:lnTo>
                  <a:pt x="791946" y="611073"/>
                </a:lnTo>
                <a:lnTo>
                  <a:pt x="792238" y="612698"/>
                </a:lnTo>
                <a:lnTo>
                  <a:pt x="791946" y="614426"/>
                </a:lnTo>
                <a:lnTo>
                  <a:pt x="791121" y="615861"/>
                </a:lnTo>
                <a:lnTo>
                  <a:pt x="789851" y="616927"/>
                </a:lnTo>
                <a:lnTo>
                  <a:pt x="788301" y="617486"/>
                </a:lnTo>
                <a:close/>
              </a:path>
              <a:path w="792479" h="657225">
                <a:moveTo>
                  <a:pt x="788301" y="636536"/>
                </a:moveTo>
                <a:lnTo>
                  <a:pt x="786650" y="636536"/>
                </a:lnTo>
                <a:lnTo>
                  <a:pt x="785088" y="635977"/>
                </a:lnTo>
                <a:lnTo>
                  <a:pt x="783818" y="634911"/>
                </a:lnTo>
                <a:lnTo>
                  <a:pt x="782993" y="633476"/>
                </a:lnTo>
                <a:lnTo>
                  <a:pt x="782713" y="631850"/>
                </a:lnTo>
                <a:lnTo>
                  <a:pt x="782993" y="630123"/>
                </a:lnTo>
                <a:lnTo>
                  <a:pt x="783818" y="628688"/>
                </a:lnTo>
                <a:lnTo>
                  <a:pt x="785088" y="627633"/>
                </a:lnTo>
                <a:lnTo>
                  <a:pt x="786650" y="627062"/>
                </a:lnTo>
                <a:lnTo>
                  <a:pt x="788301" y="627062"/>
                </a:lnTo>
                <a:lnTo>
                  <a:pt x="789851" y="627633"/>
                </a:lnTo>
                <a:lnTo>
                  <a:pt x="791121" y="628688"/>
                </a:lnTo>
                <a:lnTo>
                  <a:pt x="791946" y="630123"/>
                </a:lnTo>
                <a:lnTo>
                  <a:pt x="792238" y="631748"/>
                </a:lnTo>
                <a:lnTo>
                  <a:pt x="791946" y="633476"/>
                </a:lnTo>
                <a:lnTo>
                  <a:pt x="791121" y="634911"/>
                </a:lnTo>
                <a:lnTo>
                  <a:pt x="789851" y="635977"/>
                </a:lnTo>
                <a:lnTo>
                  <a:pt x="788301" y="636536"/>
                </a:lnTo>
                <a:close/>
              </a:path>
              <a:path w="792479" h="657225">
                <a:moveTo>
                  <a:pt x="788301" y="655586"/>
                </a:moveTo>
                <a:lnTo>
                  <a:pt x="786650" y="655586"/>
                </a:lnTo>
                <a:lnTo>
                  <a:pt x="785088" y="655027"/>
                </a:lnTo>
                <a:lnTo>
                  <a:pt x="783818" y="653961"/>
                </a:lnTo>
                <a:lnTo>
                  <a:pt x="782993" y="652526"/>
                </a:lnTo>
                <a:lnTo>
                  <a:pt x="782713" y="650900"/>
                </a:lnTo>
                <a:lnTo>
                  <a:pt x="782993" y="649173"/>
                </a:lnTo>
                <a:lnTo>
                  <a:pt x="783818" y="647738"/>
                </a:lnTo>
                <a:lnTo>
                  <a:pt x="785088" y="646683"/>
                </a:lnTo>
                <a:lnTo>
                  <a:pt x="786650" y="646112"/>
                </a:lnTo>
                <a:lnTo>
                  <a:pt x="788301" y="646112"/>
                </a:lnTo>
                <a:lnTo>
                  <a:pt x="789851" y="646683"/>
                </a:lnTo>
                <a:lnTo>
                  <a:pt x="791121" y="647738"/>
                </a:lnTo>
                <a:lnTo>
                  <a:pt x="791946" y="649173"/>
                </a:lnTo>
                <a:lnTo>
                  <a:pt x="792238" y="650798"/>
                </a:lnTo>
                <a:lnTo>
                  <a:pt x="791946" y="652526"/>
                </a:lnTo>
                <a:lnTo>
                  <a:pt x="791121" y="653961"/>
                </a:lnTo>
                <a:lnTo>
                  <a:pt x="789851" y="655027"/>
                </a:lnTo>
                <a:lnTo>
                  <a:pt x="788301" y="655586"/>
                </a:lnTo>
                <a:close/>
              </a:path>
              <a:path w="792479" h="657225">
                <a:moveTo>
                  <a:pt x="770077" y="657225"/>
                </a:moveTo>
                <a:lnTo>
                  <a:pt x="768349" y="656932"/>
                </a:lnTo>
                <a:lnTo>
                  <a:pt x="766914" y="656107"/>
                </a:lnTo>
                <a:lnTo>
                  <a:pt x="765860" y="654837"/>
                </a:lnTo>
                <a:lnTo>
                  <a:pt x="765289" y="653288"/>
                </a:lnTo>
                <a:lnTo>
                  <a:pt x="765289" y="651624"/>
                </a:lnTo>
                <a:lnTo>
                  <a:pt x="765860" y="650074"/>
                </a:lnTo>
                <a:lnTo>
                  <a:pt x="766914" y="648804"/>
                </a:lnTo>
                <a:lnTo>
                  <a:pt x="768349" y="647979"/>
                </a:lnTo>
                <a:lnTo>
                  <a:pt x="769975" y="647700"/>
                </a:lnTo>
                <a:lnTo>
                  <a:pt x="771702" y="647979"/>
                </a:lnTo>
                <a:lnTo>
                  <a:pt x="773137" y="648804"/>
                </a:lnTo>
                <a:lnTo>
                  <a:pt x="774204" y="650074"/>
                </a:lnTo>
                <a:lnTo>
                  <a:pt x="774763" y="651624"/>
                </a:lnTo>
                <a:lnTo>
                  <a:pt x="774763" y="653288"/>
                </a:lnTo>
                <a:lnTo>
                  <a:pt x="774204" y="654837"/>
                </a:lnTo>
                <a:lnTo>
                  <a:pt x="773137" y="656107"/>
                </a:lnTo>
                <a:lnTo>
                  <a:pt x="771702" y="656932"/>
                </a:lnTo>
                <a:lnTo>
                  <a:pt x="770077" y="657225"/>
                </a:lnTo>
                <a:close/>
              </a:path>
              <a:path w="792479" h="657225">
                <a:moveTo>
                  <a:pt x="751027" y="657225"/>
                </a:moveTo>
                <a:lnTo>
                  <a:pt x="749299" y="656932"/>
                </a:lnTo>
                <a:lnTo>
                  <a:pt x="747864" y="656107"/>
                </a:lnTo>
                <a:lnTo>
                  <a:pt x="746810" y="654837"/>
                </a:lnTo>
                <a:lnTo>
                  <a:pt x="746239" y="653288"/>
                </a:lnTo>
                <a:lnTo>
                  <a:pt x="746239" y="651624"/>
                </a:lnTo>
                <a:lnTo>
                  <a:pt x="746810" y="650074"/>
                </a:lnTo>
                <a:lnTo>
                  <a:pt x="747864" y="648804"/>
                </a:lnTo>
                <a:lnTo>
                  <a:pt x="749299" y="647979"/>
                </a:lnTo>
                <a:lnTo>
                  <a:pt x="750925" y="647700"/>
                </a:lnTo>
                <a:lnTo>
                  <a:pt x="752652" y="647979"/>
                </a:lnTo>
                <a:lnTo>
                  <a:pt x="754087" y="648804"/>
                </a:lnTo>
                <a:lnTo>
                  <a:pt x="755154" y="650074"/>
                </a:lnTo>
                <a:lnTo>
                  <a:pt x="755713" y="651624"/>
                </a:lnTo>
                <a:lnTo>
                  <a:pt x="755713" y="653288"/>
                </a:lnTo>
                <a:lnTo>
                  <a:pt x="755154" y="654837"/>
                </a:lnTo>
                <a:lnTo>
                  <a:pt x="754087" y="656107"/>
                </a:lnTo>
                <a:lnTo>
                  <a:pt x="752652" y="656932"/>
                </a:lnTo>
                <a:lnTo>
                  <a:pt x="751027" y="657225"/>
                </a:lnTo>
                <a:close/>
              </a:path>
              <a:path w="792479" h="657225">
                <a:moveTo>
                  <a:pt x="731977" y="657225"/>
                </a:moveTo>
                <a:lnTo>
                  <a:pt x="730249" y="656932"/>
                </a:lnTo>
                <a:lnTo>
                  <a:pt x="728814" y="656107"/>
                </a:lnTo>
                <a:lnTo>
                  <a:pt x="727760" y="654837"/>
                </a:lnTo>
                <a:lnTo>
                  <a:pt x="727189" y="653288"/>
                </a:lnTo>
                <a:lnTo>
                  <a:pt x="727189" y="651624"/>
                </a:lnTo>
                <a:lnTo>
                  <a:pt x="727760" y="650074"/>
                </a:lnTo>
                <a:lnTo>
                  <a:pt x="728814" y="648804"/>
                </a:lnTo>
                <a:lnTo>
                  <a:pt x="730249" y="647979"/>
                </a:lnTo>
                <a:lnTo>
                  <a:pt x="731875" y="647700"/>
                </a:lnTo>
                <a:lnTo>
                  <a:pt x="733602" y="647979"/>
                </a:lnTo>
                <a:lnTo>
                  <a:pt x="735037" y="648804"/>
                </a:lnTo>
                <a:lnTo>
                  <a:pt x="736104" y="650074"/>
                </a:lnTo>
                <a:lnTo>
                  <a:pt x="736663" y="651624"/>
                </a:lnTo>
                <a:lnTo>
                  <a:pt x="736663" y="653288"/>
                </a:lnTo>
                <a:lnTo>
                  <a:pt x="736104" y="654837"/>
                </a:lnTo>
                <a:lnTo>
                  <a:pt x="735037" y="656107"/>
                </a:lnTo>
                <a:lnTo>
                  <a:pt x="733602" y="656932"/>
                </a:lnTo>
                <a:lnTo>
                  <a:pt x="731977" y="657225"/>
                </a:lnTo>
                <a:close/>
              </a:path>
              <a:path w="792479" h="657225">
                <a:moveTo>
                  <a:pt x="712927" y="657225"/>
                </a:moveTo>
                <a:lnTo>
                  <a:pt x="711199" y="656932"/>
                </a:lnTo>
                <a:lnTo>
                  <a:pt x="709764" y="656107"/>
                </a:lnTo>
                <a:lnTo>
                  <a:pt x="708710" y="654837"/>
                </a:lnTo>
                <a:lnTo>
                  <a:pt x="708139" y="653288"/>
                </a:lnTo>
                <a:lnTo>
                  <a:pt x="708139" y="651624"/>
                </a:lnTo>
                <a:lnTo>
                  <a:pt x="708710" y="650074"/>
                </a:lnTo>
                <a:lnTo>
                  <a:pt x="709764" y="648804"/>
                </a:lnTo>
                <a:lnTo>
                  <a:pt x="711199" y="647979"/>
                </a:lnTo>
                <a:lnTo>
                  <a:pt x="712825" y="647700"/>
                </a:lnTo>
                <a:lnTo>
                  <a:pt x="714552" y="647979"/>
                </a:lnTo>
                <a:lnTo>
                  <a:pt x="715987" y="648804"/>
                </a:lnTo>
                <a:lnTo>
                  <a:pt x="717054" y="650074"/>
                </a:lnTo>
                <a:lnTo>
                  <a:pt x="717613" y="651624"/>
                </a:lnTo>
                <a:lnTo>
                  <a:pt x="717613" y="653288"/>
                </a:lnTo>
                <a:lnTo>
                  <a:pt x="717054" y="654837"/>
                </a:lnTo>
                <a:lnTo>
                  <a:pt x="715987" y="656107"/>
                </a:lnTo>
                <a:lnTo>
                  <a:pt x="714552" y="656932"/>
                </a:lnTo>
                <a:lnTo>
                  <a:pt x="712927" y="657225"/>
                </a:lnTo>
                <a:close/>
              </a:path>
              <a:path w="792479" h="657225">
                <a:moveTo>
                  <a:pt x="693877" y="657225"/>
                </a:moveTo>
                <a:lnTo>
                  <a:pt x="692149" y="656932"/>
                </a:lnTo>
                <a:lnTo>
                  <a:pt x="690714" y="656107"/>
                </a:lnTo>
                <a:lnTo>
                  <a:pt x="689660" y="654837"/>
                </a:lnTo>
                <a:lnTo>
                  <a:pt x="689089" y="653288"/>
                </a:lnTo>
                <a:lnTo>
                  <a:pt x="689089" y="651624"/>
                </a:lnTo>
                <a:lnTo>
                  <a:pt x="689660" y="650074"/>
                </a:lnTo>
                <a:lnTo>
                  <a:pt x="690714" y="648804"/>
                </a:lnTo>
                <a:lnTo>
                  <a:pt x="692149" y="647979"/>
                </a:lnTo>
                <a:lnTo>
                  <a:pt x="693775" y="647700"/>
                </a:lnTo>
                <a:lnTo>
                  <a:pt x="695502" y="647979"/>
                </a:lnTo>
                <a:lnTo>
                  <a:pt x="696937" y="648804"/>
                </a:lnTo>
                <a:lnTo>
                  <a:pt x="698004" y="650074"/>
                </a:lnTo>
                <a:lnTo>
                  <a:pt x="698563" y="651624"/>
                </a:lnTo>
                <a:lnTo>
                  <a:pt x="698563" y="653288"/>
                </a:lnTo>
                <a:lnTo>
                  <a:pt x="698004" y="654837"/>
                </a:lnTo>
                <a:lnTo>
                  <a:pt x="696937" y="656107"/>
                </a:lnTo>
                <a:lnTo>
                  <a:pt x="695502" y="656932"/>
                </a:lnTo>
                <a:lnTo>
                  <a:pt x="693877" y="657225"/>
                </a:lnTo>
                <a:close/>
              </a:path>
              <a:path w="792479" h="657225">
                <a:moveTo>
                  <a:pt x="674827" y="657225"/>
                </a:moveTo>
                <a:lnTo>
                  <a:pt x="673099" y="656932"/>
                </a:lnTo>
                <a:lnTo>
                  <a:pt x="671664" y="656107"/>
                </a:lnTo>
                <a:lnTo>
                  <a:pt x="670610" y="654837"/>
                </a:lnTo>
                <a:lnTo>
                  <a:pt x="670039" y="653288"/>
                </a:lnTo>
                <a:lnTo>
                  <a:pt x="670039" y="651624"/>
                </a:lnTo>
                <a:lnTo>
                  <a:pt x="670610" y="650074"/>
                </a:lnTo>
                <a:lnTo>
                  <a:pt x="671664" y="648804"/>
                </a:lnTo>
                <a:lnTo>
                  <a:pt x="673099" y="647979"/>
                </a:lnTo>
                <a:lnTo>
                  <a:pt x="674725" y="647700"/>
                </a:lnTo>
                <a:lnTo>
                  <a:pt x="676452" y="647979"/>
                </a:lnTo>
                <a:lnTo>
                  <a:pt x="677887" y="648804"/>
                </a:lnTo>
                <a:lnTo>
                  <a:pt x="678954" y="650074"/>
                </a:lnTo>
                <a:lnTo>
                  <a:pt x="679513" y="651624"/>
                </a:lnTo>
                <a:lnTo>
                  <a:pt x="679513" y="653288"/>
                </a:lnTo>
                <a:lnTo>
                  <a:pt x="678954" y="654837"/>
                </a:lnTo>
                <a:lnTo>
                  <a:pt x="677887" y="656107"/>
                </a:lnTo>
                <a:lnTo>
                  <a:pt x="676452" y="656932"/>
                </a:lnTo>
                <a:lnTo>
                  <a:pt x="674827" y="657225"/>
                </a:lnTo>
                <a:close/>
              </a:path>
              <a:path w="792479" h="657225">
                <a:moveTo>
                  <a:pt x="655777" y="657225"/>
                </a:moveTo>
                <a:lnTo>
                  <a:pt x="654049" y="656932"/>
                </a:lnTo>
                <a:lnTo>
                  <a:pt x="652614" y="656107"/>
                </a:lnTo>
                <a:lnTo>
                  <a:pt x="651560" y="654837"/>
                </a:lnTo>
                <a:lnTo>
                  <a:pt x="650989" y="653288"/>
                </a:lnTo>
                <a:lnTo>
                  <a:pt x="650989" y="651624"/>
                </a:lnTo>
                <a:lnTo>
                  <a:pt x="651560" y="650074"/>
                </a:lnTo>
                <a:lnTo>
                  <a:pt x="652614" y="648804"/>
                </a:lnTo>
                <a:lnTo>
                  <a:pt x="654049" y="647979"/>
                </a:lnTo>
                <a:lnTo>
                  <a:pt x="655675" y="647700"/>
                </a:lnTo>
                <a:lnTo>
                  <a:pt x="657402" y="647979"/>
                </a:lnTo>
                <a:lnTo>
                  <a:pt x="658837" y="648804"/>
                </a:lnTo>
                <a:lnTo>
                  <a:pt x="659904" y="650074"/>
                </a:lnTo>
                <a:lnTo>
                  <a:pt x="660463" y="651624"/>
                </a:lnTo>
                <a:lnTo>
                  <a:pt x="660463" y="653288"/>
                </a:lnTo>
                <a:lnTo>
                  <a:pt x="659904" y="654837"/>
                </a:lnTo>
                <a:lnTo>
                  <a:pt x="658837" y="656107"/>
                </a:lnTo>
                <a:lnTo>
                  <a:pt x="657402" y="656932"/>
                </a:lnTo>
                <a:lnTo>
                  <a:pt x="655777" y="657225"/>
                </a:lnTo>
                <a:close/>
              </a:path>
              <a:path w="792479" h="657225">
                <a:moveTo>
                  <a:pt x="636727" y="657225"/>
                </a:moveTo>
                <a:lnTo>
                  <a:pt x="634999" y="656932"/>
                </a:lnTo>
                <a:lnTo>
                  <a:pt x="633564" y="656107"/>
                </a:lnTo>
                <a:lnTo>
                  <a:pt x="632510" y="654837"/>
                </a:lnTo>
                <a:lnTo>
                  <a:pt x="631939" y="653288"/>
                </a:lnTo>
                <a:lnTo>
                  <a:pt x="631939" y="651624"/>
                </a:lnTo>
                <a:lnTo>
                  <a:pt x="632510" y="650074"/>
                </a:lnTo>
                <a:lnTo>
                  <a:pt x="633564" y="648804"/>
                </a:lnTo>
                <a:lnTo>
                  <a:pt x="634999" y="647979"/>
                </a:lnTo>
                <a:lnTo>
                  <a:pt x="636625" y="647700"/>
                </a:lnTo>
                <a:lnTo>
                  <a:pt x="638352" y="647979"/>
                </a:lnTo>
                <a:lnTo>
                  <a:pt x="639787" y="648804"/>
                </a:lnTo>
                <a:lnTo>
                  <a:pt x="640854" y="650074"/>
                </a:lnTo>
                <a:lnTo>
                  <a:pt x="641413" y="651624"/>
                </a:lnTo>
                <a:lnTo>
                  <a:pt x="641413" y="653288"/>
                </a:lnTo>
                <a:lnTo>
                  <a:pt x="640854" y="654837"/>
                </a:lnTo>
                <a:lnTo>
                  <a:pt x="639787" y="656107"/>
                </a:lnTo>
                <a:lnTo>
                  <a:pt x="638352" y="656932"/>
                </a:lnTo>
                <a:lnTo>
                  <a:pt x="636727" y="657225"/>
                </a:lnTo>
                <a:close/>
              </a:path>
              <a:path w="792479" h="657225">
                <a:moveTo>
                  <a:pt x="617677" y="657225"/>
                </a:moveTo>
                <a:lnTo>
                  <a:pt x="615949" y="656932"/>
                </a:lnTo>
                <a:lnTo>
                  <a:pt x="614514" y="656107"/>
                </a:lnTo>
                <a:lnTo>
                  <a:pt x="613460" y="654837"/>
                </a:lnTo>
                <a:lnTo>
                  <a:pt x="612889" y="653288"/>
                </a:lnTo>
                <a:lnTo>
                  <a:pt x="612889" y="651624"/>
                </a:lnTo>
                <a:lnTo>
                  <a:pt x="613460" y="650074"/>
                </a:lnTo>
                <a:lnTo>
                  <a:pt x="614514" y="648804"/>
                </a:lnTo>
                <a:lnTo>
                  <a:pt x="615949" y="647979"/>
                </a:lnTo>
                <a:lnTo>
                  <a:pt x="617575" y="647700"/>
                </a:lnTo>
                <a:lnTo>
                  <a:pt x="619302" y="647979"/>
                </a:lnTo>
                <a:lnTo>
                  <a:pt x="620737" y="648804"/>
                </a:lnTo>
                <a:lnTo>
                  <a:pt x="621804" y="650074"/>
                </a:lnTo>
                <a:lnTo>
                  <a:pt x="622363" y="651624"/>
                </a:lnTo>
                <a:lnTo>
                  <a:pt x="622363" y="653288"/>
                </a:lnTo>
                <a:lnTo>
                  <a:pt x="621804" y="654837"/>
                </a:lnTo>
                <a:lnTo>
                  <a:pt x="620737" y="656107"/>
                </a:lnTo>
                <a:lnTo>
                  <a:pt x="619302" y="656932"/>
                </a:lnTo>
                <a:lnTo>
                  <a:pt x="617677" y="657225"/>
                </a:lnTo>
                <a:close/>
              </a:path>
              <a:path w="792479" h="657225">
                <a:moveTo>
                  <a:pt x="598627" y="657225"/>
                </a:moveTo>
                <a:lnTo>
                  <a:pt x="596899" y="656932"/>
                </a:lnTo>
                <a:lnTo>
                  <a:pt x="595464" y="656107"/>
                </a:lnTo>
                <a:lnTo>
                  <a:pt x="594410" y="654837"/>
                </a:lnTo>
                <a:lnTo>
                  <a:pt x="593839" y="653288"/>
                </a:lnTo>
                <a:lnTo>
                  <a:pt x="593839" y="651624"/>
                </a:lnTo>
                <a:lnTo>
                  <a:pt x="594410" y="650074"/>
                </a:lnTo>
                <a:lnTo>
                  <a:pt x="595464" y="648804"/>
                </a:lnTo>
                <a:lnTo>
                  <a:pt x="596899" y="647979"/>
                </a:lnTo>
                <a:lnTo>
                  <a:pt x="598525" y="647700"/>
                </a:lnTo>
                <a:lnTo>
                  <a:pt x="600252" y="647979"/>
                </a:lnTo>
                <a:lnTo>
                  <a:pt x="601687" y="648804"/>
                </a:lnTo>
                <a:lnTo>
                  <a:pt x="602754" y="650074"/>
                </a:lnTo>
                <a:lnTo>
                  <a:pt x="603313" y="651624"/>
                </a:lnTo>
                <a:lnTo>
                  <a:pt x="603313" y="653288"/>
                </a:lnTo>
                <a:lnTo>
                  <a:pt x="602754" y="654837"/>
                </a:lnTo>
                <a:lnTo>
                  <a:pt x="601687" y="656107"/>
                </a:lnTo>
                <a:lnTo>
                  <a:pt x="600252" y="656932"/>
                </a:lnTo>
                <a:lnTo>
                  <a:pt x="598627" y="657225"/>
                </a:lnTo>
                <a:close/>
              </a:path>
              <a:path w="792479" h="657225">
                <a:moveTo>
                  <a:pt x="579577" y="657225"/>
                </a:moveTo>
                <a:lnTo>
                  <a:pt x="577849" y="656932"/>
                </a:lnTo>
                <a:lnTo>
                  <a:pt x="576414" y="656107"/>
                </a:lnTo>
                <a:lnTo>
                  <a:pt x="575360" y="654837"/>
                </a:lnTo>
                <a:lnTo>
                  <a:pt x="574789" y="653288"/>
                </a:lnTo>
                <a:lnTo>
                  <a:pt x="574789" y="651624"/>
                </a:lnTo>
                <a:lnTo>
                  <a:pt x="575360" y="650074"/>
                </a:lnTo>
                <a:lnTo>
                  <a:pt x="576414" y="648804"/>
                </a:lnTo>
                <a:lnTo>
                  <a:pt x="577849" y="647979"/>
                </a:lnTo>
                <a:lnTo>
                  <a:pt x="579475" y="647700"/>
                </a:lnTo>
                <a:lnTo>
                  <a:pt x="581202" y="647979"/>
                </a:lnTo>
                <a:lnTo>
                  <a:pt x="582637" y="648804"/>
                </a:lnTo>
                <a:lnTo>
                  <a:pt x="583704" y="650074"/>
                </a:lnTo>
                <a:lnTo>
                  <a:pt x="584263" y="651624"/>
                </a:lnTo>
                <a:lnTo>
                  <a:pt x="584263" y="653288"/>
                </a:lnTo>
                <a:lnTo>
                  <a:pt x="583704" y="654837"/>
                </a:lnTo>
                <a:lnTo>
                  <a:pt x="582637" y="656107"/>
                </a:lnTo>
                <a:lnTo>
                  <a:pt x="581202" y="656932"/>
                </a:lnTo>
                <a:lnTo>
                  <a:pt x="579577" y="657225"/>
                </a:lnTo>
                <a:close/>
              </a:path>
              <a:path w="792479" h="657225">
                <a:moveTo>
                  <a:pt x="560527" y="657225"/>
                </a:moveTo>
                <a:lnTo>
                  <a:pt x="558799" y="656932"/>
                </a:lnTo>
                <a:lnTo>
                  <a:pt x="557364" y="656107"/>
                </a:lnTo>
                <a:lnTo>
                  <a:pt x="556310" y="654837"/>
                </a:lnTo>
                <a:lnTo>
                  <a:pt x="555739" y="653288"/>
                </a:lnTo>
                <a:lnTo>
                  <a:pt x="555739" y="651624"/>
                </a:lnTo>
                <a:lnTo>
                  <a:pt x="556310" y="650074"/>
                </a:lnTo>
                <a:lnTo>
                  <a:pt x="557364" y="648804"/>
                </a:lnTo>
                <a:lnTo>
                  <a:pt x="558799" y="647979"/>
                </a:lnTo>
                <a:lnTo>
                  <a:pt x="560425" y="647700"/>
                </a:lnTo>
                <a:lnTo>
                  <a:pt x="562152" y="647979"/>
                </a:lnTo>
                <a:lnTo>
                  <a:pt x="563587" y="648804"/>
                </a:lnTo>
                <a:lnTo>
                  <a:pt x="564654" y="650074"/>
                </a:lnTo>
                <a:lnTo>
                  <a:pt x="565213" y="651624"/>
                </a:lnTo>
                <a:lnTo>
                  <a:pt x="565213" y="653288"/>
                </a:lnTo>
                <a:lnTo>
                  <a:pt x="564654" y="654837"/>
                </a:lnTo>
                <a:lnTo>
                  <a:pt x="563587" y="656107"/>
                </a:lnTo>
                <a:lnTo>
                  <a:pt x="562152" y="656932"/>
                </a:lnTo>
                <a:lnTo>
                  <a:pt x="560527" y="657225"/>
                </a:lnTo>
                <a:close/>
              </a:path>
              <a:path w="792479" h="657225">
                <a:moveTo>
                  <a:pt x="541477" y="657225"/>
                </a:moveTo>
                <a:lnTo>
                  <a:pt x="539749" y="656932"/>
                </a:lnTo>
                <a:lnTo>
                  <a:pt x="538314" y="656107"/>
                </a:lnTo>
                <a:lnTo>
                  <a:pt x="537260" y="654837"/>
                </a:lnTo>
                <a:lnTo>
                  <a:pt x="536689" y="653288"/>
                </a:lnTo>
                <a:lnTo>
                  <a:pt x="536689" y="651624"/>
                </a:lnTo>
                <a:lnTo>
                  <a:pt x="537260" y="650074"/>
                </a:lnTo>
                <a:lnTo>
                  <a:pt x="538314" y="648804"/>
                </a:lnTo>
                <a:lnTo>
                  <a:pt x="539749" y="647979"/>
                </a:lnTo>
                <a:lnTo>
                  <a:pt x="541375" y="647700"/>
                </a:lnTo>
                <a:lnTo>
                  <a:pt x="543102" y="647979"/>
                </a:lnTo>
                <a:lnTo>
                  <a:pt x="544537" y="648804"/>
                </a:lnTo>
                <a:lnTo>
                  <a:pt x="545604" y="650074"/>
                </a:lnTo>
                <a:lnTo>
                  <a:pt x="546163" y="651624"/>
                </a:lnTo>
                <a:lnTo>
                  <a:pt x="546163" y="653288"/>
                </a:lnTo>
                <a:lnTo>
                  <a:pt x="545604" y="654837"/>
                </a:lnTo>
                <a:lnTo>
                  <a:pt x="544537" y="656107"/>
                </a:lnTo>
                <a:lnTo>
                  <a:pt x="543102" y="656932"/>
                </a:lnTo>
                <a:lnTo>
                  <a:pt x="541477" y="657225"/>
                </a:lnTo>
                <a:close/>
              </a:path>
              <a:path w="792479" h="657225">
                <a:moveTo>
                  <a:pt x="522427" y="657225"/>
                </a:moveTo>
                <a:lnTo>
                  <a:pt x="520699" y="656932"/>
                </a:lnTo>
                <a:lnTo>
                  <a:pt x="519264" y="656107"/>
                </a:lnTo>
                <a:lnTo>
                  <a:pt x="518210" y="654837"/>
                </a:lnTo>
                <a:lnTo>
                  <a:pt x="517639" y="653288"/>
                </a:lnTo>
                <a:lnTo>
                  <a:pt x="517639" y="651624"/>
                </a:lnTo>
                <a:lnTo>
                  <a:pt x="518210" y="650074"/>
                </a:lnTo>
                <a:lnTo>
                  <a:pt x="519264" y="648804"/>
                </a:lnTo>
                <a:lnTo>
                  <a:pt x="520699" y="647979"/>
                </a:lnTo>
                <a:lnTo>
                  <a:pt x="522325" y="647700"/>
                </a:lnTo>
                <a:lnTo>
                  <a:pt x="524052" y="647979"/>
                </a:lnTo>
                <a:lnTo>
                  <a:pt x="525487" y="648804"/>
                </a:lnTo>
                <a:lnTo>
                  <a:pt x="526554" y="650074"/>
                </a:lnTo>
                <a:lnTo>
                  <a:pt x="527113" y="651624"/>
                </a:lnTo>
                <a:lnTo>
                  <a:pt x="527113" y="653288"/>
                </a:lnTo>
                <a:lnTo>
                  <a:pt x="526554" y="654837"/>
                </a:lnTo>
                <a:lnTo>
                  <a:pt x="525487" y="656107"/>
                </a:lnTo>
                <a:lnTo>
                  <a:pt x="524052" y="656932"/>
                </a:lnTo>
                <a:lnTo>
                  <a:pt x="522427" y="657225"/>
                </a:lnTo>
                <a:close/>
              </a:path>
              <a:path w="792479" h="657225">
                <a:moveTo>
                  <a:pt x="503377" y="657225"/>
                </a:moveTo>
                <a:lnTo>
                  <a:pt x="501649" y="656932"/>
                </a:lnTo>
                <a:lnTo>
                  <a:pt x="500214" y="656107"/>
                </a:lnTo>
                <a:lnTo>
                  <a:pt x="499160" y="654837"/>
                </a:lnTo>
                <a:lnTo>
                  <a:pt x="498589" y="653288"/>
                </a:lnTo>
                <a:lnTo>
                  <a:pt x="498589" y="651624"/>
                </a:lnTo>
                <a:lnTo>
                  <a:pt x="499160" y="650074"/>
                </a:lnTo>
                <a:lnTo>
                  <a:pt x="500214" y="648804"/>
                </a:lnTo>
                <a:lnTo>
                  <a:pt x="501649" y="647979"/>
                </a:lnTo>
                <a:lnTo>
                  <a:pt x="503275" y="647700"/>
                </a:lnTo>
                <a:lnTo>
                  <a:pt x="505002" y="647979"/>
                </a:lnTo>
                <a:lnTo>
                  <a:pt x="506437" y="648804"/>
                </a:lnTo>
                <a:lnTo>
                  <a:pt x="507504" y="650074"/>
                </a:lnTo>
                <a:lnTo>
                  <a:pt x="508063" y="651624"/>
                </a:lnTo>
                <a:lnTo>
                  <a:pt x="508063" y="653288"/>
                </a:lnTo>
                <a:lnTo>
                  <a:pt x="507504" y="654837"/>
                </a:lnTo>
                <a:lnTo>
                  <a:pt x="506437" y="656107"/>
                </a:lnTo>
                <a:lnTo>
                  <a:pt x="505002" y="656932"/>
                </a:lnTo>
                <a:lnTo>
                  <a:pt x="503377" y="657225"/>
                </a:lnTo>
                <a:close/>
              </a:path>
              <a:path w="792479" h="657225">
                <a:moveTo>
                  <a:pt x="484327" y="657225"/>
                </a:moveTo>
                <a:lnTo>
                  <a:pt x="482599" y="656932"/>
                </a:lnTo>
                <a:lnTo>
                  <a:pt x="481164" y="656107"/>
                </a:lnTo>
                <a:lnTo>
                  <a:pt x="480110" y="654837"/>
                </a:lnTo>
                <a:lnTo>
                  <a:pt x="479539" y="653288"/>
                </a:lnTo>
                <a:lnTo>
                  <a:pt x="479539" y="651624"/>
                </a:lnTo>
                <a:lnTo>
                  <a:pt x="480110" y="650074"/>
                </a:lnTo>
                <a:lnTo>
                  <a:pt x="481164" y="648804"/>
                </a:lnTo>
                <a:lnTo>
                  <a:pt x="482599" y="647979"/>
                </a:lnTo>
                <a:lnTo>
                  <a:pt x="484225" y="647700"/>
                </a:lnTo>
                <a:lnTo>
                  <a:pt x="485952" y="647979"/>
                </a:lnTo>
                <a:lnTo>
                  <a:pt x="487387" y="648804"/>
                </a:lnTo>
                <a:lnTo>
                  <a:pt x="488454" y="650074"/>
                </a:lnTo>
                <a:lnTo>
                  <a:pt x="489013" y="651624"/>
                </a:lnTo>
                <a:lnTo>
                  <a:pt x="489013" y="653288"/>
                </a:lnTo>
                <a:lnTo>
                  <a:pt x="488454" y="654837"/>
                </a:lnTo>
                <a:lnTo>
                  <a:pt x="487387" y="656107"/>
                </a:lnTo>
                <a:lnTo>
                  <a:pt x="485952" y="656932"/>
                </a:lnTo>
                <a:lnTo>
                  <a:pt x="484327" y="657225"/>
                </a:lnTo>
                <a:close/>
              </a:path>
              <a:path w="792479" h="657225">
                <a:moveTo>
                  <a:pt x="465277" y="657225"/>
                </a:moveTo>
                <a:lnTo>
                  <a:pt x="463549" y="656932"/>
                </a:lnTo>
                <a:lnTo>
                  <a:pt x="462114" y="656107"/>
                </a:lnTo>
                <a:lnTo>
                  <a:pt x="461060" y="654837"/>
                </a:lnTo>
                <a:lnTo>
                  <a:pt x="460489" y="653288"/>
                </a:lnTo>
                <a:lnTo>
                  <a:pt x="460489" y="651624"/>
                </a:lnTo>
                <a:lnTo>
                  <a:pt x="461060" y="650074"/>
                </a:lnTo>
                <a:lnTo>
                  <a:pt x="462114" y="648804"/>
                </a:lnTo>
                <a:lnTo>
                  <a:pt x="463549" y="647979"/>
                </a:lnTo>
                <a:lnTo>
                  <a:pt x="465175" y="647700"/>
                </a:lnTo>
                <a:lnTo>
                  <a:pt x="466902" y="647979"/>
                </a:lnTo>
                <a:lnTo>
                  <a:pt x="468337" y="648804"/>
                </a:lnTo>
                <a:lnTo>
                  <a:pt x="469404" y="650074"/>
                </a:lnTo>
                <a:lnTo>
                  <a:pt x="469963" y="651624"/>
                </a:lnTo>
                <a:lnTo>
                  <a:pt x="469963" y="653288"/>
                </a:lnTo>
                <a:lnTo>
                  <a:pt x="469404" y="654837"/>
                </a:lnTo>
                <a:lnTo>
                  <a:pt x="468337" y="656107"/>
                </a:lnTo>
                <a:lnTo>
                  <a:pt x="466902" y="656932"/>
                </a:lnTo>
                <a:lnTo>
                  <a:pt x="465277" y="657225"/>
                </a:lnTo>
                <a:close/>
              </a:path>
              <a:path w="792479" h="657225">
                <a:moveTo>
                  <a:pt x="446227" y="657225"/>
                </a:moveTo>
                <a:lnTo>
                  <a:pt x="444499" y="656932"/>
                </a:lnTo>
                <a:lnTo>
                  <a:pt x="443064" y="656107"/>
                </a:lnTo>
                <a:lnTo>
                  <a:pt x="442010" y="654837"/>
                </a:lnTo>
                <a:lnTo>
                  <a:pt x="441439" y="653288"/>
                </a:lnTo>
                <a:lnTo>
                  <a:pt x="441439" y="651624"/>
                </a:lnTo>
                <a:lnTo>
                  <a:pt x="442010" y="650074"/>
                </a:lnTo>
                <a:lnTo>
                  <a:pt x="443064" y="648804"/>
                </a:lnTo>
                <a:lnTo>
                  <a:pt x="444499" y="647979"/>
                </a:lnTo>
                <a:lnTo>
                  <a:pt x="446125" y="647700"/>
                </a:lnTo>
                <a:lnTo>
                  <a:pt x="447852" y="647979"/>
                </a:lnTo>
                <a:lnTo>
                  <a:pt x="449287" y="648804"/>
                </a:lnTo>
                <a:lnTo>
                  <a:pt x="450354" y="650074"/>
                </a:lnTo>
                <a:lnTo>
                  <a:pt x="450913" y="651624"/>
                </a:lnTo>
                <a:lnTo>
                  <a:pt x="450913" y="653288"/>
                </a:lnTo>
                <a:lnTo>
                  <a:pt x="450354" y="654837"/>
                </a:lnTo>
                <a:lnTo>
                  <a:pt x="449287" y="656107"/>
                </a:lnTo>
                <a:lnTo>
                  <a:pt x="447852" y="656932"/>
                </a:lnTo>
                <a:lnTo>
                  <a:pt x="446227" y="657225"/>
                </a:lnTo>
                <a:close/>
              </a:path>
              <a:path w="792479" h="657225">
                <a:moveTo>
                  <a:pt x="427177" y="657225"/>
                </a:moveTo>
                <a:lnTo>
                  <a:pt x="425449" y="656932"/>
                </a:lnTo>
                <a:lnTo>
                  <a:pt x="424014" y="656107"/>
                </a:lnTo>
                <a:lnTo>
                  <a:pt x="422960" y="654837"/>
                </a:lnTo>
                <a:lnTo>
                  <a:pt x="422389" y="653288"/>
                </a:lnTo>
                <a:lnTo>
                  <a:pt x="422389" y="651624"/>
                </a:lnTo>
                <a:lnTo>
                  <a:pt x="422960" y="650074"/>
                </a:lnTo>
                <a:lnTo>
                  <a:pt x="424014" y="648804"/>
                </a:lnTo>
                <a:lnTo>
                  <a:pt x="425449" y="647979"/>
                </a:lnTo>
                <a:lnTo>
                  <a:pt x="427075" y="647700"/>
                </a:lnTo>
                <a:lnTo>
                  <a:pt x="428802" y="647979"/>
                </a:lnTo>
                <a:lnTo>
                  <a:pt x="430237" y="648804"/>
                </a:lnTo>
                <a:lnTo>
                  <a:pt x="431304" y="650074"/>
                </a:lnTo>
                <a:lnTo>
                  <a:pt x="431863" y="651624"/>
                </a:lnTo>
                <a:lnTo>
                  <a:pt x="431863" y="653288"/>
                </a:lnTo>
                <a:lnTo>
                  <a:pt x="431304" y="654837"/>
                </a:lnTo>
                <a:lnTo>
                  <a:pt x="430237" y="656107"/>
                </a:lnTo>
                <a:lnTo>
                  <a:pt x="428802" y="656932"/>
                </a:lnTo>
                <a:lnTo>
                  <a:pt x="427177" y="657225"/>
                </a:lnTo>
                <a:close/>
              </a:path>
              <a:path w="792479" h="657225">
                <a:moveTo>
                  <a:pt x="408127" y="657225"/>
                </a:moveTo>
                <a:lnTo>
                  <a:pt x="406399" y="656932"/>
                </a:lnTo>
                <a:lnTo>
                  <a:pt x="404964" y="656107"/>
                </a:lnTo>
                <a:lnTo>
                  <a:pt x="403910" y="654837"/>
                </a:lnTo>
                <a:lnTo>
                  <a:pt x="403339" y="653288"/>
                </a:lnTo>
                <a:lnTo>
                  <a:pt x="403339" y="651624"/>
                </a:lnTo>
                <a:lnTo>
                  <a:pt x="403910" y="650074"/>
                </a:lnTo>
                <a:lnTo>
                  <a:pt x="404964" y="648804"/>
                </a:lnTo>
                <a:lnTo>
                  <a:pt x="406399" y="647979"/>
                </a:lnTo>
                <a:lnTo>
                  <a:pt x="408025" y="647700"/>
                </a:lnTo>
                <a:lnTo>
                  <a:pt x="409752" y="647979"/>
                </a:lnTo>
                <a:lnTo>
                  <a:pt x="411187" y="648804"/>
                </a:lnTo>
                <a:lnTo>
                  <a:pt x="412254" y="650074"/>
                </a:lnTo>
                <a:lnTo>
                  <a:pt x="412813" y="651624"/>
                </a:lnTo>
                <a:lnTo>
                  <a:pt x="412813" y="653288"/>
                </a:lnTo>
                <a:lnTo>
                  <a:pt x="412254" y="654837"/>
                </a:lnTo>
                <a:lnTo>
                  <a:pt x="411187" y="656107"/>
                </a:lnTo>
                <a:lnTo>
                  <a:pt x="409752" y="656932"/>
                </a:lnTo>
                <a:lnTo>
                  <a:pt x="408127" y="657225"/>
                </a:lnTo>
                <a:close/>
              </a:path>
              <a:path w="792479" h="657225">
                <a:moveTo>
                  <a:pt x="389077" y="657225"/>
                </a:moveTo>
                <a:lnTo>
                  <a:pt x="387349" y="656932"/>
                </a:lnTo>
                <a:lnTo>
                  <a:pt x="385914" y="656107"/>
                </a:lnTo>
                <a:lnTo>
                  <a:pt x="384860" y="654837"/>
                </a:lnTo>
                <a:lnTo>
                  <a:pt x="384289" y="653288"/>
                </a:lnTo>
                <a:lnTo>
                  <a:pt x="384289" y="651624"/>
                </a:lnTo>
                <a:lnTo>
                  <a:pt x="384860" y="650074"/>
                </a:lnTo>
                <a:lnTo>
                  <a:pt x="385914" y="648804"/>
                </a:lnTo>
                <a:lnTo>
                  <a:pt x="387349" y="647979"/>
                </a:lnTo>
                <a:lnTo>
                  <a:pt x="388975" y="647700"/>
                </a:lnTo>
                <a:lnTo>
                  <a:pt x="390702" y="647979"/>
                </a:lnTo>
                <a:lnTo>
                  <a:pt x="392137" y="648804"/>
                </a:lnTo>
                <a:lnTo>
                  <a:pt x="393204" y="650074"/>
                </a:lnTo>
                <a:lnTo>
                  <a:pt x="393763" y="651624"/>
                </a:lnTo>
                <a:lnTo>
                  <a:pt x="393763" y="653288"/>
                </a:lnTo>
                <a:lnTo>
                  <a:pt x="393204" y="654837"/>
                </a:lnTo>
                <a:lnTo>
                  <a:pt x="392137" y="656107"/>
                </a:lnTo>
                <a:lnTo>
                  <a:pt x="390702" y="656932"/>
                </a:lnTo>
                <a:lnTo>
                  <a:pt x="389077" y="657225"/>
                </a:lnTo>
                <a:close/>
              </a:path>
              <a:path w="792479" h="657225">
                <a:moveTo>
                  <a:pt x="370027" y="657225"/>
                </a:moveTo>
                <a:lnTo>
                  <a:pt x="368299" y="656932"/>
                </a:lnTo>
                <a:lnTo>
                  <a:pt x="366864" y="656107"/>
                </a:lnTo>
                <a:lnTo>
                  <a:pt x="365810" y="654837"/>
                </a:lnTo>
                <a:lnTo>
                  <a:pt x="365239" y="653288"/>
                </a:lnTo>
                <a:lnTo>
                  <a:pt x="365239" y="651624"/>
                </a:lnTo>
                <a:lnTo>
                  <a:pt x="365810" y="650074"/>
                </a:lnTo>
                <a:lnTo>
                  <a:pt x="366864" y="648804"/>
                </a:lnTo>
                <a:lnTo>
                  <a:pt x="368299" y="647979"/>
                </a:lnTo>
                <a:lnTo>
                  <a:pt x="369925" y="647700"/>
                </a:lnTo>
                <a:lnTo>
                  <a:pt x="371652" y="647979"/>
                </a:lnTo>
                <a:lnTo>
                  <a:pt x="373087" y="648804"/>
                </a:lnTo>
                <a:lnTo>
                  <a:pt x="374154" y="650074"/>
                </a:lnTo>
                <a:lnTo>
                  <a:pt x="374713" y="651624"/>
                </a:lnTo>
                <a:lnTo>
                  <a:pt x="374713" y="653288"/>
                </a:lnTo>
                <a:lnTo>
                  <a:pt x="374154" y="654837"/>
                </a:lnTo>
                <a:lnTo>
                  <a:pt x="373087" y="656107"/>
                </a:lnTo>
                <a:lnTo>
                  <a:pt x="371652" y="656932"/>
                </a:lnTo>
                <a:lnTo>
                  <a:pt x="370027" y="657225"/>
                </a:lnTo>
                <a:close/>
              </a:path>
              <a:path w="792479" h="657225">
                <a:moveTo>
                  <a:pt x="350977" y="657225"/>
                </a:moveTo>
                <a:lnTo>
                  <a:pt x="349249" y="656932"/>
                </a:lnTo>
                <a:lnTo>
                  <a:pt x="347814" y="656107"/>
                </a:lnTo>
                <a:lnTo>
                  <a:pt x="346760" y="654837"/>
                </a:lnTo>
                <a:lnTo>
                  <a:pt x="346189" y="653288"/>
                </a:lnTo>
                <a:lnTo>
                  <a:pt x="346189" y="651624"/>
                </a:lnTo>
                <a:lnTo>
                  <a:pt x="346760" y="650074"/>
                </a:lnTo>
                <a:lnTo>
                  <a:pt x="347814" y="648804"/>
                </a:lnTo>
                <a:lnTo>
                  <a:pt x="349249" y="647979"/>
                </a:lnTo>
                <a:lnTo>
                  <a:pt x="350875" y="647700"/>
                </a:lnTo>
                <a:lnTo>
                  <a:pt x="352602" y="647979"/>
                </a:lnTo>
                <a:lnTo>
                  <a:pt x="354037" y="648804"/>
                </a:lnTo>
                <a:lnTo>
                  <a:pt x="355104" y="650074"/>
                </a:lnTo>
                <a:lnTo>
                  <a:pt x="355663" y="651624"/>
                </a:lnTo>
                <a:lnTo>
                  <a:pt x="355663" y="653288"/>
                </a:lnTo>
                <a:lnTo>
                  <a:pt x="355104" y="654837"/>
                </a:lnTo>
                <a:lnTo>
                  <a:pt x="354037" y="656107"/>
                </a:lnTo>
                <a:lnTo>
                  <a:pt x="352602" y="656932"/>
                </a:lnTo>
                <a:lnTo>
                  <a:pt x="350977" y="657225"/>
                </a:lnTo>
                <a:close/>
              </a:path>
              <a:path w="792479" h="657225">
                <a:moveTo>
                  <a:pt x="331927" y="657225"/>
                </a:moveTo>
                <a:lnTo>
                  <a:pt x="330199" y="656932"/>
                </a:lnTo>
                <a:lnTo>
                  <a:pt x="328764" y="656107"/>
                </a:lnTo>
                <a:lnTo>
                  <a:pt x="327710" y="654837"/>
                </a:lnTo>
                <a:lnTo>
                  <a:pt x="327139" y="653288"/>
                </a:lnTo>
                <a:lnTo>
                  <a:pt x="327139" y="651624"/>
                </a:lnTo>
                <a:lnTo>
                  <a:pt x="327710" y="650074"/>
                </a:lnTo>
                <a:lnTo>
                  <a:pt x="328764" y="648804"/>
                </a:lnTo>
                <a:lnTo>
                  <a:pt x="330199" y="647979"/>
                </a:lnTo>
                <a:lnTo>
                  <a:pt x="331825" y="647700"/>
                </a:lnTo>
                <a:lnTo>
                  <a:pt x="333552" y="647979"/>
                </a:lnTo>
                <a:lnTo>
                  <a:pt x="334987" y="648804"/>
                </a:lnTo>
                <a:lnTo>
                  <a:pt x="336054" y="650074"/>
                </a:lnTo>
                <a:lnTo>
                  <a:pt x="336613" y="651624"/>
                </a:lnTo>
                <a:lnTo>
                  <a:pt x="336613" y="653288"/>
                </a:lnTo>
                <a:lnTo>
                  <a:pt x="336054" y="654837"/>
                </a:lnTo>
                <a:lnTo>
                  <a:pt x="334987" y="656107"/>
                </a:lnTo>
                <a:lnTo>
                  <a:pt x="333552" y="656932"/>
                </a:lnTo>
                <a:lnTo>
                  <a:pt x="331927" y="657225"/>
                </a:lnTo>
                <a:close/>
              </a:path>
              <a:path w="792479" h="657225">
                <a:moveTo>
                  <a:pt x="312877" y="657225"/>
                </a:moveTo>
                <a:lnTo>
                  <a:pt x="311149" y="656932"/>
                </a:lnTo>
                <a:lnTo>
                  <a:pt x="309714" y="656107"/>
                </a:lnTo>
                <a:lnTo>
                  <a:pt x="308660" y="654837"/>
                </a:lnTo>
                <a:lnTo>
                  <a:pt x="308089" y="653288"/>
                </a:lnTo>
                <a:lnTo>
                  <a:pt x="308089" y="651624"/>
                </a:lnTo>
                <a:lnTo>
                  <a:pt x="308660" y="650074"/>
                </a:lnTo>
                <a:lnTo>
                  <a:pt x="309714" y="648804"/>
                </a:lnTo>
                <a:lnTo>
                  <a:pt x="311149" y="647979"/>
                </a:lnTo>
                <a:lnTo>
                  <a:pt x="312775" y="647700"/>
                </a:lnTo>
                <a:lnTo>
                  <a:pt x="314502" y="647979"/>
                </a:lnTo>
                <a:lnTo>
                  <a:pt x="315937" y="648804"/>
                </a:lnTo>
                <a:lnTo>
                  <a:pt x="317004" y="650074"/>
                </a:lnTo>
                <a:lnTo>
                  <a:pt x="317563" y="651624"/>
                </a:lnTo>
                <a:lnTo>
                  <a:pt x="317563" y="653288"/>
                </a:lnTo>
                <a:lnTo>
                  <a:pt x="317004" y="654837"/>
                </a:lnTo>
                <a:lnTo>
                  <a:pt x="315937" y="656107"/>
                </a:lnTo>
                <a:lnTo>
                  <a:pt x="314502" y="656932"/>
                </a:lnTo>
                <a:lnTo>
                  <a:pt x="312877" y="657225"/>
                </a:lnTo>
                <a:close/>
              </a:path>
              <a:path w="792479" h="657225">
                <a:moveTo>
                  <a:pt x="293827" y="657225"/>
                </a:moveTo>
                <a:lnTo>
                  <a:pt x="292099" y="656932"/>
                </a:lnTo>
                <a:lnTo>
                  <a:pt x="290664" y="656107"/>
                </a:lnTo>
                <a:lnTo>
                  <a:pt x="289610" y="654837"/>
                </a:lnTo>
                <a:lnTo>
                  <a:pt x="289039" y="653288"/>
                </a:lnTo>
                <a:lnTo>
                  <a:pt x="289039" y="651624"/>
                </a:lnTo>
                <a:lnTo>
                  <a:pt x="289610" y="650074"/>
                </a:lnTo>
                <a:lnTo>
                  <a:pt x="290664" y="648804"/>
                </a:lnTo>
                <a:lnTo>
                  <a:pt x="292099" y="647979"/>
                </a:lnTo>
                <a:lnTo>
                  <a:pt x="293725" y="647700"/>
                </a:lnTo>
                <a:lnTo>
                  <a:pt x="295452" y="647979"/>
                </a:lnTo>
                <a:lnTo>
                  <a:pt x="296887" y="648804"/>
                </a:lnTo>
                <a:lnTo>
                  <a:pt x="297954" y="650074"/>
                </a:lnTo>
                <a:lnTo>
                  <a:pt x="298513" y="651624"/>
                </a:lnTo>
                <a:lnTo>
                  <a:pt x="298513" y="653288"/>
                </a:lnTo>
                <a:lnTo>
                  <a:pt x="297954" y="654837"/>
                </a:lnTo>
                <a:lnTo>
                  <a:pt x="296887" y="656107"/>
                </a:lnTo>
                <a:lnTo>
                  <a:pt x="295452" y="656932"/>
                </a:lnTo>
                <a:lnTo>
                  <a:pt x="293827" y="657225"/>
                </a:lnTo>
                <a:close/>
              </a:path>
              <a:path w="792479" h="657225">
                <a:moveTo>
                  <a:pt x="274777" y="657225"/>
                </a:moveTo>
                <a:lnTo>
                  <a:pt x="273049" y="656932"/>
                </a:lnTo>
                <a:lnTo>
                  <a:pt x="271614" y="656107"/>
                </a:lnTo>
                <a:lnTo>
                  <a:pt x="270560" y="654837"/>
                </a:lnTo>
                <a:lnTo>
                  <a:pt x="269989" y="653288"/>
                </a:lnTo>
                <a:lnTo>
                  <a:pt x="269989" y="651624"/>
                </a:lnTo>
                <a:lnTo>
                  <a:pt x="270560" y="650074"/>
                </a:lnTo>
                <a:lnTo>
                  <a:pt x="271614" y="648804"/>
                </a:lnTo>
                <a:lnTo>
                  <a:pt x="273049" y="647979"/>
                </a:lnTo>
                <a:lnTo>
                  <a:pt x="274675" y="647700"/>
                </a:lnTo>
                <a:lnTo>
                  <a:pt x="276402" y="647979"/>
                </a:lnTo>
                <a:lnTo>
                  <a:pt x="277837" y="648804"/>
                </a:lnTo>
                <a:lnTo>
                  <a:pt x="278904" y="650074"/>
                </a:lnTo>
                <a:lnTo>
                  <a:pt x="279463" y="651624"/>
                </a:lnTo>
                <a:lnTo>
                  <a:pt x="279463" y="653288"/>
                </a:lnTo>
                <a:lnTo>
                  <a:pt x="278904" y="654837"/>
                </a:lnTo>
                <a:lnTo>
                  <a:pt x="277837" y="656107"/>
                </a:lnTo>
                <a:lnTo>
                  <a:pt x="276402" y="656932"/>
                </a:lnTo>
                <a:lnTo>
                  <a:pt x="274777" y="657225"/>
                </a:lnTo>
                <a:close/>
              </a:path>
              <a:path w="792479" h="657225">
                <a:moveTo>
                  <a:pt x="255727" y="657225"/>
                </a:moveTo>
                <a:lnTo>
                  <a:pt x="253999" y="656932"/>
                </a:lnTo>
                <a:lnTo>
                  <a:pt x="252564" y="656107"/>
                </a:lnTo>
                <a:lnTo>
                  <a:pt x="251510" y="654837"/>
                </a:lnTo>
                <a:lnTo>
                  <a:pt x="250939" y="653288"/>
                </a:lnTo>
                <a:lnTo>
                  <a:pt x="250939" y="651624"/>
                </a:lnTo>
                <a:lnTo>
                  <a:pt x="251510" y="650074"/>
                </a:lnTo>
                <a:lnTo>
                  <a:pt x="252564" y="648804"/>
                </a:lnTo>
                <a:lnTo>
                  <a:pt x="253999" y="647979"/>
                </a:lnTo>
                <a:lnTo>
                  <a:pt x="255625" y="647700"/>
                </a:lnTo>
                <a:lnTo>
                  <a:pt x="257352" y="647979"/>
                </a:lnTo>
                <a:lnTo>
                  <a:pt x="258787" y="648804"/>
                </a:lnTo>
                <a:lnTo>
                  <a:pt x="259854" y="650074"/>
                </a:lnTo>
                <a:lnTo>
                  <a:pt x="260413" y="651624"/>
                </a:lnTo>
                <a:lnTo>
                  <a:pt x="260413" y="653288"/>
                </a:lnTo>
                <a:lnTo>
                  <a:pt x="259854" y="654837"/>
                </a:lnTo>
                <a:lnTo>
                  <a:pt x="258787" y="656107"/>
                </a:lnTo>
                <a:lnTo>
                  <a:pt x="257352" y="656932"/>
                </a:lnTo>
                <a:lnTo>
                  <a:pt x="255727" y="657225"/>
                </a:lnTo>
                <a:close/>
              </a:path>
              <a:path w="792479" h="657225">
                <a:moveTo>
                  <a:pt x="236677" y="657225"/>
                </a:moveTo>
                <a:lnTo>
                  <a:pt x="234949" y="656932"/>
                </a:lnTo>
                <a:lnTo>
                  <a:pt x="233514" y="656107"/>
                </a:lnTo>
                <a:lnTo>
                  <a:pt x="232460" y="654837"/>
                </a:lnTo>
                <a:lnTo>
                  <a:pt x="231889" y="653288"/>
                </a:lnTo>
                <a:lnTo>
                  <a:pt x="231889" y="651624"/>
                </a:lnTo>
                <a:lnTo>
                  <a:pt x="232460" y="650074"/>
                </a:lnTo>
                <a:lnTo>
                  <a:pt x="233514" y="648804"/>
                </a:lnTo>
                <a:lnTo>
                  <a:pt x="234949" y="647979"/>
                </a:lnTo>
                <a:lnTo>
                  <a:pt x="236575" y="647700"/>
                </a:lnTo>
                <a:lnTo>
                  <a:pt x="238302" y="647979"/>
                </a:lnTo>
                <a:lnTo>
                  <a:pt x="239737" y="648804"/>
                </a:lnTo>
                <a:lnTo>
                  <a:pt x="240804" y="650074"/>
                </a:lnTo>
                <a:lnTo>
                  <a:pt x="241363" y="651624"/>
                </a:lnTo>
                <a:lnTo>
                  <a:pt x="241363" y="653288"/>
                </a:lnTo>
                <a:lnTo>
                  <a:pt x="240804" y="654837"/>
                </a:lnTo>
                <a:lnTo>
                  <a:pt x="239737" y="656107"/>
                </a:lnTo>
                <a:lnTo>
                  <a:pt x="238302" y="656932"/>
                </a:lnTo>
                <a:lnTo>
                  <a:pt x="236677" y="657225"/>
                </a:lnTo>
                <a:close/>
              </a:path>
              <a:path w="792479" h="657225">
                <a:moveTo>
                  <a:pt x="217627" y="657225"/>
                </a:moveTo>
                <a:lnTo>
                  <a:pt x="215899" y="656932"/>
                </a:lnTo>
                <a:lnTo>
                  <a:pt x="214464" y="656107"/>
                </a:lnTo>
                <a:lnTo>
                  <a:pt x="213410" y="654837"/>
                </a:lnTo>
                <a:lnTo>
                  <a:pt x="212839" y="653288"/>
                </a:lnTo>
                <a:lnTo>
                  <a:pt x="212839" y="651624"/>
                </a:lnTo>
                <a:lnTo>
                  <a:pt x="213410" y="650074"/>
                </a:lnTo>
                <a:lnTo>
                  <a:pt x="214464" y="648804"/>
                </a:lnTo>
                <a:lnTo>
                  <a:pt x="215899" y="647979"/>
                </a:lnTo>
                <a:lnTo>
                  <a:pt x="217525" y="647700"/>
                </a:lnTo>
                <a:lnTo>
                  <a:pt x="219252" y="647979"/>
                </a:lnTo>
                <a:lnTo>
                  <a:pt x="220687" y="648804"/>
                </a:lnTo>
                <a:lnTo>
                  <a:pt x="221754" y="650074"/>
                </a:lnTo>
                <a:lnTo>
                  <a:pt x="222313" y="651624"/>
                </a:lnTo>
                <a:lnTo>
                  <a:pt x="222313" y="653288"/>
                </a:lnTo>
                <a:lnTo>
                  <a:pt x="221754" y="654837"/>
                </a:lnTo>
                <a:lnTo>
                  <a:pt x="220687" y="656107"/>
                </a:lnTo>
                <a:lnTo>
                  <a:pt x="219252" y="656932"/>
                </a:lnTo>
                <a:lnTo>
                  <a:pt x="217627" y="657225"/>
                </a:lnTo>
                <a:close/>
              </a:path>
              <a:path w="792479" h="657225">
                <a:moveTo>
                  <a:pt x="198577" y="657225"/>
                </a:moveTo>
                <a:lnTo>
                  <a:pt x="196849" y="656932"/>
                </a:lnTo>
                <a:lnTo>
                  <a:pt x="195414" y="656107"/>
                </a:lnTo>
                <a:lnTo>
                  <a:pt x="194360" y="654837"/>
                </a:lnTo>
                <a:lnTo>
                  <a:pt x="193789" y="653288"/>
                </a:lnTo>
                <a:lnTo>
                  <a:pt x="193789" y="651624"/>
                </a:lnTo>
                <a:lnTo>
                  <a:pt x="194360" y="650074"/>
                </a:lnTo>
                <a:lnTo>
                  <a:pt x="195414" y="648804"/>
                </a:lnTo>
                <a:lnTo>
                  <a:pt x="196849" y="647979"/>
                </a:lnTo>
                <a:lnTo>
                  <a:pt x="198475" y="647700"/>
                </a:lnTo>
                <a:lnTo>
                  <a:pt x="200202" y="647979"/>
                </a:lnTo>
                <a:lnTo>
                  <a:pt x="201637" y="648804"/>
                </a:lnTo>
                <a:lnTo>
                  <a:pt x="202704" y="650074"/>
                </a:lnTo>
                <a:lnTo>
                  <a:pt x="203263" y="651624"/>
                </a:lnTo>
                <a:lnTo>
                  <a:pt x="203263" y="653288"/>
                </a:lnTo>
                <a:lnTo>
                  <a:pt x="202704" y="654837"/>
                </a:lnTo>
                <a:lnTo>
                  <a:pt x="201637" y="656107"/>
                </a:lnTo>
                <a:lnTo>
                  <a:pt x="200202" y="656932"/>
                </a:lnTo>
                <a:lnTo>
                  <a:pt x="198577" y="657225"/>
                </a:lnTo>
                <a:close/>
              </a:path>
              <a:path w="792479" h="657225">
                <a:moveTo>
                  <a:pt x="179527" y="657225"/>
                </a:moveTo>
                <a:lnTo>
                  <a:pt x="177799" y="656932"/>
                </a:lnTo>
                <a:lnTo>
                  <a:pt x="176364" y="656107"/>
                </a:lnTo>
                <a:lnTo>
                  <a:pt x="175310" y="654837"/>
                </a:lnTo>
                <a:lnTo>
                  <a:pt x="174739" y="653288"/>
                </a:lnTo>
                <a:lnTo>
                  <a:pt x="174739" y="651624"/>
                </a:lnTo>
                <a:lnTo>
                  <a:pt x="175310" y="650074"/>
                </a:lnTo>
                <a:lnTo>
                  <a:pt x="176364" y="648804"/>
                </a:lnTo>
                <a:lnTo>
                  <a:pt x="177799" y="647979"/>
                </a:lnTo>
                <a:lnTo>
                  <a:pt x="179425" y="647700"/>
                </a:lnTo>
                <a:lnTo>
                  <a:pt x="181152" y="647979"/>
                </a:lnTo>
                <a:lnTo>
                  <a:pt x="182587" y="648804"/>
                </a:lnTo>
                <a:lnTo>
                  <a:pt x="183654" y="650074"/>
                </a:lnTo>
                <a:lnTo>
                  <a:pt x="184213" y="651624"/>
                </a:lnTo>
                <a:lnTo>
                  <a:pt x="184213" y="653288"/>
                </a:lnTo>
                <a:lnTo>
                  <a:pt x="183654" y="654837"/>
                </a:lnTo>
                <a:lnTo>
                  <a:pt x="182587" y="656107"/>
                </a:lnTo>
                <a:lnTo>
                  <a:pt x="181152" y="656932"/>
                </a:lnTo>
                <a:lnTo>
                  <a:pt x="179527" y="657225"/>
                </a:lnTo>
                <a:close/>
              </a:path>
              <a:path w="792479" h="657225">
                <a:moveTo>
                  <a:pt x="160477" y="657225"/>
                </a:moveTo>
                <a:lnTo>
                  <a:pt x="158749" y="656932"/>
                </a:lnTo>
                <a:lnTo>
                  <a:pt x="157314" y="656107"/>
                </a:lnTo>
                <a:lnTo>
                  <a:pt x="156260" y="654837"/>
                </a:lnTo>
                <a:lnTo>
                  <a:pt x="155689" y="653288"/>
                </a:lnTo>
                <a:lnTo>
                  <a:pt x="155689" y="651624"/>
                </a:lnTo>
                <a:lnTo>
                  <a:pt x="156260" y="650074"/>
                </a:lnTo>
                <a:lnTo>
                  <a:pt x="157314" y="648804"/>
                </a:lnTo>
                <a:lnTo>
                  <a:pt x="158749" y="647979"/>
                </a:lnTo>
                <a:lnTo>
                  <a:pt x="160375" y="647700"/>
                </a:lnTo>
                <a:lnTo>
                  <a:pt x="162102" y="647979"/>
                </a:lnTo>
                <a:lnTo>
                  <a:pt x="163537" y="648804"/>
                </a:lnTo>
                <a:lnTo>
                  <a:pt x="164604" y="650074"/>
                </a:lnTo>
                <a:lnTo>
                  <a:pt x="165163" y="651624"/>
                </a:lnTo>
                <a:lnTo>
                  <a:pt x="165163" y="653288"/>
                </a:lnTo>
                <a:lnTo>
                  <a:pt x="164604" y="654837"/>
                </a:lnTo>
                <a:lnTo>
                  <a:pt x="163537" y="656107"/>
                </a:lnTo>
                <a:lnTo>
                  <a:pt x="162102" y="656932"/>
                </a:lnTo>
                <a:lnTo>
                  <a:pt x="160477" y="657225"/>
                </a:lnTo>
                <a:close/>
              </a:path>
              <a:path w="792479" h="657225">
                <a:moveTo>
                  <a:pt x="141427" y="657225"/>
                </a:moveTo>
                <a:lnTo>
                  <a:pt x="139699" y="656932"/>
                </a:lnTo>
                <a:lnTo>
                  <a:pt x="138264" y="656107"/>
                </a:lnTo>
                <a:lnTo>
                  <a:pt x="137210" y="654837"/>
                </a:lnTo>
                <a:lnTo>
                  <a:pt x="136639" y="653288"/>
                </a:lnTo>
                <a:lnTo>
                  <a:pt x="136639" y="651624"/>
                </a:lnTo>
                <a:lnTo>
                  <a:pt x="137210" y="650074"/>
                </a:lnTo>
                <a:lnTo>
                  <a:pt x="138264" y="648804"/>
                </a:lnTo>
                <a:lnTo>
                  <a:pt x="139699" y="647979"/>
                </a:lnTo>
                <a:lnTo>
                  <a:pt x="141325" y="647700"/>
                </a:lnTo>
                <a:lnTo>
                  <a:pt x="143052" y="647979"/>
                </a:lnTo>
                <a:lnTo>
                  <a:pt x="144487" y="648804"/>
                </a:lnTo>
                <a:lnTo>
                  <a:pt x="145554" y="650074"/>
                </a:lnTo>
                <a:lnTo>
                  <a:pt x="146113" y="651624"/>
                </a:lnTo>
                <a:lnTo>
                  <a:pt x="146113" y="653288"/>
                </a:lnTo>
                <a:lnTo>
                  <a:pt x="145554" y="654837"/>
                </a:lnTo>
                <a:lnTo>
                  <a:pt x="144487" y="656107"/>
                </a:lnTo>
                <a:lnTo>
                  <a:pt x="143052" y="656932"/>
                </a:lnTo>
                <a:lnTo>
                  <a:pt x="141427" y="657225"/>
                </a:lnTo>
                <a:close/>
              </a:path>
              <a:path w="792479" h="657225">
                <a:moveTo>
                  <a:pt x="122377" y="657225"/>
                </a:moveTo>
                <a:lnTo>
                  <a:pt x="120649" y="656932"/>
                </a:lnTo>
                <a:lnTo>
                  <a:pt x="119214" y="656107"/>
                </a:lnTo>
                <a:lnTo>
                  <a:pt x="118160" y="654837"/>
                </a:lnTo>
                <a:lnTo>
                  <a:pt x="117589" y="653288"/>
                </a:lnTo>
                <a:lnTo>
                  <a:pt x="117589" y="651624"/>
                </a:lnTo>
                <a:lnTo>
                  <a:pt x="118160" y="650074"/>
                </a:lnTo>
                <a:lnTo>
                  <a:pt x="119214" y="648804"/>
                </a:lnTo>
                <a:lnTo>
                  <a:pt x="120649" y="647979"/>
                </a:lnTo>
                <a:lnTo>
                  <a:pt x="122275" y="647700"/>
                </a:lnTo>
                <a:lnTo>
                  <a:pt x="124002" y="647979"/>
                </a:lnTo>
                <a:lnTo>
                  <a:pt x="125437" y="648804"/>
                </a:lnTo>
                <a:lnTo>
                  <a:pt x="126504" y="650074"/>
                </a:lnTo>
                <a:lnTo>
                  <a:pt x="127063" y="651624"/>
                </a:lnTo>
                <a:lnTo>
                  <a:pt x="127063" y="653288"/>
                </a:lnTo>
                <a:lnTo>
                  <a:pt x="126504" y="654837"/>
                </a:lnTo>
                <a:lnTo>
                  <a:pt x="125437" y="656107"/>
                </a:lnTo>
                <a:lnTo>
                  <a:pt x="124002" y="656932"/>
                </a:lnTo>
                <a:lnTo>
                  <a:pt x="122377" y="657225"/>
                </a:lnTo>
                <a:close/>
              </a:path>
              <a:path w="792479" h="657225">
                <a:moveTo>
                  <a:pt x="103327" y="657225"/>
                </a:moveTo>
                <a:lnTo>
                  <a:pt x="101599" y="656932"/>
                </a:lnTo>
                <a:lnTo>
                  <a:pt x="100164" y="656107"/>
                </a:lnTo>
                <a:lnTo>
                  <a:pt x="99110" y="654837"/>
                </a:lnTo>
                <a:lnTo>
                  <a:pt x="98539" y="653288"/>
                </a:lnTo>
                <a:lnTo>
                  <a:pt x="98539" y="651624"/>
                </a:lnTo>
                <a:lnTo>
                  <a:pt x="99110" y="650074"/>
                </a:lnTo>
                <a:lnTo>
                  <a:pt x="100164" y="648804"/>
                </a:lnTo>
                <a:lnTo>
                  <a:pt x="101599" y="647979"/>
                </a:lnTo>
                <a:lnTo>
                  <a:pt x="103225" y="647700"/>
                </a:lnTo>
                <a:lnTo>
                  <a:pt x="104952" y="647979"/>
                </a:lnTo>
                <a:lnTo>
                  <a:pt x="106387" y="648804"/>
                </a:lnTo>
                <a:lnTo>
                  <a:pt x="107454" y="650074"/>
                </a:lnTo>
                <a:lnTo>
                  <a:pt x="108013" y="651624"/>
                </a:lnTo>
                <a:lnTo>
                  <a:pt x="108013" y="653288"/>
                </a:lnTo>
                <a:lnTo>
                  <a:pt x="107454" y="654837"/>
                </a:lnTo>
                <a:lnTo>
                  <a:pt x="106387" y="656107"/>
                </a:lnTo>
                <a:lnTo>
                  <a:pt x="104952" y="656932"/>
                </a:lnTo>
                <a:lnTo>
                  <a:pt x="103327" y="657225"/>
                </a:lnTo>
                <a:close/>
              </a:path>
              <a:path w="792479" h="657225">
                <a:moveTo>
                  <a:pt x="84277" y="657225"/>
                </a:moveTo>
                <a:lnTo>
                  <a:pt x="82549" y="656932"/>
                </a:lnTo>
                <a:lnTo>
                  <a:pt x="81114" y="656107"/>
                </a:lnTo>
                <a:lnTo>
                  <a:pt x="80060" y="654837"/>
                </a:lnTo>
                <a:lnTo>
                  <a:pt x="79489" y="653288"/>
                </a:lnTo>
                <a:lnTo>
                  <a:pt x="79489" y="651624"/>
                </a:lnTo>
                <a:lnTo>
                  <a:pt x="80060" y="650074"/>
                </a:lnTo>
                <a:lnTo>
                  <a:pt x="81114" y="648804"/>
                </a:lnTo>
                <a:lnTo>
                  <a:pt x="82549" y="647979"/>
                </a:lnTo>
                <a:lnTo>
                  <a:pt x="84175" y="647700"/>
                </a:lnTo>
                <a:lnTo>
                  <a:pt x="85902" y="647979"/>
                </a:lnTo>
                <a:lnTo>
                  <a:pt x="87337" y="648804"/>
                </a:lnTo>
                <a:lnTo>
                  <a:pt x="88404" y="650074"/>
                </a:lnTo>
                <a:lnTo>
                  <a:pt x="88963" y="651624"/>
                </a:lnTo>
                <a:lnTo>
                  <a:pt x="88963" y="653288"/>
                </a:lnTo>
                <a:lnTo>
                  <a:pt x="88404" y="654837"/>
                </a:lnTo>
                <a:lnTo>
                  <a:pt x="87337" y="656107"/>
                </a:lnTo>
                <a:lnTo>
                  <a:pt x="85902" y="656932"/>
                </a:lnTo>
                <a:lnTo>
                  <a:pt x="84277" y="657225"/>
                </a:lnTo>
                <a:close/>
              </a:path>
              <a:path w="792479" h="657225">
                <a:moveTo>
                  <a:pt x="65227" y="657225"/>
                </a:moveTo>
                <a:lnTo>
                  <a:pt x="63500" y="656932"/>
                </a:lnTo>
                <a:lnTo>
                  <a:pt x="62064" y="656107"/>
                </a:lnTo>
                <a:lnTo>
                  <a:pt x="61010" y="654837"/>
                </a:lnTo>
                <a:lnTo>
                  <a:pt x="60439" y="653288"/>
                </a:lnTo>
                <a:lnTo>
                  <a:pt x="60439" y="651624"/>
                </a:lnTo>
                <a:lnTo>
                  <a:pt x="61010" y="650074"/>
                </a:lnTo>
                <a:lnTo>
                  <a:pt x="62064" y="648804"/>
                </a:lnTo>
                <a:lnTo>
                  <a:pt x="63500" y="647979"/>
                </a:lnTo>
                <a:lnTo>
                  <a:pt x="65125" y="647700"/>
                </a:lnTo>
                <a:lnTo>
                  <a:pt x="66852" y="647979"/>
                </a:lnTo>
                <a:lnTo>
                  <a:pt x="68287" y="648804"/>
                </a:lnTo>
                <a:lnTo>
                  <a:pt x="69354" y="650074"/>
                </a:lnTo>
                <a:lnTo>
                  <a:pt x="69913" y="651624"/>
                </a:lnTo>
                <a:lnTo>
                  <a:pt x="69913" y="653288"/>
                </a:lnTo>
                <a:lnTo>
                  <a:pt x="69354" y="654837"/>
                </a:lnTo>
                <a:lnTo>
                  <a:pt x="68287" y="656107"/>
                </a:lnTo>
                <a:lnTo>
                  <a:pt x="66852" y="656932"/>
                </a:lnTo>
                <a:lnTo>
                  <a:pt x="65227" y="657225"/>
                </a:lnTo>
                <a:close/>
              </a:path>
              <a:path w="792479" h="657225">
                <a:moveTo>
                  <a:pt x="46177" y="657225"/>
                </a:moveTo>
                <a:lnTo>
                  <a:pt x="44450" y="656932"/>
                </a:lnTo>
                <a:lnTo>
                  <a:pt x="43014" y="656107"/>
                </a:lnTo>
                <a:lnTo>
                  <a:pt x="41960" y="654837"/>
                </a:lnTo>
                <a:lnTo>
                  <a:pt x="41389" y="653288"/>
                </a:lnTo>
                <a:lnTo>
                  <a:pt x="41389" y="651624"/>
                </a:lnTo>
                <a:lnTo>
                  <a:pt x="41960" y="650074"/>
                </a:lnTo>
                <a:lnTo>
                  <a:pt x="43014" y="648804"/>
                </a:lnTo>
                <a:lnTo>
                  <a:pt x="44450" y="647979"/>
                </a:lnTo>
                <a:lnTo>
                  <a:pt x="46075" y="647700"/>
                </a:lnTo>
                <a:lnTo>
                  <a:pt x="47802" y="647979"/>
                </a:lnTo>
                <a:lnTo>
                  <a:pt x="49237" y="648804"/>
                </a:lnTo>
                <a:lnTo>
                  <a:pt x="50304" y="650074"/>
                </a:lnTo>
                <a:lnTo>
                  <a:pt x="50863" y="651624"/>
                </a:lnTo>
                <a:lnTo>
                  <a:pt x="50863" y="653288"/>
                </a:lnTo>
                <a:lnTo>
                  <a:pt x="50304" y="654837"/>
                </a:lnTo>
                <a:lnTo>
                  <a:pt x="49237" y="656107"/>
                </a:lnTo>
                <a:lnTo>
                  <a:pt x="47802" y="656932"/>
                </a:lnTo>
                <a:lnTo>
                  <a:pt x="46177" y="657225"/>
                </a:lnTo>
                <a:close/>
              </a:path>
              <a:path w="792479" h="657225">
                <a:moveTo>
                  <a:pt x="27127" y="657225"/>
                </a:moveTo>
                <a:lnTo>
                  <a:pt x="25400" y="656932"/>
                </a:lnTo>
                <a:lnTo>
                  <a:pt x="23964" y="656107"/>
                </a:lnTo>
                <a:lnTo>
                  <a:pt x="22910" y="654837"/>
                </a:lnTo>
                <a:lnTo>
                  <a:pt x="22339" y="653288"/>
                </a:lnTo>
                <a:lnTo>
                  <a:pt x="22339" y="651624"/>
                </a:lnTo>
                <a:lnTo>
                  <a:pt x="22910" y="650074"/>
                </a:lnTo>
                <a:lnTo>
                  <a:pt x="23964" y="648804"/>
                </a:lnTo>
                <a:lnTo>
                  <a:pt x="25400" y="647979"/>
                </a:lnTo>
                <a:lnTo>
                  <a:pt x="27025" y="647700"/>
                </a:lnTo>
                <a:lnTo>
                  <a:pt x="28752" y="647979"/>
                </a:lnTo>
                <a:lnTo>
                  <a:pt x="30187" y="648804"/>
                </a:lnTo>
                <a:lnTo>
                  <a:pt x="31254" y="650074"/>
                </a:lnTo>
                <a:lnTo>
                  <a:pt x="31813" y="651624"/>
                </a:lnTo>
                <a:lnTo>
                  <a:pt x="31813" y="653288"/>
                </a:lnTo>
                <a:lnTo>
                  <a:pt x="31254" y="654837"/>
                </a:lnTo>
                <a:lnTo>
                  <a:pt x="30187" y="656107"/>
                </a:lnTo>
                <a:lnTo>
                  <a:pt x="28752" y="656932"/>
                </a:lnTo>
                <a:lnTo>
                  <a:pt x="27127" y="65722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20111" y="3575303"/>
            <a:ext cx="1534795" cy="1224280"/>
          </a:xfrm>
          <a:custGeom>
            <a:avLst/>
            <a:gdLst/>
            <a:ahLst/>
            <a:cxnLst/>
            <a:rect l="l" t="t" r="r" b="b"/>
            <a:pathLst>
              <a:path w="1534795" h="1224279">
                <a:moveTo>
                  <a:pt x="0" y="0"/>
                </a:moveTo>
                <a:lnTo>
                  <a:pt x="1534667" y="0"/>
                </a:lnTo>
                <a:lnTo>
                  <a:pt x="1534667" y="1223772"/>
                </a:lnTo>
                <a:lnTo>
                  <a:pt x="0" y="1223772"/>
                </a:lnTo>
                <a:lnTo>
                  <a:pt x="0" y="0"/>
                </a:lnTo>
                <a:close/>
              </a:path>
            </a:pathLst>
          </a:custGeom>
          <a:solidFill>
            <a:srgbClr val="00AF5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14676" y="3569817"/>
            <a:ext cx="1544955" cy="1233805"/>
          </a:xfrm>
          <a:custGeom>
            <a:avLst/>
            <a:gdLst/>
            <a:ahLst/>
            <a:cxnLst/>
            <a:rect l="l" t="t" r="r" b="b"/>
            <a:pathLst>
              <a:path w="1544954" h="1233804">
                <a:moveTo>
                  <a:pt x="5587" y="1233411"/>
                </a:moveTo>
                <a:lnTo>
                  <a:pt x="3937" y="1233411"/>
                </a:lnTo>
                <a:lnTo>
                  <a:pt x="2374" y="1232839"/>
                </a:lnTo>
                <a:lnTo>
                  <a:pt x="1117" y="1231785"/>
                </a:lnTo>
                <a:lnTo>
                  <a:pt x="279" y="1230350"/>
                </a:lnTo>
                <a:lnTo>
                  <a:pt x="0" y="1228725"/>
                </a:lnTo>
                <a:lnTo>
                  <a:pt x="279" y="1226997"/>
                </a:lnTo>
                <a:lnTo>
                  <a:pt x="1117" y="1225562"/>
                </a:lnTo>
                <a:lnTo>
                  <a:pt x="2374" y="1224495"/>
                </a:lnTo>
                <a:lnTo>
                  <a:pt x="3937" y="1223937"/>
                </a:lnTo>
                <a:lnTo>
                  <a:pt x="5587" y="1223937"/>
                </a:lnTo>
                <a:lnTo>
                  <a:pt x="7137" y="1224495"/>
                </a:lnTo>
                <a:lnTo>
                  <a:pt x="8407" y="1225562"/>
                </a:lnTo>
                <a:lnTo>
                  <a:pt x="9232" y="1226997"/>
                </a:lnTo>
                <a:lnTo>
                  <a:pt x="9525" y="1228623"/>
                </a:lnTo>
                <a:lnTo>
                  <a:pt x="9232" y="1230350"/>
                </a:lnTo>
                <a:lnTo>
                  <a:pt x="8407" y="1231785"/>
                </a:lnTo>
                <a:lnTo>
                  <a:pt x="7137" y="1232839"/>
                </a:lnTo>
                <a:lnTo>
                  <a:pt x="5587" y="1233411"/>
                </a:lnTo>
                <a:close/>
              </a:path>
              <a:path w="1544954" h="1233804">
                <a:moveTo>
                  <a:pt x="5587" y="1214361"/>
                </a:moveTo>
                <a:lnTo>
                  <a:pt x="3937" y="1214361"/>
                </a:lnTo>
                <a:lnTo>
                  <a:pt x="2374" y="1213789"/>
                </a:lnTo>
                <a:lnTo>
                  <a:pt x="1117" y="1212735"/>
                </a:lnTo>
                <a:lnTo>
                  <a:pt x="279" y="1211300"/>
                </a:lnTo>
                <a:lnTo>
                  <a:pt x="0" y="1209675"/>
                </a:lnTo>
                <a:lnTo>
                  <a:pt x="279" y="1207947"/>
                </a:lnTo>
                <a:lnTo>
                  <a:pt x="1117" y="1206512"/>
                </a:lnTo>
                <a:lnTo>
                  <a:pt x="2374" y="1205445"/>
                </a:lnTo>
                <a:lnTo>
                  <a:pt x="3937" y="1204887"/>
                </a:lnTo>
                <a:lnTo>
                  <a:pt x="5587" y="1204887"/>
                </a:lnTo>
                <a:lnTo>
                  <a:pt x="7137" y="1205445"/>
                </a:lnTo>
                <a:lnTo>
                  <a:pt x="8407" y="1206512"/>
                </a:lnTo>
                <a:lnTo>
                  <a:pt x="9232" y="1207947"/>
                </a:lnTo>
                <a:lnTo>
                  <a:pt x="9525" y="1209573"/>
                </a:lnTo>
                <a:lnTo>
                  <a:pt x="9232" y="1211300"/>
                </a:lnTo>
                <a:lnTo>
                  <a:pt x="8407" y="1212735"/>
                </a:lnTo>
                <a:lnTo>
                  <a:pt x="7137" y="1213789"/>
                </a:lnTo>
                <a:lnTo>
                  <a:pt x="5587" y="1214361"/>
                </a:lnTo>
                <a:close/>
              </a:path>
              <a:path w="1544954" h="1233804">
                <a:moveTo>
                  <a:pt x="5587" y="1195311"/>
                </a:moveTo>
                <a:lnTo>
                  <a:pt x="3937" y="1195311"/>
                </a:lnTo>
                <a:lnTo>
                  <a:pt x="2374" y="1194739"/>
                </a:lnTo>
                <a:lnTo>
                  <a:pt x="1117" y="1193685"/>
                </a:lnTo>
                <a:lnTo>
                  <a:pt x="279" y="1192250"/>
                </a:lnTo>
                <a:lnTo>
                  <a:pt x="0" y="1190625"/>
                </a:lnTo>
                <a:lnTo>
                  <a:pt x="279" y="1188897"/>
                </a:lnTo>
                <a:lnTo>
                  <a:pt x="1117" y="1187462"/>
                </a:lnTo>
                <a:lnTo>
                  <a:pt x="2374" y="1186395"/>
                </a:lnTo>
                <a:lnTo>
                  <a:pt x="3937" y="1185837"/>
                </a:lnTo>
                <a:lnTo>
                  <a:pt x="5587" y="1185837"/>
                </a:lnTo>
                <a:lnTo>
                  <a:pt x="7137" y="1186395"/>
                </a:lnTo>
                <a:lnTo>
                  <a:pt x="8407" y="1187462"/>
                </a:lnTo>
                <a:lnTo>
                  <a:pt x="9232" y="1188897"/>
                </a:lnTo>
                <a:lnTo>
                  <a:pt x="9525" y="1190523"/>
                </a:lnTo>
                <a:lnTo>
                  <a:pt x="9232" y="1192250"/>
                </a:lnTo>
                <a:lnTo>
                  <a:pt x="8407" y="1193685"/>
                </a:lnTo>
                <a:lnTo>
                  <a:pt x="7137" y="1194739"/>
                </a:lnTo>
                <a:lnTo>
                  <a:pt x="5587" y="1195311"/>
                </a:lnTo>
                <a:close/>
              </a:path>
              <a:path w="1544954" h="1233804">
                <a:moveTo>
                  <a:pt x="5587" y="1176261"/>
                </a:moveTo>
                <a:lnTo>
                  <a:pt x="3937" y="1176261"/>
                </a:lnTo>
                <a:lnTo>
                  <a:pt x="2374" y="1175689"/>
                </a:lnTo>
                <a:lnTo>
                  <a:pt x="1117" y="1174635"/>
                </a:lnTo>
                <a:lnTo>
                  <a:pt x="279" y="1173200"/>
                </a:lnTo>
                <a:lnTo>
                  <a:pt x="0" y="1171575"/>
                </a:lnTo>
                <a:lnTo>
                  <a:pt x="279" y="1169847"/>
                </a:lnTo>
                <a:lnTo>
                  <a:pt x="1117" y="1168412"/>
                </a:lnTo>
                <a:lnTo>
                  <a:pt x="2374" y="1167345"/>
                </a:lnTo>
                <a:lnTo>
                  <a:pt x="3937" y="1166787"/>
                </a:lnTo>
                <a:lnTo>
                  <a:pt x="5587" y="1166787"/>
                </a:lnTo>
                <a:lnTo>
                  <a:pt x="7137" y="1167345"/>
                </a:lnTo>
                <a:lnTo>
                  <a:pt x="8407" y="1168412"/>
                </a:lnTo>
                <a:lnTo>
                  <a:pt x="9232" y="1169847"/>
                </a:lnTo>
                <a:lnTo>
                  <a:pt x="9525" y="1171473"/>
                </a:lnTo>
                <a:lnTo>
                  <a:pt x="9232" y="1173200"/>
                </a:lnTo>
                <a:lnTo>
                  <a:pt x="8407" y="1174635"/>
                </a:lnTo>
                <a:lnTo>
                  <a:pt x="7137" y="1175689"/>
                </a:lnTo>
                <a:lnTo>
                  <a:pt x="5587" y="1176261"/>
                </a:lnTo>
                <a:close/>
              </a:path>
              <a:path w="1544954" h="1233804">
                <a:moveTo>
                  <a:pt x="5587" y="1157211"/>
                </a:moveTo>
                <a:lnTo>
                  <a:pt x="3937" y="1157211"/>
                </a:lnTo>
                <a:lnTo>
                  <a:pt x="2374" y="1156639"/>
                </a:lnTo>
                <a:lnTo>
                  <a:pt x="1117" y="1155585"/>
                </a:lnTo>
                <a:lnTo>
                  <a:pt x="279" y="1154150"/>
                </a:lnTo>
                <a:lnTo>
                  <a:pt x="0" y="1152525"/>
                </a:lnTo>
                <a:lnTo>
                  <a:pt x="279" y="1150797"/>
                </a:lnTo>
                <a:lnTo>
                  <a:pt x="1117" y="1149362"/>
                </a:lnTo>
                <a:lnTo>
                  <a:pt x="2374" y="1148295"/>
                </a:lnTo>
                <a:lnTo>
                  <a:pt x="3937" y="1147737"/>
                </a:lnTo>
                <a:lnTo>
                  <a:pt x="5587" y="1147737"/>
                </a:lnTo>
                <a:lnTo>
                  <a:pt x="7137" y="1148295"/>
                </a:lnTo>
                <a:lnTo>
                  <a:pt x="8407" y="1149362"/>
                </a:lnTo>
                <a:lnTo>
                  <a:pt x="9232" y="1150797"/>
                </a:lnTo>
                <a:lnTo>
                  <a:pt x="9525" y="1152423"/>
                </a:lnTo>
                <a:lnTo>
                  <a:pt x="9232" y="1154150"/>
                </a:lnTo>
                <a:lnTo>
                  <a:pt x="8407" y="1155585"/>
                </a:lnTo>
                <a:lnTo>
                  <a:pt x="7137" y="1156639"/>
                </a:lnTo>
                <a:lnTo>
                  <a:pt x="5587" y="1157211"/>
                </a:lnTo>
                <a:close/>
              </a:path>
              <a:path w="1544954" h="1233804">
                <a:moveTo>
                  <a:pt x="5587" y="1138161"/>
                </a:moveTo>
                <a:lnTo>
                  <a:pt x="3937" y="1138161"/>
                </a:lnTo>
                <a:lnTo>
                  <a:pt x="2374" y="1137589"/>
                </a:lnTo>
                <a:lnTo>
                  <a:pt x="1117" y="1136535"/>
                </a:lnTo>
                <a:lnTo>
                  <a:pt x="279" y="1135100"/>
                </a:lnTo>
                <a:lnTo>
                  <a:pt x="0" y="1133475"/>
                </a:lnTo>
                <a:lnTo>
                  <a:pt x="279" y="1131747"/>
                </a:lnTo>
                <a:lnTo>
                  <a:pt x="1117" y="1130312"/>
                </a:lnTo>
                <a:lnTo>
                  <a:pt x="2374" y="1129245"/>
                </a:lnTo>
                <a:lnTo>
                  <a:pt x="3937" y="1128687"/>
                </a:lnTo>
                <a:lnTo>
                  <a:pt x="5587" y="1128687"/>
                </a:lnTo>
                <a:lnTo>
                  <a:pt x="7137" y="1129245"/>
                </a:lnTo>
                <a:lnTo>
                  <a:pt x="8407" y="1130312"/>
                </a:lnTo>
                <a:lnTo>
                  <a:pt x="9232" y="1131747"/>
                </a:lnTo>
                <a:lnTo>
                  <a:pt x="9525" y="1133373"/>
                </a:lnTo>
                <a:lnTo>
                  <a:pt x="9232" y="1135100"/>
                </a:lnTo>
                <a:lnTo>
                  <a:pt x="8407" y="1136535"/>
                </a:lnTo>
                <a:lnTo>
                  <a:pt x="7137" y="1137589"/>
                </a:lnTo>
                <a:lnTo>
                  <a:pt x="5587" y="1138161"/>
                </a:lnTo>
                <a:close/>
              </a:path>
              <a:path w="1544954" h="1233804">
                <a:moveTo>
                  <a:pt x="5587" y="1119111"/>
                </a:moveTo>
                <a:lnTo>
                  <a:pt x="3937" y="1119111"/>
                </a:lnTo>
                <a:lnTo>
                  <a:pt x="2374" y="1118539"/>
                </a:lnTo>
                <a:lnTo>
                  <a:pt x="1117" y="1117485"/>
                </a:lnTo>
                <a:lnTo>
                  <a:pt x="279" y="1116050"/>
                </a:lnTo>
                <a:lnTo>
                  <a:pt x="0" y="1114425"/>
                </a:lnTo>
                <a:lnTo>
                  <a:pt x="279" y="1112697"/>
                </a:lnTo>
                <a:lnTo>
                  <a:pt x="1117" y="1111262"/>
                </a:lnTo>
                <a:lnTo>
                  <a:pt x="2374" y="1110195"/>
                </a:lnTo>
                <a:lnTo>
                  <a:pt x="3937" y="1109637"/>
                </a:lnTo>
                <a:lnTo>
                  <a:pt x="5587" y="1109637"/>
                </a:lnTo>
                <a:lnTo>
                  <a:pt x="7137" y="1110195"/>
                </a:lnTo>
                <a:lnTo>
                  <a:pt x="8407" y="1111262"/>
                </a:lnTo>
                <a:lnTo>
                  <a:pt x="9232" y="1112697"/>
                </a:lnTo>
                <a:lnTo>
                  <a:pt x="9525" y="1114323"/>
                </a:lnTo>
                <a:lnTo>
                  <a:pt x="9232" y="1116050"/>
                </a:lnTo>
                <a:lnTo>
                  <a:pt x="8407" y="1117485"/>
                </a:lnTo>
                <a:lnTo>
                  <a:pt x="7137" y="1118539"/>
                </a:lnTo>
                <a:lnTo>
                  <a:pt x="5587" y="1119111"/>
                </a:lnTo>
                <a:close/>
              </a:path>
              <a:path w="1544954" h="1233804">
                <a:moveTo>
                  <a:pt x="5587" y="1100061"/>
                </a:moveTo>
                <a:lnTo>
                  <a:pt x="3937" y="1100061"/>
                </a:lnTo>
                <a:lnTo>
                  <a:pt x="2374" y="1099489"/>
                </a:lnTo>
                <a:lnTo>
                  <a:pt x="1117" y="1098435"/>
                </a:lnTo>
                <a:lnTo>
                  <a:pt x="279" y="1097000"/>
                </a:lnTo>
                <a:lnTo>
                  <a:pt x="0" y="1095375"/>
                </a:lnTo>
                <a:lnTo>
                  <a:pt x="279" y="1093647"/>
                </a:lnTo>
                <a:lnTo>
                  <a:pt x="1117" y="1092212"/>
                </a:lnTo>
                <a:lnTo>
                  <a:pt x="2374" y="1091145"/>
                </a:lnTo>
                <a:lnTo>
                  <a:pt x="3937" y="1090587"/>
                </a:lnTo>
                <a:lnTo>
                  <a:pt x="5587" y="1090587"/>
                </a:lnTo>
                <a:lnTo>
                  <a:pt x="7137" y="1091145"/>
                </a:lnTo>
                <a:lnTo>
                  <a:pt x="8407" y="1092212"/>
                </a:lnTo>
                <a:lnTo>
                  <a:pt x="9232" y="1093647"/>
                </a:lnTo>
                <a:lnTo>
                  <a:pt x="9525" y="1095273"/>
                </a:lnTo>
                <a:lnTo>
                  <a:pt x="9232" y="1097000"/>
                </a:lnTo>
                <a:lnTo>
                  <a:pt x="8407" y="1098435"/>
                </a:lnTo>
                <a:lnTo>
                  <a:pt x="7137" y="1099489"/>
                </a:lnTo>
                <a:lnTo>
                  <a:pt x="5587" y="1100061"/>
                </a:lnTo>
                <a:close/>
              </a:path>
              <a:path w="1544954" h="1233804">
                <a:moveTo>
                  <a:pt x="5587" y="1081011"/>
                </a:moveTo>
                <a:lnTo>
                  <a:pt x="3937" y="1081011"/>
                </a:lnTo>
                <a:lnTo>
                  <a:pt x="2374" y="1080439"/>
                </a:lnTo>
                <a:lnTo>
                  <a:pt x="1117" y="1079385"/>
                </a:lnTo>
                <a:lnTo>
                  <a:pt x="279" y="1077950"/>
                </a:lnTo>
                <a:lnTo>
                  <a:pt x="0" y="1076325"/>
                </a:lnTo>
                <a:lnTo>
                  <a:pt x="279" y="1074597"/>
                </a:lnTo>
                <a:lnTo>
                  <a:pt x="1117" y="1073162"/>
                </a:lnTo>
                <a:lnTo>
                  <a:pt x="2374" y="1072095"/>
                </a:lnTo>
                <a:lnTo>
                  <a:pt x="3937" y="1071537"/>
                </a:lnTo>
                <a:lnTo>
                  <a:pt x="5587" y="1071537"/>
                </a:lnTo>
                <a:lnTo>
                  <a:pt x="7137" y="1072095"/>
                </a:lnTo>
                <a:lnTo>
                  <a:pt x="8407" y="1073162"/>
                </a:lnTo>
                <a:lnTo>
                  <a:pt x="9232" y="1074597"/>
                </a:lnTo>
                <a:lnTo>
                  <a:pt x="9525" y="1076223"/>
                </a:lnTo>
                <a:lnTo>
                  <a:pt x="9232" y="1077950"/>
                </a:lnTo>
                <a:lnTo>
                  <a:pt x="8407" y="1079385"/>
                </a:lnTo>
                <a:lnTo>
                  <a:pt x="7137" y="1080439"/>
                </a:lnTo>
                <a:lnTo>
                  <a:pt x="5587" y="1081011"/>
                </a:lnTo>
                <a:close/>
              </a:path>
              <a:path w="1544954" h="1233804">
                <a:moveTo>
                  <a:pt x="5587" y="1061961"/>
                </a:moveTo>
                <a:lnTo>
                  <a:pt x="3937" y="1061961"/>
                </a:lnTo>
                <a:lnTo>
                  <a:pt x="2374" y="1061389"/>
                </a:lnTo>
                <a:lnTo>
                  <a:pt x="1117" y="1060335"/>
                </a:lnTo>
                <a:lnTo>
                  <a:pt x="279" y="1058900"/>
                </a:lnTo>
                <a:lnTo>
                  <a:pt x="0" y="1057275"/>
                </a:lnTo>
                <a:lnTo>
                  <a:pt x="279" y="1055547"/>
                </a:lnTo>
                <a:lnTo>
                  <a:pt x="1117" y="1054112"/>
                </a:lnTo>
                <a:lnTo>
                  <a:pt x="2374" y="1053045"/>
                </a:lnTo>
                <a:lnTo>
                  <a:pt x="3937" y="1052487"/>
                </a:lnTo>
                <a:lnTo>
                  <a:pt x="5587" y="1052487"/>
                </a:lnTo>
                <a:lnTo>
                  <a:pt x="7137" y="1053045"/>
                </a:lnTo>
                <a:lnTo>
                  <a:pt x="8407" y="1054112"/>
                </a:lnTo>
                <a:lnTo>
                  <a:pt x="9232" y="1055547"/>
                </a:lnTo>
                <a:lnTo>
                  <a:pt x="9525" y="1057173"/>
                </a:lnTo>
                <a:lnTo>
                  <a:pt x="9232" y="1058900"/>
                </a:lnTo>
                <a:lnTo>
                  <a:pt x="8407" y="1060335"/>
                </a:lnTo>
                <a:lnTo>
                  <a:pt x="7137" y="1061389"/>
                </a:lnTo>
                <a:lnTo>
                  <a:pt x="5587" y="1061961"/>
                </a:lnTo>
                <a:close/>
              </a:path>
              <a:path w="1544954" h="1233804">
                <a:moveTo>
                  <a:pt x="5587" y="1042911"/>
                </a:moveTo>
                <a:lnTo>
                  <a:pt x="3937" y="1042911"/>
                </a:lnTo>
                <a:lnTo>
                  <a:pt x="2374" y="1042339"/>
                </a:lnTo>
                <a:lnTo>
                  <a:pt x="1117" y="1041285"/>
                </a:lnTo>
                <a:lnTo>
                  <a:pt x="279" y="1039850"/>
                </a:lnTo>
                <a:lnTo>
                  <a:pt x="0" y="1038225"/>
                </a:lnTo>
                <a:lnTo>
                  <a:pt x="279" y="1036497"/>
                </a:lnTo>
                <a:lnTo>
                  <a:pt x="1117" y="1035062"/>
                </a:lnTo>
                <a:lnTo>
                  <a:pt x="2374" y="1033995"/>
                </a:lnTo>
                <a:lnTo>
                  <a:pt x="3937" y="1033437"/>
                </a:lnTo>
                <a:lnTo>
                  <a:pt x="5587" y="1033437"/>
                </a:lnTo>
                <a:lnTo>
                  <a:pt x="7137" y="1033995"/>
                </a:lnTo>
                <a:lnTo>
                  <a:pt x="8407" y="1035062"/>
                </a:lnTo>
                <a:lnTo>
                  <a:pt x="9232" y="1036497"/>
                </a:lnTo>
                <a:lnTo>
                  <a:pt x="9525" y="1038123"/>
                </a:lnTo>
                <a:lnTo>
                  <a:pt x="9232" y="1039850"/>
                </a:lnTo>
                <a:lnTo>
                  <a:pt x="8407" y="1041285"/>
                </a:lnTo>
                <a:lnTo>
                  <a:pt x="7137" y="1042339"/>
                </a:lnTo>
                <a:lnTo>
                  <a:pt x="5587" y="1042911"/>
                </a:lnTo>
                <a:close/>
              </a:path>
              <a:path w="1544954" h="1233804">
                <a:moveTo>
                  <a:pt x="5587" y="1023861"/>
                </a:moveTo>
                <a:lnTo>
                  <a:pt x="3937" y="1023861"/>
                </a:lnTo>
                <a:lnTo>
                  <a:pt x="2374" y="1023289"/>
                </a:lnTo>
                <a:lnTo>
                  <a:pt x="1117" y="1022235"/>
                </a:lnTo>
                <a:lnTo>
                  <a:pt x="279" y="1020800"/>
                </a:lnTo>
                <a:lnTo>
                  <a:pt x="0" y="1019175"/>
                </a:lnTo>
                <a:lnTo>
                  <a:pt x="279" y="1017447"/>
                </a:lnTo>
                <a:lnTo>
                  <a:pt x="1117" y="1016012"/>
                </a:lnTo>
                <a:lnTo>
                  <a:pt x="2374" y="1014945"/>
                </a:lnTo>
                <a:lnTo>
                  <a:pt x="3937" y="1014387"/>
                </a:lnTo>
                <a:lnTo>
                  <a:pt x="5587" y="1014387"/>
                </a:lnTo>
                <a:lnTo>
                  <a:pt x="7137" y="1014945"/>
                </a:lnTo>
                <a:lnTo>
                  <a:pt x="8407" y="1016012"/>
                </a:lnTo>
                <a:lnTo>
                  <a:pt x="9232" y="1017447"/>
                </a:lnTo>
                <a:lnTo>
                  <a:pt x="9525" y="1019073"/>
                </a:lnTo>
                <a:lnTo>
                  <a:pt x="9232" y="1020800"/>
                </a:lnTo>
                <a:lnTo>
                  <a:pt x="8407" y="1022235"/>
                </a:lnTo>
                <a:lnTo>
                  <a:pt x="7137" y="1023289"/>
                </a:lnTo>
                <a:lnTo>
                  <a:pt x="5587" y="1023861"/>
                </a:lnTo>
                <a:close/>
              </a:path>
              <a:path w="1544954" h="1233804">
                <a:moveTo>
                  <a:pt x="5587" y="1004811"/>
                </a:moveTo>
                <a:lnTo>
                  <a:pt x="3937" y="1004811"/>
                </a:lnTo>
                <a:lnTo>
                  <a:pt x="2374" y="1004239"/>
                </a:lnTo>
                <a:lnTo>
                  <a:pt x="1117" y="1003185"/>
                </a:lnTo>
                <a:lnTo>
                  <a:pt x="279" y="1001750"/>
                </a:lnTo>
                <a:lnTo>
                  <a:pt x="0" y="1000125"/>
                </a:lnTo>
                <a:lnTo>
                  <a:pt x="279" y="998397"/>
                </a:lnTo>
                <a:lnTo>
                  <a:pt x="1117" y="996962"/>
                </a:lnTo>
                <a:lnTo>
                  <a:pt x="2374" y="995895"/>
                </a:lnTo>
                <a:lnTo>
                  <a:pt x="3937" y="995337"/>
                </a:lnTo>
                <a:lnTo>
                  <a:pt x="5587" y="995337"/>
                </a:lnTo>
                <a:lnTo>
                  <a:pt x="7137" y="995895"/>
                </a:lnTo>
                <a:lnTo>
                  <a:pt x="8407" y="996962"/>
                </a:lnTo>
                <a:lnTo>
                  <a:pt x="9232" y="998397"/>
                </a:lnTo>
                <a:lnTo>
                  <a:pt x="9525" y="1000023"/>
                </a:lnTo>
                <a:lnTo>
                  <a:pt x="9232" y="1001750"/>
                </a:lnTo>
                <a:lnTo>
                  <a:pt x="8407" y="1003185"/>
                </a:lnTo>
                <a:lnTo>
                  <a:pt x="7137" y="1004239"/>
                </a:lnTo>
                <a:lnTo>
                  <a:pt x="5587" y="1004811"/>
                </a:lnTo>
                <a:close/>
              </a:path>
              <a:path w="1544954" h="1233804">
                <a:moveTo>
                  <a:pt x="5587" y="985761"/>
                </a:moveTo>
                <a:lnTo>
                  <a:pt x="3937" y="985761"/>
                </a:lnTo>
                <a:lnTo>
                  <a:pt x="2374" y="985189"/>
                </a:lnTo>
                <a:lnTo>
                  <a:pt x="1117" y="984135"/>
                </a:lnTo>
                <a:lnTo>
                  <a:pt x="279" y="982700"/>
                </a:lnTo>
                <a:lnTo>
                  <a:pt x="0" y="981075"/>
                </a:lnTo>
                <a:lnTo>
                  <a:pt x="279" y="979347"/>
                </a:lnTo>
                <a:lnTo>
                  <a:pt x="1117" y="977912"/>
                </a:lnTo>
                <a:lnTo>
                  <a:pt x="2374" y="976845"/>
                </a:lnTo>
                <a:lnTo>
                  <a:pt x="3937" y="976287"/>
                </a:lnTo>
                <a:lnTo>
                  <a:pt x="5587" y="976287"/>
                </a:lnTo>
                <a:lnTo>
                  <a:pt x="7137" y="976845"/>
                </a:lnTo>
                <a:lnTo>
                  <a:pt x="8407" y="977912"/>
                </a:lnTo>
                <a:lnTo>
                  <a:pt x="9232" y="979347"/>
                </a:lnTo>
                <a:lnTo>
                  <a:pt x="9525" y="980973"/>
                </a:lnTo>
                <a:lnTo>
                  <a:pt x="9232" y="982700"/>
                </a:lnTo>
                <a:lnTo>
                  <a:pt x="8407" y="984135"/>
                </a:lnTo>
                <a:lnTo>
                  <a:pt x="7137" y="985189"/>
                </a:lnTo>
                <a:lnTo>
                  <a:pt x="5587" y="985761"/>
                </a:lnTo>
                <a:close/>
              </a:path>
              <a:path w="1544954" h="1233804">
                <a:moveTo>
                  <a:pt x="5587" y="966711"/>
                </a:moveTo>
                <a:lnTo>
                  <a:pt x="3937" y="966711"/>
                </a:lnTo>
                <a:lnTo>
                  <a:pt x="2374" y="966139"/>
                </a:lnTo>
                <a:lnTo>
                  <a:pt x="1117" y="965085"/>
                </a:lnTo>
                <a:lnTo>
                  <a:pt x="279" y="963650"/>
                </a:lnTo>
                <a:lnTo>
                  <a:pt x="0" y="962025"/>
                </a:lnTo>
                <a:lnTo>
                  <a:pt x="279" y="960297"/>
                </a:lnTo>
                <a:lnTo>
                  <a:pt x="1117" y="958862"/>
                </a:lnTo>
                <a:lnTo>
                  <a:pt x="2374" y="957795"/>
                </a:lnTo>
                <a:lnTo>
                  <a:pt x="3937" y="957237"/>
                </a:lnTo>
                <a:lnTo>
                  <a:pt x="5587" y="957237"/>
                </a:lnTo>
                <a:lnTo>
                  <a:pt x="7137" y="957795"/>
                </a:lnTo>
                <a:lnTo>
                  <a:pt x="8407" y="958862"/>
                </a:lnTo>
                <a:lnTo>
                  <a:pt x="9232" y="960297"/>
                </a:lnTo>
                <a:lnTo>
                  <a:pt x="9525" y="961923"/>
                </a:lnTo>
                <a:lnTo>
                  <a:pt x="9232" y="963650"/>
                </a:lnTo>
                <a:lnTo>
                  <a:pt x="8407" y="965085"/>
                </a:lnTo>
                <a:lnTo>
                  <a:pt x="7137" y="966139"/>
                </a:lnTo>
                <a:lnTo>
                  <a:pt x="5587" y="966711"/>
                </a:lnTo>
                <a:close/>
              </a:path>
              <a:path w="1544954" h="1233804">
                <a:moveTo>
                  <a:pt x="5587" y="947661"/>
                </a:moveTo>
                <a:lnTo>
                  <a:pt x="3937" y="947661"/>
                </a:lnTo>
                <a:lnTo>
                  <a:pt x="2374" y="947089"/>
                </a:lnTo>
                <a:lnTo>
                  <a:pt x="1117" y="946035"/>
                </a:lnTo>
                <a:lnTo>
                  <a:pt x="279" y="944600"/>
                </a:lnTo>
                <a:lnTo>
                  <a:pt x="0" y="942975"/>
                </a:lnTo>
                <a:lnTo>
                  <a:pt x="279" y="941247"/>
                </a:lnTo>
                <a:lnTo>
                  <a:pt x="1117" y="939812"/>
                </a:lnTo>
                <a:lnTo>
                  <a:pt x="2374" y="938745"/>
                </a:lnTo>
                <a:lnTo>
                  <a:pt x="3937" y="938187"/>
                </a:lnTo>
                <a:lnTo>
                  <a:pt x="5587" y="938187"/>
                </a:lnTo>
                <a:lnTo>
                  <a:pt x="7137" y="938745"/>
                </a:lnTo>
                <a:lnTo>
                  <a:pt x="8407" y="939812"/>
                </a:lnTo>
                <a:lnTo>
                  <a:pt x="9232" y="941247"/>
                </a:lnTo>
                <a:lnTo>
                  <a:pt x="9525" y="942873"/>
                </a:lnTo>
                <a:lnTo>
                  <a:pt x="9232" y="944600"/>
                </a:lnTo>
                <a:lnTo>
                  <a:pt x="8407" y="946035"/>
                </a:lnTo>
                <a:lnTo>
                  <a:pt x="7137" y="947089"/>
                </a:lnTo>
                <a:lnTo>
                  <a:pt x="5587" y="947661"/>
                </a:lnTo>
                <a:close/>
              </a:path>
              <a:path w="1544954" h="1233804">
                <a:moveTo>
                  <a:pt x="5587" y="928611"/>
                </a:moveTo>
                <a:lnTo>
                  <a:pt x="3937" y="928611"/>
                </a:lnTo>
                <a:lnTo>
                  <a:pt x="2374" y="928039"/>
                </a:lnTo>
                <a:lnTo>
                  <a:pt x="1117" y="926985"/>
                </a:lnTo>
                <a:lnTo>
                  <a:pt x="279" y="925550"/>
                </a:lnTo>
                <a:lnTo>
                  <a:pt x="0" y="923925"/>
                </a:lnTo>
                <a:lnTo>
                  <a:pt x="279" y="922197"/>
                </a:lnTo>
                <a:lnTo>
                  <a:pt x="1117" y="920762"/>
                </a:lnTo>
                <a:lnTo>
                  <a:pt x="2374" y="919695"/>
                </a:lnTo>
                <a:lnTo>
                  <a:pt x="3937" y="919137"/>
                </a:lnTo>
                <a:lnTo>
                  <a:pt x="5587" y="919137"/>
                </a:lnTo>
                <a:lnTo>
                  <a:pt x="7137" y="919695"/>
                </a:lnTo>
                <a:lnTo>
                  <a:pt x="8407" y="920762"/>
                </a:lnTo>
                <a:lnTo>
                  <a:pt x="9232" y="922197"/>
                </a:lnTo>
                <a:lnTo>
                  <a:pt x="9525" y="923823"/>
                </a:lnTo>
                <a:lnTo>
                  <a:pt x="9232" y="925550"/>
                </a:lnTo>
                <a:lnTo>
                  <a:pt x="8407" y="926985"/>
                </a:lnTo>
                <a:lnTo>
                  <a:pt x="7137" y="928039"/>
                </a:lnTo>
                <a:lnTo>
                  <a:pt x="5587" y="928611"/>
                </a:lnTo>
                <a:close/>
              </a:path>
              <a:path w="1544954" h="1233804">
                <a:moveTo>
                  <a:pt x="5587" y="909561"/>
                </a:moveTo>
                <a:lnTo>
                  <a:pt x="3937" y="909561"/>
                </a:lnTo>
                <a:lnTo>
                  <a:pt x="2374" y="908989"/>
                </a:lnTo>
                <a:lnTo>
                  <a:pt x="1117" y="907935"/>
                </a:lnTo>
                <a:lnTo>
                  <a:pt x="279" y="906500"/>
                </a:lnTo>
                <a:lnTo>
                  <a:pt x="0" y="904875"/>
                </a:lnTo>
                <a:lnTo>
                  <a:pt x="279" y="903147"/>
                </a:lnTo>
                <a:lnTo>
                  <a:pt x="1117" y="901712"/>
                </a:lnTo>
                <a:lnTo>
                  <a:pt x="2374" y="900645"/>
                </a:lnTo>
                <a:lnTo>
                  <a:pt x="3937" y="900087"/>
                </a:lnTo>
                <a:lnTo>
                  <a:pt x="5587" y="900087"/>
                </a:lnTo>
                <a:lnTo>
                  <a:pt x="7137" y="900645"/>
                </a:lnTo>
                <a:lnTo>
                  <a:pt x="8407" y="901712"/>
                </a:lnTo>
                <a:lnTo>
                  <a:pt x="9232" y="903147"/>
                </a:lnTo>
                <a:lnTo>
                  <a:pt x="9525" y="904773"/>
                </a:lnTo>
                <a:lnTo>
                  <a:pt x="9232" y="906500"/>
                </a:lnTo>
                <a:lnTo>
                  <a:pt x="8407" y="907935"/>
                </a:lnTo>
                <a:lnTo>
                  <a:pt x="7137" y="908989"/>
                </a:lnTo>
                <a:lnTo>
                  <a:pt x="5587" y="909561"/>
                </a:lnTo>
                <a:close/>
              </a:path>
              <a:path w="1544954" h="1233804">
                <a:moveTo>
                  <a:pt x="5587" y="890511"/>
                </a:moveTo>
                <a:lnTo>
                  <a:pt x="3937" y="890511"/>
                </a:lnTo>
                <a:lnTo>
                  <a:pt x="2374" y="889939"/>
                </a:lnTo>
                <a:lnTo>
                  <a:pt x="1117" y="888885"/>
                </a:lnTo>
                <a:lnTo>
                  <a:pt x="279" y="887450"/>
                </a:lnTo>
                <a:lnTo>
                  <a:pt x="0" y="885825"/>
                </a:lnTo>
                <a:lnTo>
                  <a:pt x="279" y="884097"/>
                </a:lnTo>
                <a:lnTo>
                  <a:pt x="1117" y="882662"/>
                </a:lnTo>
                <a:lnTo>
                  <a:pt x="2374" y="881595"/>
                </a:lnTo>
                <a:lnTo>
                  <a:pt x="3937" y="881037"/>
                </a:lnTo>
                <a:lnTo>
                  <a:pt x="5587" y="881037"/>
                </a:lnTo>
                <a:lnTo>
                  <a:pt x="7137" y="881595"/>
                </a:lnTo>
                <a:lnTo>
                  <a:pt x="8407" y="882662"/>
                </a:lnTo>
                <a:lnTo>
                  <a:pt x="9232" y="884097"/>
                </a:lnTo>
                <a:lnTo>
                  <a:pt x="9525" y="885723"/>
                </a:lnTo>
                <a:lnTo>
                  <a:pt x="9232" y="887450"/>
                </a:lnTo>
                <a:lnTo>
                  <a:pt x="8407" y="888885"/>
                </a:lnTo>
                <a:lnTo>
                  <a:pt x="7137" y="889939"/>
                </a:lnTo>
                <a:lnTo>
                  <a:pt x="5587" y="890511"/>
                </a:lnTo>
                <a:close/>
              </a:path>
              <a:path w="1544954" h="1233804">
                <a:moveTo>
                  <a:pt x="5587" y="871461"/>
                </a:moveTo>
                <a:lnTo>
                  <a:pt x="3937" y="871461"/>
                </a:lnTo>
                <a:lnTo>
                  <a:pt x="2374" y="870889"/>
                </a:lnTo>
                <a:lnTo>
                  <a:pt x="1117" y="869835"/>
                </a:lnTo>
                <a:lnTo>
                  <a:pt x="279" y="868400"/>
                </a:lnTo>
                <a:lnTo>
                  <a:pt x="0" y="866775"/>
                </a:lnTo>
                <a:lnTo>
                  <a:pt x="279" y="865047"/>
                </a:lnTo>
                <a:lnTo>
                  <a:pt x="1117" y="863612"/>
                </a:lnTo>
                <a:lnTo>
                  <a:pt x="2374" y="862545"/>
                </a:lnTo>
                <a:lnTo>
                  <a:pt x="3937" y="861987"/>
                </a:lnTo>
                <a:lnTo>
                  <a:pt x="5587" y="861987"/>
                </a:lnTo>
                <a:lnTo>
                  <a:pt x="7137" y="862545"/>
                </a:lnTo>
                <a:lnTo>
                  <a:pt x="8407" y="863612"/>
                </a:lnTo>
                <a:lnTo>
                  <a:pt x="9232" y="865047"/>
                </a:lnTo>
                <a:lnTo>
                  <a:pt x="9525" y="866673"/>
                </a:lnTo>
                <a:lnTo>
                  <a:pt x="9232" y="868400"/>
                </a:lnTo>
                <a:lnTo>
                  <a:pt x="8407" y="869835"/>
                </a:lnTo>
                <a:lnTo>
                  <a:pt x="7137" y="870889"/>
                </a:lnTo>
                <a:lnTo>
                  <a:pt x="5587" y="871461"/>
                </a:lnTo>
                <a:close/>
              </a:path>
              <a:path w="1544954" h="1233804">
                <a:moveTo>
                  <a:pt x="5587" y="852411"/>
                </a:moveTo>
                <a:lnTo>
                  <a:pt x="3937" y="852411"/>
                </a:lnTo>
                <a:lnTo>
                  <a:pt x="2374" y="851839"/>
                </a:lnTo>
                <a:lnTo>
                  <a:pt x="1117" y="850785"/>
                </a:lnTo>
                <a:lnTo>
                  <a:pt x="279" y="849350"/>
                </a:lnTo>
                <a:lnTo>
                  <a:pt x="0" y="847725"/>
                </a:lnTo>
                <a:lnTo>
                  <a:pt x="279" y="845997"/>
                </a:lnTo>
                <a:lnTo>
                  <a:pt x="1117" y="844562"/>
                </a:lnTo>
                <a:lnTo>
                  <a:pt x="2374" y="843495"/>
                </a:lnTo>
                <a:lnTo>
                  <a:pt x="3937" y="842937"/>
                </a:lnTo>
                <a:lnTo>
                  <a:pt x="5587" y="842937"/>
                </a:lnTo>
                <a:lnTo>
                  <a:pt x="7137" y="843495"/>
                </a:lnTo>
                <a:lnTo>
                  <a:pt x="8407" y="844562"/>
                </a:lnTo>
                <a:lnTo>
                  <a:pt x="9232" y="845997"/>
                </a:lnTo>
                <a:lnTo>
                  <a:pt x="9525" y="847623"/>
                </a:lnTo>
                <a:lnTo>
                  <a:pt x="9232" y="849350"/>
                </a:lnTo>
                <a:lnTo>
                  <a:pt x="8407" y="850785"/>
                </a:lnTo>
                <a:lnTo>
                  <a:pt x="7137" y="851839"/>
                </a:lnTo>
                <a:lnTo>
                  <a:pt x="5587" y="852411"/>
                </a:lnTo>
                <a:close/>
              </a:path>
              <a:path w="1544954" h="1233804">
                <a:moveTo>
                  <a:pt x="5587" y="833361"/>
                </a:moveTo>
                <a:lnTo>
                  <a:pt x="3937" y="833361"/>
                </a:lnTo>
                <a:lnTo>
                  <a:pt x="2374" y="832789"/>
                </a:lnTo>
                <a:lnTo>
                  <a:pt x="1117" y="831735"/>
                </a:lnTo>
                <a:lnTo>
                  <a:pt x="279" y="830300"/>
                </a:lnTo>
                <a:lnTo>
                  <a:pt x="0" y="828675"/>
                </a:lnTo>
                <a:lnTo>
                  <a:pt x="279" y="826947"/>
                </a:lnTo>
                <a:lnTo>
                  <a:pt x="1117" y="825512"/>
                </a:lnTo>
                <a:lnTo>
                  <a:pt x="2374" y="824445"/>
                </a:lnTo>
                <a:lnTo>
                  <a:pt x="3937" y="823887"/>
                </a:lnTo>
                <a:lnTo>
                  <a:pt x="5587" y="823887"/>
                </a:lnTo>
                <a:lnTo>
                  <a:pt x="7137" y="824445"/>
                </a:lnTo>
                <a:lnTo>
                  <a:pt x="8407" y="825512"/>
                </a:lnTo>
                <a:lnTo>
                  <a:pt x="9232" y="826947"/>
                </a:lnTo>
                <a:lnTo>
                  <a:pt x="9525" y="828573"/>
                </a:lnTo>
                <a:lnTo>
                  <a:pt x="9232" y="830300"/>
                </a:lnTo>
                <a:lnTo>
                  <a:pt x="8407" y="831735"/>
                </a:lnTo>
                <a:lnTo>
                  <a:pt x="7137" y="832789"/>
                </a:lnTo>
                <a:lnTo>
                  <a:pt x="5587" y="833361"/>
                </a:lnTo>
                <a:close/>
              </a:path>
              <a:path w="1544954" h="1233804">
                <a:moveTo>
                  <a:pt x="5587" y="814311"/>
                </a:moveTo>
                <a:lnTo>
                  <a:pt x="3937" y="814311"/>
                </a:lnTo>
                <a:lnTo>
                  <a:pt x="2374" y="813739"/>
                </a:lnTo>
                <a:lnTo>
                  <a:pt x="1117" y="812685"/>
                </a:lnTo>
                <a:lnTo>
                  <a:pt x="279" y="811250"/>
                </a:lnTo>
                <a:lnTo>
                  <a:pt x="0" y="809625"/>
                </a:lnTo>
                <a:lnTo>
                  <a:pt x="279" y="807897"/>
                </a:lnTo>
                <a:lnTo>
                  <a:pt x="1117" y="806462"/>
                </a:lnTo>
                <a:lnTo>
                  <a:pt x="2374" y="805395"/>
                </a:lnTo>
                <a:lnTo>
                  <a:pt x="3937" y="804837"/>
                </a:lnTo>
                <a:lnTo>
                  <a:pt x="5587" y="804837"/>
                </a:lnTo>
                <a:lnTo>
                  <a:pt x="7137" y="805395"/>
                </a:lnTo>
                <a:lnTo>
                  <a:pt x="8407" y="806462"/>
                </a:lnTo>
                <a:lnTo>
                  <a:pt x="9232" y="807897"/>
                </a:lnTo>
                <a:lnTo>
                  <a:pt x="9525" y="809523"/>
                </a:lnTo>
                <a:lnTo>
                  <a:pt x="9232" y="811250"/>
                </a:lnTo>
                <a:lnTo>
                  <a:pt x="8407" y="812685"/>
                </a:lnTo>
                <a:lnTo>
                  <a:pt x="7137" y="813739"/>
                </a:lnTo>
                <a:lnTo>
                  <a:pt x="5587" y="814311"/>
                </a:lnTo>
                <a:close/>
              </a:path>
              <a:path w="1544954" h="1233804">
                <a:moveTo>
                  <a:pt x="5587" y="795261"/>
                </a:moveTo>
                <a:lnTo>
                  <a:pt x="3937" y="795261"/>
                </a:lnTo>
                <a:lnTo>
                  <a:pt x="2374" y="794689"/>
                </a:lnTo>
                <a:lnTo>
                  <a:pt x="1117" y="793635"/>
                </a:lnTo>
                <a:lnTo>
                  <a:pt x="279" y="792200"/>
                </a:lnTo>
                <a:lnTo>
                  <a:pt x="0" y="790575"/>
                </a:lnTo>
                <a:lnTo>
                  <a:pt x="279" y="788847"/>
                </a:lnTo>
                <a:lnTo>
                  <a:pt x="1117" y="787412"/>
                </a:lnTo>
                <a:lnTo>
                  <a:pt x="2374" y="786345"/>
                </a:lnTo>
                <a:lnTo>
                  <a:pt x="3937" y="785787"/>
                </a:lnTo>
                <a:lnTo>
                  <a:pt x="5587" y="785787"/>
                </a:lnTo>
                <a:lnTo>
                  <a:pt x="7137" y="786345"/>
                </a:lnTo>
                <a:lnTo>
                  <a:pt x="8407" y="787412"/>
                </a:lnTo>
                <a:lnTo>
                  <a:pt x="9232" y="788847"/>
                </a:lnTo>
                <a:lnTo>
                  <a:pt x="9525" y="790473"/>
                </a:lnTo>
                <a:lnTo>
                  <a:pt x="9232" y="792200"/>
                </a:lnTo>
                <a:lnTo>
                  <a:pt x="8407" y="793635"/>
                </a:lnTo>
                <a:lnTo>
                  <a:pt x="7137" y="794689"/>
                </a:lnTo>
                <a:lnTo>
                  <a:pt x="5587" y="795261"/>
                </a:lnTo>
                <a:close/>
              </a:path>
              <a:path w="1544954" h="1233804">
                <a:moveTo>
                  <a:pt x="5587" y="776211"/>
                </a:moveTo>
                <a:lnTo>
                  <a:pt x="3937" y="776211"/>
                </a:lnTo>
                <a:lnTo>
                  <a:pt x="2374" y="775639"/>
                </a:lnTo>
                <a:lnTo>
                  <a:pt x="1117" y="774585"/>
                </a:lnTo>
                <a:lnTo>
                  <a:pt x="279" y="773150"/>
                </a:lnTo>
                <a:lnTo>
                  <a:pt x="0" y="771525"/>
                </a:lnTo>
                <a:lnTo>
                  <a:pt x="279" y="769797"/>
                </a:lnTo>
                <a:lnTo>
                  <a:pt x="1117" y="768362"/>
                </a:lnTo>
                <a:lnTo>
                  <a:pt x="2374" y="767295"/>
                </a:lnTo>
                <a:lnTo>
                  <a:pt x="3937" y="766737"/>
                </a:lnTo>
                <a:lnTo>
                  <a:pt x="5587" y="766737"/>
                </a:lnTo>
                <a:lnTo>
                  <a:pt x="7137" y="767295"/>
                </a:lnTo>
                <a:lnTo>
                  <a:pt x="8407" y="768362"/>
                </a:lnTo>
                <a:lnTo>
                  <a:pt x="9232" y="769797"/>
                </a:lnTo>
                <a:lnTo>
                  <a:pt x="9525" y="771423"/>
                </a:lnTo>
                <a:lnTo>
                  <a:pt x="9232" y="773150"/>
                </a:lnTo>
                <a:lnTo>
                  <a:pt x="8407" y="774585"/>
                </a:lnTo>
                <a:lnTo>
                  <a:pt x="7137" y="775639"/>
                </a:lnTo>
                <a:lnTo>
                  <a:pt x="5587" y="776211"/>
                </a:lnTo>
                <a:close/>
              </a:path>
              <a:path w="1544954" h="1233804">
                <a:moveTo>
                  <a:pt x="5587" y="757161"/>
                </a:moveTo>
                <a:lnTo>
                  <a:pt x="3937" y="757161"/>
                </a:lnTo>
                <a:lnTo>
                  <a:pt x="2374" y="756589"/>
                </a:lnTo>
                <a:lnTo>
                  <a:pt x="1117" y="755535"/>
                </a:lnTo>
                <a:lnTo>
                  <a:pt x="279" y="754100"/>
                </a:lnTo>
                <a:lnTo>
                  <a:pt x="0" y="752475"/>
                </a:lnTo>
                <a:lnTo>
                  <a:pt x="279" y="750747"/>
                </a:lnTo>
                <a:lnTo>
                  <a:pt x="1117" y="749312"/>
                </a:lnTo>
                <a:lnTo>
                  <a:pt x="2374" y="748245"/>
                </a:lnTo>
                <a:lnTo>
                  <a:pt x="3937" y="747687"/>
                </a:lnTo>
                <a:lnTo>
                  <a:pt x="5587" y="747687"/>
                </a:lnTo>
                <a:lnTo>
                  <a:pt x="7137" y="748245"/>
                </a:lnTo>
                <a:lnTo>
                  <a:pt x="8407" y="749312"/>
                </a:lnTo>
                <a:lnTo>
                  <a:pt x="9232" y="750747"/>
                </a:lnTo>
                <a:lnTo>
                  <a:pt x="9525" y="752373"/>
                </a:lnTo>
                <a:lnTo>
                  <a:pt x="9232" y="754100"/>
                </a:lnTo>
                <a:lnTo>
                  <a:pt x="8407" y="755535"/>
                </a:lnTo>
                <a:lnTo>
                  <a:pt x="7137" y="756589"/>
                </a:lnTo>
                <a:lnTo>
                  <a:pt x="5587" y="757161"/>
                </a:lnTo>
                <a:close/>
              </a:path>
              <a:path w="1544954" h="1233804">
                <a:moveTo>
                  <a:pt x="5587" y="738111"/>
                </a:moveTo>
                <a:lnTo>
                  <a:pt x="3937" y="738111"/>
                </a:lnTo>
                <a:lnTo>
                  <a:pt x="2374" y="737539"/>
                </a:lnTo>
                <a:lnTo>
                  <a:pt x="1117" y="736485"/>
                </a:lnTo>
                <a:lnTo>
                  <a:pt x="279" y="735050"/>
                </a:lnTo>
                <a:lnTo>
                  <a:pt x="0" y="733425"/>
                </a:lnTo>
                <a:lnTo>
                  <a:pt x="279" y="731697"/>
                </a:lnTo>
                <a:lnTo>
                  <a:pt x="1117" y="730262"/>
                </a:lnTo>
                <a:lnTo>
                  <a:pt x="2374" y="729195"/>
                </a:lnTo>
                <a:lnTo>
                  <a:pt x="3937" y="728637"/>
                </a:lnTo>
                <a:lnTo>
                  <a:pt x="5587" y="728637"/>
                </a:lnTo>
                <a:lnTo>
                  <a:pt x="7137" y="729195"/>
                </a:lnTo>
                <a:lnTo>
                  <a:pt x="8407" y="730262"/>
                </a:lnTo>
                <a:lnTo>
                  <a:pt x="9232" y="731697"/>
                </a:lnTo>
                <a:lnTo>
                  <a:pt x="9525" y="733323"/>
                </a:lnTo>
                <a:lnTo>
                  <a:pt x="9232" y="735050"/>
                </a:lnTo>
                <a:lnTo>
                  <a:pt x="8407" y="736485"/>
                </a:lnTo>
                <a:lnTo>
                  <a:pt x="7137" y="737539"/>
                </a:lnTo>
                <a:lnTo>
                  <a:pt x="5587" y="738111"/>
                </a:lnTo>
                <a:close/>
              </a:path>
              <a:path w="1544954" h="1233804">
                <a:moveTo>
                  <a:pt x="5587" y="719061"/>
                </a:moveTo>
                <a:lnTo>
                  <a:pt x="3937" y="719061"/>
                </a:lnTo>
                <a:lnTo>
                  <a:pt x="2374" y="718489"/>
                </a:lnTo>
                <a:lnTo>
                  <a:pt x="1117" y="717435"/>
                </a:lnTo>
                <a:lnTo>
                  <a:pt x="279" y="716000"/>
                </a:lnTo>
                <a:lnTo>
                  <a:pt x="0" y="714375"/>
                </a:lnTo>
                <a:lnTo>
                  <a:pt x="279" y="712647"/>
                </a:lnTo>
                <a:lnTo>
                  <a:pt x="1117" y="711212"/>
                </a:lnTo>
                <a:lnTo>
                  <a:pt x="2374" y="710145"/>
                </a:lnTo>
                <a:lnTo>
                  <a:pt x="3937" y="709587"/>
                </a:lnTo>
                <a:lnTo>
                  <a:pt x="5587" y="709587"/>
                </a:lnTo>
                <a:lnTo>
                  <a:pt x="7137" y="710145"/>
                </a:lnTo>
                <a:lnTo>
                  <a:pt x="8407" y="711212"/>
                </a:lnTo>
                <a:lnTo>
                  <a:pt x="9232" y="712647"/>
                </a:lnTo>
                <a:lnTo>
                  <a:pt x="9525" y="714273"/>
                </a:lnTo>
                <a:lnTo>
                  <a:pt x="9232" y="716000"/>
                </a:lnTo>
                <a:lnTo>
                  <a:pt x="8407" y="717435"/>
                </a:lnTo>
                <a:lnTo>
                  <a:pt x="7137" y="718489"/>
                </a:lnTo>
                <a:lnTo>
                  <a:pt x="5587" y="719061"/>
                </a:lnTo>
                <a:close/>
              </a:path>
              <a:path w="1544954" h="1233804">
                <a:moveTo>
                  <a:pt x="5587" y="700011"/>
                </a:moveTo>
                <a:lnTo>
                  <a:pt x="3937" y="700011"/>
                </a:lnTo>
                <a:lnTo>
                  <a:pt x="2374" y="699439"/>
                </a:lnTo>
                <a:lnTo>
                  <a:pt x="1117" y="698385"/>
                </a:lnTo>
                <a:lnTo>
                  <a:pt x="279" y="696950"/>
                </a:lnTo>
                <a:lnTo>
                  <a:pt x="0" y="695325"/>
                </a:lnTo>
                <a:lnTo>
                  <a:pt x="279" y="693597"/>
                </a:lnTo>
                <a:lnTo>
                  <a:pt x="1117" y="692162"/>
                </a:lnTo>
                <a:lnTo>
                  <a:pt x="2374" y="691095"/>
                </a:lnTo>
                <a:lnTo>
                  <a:pt x="3937" y="690537"/>
                </a:lnTo>
                <a:lnTo>
                  <a:pt x="5587" y="690537"/>
                </a:lnTo>
                <a:lnTo>
                  <a:pt x="7137" y="691095"/>
                </a:lnTo>
                <a:lnTo>
                  <a:pt x="8407" y="692162"/>
                </a:lnTo>
                <a:lnTo>
                  <a:pt x="9232" y="693597"/>
                </a:lnTo>
                <a:lnTo>
                  <a:pt x="9525" y="695223"/>
                </a:lnTo>
                <a:lnTo>
                  <a:pt x="9232" y="696950"/>
                </a:lnTo>
                <a:lnTo>
                  <a:pt x="8407" y="698385"/>
                </a:lnTo>
                <a:lnTo>
                  <a:pt x="7137" y="699439"/>
                </a:lnTo>
                <a:lnTo>
                  <a:pt x="5587" y="700011"/>
                </a:lnTo>
                <a:close/>
              </a:path>
              <a:path w="1544954" h="1233804">
                <a:moveTo>
                  <a:pt x="5587" y="680961"/>
                </a:moveTo>
                <a:lnTo>
                  <a:pt x="3937" y="680961"/>
                </a:lnTo>
                <a:lnTo>
                  <a:pt x="2374" y="680389"/>
                </a:lnTo>
                <a:lnTo>
                  <a:pt x="1117" y="679335"/>
                </a:lnTo>
                <a:lnTo>
                  <a:pt x="279" y="677900"/>
                </a:lnTo>
                <a:lnTo>
                  <a:pt x="0" y="676275"/>
                </a:lnTo>
                <a:lnTo>
                  <a:pt x="279" y="674547"/>
                </a:lnTo>
                <a:lnTo>
                  <a:pt x="1117" y="673112"/>
                </a:lnTo>
                <a:lnTo>
                  <a:pt x="2374" y="672045"/>
                </a:lnTo>
                <a:lnTo>
                  <a:pt x="3937" y="671487"/>
                </a:lnTo>
                <a:lnTo>
                  <a:pt x="5587" y="671487"/>
                </a:lnTo>
                <a:lnTo>
                  <a:pt x="7137" y="672045"/>
                </a:lnTo>
                <a:lnTo>
                  <a:pt x="8407" y="673112"/>
                </a:lnTo>
                <a:lnTo>
                  <a:pt x="9232" y="674547"/>
                </a:lnTo>
                <a:lnTo>
                  <a:pt x="9525" y="676173"/>
                </a:lnTo>
                <a:lnTo>
                  <a:pt x="9232" y="677900"/>
                </a:lnTo>
                <a:lnTo>
                  <a:pt x="8407" y="679335"/>
                </a:lnTo>
                <a:lnTo>
                  <a:pt x="7137" y="680389"/>
                </a:lnTo>
                <a:lnTo>
                  <a:pt x="5587" y="680961"/>
                </a:lnTo>
                <a:close/>
              </a:path>
              <a:path w="1544954" h="1233804">
                <a:moveTo>
                  <a:pt x="5587" y="661911"/>
                </a:moveTo>
                <a:lnTo>
                  <a:pt x="3937" y="661911"/>
                </a:lnTo>
                <a:lnTo>
                  <a:pt x="2374" y="661339"/>
                </a:lnTo>
                <a:lnTo>
                  <a:pt x="1117" y="660285"/>
                </a:lnTo>
                <a:lnTo>
                  <a:pt x="279" y="658850"/>
                </a:lnTo>
                <a:lnTo>
                  <a:pt x="0" y="657225"/>
                </a:lnTo>
                <a:lnTo>
                  <a:pt x="279" y="655497"/>
                </a:lnTo>
                <a:lnTo>
                  <a:pt x="1117" y="654062"/>
                </a:lnTo>
                <a:lnTo>
                  <a:pt x="2374" y="652995"/>
                </a:lnTo>
                <a:lnTo>
                  <a:pt x="3937" y="652437"/>
                </a:lnTo>
                <a:lnTo>
                  <a:pt x="5587" y="652437"/>
                </a:lnTo>
                <a:lnTo>
                  <a:pt x="7137" y="652995"/>
                </a:lnTo>
                <a:lnTo>
                  <a:pt x="8407" y="654062"/>
                </a:lnTo>
                <a:lnTo>
                  <a:pt x="9232" y="655497"/>
                </a:lnTo>
                <a:lnTo>
                  <a:pt x="9525" y="657123"/>
                </a:lnTo>
                <a:lnTo>
                  <a:pt x="9232" y="658850"/>
                </a:lnTo>
                <a:lnTo>
                  <a:pt x="8407" y="660285"/>
                </a:lnTo>
                <a:lnTo>
                  <a:pt x="7137" y="661339"/>
                </a:lnTo>
                <a:lnTo>
                  <a:pt x="5587" y="661911"/>
                </a:lnTo>
                <a:close/>
              </a:path>
              <a:path w="1544954" h="1233804">
                <a:moveTo>
                  <a:pt x="5587" y="642861"/>
                </a:moveTo>
                <a:lnTo>
                  <a:pt x="3937" y="642861"/>
                </a:lnTo>
                <a:lnTo>
                  <a:pt x="2374" y="642289"/>
                </a:lnTo>
                <a:lnTo>
                  <a:pt x="1117" y="641235"/>
                </a:lnTo>
                <a:lnTo>
                  <a:pt x="279" y="639800"/>
                </a:lnTo>
                <a:lnTo>
                  <a:pt x="0" y="638175"/>
                </a:lnTo>
                <a:lnTo>
                  <a:pt x="279" y="636447"/>
                </a:lnTo>
                <a:lnTo>
                  <a:pt x="1117" y="635012"/>
                </a:lnTo>
                <a:lnTo>
                  <a:pt x="2374" y="633945"/>
                </a:lnTo>
                <a:lnTo>
                  <a:pt x="3937" y="633387"/>
                </a:lnTo>
                <a:lnTo>
                  <a:pt x="5587" y="633387"/>
                </a:lnTo>
                <a:lnTo>
                  <a:pt x="7137" y="633945"/>
                </a:lnTo>
                <a:lnTo>
                  <a:pt x="8407" y="635012"/>
                </a:lnTo>
                <a:lnTo>
                  <a:pt x="9232" y="636447"/>
                </a:lnTo>
                <a:lnTo>
                  <a:pt x="9525" y="638073"/>
                </a:lnTo>
                <a:lnTo>
                  <a:pt x="9232" y="639800"/>
                </a:lnTo>
                <a:lnTo>
                  <a:pt x="8407" y="641235"/>
                </a:lnTo>
                <a:lnTo>
                  <a:pt x="7137" y="642289"/>
                </a:lnTo>
                <a:lnTo>
                  <a:pt x="5587" y="642861"/>
                </a:lnTo>
                <a:close/>
              </a:path>
              <a:path w="1544954" h="1233804">
                <a:moveTo>
                  <a:pt x="5587" y="623811"/>
                </a:moveTo>
                <a:lnTo>
                  <a:pt x="3937" y="623811"/>
                </a:lnTo>
                <a:lnTo>
                  <a:pt x="2374" y="623239"/>
                </a:lnTo>
                <a:lnTo>
                  <a:pt x="1117" y="622185"/>
                </a:lnTo>
                <a:lnTo>
                  <a:pt x="279" y="620750"/>
                </a:lnTo>
                <a:lnTo>
                  <a:pt x="0" y="619125"/>
                </a:lnTo>
                <a:lnTo>
                  <a:pt x="279" y="617397"/>
                </a:lnTo>
                <a:lnTo>
                  <a:pt x="1117" y="615962"/>
                </a:lnTo>
                <a:lnTo>
                  <a:pt x="2374" y="614895"/>
                </a:lnTo>
                <a:lnTo>
                  <a:pt x="3937" y="614337"/>
                </a:lnTo>
                <a:lnTo>
                  <a:pt x="5587" y="614337"/>
                </a:lnTo>
                <a:lnTo>
                  <a:pt x="7137" y="614895"/>
                </a:lnTo>
                <a:lnTo>
                  <a:pt x="8407" y="615962"/>
                </a:lnTo>
                <a:lnTo>
                  <a:pt x="9232" y="617397"/>
                </a:lnTo>
                <a:lnTo>
                  <a:pt x="9525" y="619023"/>
                </a:lnTo>
                <a:lnTo>
                  <a:pt x="9232" y="620750"/>
                </a:lnTo>
                <a:lnTo>
                  <a:pt x="8407" y="622185"/>
                </a:lnTo>
                <a:lnTo>
                  <a:pt x="7137" y="623239"/>
                </a:lnTo>
                <a:lnTo>
                  <a:pt x="5587" y="623811"/>
                </a:lnTo>
                <a:close/>
              </a:path>
              <a:path w="1544954" h="1233804">
                <a:moveTo>
                  <a:pt x="5587" y="604761"/>
                </a:moveTo>
                <a:lnTo>
                  <a:pt x="3937" y="604761"/>
                </a:lnTo>
                <a:lnTo>
                  <a:pt x="2374" y="604189"/>
                </a:lnTo>
                <a:lnTo>
                  <a:pt x="1117" y="603135"/>
                </a:lnTo>
                <a:lnTo>
                  <a:pt x="279" y="601700"/>
                </a:lnTo>
                <a:lnTo>
                  <a:pt x="0" y="600075"/>
                </a:lnTo>
                <a:lnTo>
                  <a:pt x="279" y="598347"/>
                </a:lnTo>
                <a:lnTo>
                  <a:pt x="1117" y="596912"/>
                </a:lnTo>
                <a:lnTo>
                  <a:pt x="2374" y="595845"/>
                </a:lnTo>
                <a:lnTo>
                  <a:pt x="3937" y="595287"/>
                </a:lnTo>
                <a:lnTo>
                  <a:pt x="5587" y="595287"/>
                </a:lnTo>
                <a:lnTo>
                  <a:pt x="7137" y="595845"/>
                </a:lnTo>
                <a:lnTo>
                  <a:pt x="8407" y="596912"/>
                </a:lnTo>
                <a:lnTo>
                  <a:pt x="9232" y="598347"/>
                </a:lnTo>
                <a:lnTo>
                  <a:pt x="9525" y="599973"/>
                </a:lnTo>
                <a:lnTo>
                  <a:pt x="9232" y="601700"/>
                </a:lnTo>
                <a:lnTo>
                  <a:pt x="8407" y="603135"/>
                </a:lnTo>
                <a:lnTo>
                  <a:pt x="7137" y="604189"/>
                </a:lnTo>
                <a:lnTo>
                  <a:pt x="5587" y="604761"/>
                </a:lnTo>
                <a:close/>
              </a:path>
              <a:path w="1544954" h="1233804">
                <a:moveTo>
                  <a:pt x="5587" y="585711"/>
                </a:moveTo>
                <a:lnTo>
                  <a:pt x="3937" y="585711"/>
                </a:lnTo>
                <a:lnTo>
                  <a:pt x="2374" y="585139"/>
                </a:lnTo>
                <a:lnTo>
                  <a:pt x="1117" y="584085"/>
                </a:lnTo>
                <a:lnTo>
                  <a:pt x="279" y="582650"/>
                </a:lnTo>
                <a:lnTo>
                  <a:pt x="0" y="581025"/>
                </a:lnTo>
                <a:lnTo>
                  <a:pt x="279" y="579297"/>
                </a:lnTo>
                <a:lnTo>
                  <a:pt x="1117" y="577862"/>
                </a:lnTo>
                <a:lnTo>
                  <a:pt x="2374" y="576795"/>
                </a:lnTo>
                <a:lnTo>
                  <a:pt x="3937" y="576237"/>
                </a:lnTo>
                <a:lnTo>
                  <a:pt x="5587" y="576237"/>
                </a:lnTo>
                <a:lnTo>
                  <a:pt x="7137" y="576795"/>
                </a:lnTo>
                <a:lnTo>
                  <a:pt x="8407" y="577862"/>
                </a:lnTo>
                <a:lnTo>
                  <a:pt x="9232" y="579297"/>
                </a:lnTo>
                <a:lnTo>
                  <a:pt x="9525" y="580923"/>
                </a:lnTo>
                <a:lnTo>
                  <a:pt x="9232" y="582650"/>
                </a:lnTo>
                <a:lnTo>
                  <a:pt x="8407" y="584085"/>
                </a:lnTo>
                <a:lnTo>
                  <a:pt x="7137" y="585139"/>
                </a:lnTo>
                <a:lnTo>
                  <a:pt x="5587" y="585711"/>
                </a:lnTo>
                <a:close/>
              </a:path>
              <a:path w="1544954" h="1233804">
                <a:moveTo>
                  <a:pt x="5587" y="566661"/>
                </a:moveTo>
                <a:lnTo>
                  <a:pt x="3937" y="566661"/>
                </a:lnTo>
                <a:lnTo>
                  <a:pt x="2374" y="566089"/>
                </a:lnTo>
                <a:lnTo>
                  <a:pt x="1117" y="565035"/>
                </a:lnTo>
                <a:lnTo>
                  <a:pt x="279" y="563600"/>
                </a:lnTo>
                <a:lnTo>
                  <a:pt x="0" y="561975"/>
                </a:lnTo>
                <a:lnTo>
                  <a:pt x="279" y="560247"/>
                </a:lnTo>
                <a:lnTo>
                  <a:pt x="1117" y="558812"/>
                </a:lnTo>
                <a:lnTo>
                  <a:pt x="2374" y="557745"/>
                </a:lnTo>
                <a:lnTo>
                  <a:pt x="3937" y="557187"/>
                </a:lnTo>
                <a:lnTo>
                  <a:pt x="5587" y="557187"/>
                </a:lnTo>
                <a:lnTo>
                  <a:pt x="7137" y="557745"/>
                </a:lnTo>
                <a:lnTo>
                  <a:pt x="8407" y="558812"/>
                </a:lnTo>
                <a:lnTo>
                  <a:pt x="9232" y="560247"/>
                </a:lnTo>
                <a:lnTo>
                  <a:pt x="9525" y="561873"/>
                </a:lnTo>
                <a:lnTo>
                  <a:pt x="9232" y="563600"/>
                </a:lnTo>
                <a:lnTo>
                  <a:pt x="8407" y="565035"/>
                </a:lnTo>
                <a:lnTo>
                  <a:pt x="7137" y="566089"/>
                </a:lnTo>
                <a:lnTo>
                  <a:pt x="5587" y="566661"/>
                </a:lnTo>
                <a:close/>
              </a:path>
              <a:path w="1544954" h="1233804">
                <a:moveTo>
                  <a:pt x="5587" y="547611"/>
                </a:moveTo>
                <a:lnTo>
                  <a:pt x="3937" y="547611"/>
                </a:lnTo>
                <a:lnTo>
                  <a:pt x="2374" y="547039"/>
                </a:lnTo>
                <a:lnTo>
                  <a:pt x="1117" y="545985"/>
                </a:lnTo>
                <a:lnTo>
                  <a:pt x="279" y="544550"/>
                </a:lnTo>
                <a:lnTo>
                  <a:pt x="0" y="542925"/>
                </a:lnTo>
                <a:lnTo>
                  <a:pt x="279" y="541197"/>
                </a:lnTo>
                <a:lnTo>
                  <a:pt x="1117" y="539762"/>
                </a:lnTo>
                <a:lnTo>
                  <a:pt x="2374" y="538695"/>
                </a:lnTo>
                <a:lnTo>
                  <a:pt x="3937" y="538137"/>
                </a:lnTo>
                <a:lnTo>
                  <a:pt x="5587" y="538137"/>
                </a:lnTo>
                <a:lnTo>
                  <a:pt x="7137" y="538695"/>
                </a:lnTo>
                <a:lnTo>
                  <a:pt x="8407" y="539762"/>
                </a:lnTo>
                <a:lnTo>
                  <a:pt x="9232" y="541197"/>
                </a:lnTo>
                <a:lnTo>
                  <a:pt x="9525" y="542823"/>
                </a:lnTo>
                <a:lnTo>
                  <a:pt x="9232" y="544550"/>
                </a:lnTo>
                <a:lnTo>
                  <a:pt x="8407" y="545985"/>
                </a:lnTo>
                <a:lnTo>
                  <a:pt x="7137" y="547039"/>
                </a:lnTo>
                <a:lnTo>
                  <a:pt x="5587" y="547611"/>
                </a:lnTo>
                <a:close/>
              </a:path>
              <a:path w="1544954" h="1233804">
                <a:moveTo>
                  <a:pt x="5587" y="528561"/>
                </a:moveTo>
                <a:lnTo>
                  <a:pt x="3937" y="528561"/>
                </a:lnTo>
                <a:lnTo>
                  <a:pt x="2374" y="527989"/>
                </a:lnTo>
                <a:lnTo>
                  <a:pt x="1117" y="526935"/>
                </a:lnTo>
                <a:lnTo>
                  <a:pt x="279" y="525500"/>
                </a:lnTo>
                <a:lnTo>
                  <a:pt x="0" y="523875"/>
                </a:lnTo>
                <a:lnTo>
                  <a:pt x="279" y="522147"/>
                </a:lnTo>
                <a:lnTo>
                  <a:pt x="1117" y="520712"/>
                </a:lnTo>
                <a:lnTo>
                  <a:pt x="2374" y="519645"/>
                </a:lnTo>
                <a:lnTo>
                  <a:pt x="3937" y="519087"/>
                </a:lnTo>
                <a:lnTo>
                  <a:pt x="5587" y="519087"/>
                </a:lnTo>
                <a:lnTo>
                  <a:pt x="7137" y="519645"/>
                </a:lnTo>
                <a:lnTo>
                  <a:pt x="8407" y="520712"/>
                </a:lnTo>
                <a:lnTo>
                  <a:pt x="9232" y="522147"/>
                </a:lnTo>
                <a:lnTo>
                  <a:pt x="9525" y="523773"/>
                </a:lnTo>
                <a:lnTo>
                  <a:pt x="9232" y="525500"/>
                </a:lnTo>
                <a:lnTo>
                  <a:pt x="8407" y="526935"/>
                </a:lnTo>
                <a:lnTo>
                  <a:pt x="7137" y="527989"/>
                </a:lnTo>
                <a:lnTo>
                  <a:pt x="5587" y="528561"/>
                </a:lnTo>
                <a:close/>
              </a:path>
              <a:path w="1544954" h="1233804">
                <a:moveTo>
                  <a:pt x="5587" y="509511"/>
                </a:moveTo>
                <a:lnTo>
                  <a:pt x="3937" y="509511"/>
                </a:lnTo>
                <a:lnTo>
                  <a:pt x="2374" y="508939"/>
                </a:lnTo>
                <a:lnTo>
                  <a:pt x="1117" y="507885"/>
                </a:lnTo>
                <a:lnTo>
                  <a:pt x="279" y="506450"/>
                </a:lnTo>
                <a:lnTo>
                  <a:pt x="0" y="504825"/>
                </a:lnTo>
                <a:lnTo>
                  <a:pt x="279" y="503097"/>
                </a:lnTo>
                <a:lnTo>
                  <a:pt x="1117" y="501662"/>
                </a:lnTo>
                <a:lnTo>
                  <a:pt x="2374" y="500595"/>
                </a:lnTo>
                <a:lnTo>
                  <a:pt x="3937" y="500037"/>
                </a:lnTo>
                <a:lnTo>
                  <a:pt x="5587" y="500037"/>
                </a:lnTo>
                <a:lnTo>
                  <a:pt x="7137" y="500595"/>
                </a:lnTo>
                <a:lnTo>
                  <a:pt x="8407" y="501662"/>
                </a:lnTo>
                <a:lnTo>
                  <a:pt x="9232" y="503097"/>
                </a:lnTo>
                <a:lnTo>
                  <a:pt x="9525" y="504723"/>
                </a:lnTo>
                <a:lnTo>
                  <a:pt x="9232" y="506450"/>
                </a:lnTo>
                <a:lnTo>
                  <a:pt x="8407" y="507885"/>
                </a:lnTo>
                <a:lnTo>
                  <a:pt x="7137" y="508939"/>
                </a:lnTo>
                <a:lnTo>
                  <a:pt x="5587" y="509511"/>
                </a:lnTo>
                <a:close/>
              </a:path>
              <a:path w="1544954" h="1233804">
                <a:moveTo>
                  <a:pt x="5587" y="490461"/>
                </a:moveTo>
                <a:lnTo>
                  <a:pt x="3937" y="490461"/>
                </a:lnTo>
                <a:lnTo>
                  <a:pt x="2374" y="489889"/>
                </a:lnTo>
                <a:lnTo>
                  <a:pt x="1117" y="488835"/>
                </a:lnTo>
                <a:lnTo>
                  <a:pt x="279" y="487400"/>
                </a:lnTo>
                <a:lnTo>
                  <a:pt x="0" y="485775"/>
                </a:lnTo>
                <a:lnTo>
                  <a:pt x="279" y="484047"/>
                </a:lnTo>
                <a:lnTo>
                  <a:pt x="1117" y="482612"/>
                </a:lnTo>
                <a:lnTo>
                  <a:pt x="2374" y="481545"/>
                </a:lnTo>
                <a:lnTo>
                  <a:pt x="3937" y="480987"/>
                </a:lnTo>
                <a:lnTo>
                  <a:pt x="5587" y="480987"/>
                </a:lnTo>
                <a:lnTo>
                  <a:pt x="7137" y="481545"/>
                </a:lnTo>
                <a:lnTo>
                  <a:pt x="8407" y="482612"/>
                </a:lnTo>
                <a:lnTo>
                  <a:pt x="9232" y="484047"/>
                </a:lnTo>
                <a:lnTo>
                  <a:pt x="9525" y="485673"/>
                </a:lnTo>
                <a:lnTo>
                  <a:pt x="9232" y="487400"/>
                </a:lnTo>
                <a:lnTo>
                  <a:pt x="8407" y="488835"/>
                </a:lnTo>
                <a:lnTo>
                  <a:pt x="7137" y="489889"/>
                </a:lnTo>
                <a:lnTo>
                  <a:pt x="5587" y="490461"/>
                </a:lnTo>
                <a:close/>
              </a:path>
              <a:path w="1544954" h="1233804">
                <a:moveTo>
                  <a:pt x="5587" y="471411"/>
                </a:moveTo>
                <a:lnTo>
                  <a:pt x="3937" y="471411"/>
                </a:lnTo>
                <a:lnTo>
                  <a:pt x="2374" y="470839"/>
                </a:lnTo>
                <a:lnTo>
                  <a:pt x="1117" y="469785"/>
                </a:lnTo>
                <a:lnTo>
                  <a:pt x="279" y="468350"/>
                </a:lnTo>
                <a:lnTo>
                  <a:pt x="0" y="466725"/>
                </a:lnTo>
                <a:lnTo>
                  <a:pt x="279" y="464997"/>
                </a:lnTo>
                <a:lnTo>
                  <a:pt x="1117" y="463562"/>
                </a:lnTo>
                <a:lnTo>
                  <a:pt x="2374" y="462495"/>
                </a:lnTo>
                <a:lnTo>
                  <a:pt x="3937" y="461937"/>
                </a:lnTo>
                <a:lnTo>
                  <a:pt x="5587" y="461937"/>
                </a:lnTo>
                <a:lnTo>
                  <a:pt x="7137" y="462495"/>
                </a:lnTo>
                <a:lnTo>
                  <a:pt x="8407" y="463562"/>
                </a:lnTo>
                <a:lnTo>
                  <a:pt x="9232" y="464997"/>
                </a:lnTo>
                <a:lnTo>
                  <a:pt x="9525" y="466623"/>
                </a:lnTo>
                <a:lnTo>
                  <a:pt x="9232" y="468350"/>
                </a:lnTo>
                <a:lnTo>
                  <a:pt x="8407" y="469785"/>
                </a:lnTo>
                <a:lnTo>
                  <a:pt x="7137" y="470839"/>
                </a:lnTo>
                <a:lnTo>
                  <a:pt x="5587" y="471411"/>
                </a:lnTo>
                <a:close/>
              </a:path>
              <a:path w="1544954" h="1233804">
                <a:moveTo>
                  <a:pt x="5587" y="452361"/>
                </a:moveTo>
                <a:lnTo>
                  <a:pt x="3937" y="452361"/>
                </a:lnTo>
                <a:lnTo>
                  <a:pt x="2374" y="451789"/>
                </a:lnTo>
                <a:lnTo>
                  <a:pt x="1117" y="450735"/>
                </a:lnTo>
                <a:lnTo>
                  <a:pt x="279" y="449300"/>
                </a:lnTo>
                <a:lnTo>
                  <a:pt x="0" y="447675"/>
                </a:lnTo>
                <a:lnTo>
                  <a:pt x="279" y="445947"/>
                </a:lnTo>
                <a:lnTo>
                  <a:pt x="1117" y="444512"/>
                </a:lnTo>
                <a:lnTo>
                  <a:pt x="2374" y="443445"/>
                </a:lnTo>
                <a:lnTo>
                  <a:pt x="3937" y="442887"/>
                </a:lnTo>
                <a:lnTo>
                  <a:pt x="5587" y="442887"/>
                </a:lnTo>
                <a:lnTo>
                  <a:pt x="7137" y="443445"/>
                </a:lnTo>
                <a:lnTo>
                  <a:pt x="8407" y="444512"/>
                </a:lnTo>
                <a:lnTo>
                  <a:pt x="9232" y="445947"/>
                </a:lnTo>
                <a:lnTo>
                  <a:pt x="9525" y="447573"/>
                </a:lnTo>
                <a:lnTo>
                  <a:pt x="9232" y="449300"/>
                </a:lnTo>
                <a:lnTo>
                  <a:pt x="8407" y="450735"/>
                </a:lnTo>
                <a:lnTo>
                  <a:pt x="7137" y="451789"/>
                </a:lnTo>
                <a:lnTo>
                  <a:pt x="5587" y="452361"/>
                </a:lnTo>
                <a:close/>
              </a:path>
              <a:path w="1544954" h="1233804">
                <a:moveTo>
                  <a:pt x="5587" y="433311"/>
                </a:moveTo>
                <a:lnTo>
                  <a:pt x="3937" y="433311"/>
                </a:lnTo>
                <a:lnTo>
                  <a:pt x="2374" y="432739"/>
                </a:lnTo>
                <a:lnTo>
                  <a:pt x="1117" y="431685"/>
                </a:lnTo>
                <a:lnTo>
                  <a:pt x="279" y="430250"/>
                </a:lnTo>
                <a:lnTo>
                  <a:pt x="0" y="428625"/>
                </a:lnTo>
                <a:lnTo>
                  <a:pt x="279" y="426897"/>
                </a:lnTo>
                <a:lnTo>
                  <a:pt x="1117" y="425462"/>
                </a:lnTo>
                <a:lnTo>
                  <a:pt x="2374" y="424395"/>
                </a:lnTo>
                <a:lnTo>
                  <a:pt x="3937" y="423837"/>
                </a:lnTo>
                <a:lnTo>
                  <a:pt x="5587" y="423837"/>
                </a:lnTo>
                <a:lnTo>
                  <a:pt x="7137" y="424395"/>
                </a:lnTo>
                <a:lnTo>
                  <a:pt x="8407" y="425462"/>
                </a:lnTo>
                <a:lnTo>
                  <a:pt x="9232" y="426897"/>
                </a:lnTo>
                <a:lnTo>
                  <a:pt x="9525" y="428523"/>
                </a:lnTo>
                <a:lnTo>
                  <a:pt x="9232" y="430250"/>
                </a:lnTo>
                <a:lnTo>
                  <a:pt x="8407" y="431685"/>
                </a:lnTo>
                <a:lnTo>
                  <a:pt x="7137" y="432739"/>
                </a:lnTo>
                <a:lnTo>
                  <a:pt x="5587" y="433311"/>
                </a:lnTo>
                <a:close/>
              </a:path>
              <a:path w="1544954" h="1233804">
                <a:moveTo>
                  <a:pt x="5587" y="414261"/>
                </a:moveTo>
                <a:lnTo>
                  <a:pt x="3937" y="414261"/>
                </a:lnTo>
                <a:lnTo>
                  <a:pt x="2374" y="413689"/>
                </a:lnTo>
                <a:lnTo>
                  <a:pt x="1117" y="412635"/>
                </a:lnTo>
                <a:lnTo>
                  <a:pt x="279" y="411200"/>
                </a:lnTo>
                <a:lnTo>
                  <a:pt x="0" y="409575"/>
                </a:lnTo>
                <a:lnTo>
                  <a:pt x="279" y="407847"/>
                </a:lnTo>
                <a:lnTo>
                  <a:pt x="1117" y="406412"/>
                </a:lnTo>
                <a:lnTo>
                  <a:pt x="2374" y="405345"/>
                </a:lnTo>
                <a:lnTo>
                  <a:pt x="3937" y="404787"/>
                </a:lnTo>
                <a:lnTo>
                  <a:pt x="5587" y="404787"/>
                </a:lnTo>
                <a:lnTo>
                  <a:pt x="7137" y="405345"/>
                </a:lnTo>
                <a:lnTo>
                  <a:pt x="8407" y="406412"/>
                </a:lnTo>
                <a:lnTo>
                  <a:pt x="9232" y="407847"/>
                </a:lnTo>
                <a:lnTo>
                  <a:pt x="9525" y="409473"/>
                </a:lnTo>
                <a:lnTo>
                  <a:pt x="9232" y="411200"/>
                </a:lnTo>
                <a:lnTo>
                  <a:pt x="8407" y="412635"/>
                </a:lnTo>
                <a:lnTo>
                  <a:pt x="7137" y="413689"/>
                </a:lnTo>
                <a:lnTo>
                  <a:pt x="5587" y="414261"/>
                </a:lnTo>
                <a:close/>
              </a:path>
              <a:path w="1544954" h="1233804">
                <a:moveTo>
                  <a:pt x="5587" y="395211"/>
                </a:moveTo>
                <a:lnTo>
                  <a:pt x="3937" y="395211"/>
                </a:lnTo>
                <a:lnTo>
                  <a:pt x="2374" y="394639"/>
                </a:lnTo>
                <a:lnTo>
                  <a:pt x="1117" y="393585"/>
                </a:lnTo>
                <a:lnTo>
                  <a:pt x="279" y="392150"/>
                </a:lnTo>
                <a:lnTo>
                  <a:pt x="0" y="390525"/>
                </a:lnTo>
                <a:lnTo>
                  <a:pt x="279" y="388797"/>
                </a:lnTo>
                <a:lnTo>
                  <a:pt x="1117" y="387362"/>
                </a:lnTo>
                <a:lnTo>
                  <a:pt x="2374" y="386295"/>
                </a:lnTo>
                <a:lnTo>
                  <a:pt x="3937" y="385737"/>
                </a:lnTo>
                <a:lnTo>
                  <a:pt x="5587" y="385737"/>
                </a:lnTo>
                <a:lnTo>
                  <a:pt x="7137" y="386295"/>
                </a:lnTo>
                <a:lnTo>
                  <a:pt x="8407" y="387362"/>
                </a:lnTo>
                <a:lnTo>
                  <a:pt x="9232" y="388797"/>
                </a:lnTo>
                <a:lnTo>
                  <a:pt x="9525" y="390423"/>
                </a:lnTo>
                <a:lnTo>
                  <a:pt x="9232" y="392150"/>
                </a:lnTo>
                <a:lnTo>
                  <a:pt x="8407" y="393585"/>
                </a:lnTo>
                <a:lnTo>
                  <a:pt x="7137" y="394639"/>
                </a:lnTo>
                <a:lnTo>
                  <a:pt x="5587" y="395211"/>
                </a:lnTo>
                <a:close/>
              </a:path>
              <a:path w="1544954" h="1233804">
                <a:moveTo>
                  <a:pt x="5587" y="376161"/>
                </a:moveTo>
                <a:lnTo>
                  <a:pt x="3937" y="376161"/>
                </a:lnTo>
                <a:lnTo>
                  <a:pt x="2374" y="375589"/>
                </a:lnTo>
                <a:lnTo>
                  <a:pt x="1117" y="374535"/>
                </a:lnTo>
                <a:lnTo>
                  <a:pt x="279" y="373100"/>
                </a:lnTo>
                <a:lnTo>
                  <a:pt x="0" y="371475"/>
                </a:lnTo>
                <a:lnTo>
                  <a:pt x="279" y="369747"/>
                </a:lnTo>
                <a:lnTo>
                  <a:pt x="1117" y="368312"/>
                </a:lnTo>
                <a:lnTo>
                  <a:pt x="2374" y="367245"/>
                </a:lnTo>
                <a:lnTo>
                  <a:pt x="3937" y="366687"/>
                </a:lnTo>
                <a:lnTo>
                  <a:pt x="5587" y="366687"/>
                </a:lnTo>
                <a:lnTo>
                  <a:pt x="7137" y="367245"/>
                </a:lnTo>
                <a:lnTo>
                  <a:pt x="8407" y="368312"/>
                </a:lnTo>
                <a:lnTo>
                  <a:pt x="9232" y="369747"/>
                </a:lnTo>
                <a:lnTo>
                  <a:pt x="9525" y="371373"/>
                </a:lnTo>
                <a:lnTo>
                  <a:pt x="9232" y="373100"/>
                </a:lnTo>
                <a:lnTo>
                  <a:pt x="8407" y="374535"/>
                </a:lnTo>
                <a:lnTo>
                  <a:pt x="7137" y="375589"/>
                </a:lnTo>
                <a:lnTo>
                  <a:pt x="5587" y="376161"/>
                </a:lnTo>
                <a:close/>
              </a:path>
              <a:path w="1544954" h="1233804">
                <a:moveTo>
                  <a:pt x="5587" y="357111"/>
                </a:moveTo>
                <a:lnTo>
                  <a:pt x="3937" y="357111"/>
                </a:lnTo>
                <a:lnTo>
                  <a:pt x="2374" y="356539"/>
                </a:lnTo>
                <a:lnTo>
                  <a:pt x="1117" y="355485"/>
                </a:lnTo>
                <a:lnTo>
                  <a:pt x="279" y="354050"/>
                </a:lnTo>
                <a:lnTo>
                  <a:pt x="0" y="352425"/>
                </a:lnTo>
                <a:lnTo>
                  <a:pt x="279" y="350697"/>
                </a:lnTo>
                <a:lnTo>
                  <a:pt x="1117" y="349262"/>
                </a:lnTo>
                <a:lnTo>
                  <a:pt x="2374" y="348195"/>
                </a:lnTo>
                <a:lnTo>
                  <a:pt x="3937" y="347637"/>
                </a:lnTo>
                <a:lnTo>
                  <a:pt x="5587" y="347637"/>
                </a:lnTo>
                <a:lnTo>
                  <a:pt x="7137" y="348195"/>
                </a:lnTo>
                <a:lnTo>
                  <a:pt x="8407" y="349262"/>
                </a:lnTo>
                <a:lnTo>
                  <a:pt x="9232" y="350697"/>
                </a:lnTo>
                <a:lnTo>
                  <a:pt x="9525" y="352323"/>
                </a:lnTo>
                <a:lnTo>
                  <a:pt x="9232" y="354050"/>
                </a:lnTo>
                <a:lnTo>
                  <a:pt x="8407" y="355485"/>
                </a:lnTo>
                <a:lnTo>
                  <a:pt x="7137" y="356539"/>
                </a:lnTo>
                <a:lnTo>
                  <a:pt x="5587" y="357111"/>
                </a:lnTo>
                <a:close/>
              </a:path>
              <a:path w="1544954" h="1233804">
                <a:moveTo>
                  <a:pt x="5587" y="338061"/>
                </a:moveTo>
                <a:lnTo>
                  <a:pt x="3937" y="338061"/>
                </a:lnTo>
                <a:lnTo>
                  <a:pt x="2374" y="337489"/>
                </a:lnTo>
                <a:lnTo>
                  <a:pt x="1117" y="336435"/>
                </a:lnTo>
                <a:lnTo>
                  <a:pt x="279" y="335000"/>
                </a:lnTo>
                <a:lnTo>
                  <a:pt x="0" y="333375"/>
                </a:lnTo>
                <a:lnTo>
                  <a:pt x="279" y="331647"/>
                </a:lnTo>
                <a:lnTo>
                  <a:pt x="1117" y="330212"/>
                </a:lnTo>
                <a:lnTo>
                  <a:pt x="2374" y="329145"/>
                </a:lnTo>
                <a:lnTo>
                  <a:pt x="3937" y="328587"/>
                </a:lnTo>
                <a:lnTo>
                  <a:pt x="5587" y="328587"/>
                </a:lnTo>
                <a:lnTo>
                  <a:pt x="7137" y="329145"/>
                </a:lnTo>
                <a:lnTo>
                  <a:pt x="8407" y="330212"/>
                </a:lnTo>
                <a:lnTo>
                  <a:pt x="9232" y="331647"/>
                </a:lnTo>
                <a:lnTo>
                  <a:pt x="9525" y="333273"/>
                </a:lnTo>
                <a:lnTo>
                  <a:pt x="9232" y="335000"/>
                </a:lnTo>
                <a:lnTo>
                  <a:pt x="8407" y="336435"/>
                </a:lnTo>
                <a:lnTo>
                  <a:pt x="7137" y="337489"/>
                </a:lnTo>
                <a:lnTo>
                  <a:pt x="5587" y="338061"/>
                </a:lnTo>
                <a:close/>
              </a:path>
              <a:path w="1544954" h="1233804">
                <a:moveTo>
                  <a:pt x="5587" y="319011"/>
                </a:moveTo>
                <a:lnTo>
                  <a:pt x="3937" y="319011"/>
                </a:lnTo>
                <a:lnTo>
                  <a:pt x="2374" y="318439"/>
                </a:lnTo>
                <a:lnTo>
                  <a:pt x="1117" y="317385"/>
                </a:lnTo>
                <a:lnTo>
                  <a:pt x="279" y="315950"/>
                </a:lnTo>
                <a:lnTo>
                  <a:pt x="0" y="314325"/>
                </a:lnTo>
                <a:lnTo>
                  <a:pt x="279" y="312597"/>
                </a:lnTo>
                <a:lnTo>
                  <a:pt x="1117" y="311162"/>
                </a:lnTo>
                <a:lnTo>
                  <a:pt x="2374" y="310095"/>
                </a:lnTo>
                <a:lnTo>
                  <a:pt x="3937" y="309537"/>
                </a:lnTo>
                <a:lnTo>
                  <a:pt x="5587" y="309537"/>
                </a:lnTo>
                <a:lnTo>
                  <a:pt x="7137" y="310095"/>
                </a:lnTo>
                <a:lnTo>
                  <a:pt x="8407" y="311162"/>
                </a:lnTo>
                <a:lnTo>
                  <a:pt x="9232" y="312597"/>
                </a:lnTo>
                <a:lnTo>
                  <a:pt x="9525" y="314223"/>
                </a:lnTo>
                <a:lnTo>
                  <a:pt x="9232" y="315950"/>
                </a:lnTo>
                <a:lnTo>
                  <a:pt x="8407" y="317385"/>
                </a:lnTo>
                <a:lnTo>
                  <a:pt x="7137" y="318439"/>
                </a:lnTo>
                <a:lnTo>
                  <a:pt x="5587" y="319011"/>
                </a:lnTo>
                <a:close/>
              </a:path>
              <a:path w="1544954" h="1233804">
                <a:moveTo>
                  <a:pt x="5587" y="299961"/>
                </a:moveTo>
                <a:lnTo>
                  <a:pt x="3937" y="299961"/>
                </a:lnTo>
                <a:lnTo>
                  <a:pt x="2374" y="299389"/>
                </a:lnTo>
                <a:lnTo>
                  <a:pt x="1117" y="298335"/>
                </a:lnTo>
                <a:lnTo>
                  <a:pt x="279" y="296900"/>
                </a:lnTo>
                <a:lnTo>
                  <a:pt x="0" y="295275"/>
                </a:lnTo>
                <a:lnTo>
                  <a:pt x="279" y="293547"/>
                </a:lnTo>
                <a:lnTo>
                  <a:pt x="1117" y="292112"/>
                </a:lnTo>
                <a:lnTo>
                  <a:pt x="2374" y="291045"/>
                </a:lnTo>
                <a:lnTo>
                  <a:pt x="3937" y="290487"/>
                </a:lnTo>
                <a:lnTo>
                  <a:pt x="5587" y="290487"/>
                </a:lnTo>
                <a:lnTo>
                  <a:pt x="7137" y="291045"/>
                </a:lnTo>
                <a:lnTo>
                  <a:pt x="8407" y="292112"/>
                </a:lnTo>
                <a:lnTo>
                  <a:pt x="9232" y="293547"/>
                </a:lnTo>
                <a:lnTo>
                  <a:pt x="9525" y="295173"/>
                </a:lnTo>
                <a:lnTo>
                  <a:pt x="9232" y="296900"/>
                </a:lnTo>
                <a:lnTo>
                  <a:pt x="8407" y="298335"/>
                </a:lnTo>
                <a:lnTo>
                  <a:pt x="7137" y="299389"/>
                </a:lnTo>
                <a:lnTo>
                  <a:pt x="5587" y="299961"/>
                </a:lnTo>
                <a:close/>
              </a:path>
              <a:path w="1544954" h="1233804">
                <a:moveTo>
                  <a:pt x="5587" y="280911"/>
                </a:moveTo>
                <a:lnTo>
                  <a:pt x="3937" y="280911"/>
                </a:lnTo>
                <a:lnTo>
                  <a:pt x="2374" y="280339"/>
                </a:lnTo>
                <a:lnTo>
                  <a:pt x="1117" y="279285"/>
                </a:lnTo>
                <a:lnTo>
                  <a:pt x="279" y="277850"/>
                </a:lnTo>
                <a:lnTo>
                  <a:pt x="0" y="276225"/>
                </a:lnTo>
                <a:lnTo>
                  <a:pt x="279" y="274497"/>
                </a:lnTo>
                <a:lnTo>
                  <a:pt x="1117" y="273062"/>
                </a:lnTo>
                <a:lnTo>
                  <a:pt x="2374" y="271995"/>
                </a:lnTo>
                <a:lnTo>
                  <a:pt x="3937" y="271437"/>
                </a:lnTo>
                <a:lnTo>
                  <a:pt x="5587" y="271437"/>
                </a:lnTo>
                <a:lnTo>
                  <a:pt x="7137" y="271995"/>
                </a:lnTo>
                <a:lnTo>
                  <a:pt x="8407" y="273062"/>
                </a:lnTo>
                <a:lnTo>
                  <a:pt x="9232" y="274497"/>
                </a:lnTo>
                <a:lnTo>
                  <a:pt x="9525" y="276123"/>
                </a:lnTo>
                <a:lnTo>
                  <a:pt x="9232" y="277850"/>
                </a:lnTo>
                <a:lnTo>
                  <a:pt x="8407" y="279285"/>
                </a:lnTo>
                <a:lnTo>
                  <a:pt x="7137" y="280339"/>
                </a:lnTo>
                <a:lnTo>
                  <a:pt x="5587" y="280911"/>
                </a:lnTo>
                <a:close/>
              </a:path>
              <a:path w="1544954" h="1233804">
                <a:moveTo>
                  <a:pt x="5587" y="261861"/>
                </a:moveTo>
                <a:lnTo>
                  <a:pt x="3937" y="261861"/>
                </a:lnTo>
                <a:lnTo>
                  <a:pt x="2374" y="261289"/>
                </a:lnTo>
                <a:lnTo>
                  <a:pt x="1117" y="260235"/>
                </a:lnTo>
                <a:lnTo>
                  <a:pt x="279" y="258800"/>
                </a:lnTo>
                <a:lnTo>
                  <a:pt x="0" y="257175"/>
                </a:lnTo>
                <a:lnTo>
                  <a:pt x="279" y="255447"/>
                </a:lnTo>
                <a:lnTo>
                  <a:pt x="1117" y="254012"/>
                </a:lnTo>
                <a:lnTo>
                  <a:pt x="2374" y="252945"/>
                </a:lnTo>
                <a:lnTo>
                  <a:pt x="3937" y="252387"/>
                </a:lnTo>
                <a:lnTo>
                  <a:pt x="5587" y="252387"/>
                </a:lnTo>
                <a:lnTo>
                  <a:pt x="7137" y="252945"/>
                </a:lnTo>
                <a:lnTo>
                  <a:pt x="8407" y="254012"/>
                </a:lnTo>
                <a:lnTo>
                  <a:pt x="9232" y="255447"/>
                </a:lnTo>
                <a:lnTo>
                  <a:pt x="9525" y="257073"/>
                </a:lnTo>
                <a:lnTo>
                  <a:pt x="9232" y="258800"/>
                </a:lnTo>
                <a:lnTo>
                  <a:pt x="8407" y="260235"/>
                </a:lnTo>
                <a:lnTo>
                  <a:pt x="7137" y="261289"/>
                </a:lnTo>
                <a:lnTo>
                  <a:pt x="5587" y="261861"/>
                </a:lnTo>
                <a:close/>
              </a:path>
              <a:path w="1544954" h="1233804">
                <a:moveTo>
                  <a:pt x="5587" y="242811"/>
                </a:moveTo>
                <a:lnTo>
                  <a:pt x="3937" y="242811"/>
                </a:lnTo>
                <a:lnTo>
                  <a:pt x="2374" y="242239"/>
                </a:lnTo>
                <a:lnTo>
                  <a:pt x="1117" y="241185"/>
                </a:lnTo>
                <a:lnTo>
                  <a:pt x="279" y="239750"/>
                </a:lnTo>
                <a:lnTo>
                  <a:pt x="0" y="238125"/>
                </a:lnTo>
                <a:lnTo>
                  <a:pt x="279" y="236397"/>
                </a:lnTo>
                <a:lnTo>
                  <a:pt x="1117" y="234962"/>
                </a:lnTo>
                <a:lnTo>
                  <a:pt x="2374" y="233895"/>
                </a:lnTo>
                <a:lnTo>
                  <a:pt x="3937" y="233337"/>
                </a:lnTo>
                <a:lnTo>
                  <a:pt x="5587" y="233337"/>
                </a:lnTo>
                <a:lnTo>
                  <a:pt x="7137" y="233895"/>
                </a:lnTo>
                <a:lnTo>
                  <a:pt x="8407" y="234962"/>
                </a:lnTo>
                <a:lnTo>
                  <a:pt x="9232" y="236397"/>
                </a:lnTo>
                <a:lnTo>
                  <a:pt x="9525" y="238023"/>
                </a:lnTo>
                <a:lnTo>
                  <a:pt x="9232" y="239750"/>
                </a:lnTo>
                <a:lnTo>
                  <a:pt x="8407" y="241185"/>
                </a:lnTo>
                <a:lnTo>
                  <a:pt x="7137" y="242239"/>
                </a:lnTo>
                <a:lnTo>
                  <a:pt x="5587" y="242811"/>
                </a:lnTo>
                <a:close/>
              </a:path>
              <a:path w="1544954" h="1233804">
                <a:moveTo>
                  <a:pt x="5587" y="223761"/>
                </a:moveTo>
                <a:lnTo>
                  <a:pt x="3937" y="223761"/>
                </a:lnTo>
                <a:lnTo>
                  <a:pt x="2374" y="223189"/>
                </a:lnTo>
                <a:lnTo>
                  <a:pt x="1117" y="222135"/>
                </a:lnTo>
                <a:lnTo>
                  <a:pt x="279" y="220700"/>
                </a:lnTo>
                <a:lnTo>
                  <a:pt x="0" y="219075"/>
                </a:lnTo>
                <a:lnTo>
                  <a:pt x="279" y="217347"/>
                </a:lnTo>
                <a:lnTo>
                  <a:pt x="1117" y="215912"/>
                </a:lnTo>
                <a:lnTo>
                  <a:pt x="2374" y="214845"/>
                </a:lnTo>
                <a:lnTo>
                  <a:pt x="3937" y="214287"/>
                </a:lnTo>
                <a:lnTo>
                  <a:pt x="5587" y="214287"/>
                </a:lnTo>
                <a:lnTo>
                  <a:pt x="7137" y="214845"/>
                </a:lnTo>
                <a:lnTo>
                  <a:pt x="8407" y="215912"/>
                </a:lnTo>
                <a:lnTo>
                  <a:pt x="9232" y="217347"/>
                </a:lnTo>
                <a:lnTo>
                  <a:pt x="9525" y="218973"/>
                </a:lnTo>
                <a:lnTo>
                  <a:pt x="9232" y="220700"/>
                </a:lnTo>
                <a:lnTo>
                  <a:pt x="8407" y="222135"/>
                </a:lnTo>
                <a:lnTo>
                  <a:pt x="7137" y="223189"/>
                </a:lnTo>
                <a:lnTo>
                  <a:pt x="5587" y="223761"/>
                </a:lnTo>
                <a:close/>
              </a:path>
              <a:path w="1544954" h="1233804">
                <a:moveTo>
                  <a:pt x="5587" y="204711"/>
                </a:moveTo>
                <a:lnTo>
                  <a:pt x="3937" y="204711"/>
                </a:lnTo>
                <a:lnTo>
                  <a:pt x="2374" y="204139"/>
                </a:lnTo>
                <a:lnTo>
                  <a:pt x="1117" y="203085"/>
                </a:lnTo>
                <a:lnTo>
                  <a:pt x="279" y="201650"/>
                </a:lnTo>
                <a:lnTo>
                  <a:pt x="0" y="200025"/>
                </a:lnTo>
                <a:lnTo>
                  <a:pt x="279" y="198297"/>
                </a:lnTo>
                <a:lnTo>
                  <a:pt x="1117" y="196862"/>
                </a:lnTo>
                <a:lnTo>
                  <a:pt x="2374" y="195795"/>
                </a:lnTo>
                <a:lnTo>
                  <a:pt x="3937" y="195237"/>
                </a:lnTo>
                <a:lnTo>
                  <a:pt x="5587" y="195237"/>
                </a:lnTo>
                <a:lnTo>
                  <a:pt x="7137" y="195795"/>
                </a:lnTo>
                <a:lnTo>
                  <a:pt x="8407" y="196862"/>
                </a:lnTo>
                <a:lnTo>
                  <a:pt x="9232" y="198297"/>
                </a:lnTo>
                <a:lnTo>
                  <a:pt x="9525" y="199923"/>
                </a:lnTo>
                <a:lnTo>
                  <a:pt x="9232" y="201650"/>
                </a:lnTo>
                <a:lnTo>
                  <a:pt x="8407" y="203085"/>
                </a:lnTo>
                <a:lnTo>
                  <a:pt x="7137" y="204139"/>
                </a:lnTo>
                <a:lnTo>
                  <a:pt x="5587" y="204711"/>
                </a:lnTo>
                <a:close/>
              </a:path>
              <a:path w="1544954" h="1233804">
                <a:moveTo>
                  <a:pt x="5587" y="185661"/>
                </a:moveTo>
                <a:lnTo>
                  <a:pt x="3937" y="185661"/>
                </a:lnTo>
                <a:lnTo>
                  <a:pt x="2374" y="185089"/>
                </a:lnTo>
                <a:lnTo>
                  <a:pt x="1117" y="184035"/>
                </a:lnTo>
                <a:lnTo>
                  <a:pt x="279" y="182600"/>
                </a:lnTo>
                <a:lnTo>
                  <a:pt x="0" y="180975"/>
                </a:lnTo>
                <a:lnTo>
                  <a:pt x="279" y="179247"/>
                </a:lnTo>
                <a:lnTo>
                  <a:pt x="1117" y="177812"/>
                </a:lnTo>
                <a:lnTo>
                  <a:pt x="2374" y="176745"/>
                </a:lnTo>
                <a:lnTo>
                  <a:pt x="3937" y="176187"/>
                </a:lnTo>
                <a:lnTo>
                  <a:pt x="5587" y="176187"/>
                </a:lnTo>
                <a:lnTo>
                  <a:pt x="7137" y="176745"/>
                </a:lnTo>
                <a:lnTo>
                  <a:pt x="8407" y="177812"/>
                </a:lnTo>
                <a:lnTo>
                  <a:pt x="9232" y="179247"/>
                </a:lnTo>
                <a:lnTo>
                  <a:pt x="9525" y="180873"/>
                </a:lnTo>
                <a:lnTo>
                  <a:pt x="9232" y="182600"/>
                </a:lnTo>
                <a:lnTo>
                  <a:pt x="8407" y="184035"/>
                </a:lnTo>
                <a:lnTo>
                  <a:pt x="7137" y="185089"/>
                </a:lnTo>
                <a:lnTo>
                  <a:pt x="5587" y="185661"/>
                </a:lnTo>
                <a:close/>
              </a:path>
              <a:path w="1544954" h="1233804">
                <a:moveTo>
                  <a:pt x="5587" y="166611"/>
                </a:moveTo>
                <a:lnTo>
                  <a:pt x="3937" y="166611"/>
                </a:lnTo>
                <a:lnTo>
                  <a:pt x="2374" y="166039"/>
                </a:lnTo>
                <a:lnTo>
                  <a:pt x="1117" y="164985"/>
                </a:lnTo>
                <a:lnTo>
                  <a:pt x="279" y="163550"/>
                </a:lnTo>
                <a:lnTo>
                  <a:pt x="0" y="161925"/>
                </a:lnTo>
                <a:lnTo>
                  <a:pt x="279" y="160197"/>
                </a:lnTo>
                <a:lnTo>
                  <a:pt x="1117" y="158762"/>
                </a:lnTo>
                <a:lnTo>
                  <a:pt x="2374" y="157695"/>
                </a:lnTo>
                <a:lnTo>
                  <a:pt x="3937" y="157137"/>
                </a:lnTo>
                <a:lnTo>
                  <a:pt x="5587" y="157137"/>
                </a:lnTo>
                <a:lnTo>
                  <a:pt x="7137" y="157695"/>
                </a:lnTo>
                <a:lnTo>
                  <a:pt x="8407" y="158762"/>
                </a:lnTo>
                <a:lnTo>
                  <a:pt x="9232" y="160197"/>
                </a:lnTo>
                <a:lnTo>
                  <a:pt x="9525" y="161823"/>
                </a:lnTo>
                <a:lnTo>
                  <a:pt x="9232" y="163550"/>
                </a:lnTo>
                <a:lnTo>
                  <a:pt x="8407" y="164985"/>
                </a:lnTo>
                <a:lnTo>
                  <a:pt x="7137" y="166039"/>
                </a:lnTo>
                <a:lnTo>
                  <a:pt x="5587" y="166611"/>
                </a:lnTo>
                <a:close/>
              </a:path>
              <a:path w="1544954" h="1233804">
                <a:moveTo>
                  <a:pt x="5587" y="147561"/>
                </a:moveTo>
                <a:lnTo>
                  <a:pt x="3937" y="147561"/>
                </a:lnTo>
                <a:lnTo>
                  <a:pt x="2374" y="146989"/>
                </a:lnTo>
                <a:lnTo>
                  <a:pt x="1117" y="145935"/>
                </a:lnTo>
                <a:lnTo>
                  <a:pt x="279" y="144500"/>
                </a:lnTo>
                <a:lnTo>
                  <a:pt x="0" y="142875"/>
                </a:lnTo>
                <a:lnTo>
                  <a:pt x="279" y="141147"/>
                </a:lnTo>
                <a:lnTo>
                  <a:pt x="1117" y="139712"/>
                </a:lnTo>
                <a:lnTo>
                  <a:pt x="2374" y="138645"/>
                </a:lnTo>
                <a:lnTo>
                  <a:pt x="3937" y="138087"/>
                </a:lnTo>
                <a:lnTo>
                  <a:pt x="5587" y="138087"/>
                </a:lnTo>
                <a:lnTo>
                  <a:pt x="7137" y="138645"/>
                </a:lnTo>
                <a:lnTo>
                  <a:pt x="8407" y="139712"/>
                </a:lnTo>
                <a:lnTo>
                  <a:pt x="9232" y="141147"/>
                </a:lnTo>
                <a:lnTo>
                  <a:pt x="9525" y="142773"/>
                </a:lnTo>
                <a:lnTo>
                  <a:pt x="9232" y="144500"/>
                </a:lnTo>
                <a:lnTo>
                  <a:pt x="8407" y="145935"/>
                </a:lnTo>
                <a:lnTo>
                  <a:pt x="7137" y="146989"/>
                </a:lnTo>
                <a:lnTo>
                  <a:pt x="5587" y="147561"/>
                </a:lnTo>
                <a:close/>
              </a:path>
              <a:path w="1544954" h="1233804">
                <a:moveTo>
                  <a:pt x="5587" y="128511"/>
                </a:moveTo>
                <a:lnTo>
                  <a:pt x="3937" y="128511"/>
                </a:lnTo>
                <a:lnTo>
                  <a:pt x="2374" y="127939"/>
                </a:lnTo>
                <a:lnTo>
                  <a:pt x="1117" y="126885"/>
                </a:lnTo>
                <a:lnTo>
                  <a:pt x="279" y="125450"/>
                </a:lnTo>
                <a:lnTo>
                  <a:pt x="0" y="123825"/>
                </a:lnTo>
                <a:lnTo>
                  <a:pt x="279" y="122097"/>
                </a:lnTo>
                <a:lnTo>
                  <a:pt x="1117" y="120662"/>
                </a:lnTo>
                <a:lnTo>
                  <a:pt x="2374" y="119595"/>
                </a:lnTo>
                <a:lnTo>
                  <a:pt x="3937" y="119037"/>
                </a:lnTo>
                <a:lnTo>
                  <a:pt x="5587" y="119037"/>
                </a:lnTo>
                <a:lnTo>
                  <a:pt x="7137" y="119595"/>
                </a:lnTo>
                <a:lnTo>
                  <a:pt x="8407" y="120662"/>
                </a:lnTo>
                <a:lnTo>
                  <a:pt x="9232" y="122097"/>
                </a:lnTo>
                <a:lnTo>
                  <a:pt x="9525" y="123723"/>
                </a:lnTo>
                <a:lnTo>
                  <a:pt x="9232" y="125450"/>
                </a:lnTo>
                <a:lnTo>
                  <a:pt x="8407" y="126885"/>
                </a:lnTo>
                <a:lnTo>
                  <a:pt x="7137" y="127939"/>
                </a:lnTo>
                <a:lnTo>
                  <a:pt x="5587" y="128511"/>
                </a:lnTo>
                <a:close/>
              </a:path>
              <a:path w="1544954" h="1233804">
                <a:moveTo>
                  <a:pt x="5587" y="109461"/>
                </a:moveTo>
                <a:lnTo>
                  <a:pt x="3937" y="109461"/>
                </a:lnTo>
                <a:lnTo>
                  <a:pt x="2374" y="108889"/>
                </a:lnTo>
                <a:lnTo>
                  <a:pt x="1117" y="107835"/>
                </a:lnTo>
                <a:lnTo>
                  <a:pt x="279" y="106400"/>
                </a:lnTo>
                <a:lnTo>
                  <a:pt x="0" y="104775"/>
                </a:lnTo>
                <a:lnTo>
                  <a:pt x="279" y="103047"/>
                </a:lnTo>
                <a:lnTo>
                  <a:pt x="1117" y="101612"/>
                </a:lnTo>
                <a:lnTo>
                  <a:pt x="2374" y="100545"/>
                </a:lnTo>
                <a:lnTo>
                  <a:pt x="3937" y="99987"/>
                </a:lnTo>
                <a:lnTo>
                  <a:pt x="5587" y="99987"/>
                </a:lnTo>
                <a:lnTo>
                  <a:pt x="7137" y="100545"/>
                </a:lnTo>
                <a:lnTo>
                  <a:pt x="8407" y="101612"/>
                </a:lnTo>
                <a:lnTo>
                  <a:pt x="9232" y="103047"/>
                </a:lnTo>
                <a:lnTo>
                  <a:pt x="9525" y="104673"/>
                </a:lnTo>
                <a:lnTo>
                  <a:pt x="9232" y="106400"/>
                </a:lnTo>
                <a:lnTo>
                  <a:pt x="8407" y="107835"/>
                </a:lnTo>
                <a:lnTo>
                  <a:pt x="7137" y="108889"/>
                </a:lnTo>
                <a:lnTo>
                  <a:pt x="5587" y="109461"/>
                </a:lnTo>
                <a:close/>
              </a:path>
              <a:path w="1544954" h="1233804">
                <a:moveTo>
                  <a:pt x="5587" y="90411"/>
                </a:moveTo>
                <a:lnTo>
                  <a:pt x="3937" y="90411"/>
                </a:lnTo>
                <a:lnTo>
                  <a:pt x="2374" y="89839"/>
                </a:lnTo>
                <a:lnTo>
                  <a:pt x="1117" y="88785"/>
                </a:lnTo>
                <a:lnTo>
                  <a:pt x="279" y="87350"/>
                </a:lnTo>
                <a:lnTo>
                  <a:pt x="0" y="85725"/>
                </a:lnTo>
                <a:lnTo>
                  <a:pt x="279" y="83997"/>
                </a:lnTo>
                <a:lnTo>
                  <a:pt x="1117" y="82562"/>
                </a:lnTo>
                <a:lnTo>
                  <a:pt x="2374" y="81495"/>
                </a:lnTo>
                <a:lnTo>
                  <a:pt x="3937" y="80937"/>
                </a:lnTo>
                <a:lnTo>
                  <a:pt x="5587" y="80937"/>
                </a:lnTo>
                <a:lnTo>
                  <a:pt x="7137" y="81495"/>
                </a:lnTo>
                <a:lnTo>
                  <a:pt x="8407" y="82562"/>
                </a:lnTo>
                <a:lnTo>
                  <a:pt x="9232" y="83997"/>
                </a:lnTo>
                <a:lnTo>
                  <a:pt x="9525" y="85623"/>
                </a:lnTo>
                <a:lnTo>
                  <a:pt x="9232" y="87350"/>
                </a:lnTo>
                <a:lnTo>
                  <a:pt x="8407" y="88785"/>
                </a:lnTo>
                <a:lnTo>
                  <a:pt x="7137" y="89839"/>
                </a:lnTo>
                <a:lnTo>
                  <a:pt x="5587" y="90411"/>
                </a:lnTo>
                <a:close/>
              </a:path>
              <a:path w="1544954" h="1233804">
                <a:moveTo>
                  <a:pt x="5587" y="71361"/>
                </a:moveTo>
                <a:lnTo>
                  <a:pt x="3937" y="71361"/>
                </a:lnTo>
                <a:lnTo>
                  <a:pt x="2374" y="70789"/>
                </a:lnTo>
                <a:lnTo>
                  <a:pt x="1117" y="69735"/>
                </a:lnTo>
                <a:lnTo>
                  <a:pt x="279" y="68300"/>
                </a:lnTo>
                <a:lnTo>
                  <a:pt x="0" y="66675"/>
                </a:lnTo>
                <a:lnTo>
                  <a:pt x="279" y="64947"/>
                </a:lnTo>
                <a:lnTo>
                  <a:pt x="1117" y="63512"/>
                </a:lnTo>
                <a:lnTo>
                  <a:pt x="2374" y="62445"/>
                </a:lnTo>
                <a:lnTo>
                  <a:pt x="3937" y="61887"/>
                </a:lnTo>
                <a:lnTo>
                  <a:pt x="5587" y="61887"/>
                </a:lnTo>
                <a:lnTo>
                  <a:pt x="7137" y="62445"/>
                </a:lnTo>
                <a:lnTo>
                  <a:pt x="8407" y="63512"/>
                </a:lnTo>
                <a:lnTo>
                  <a:pt x="9232" y="64947"/>
                </a:lnTo>
                <a:lnTo>
                  <a:pt x="9525" y="66573"/>
                </a:lnTo>
                <a:lnTo>
                  <a:pt x="9232" y="68300"/>
                </a:lnTo>
                <a:lnTo>
                  <a:pt x="8407" y="69735"/>
                </a:lnTo>
                <a:lnTo>
                  <a:pt x="7137" y="70789"/>
                </a:lnTo>
                <a:lnTo>
                  <a:pt x="5587" y="71361"/>
                </a:lnTo>
                <a:close/>
              </a:path>
              <a:path w="1544954" h="1233804">
                <a:moveTo>
                  <a:pt x="5587" y="52311"/>
                </a:moveTo>
                <a:lnTo>
                  <a:pt x="3937" y="52311"/>
                </a:lnTo>
                <a:lnTo>
                  <a:pt x="2374" y="51739"/>
                </a:lnTo>
                <a:lnTo>
                  <a:pt x="1117" y="50685"/>
                </a:lnTo>
                <a:lnTo>
                  <a:pt x="279" y="49250"/>
                </a:lnTo>
                <a:lnTo>
                  <a:pt x="0" y="47625"/>
                </a:lnTo>
                <a:lnTo>
                  <a:pt x="279" y="45897"/>
                </a:lnTo>
                <a:lnTo>
                  <a:pt x="1117" y="44462"/>
                </a:lnTo>
                <a:lnTo>
                  <a:pt x="2374" y="43395"/>
                </a:lnTo>
                <a:lnTo>
                  <a:pt x="3937" y="42837"/>
                </a:lnTo>
                <a:lnTo>
                  <a:pt x="5587" y="42837"/>
                </a:lnTo>
                <a:lnTo>
                  <a:pt x="7137" y="43395"/>
                </a:lnTo>
                <a:lnTo>
                  <a:pt x="8407" y="44462"/>
                </a:lnTo>
                <a:lnTo>
                  <a:pt x="9232" y="45897"/>
                </a:lnTo>
                <a:lnTo>
                  <a:pt x="9525" y="47523"/>
                </a:lnTo>
                <a:lnTo>
                  <a:pt x="9232" y="49250"/>
                </a:lnTo>
                <a:lnTo>
                  <a:pt x="8407" y="50685"/>
                </a:lnTo>
                <a:lnTo>
                  <a:pt x="7137" y="51739"/>
                </a:lnTo>
                <a:lnTo>
                  <a:pt x="5587" y="52311"/>
                </a:lnTo>
                <a:close/>
              </a:path>
              <a:path w="1544954" h="1233804">
                <a:moveTo>
                  <a:pt x="5587" y="33261"/>
                </a:moveTo>
                <a:lnTo>
                  <a:pt x="3937" y="33261"/>
                </a:lnTo>
                <a:lnTo>
                  <a:pt x="2374" y="32689"/>
                </a:lnTo>
                <a:lnTo>
                  <a:pt x="1117" y="31635"/>
                </a:lnTo>
                <a:lnTo>
                  <a:pt x="279" y="30200"/>
                </a:lnTo>
                <a:lnTo>
                  <a:pt x="0" y="28575"/>
                </a:lnTo>
                <a:lnTo>
                  <a:pt x="279" y="26847"/>
                </a:lnTo>
                <a:lnTo>
                  <a:pt x="1117" y="25412"/>
                </a:lnTo>
                <a:lnTo>
                  <a:pt x="2374" y="24345"/>
                </a:lnTo>
                <a:lnTo>
                  <a:pt x="3937" y="23787"/>
                </a:lnTo>
                <a:lnTo>
                  <a:pt x="5587" y="23787"/>
                </a:lnTo>
                <a:lnTo>
                  <a:pt x="7137" y="24345"/>
                </a:lnTo>
                <a:lnTo>
                  <a:pt x="8407" y="25412"/>
                </a:lnTo>
                <a:lnTo>
                  <a:pt x="9232" y="26847"/>
                </a:lnTo>
                <a:lnTo>
                  <a:pt x="9525" y="28473"/>
                </a:lnTo>
                <a:lnTo>
                  <a:pt x="9232" y="30200"/>
                </a:lnTo>
                <a:lnTo>
                  <a:pt x="8407" y="31635"/>
                </a:lnTo>
                <a:lnTo>
                  <a:pt x="7137" y="32689"/>
                </a:lnTo>
                <a:lnTo>
                  <a:pt x="5587" y="33261"/>
                </a:lnTo>
                <a:close/>
              </a:path>
              <a:path w="1544954" h="1233804">
                <a:moveTo>
                  <a:pt x="5587" y="14211"/>
                </a:moveTo>
                <a:lnTo>
                  <a:pt x="3937" y="14211"/>
                </a:lnTo>
                <a:lnTo>
                  <a:pt x="2374" y="13639"/>
                </a:lnTo>
                <a:lnTo>
                  <a:pt x="1117" y="12585"/>
                </a:lnTo>
                <a:lnTo>
                  <a:pt x="279" y="11150"/>
                </a:lnTo>
                <a:lnTo>
                  <a:pt x="0" y="9525"/>
                </a:lnTo>
                <a:lnTo>
                  <a:pt x="279" y="7797"/>
                </a:lnTo>
                <a:lnTo>
                  <a:pt x="1117" y="6362"/>
                </a:lnTo>
                <a:lnTo>
                  <a:pt x="2374" y="5295"/>
                </a:lnTo>
                <a:lnTo>
                  <a:pt x="3937" y="4737"/>
                </a:lnTo>
                <a:lnTo>
                  <a:pt x="5587" y="4737"/>
                </a:lnTo>
                <a:lnTo>
                  <a:pt x="7137" y="5295"/>
                </a:lnTo>
                <a:lnTo>
                  <a:pt x="8407" y="6362"/>
                </a:lnTo>
                <a:lnTo>
                  <a:pt x="9232" y="7797"/>
                </a:lnTo>
                <a:lnTo>
                  <a:pt x="9525" y="9423"/>
                </a:lnTo>
                <a:lnTo>
                  <a:pt x="9232" y="11150"/>
                </a:lnTo>
                <a:lnTo>
                  <a:pt x="8407" y="12585"/>
                </a:lnTo>
                <a:lnTo>
                  <a:pt x="7137" y="13639"/>
                </a:lnTo>
                <a:lnTo>
                  <a:pt x="5587" y="14211"/>
                </a:lnTo>
                <a:close/>
              </a:path>
              <a:path w="1544954" h="1233804">
                <a:moveTo>
                  <a:pt x="19138" y="9525"/>
                </a:moveTo>
                <a:lnTo>
                  <a:pt x="17424" y="9232"/>
                </a:lnTo>
                <a:lnTo>
                  <a:pt x="15989" y="8407"/>
                </a:lnTo>
                <a:lnTo>
                  <a:pt x="14922" y="7137"/>
                </a:lnTo>
                <a:lnTo>
                  <a:pt x="14363" y="5587"/>
                </a:lnTo>
                <a:lnTo>
                  <a:pt x="14363" y="3924"/>
                </a:lnTo>
                <a:lnTo>
                  <a:pt x="14922" y="2374"/>
                </a:lnTo>
                <a:lnTo>
                  <a:pt x="15989" y="1104"/>
                </a:lnTo>
                <a:lnTo>
                  <a:pt x="17424" y="279"/>
                </a:lnTo>
                <a:lnTo>
                  <a:pt x="19050" y="0"/>
                </a:lnTo>
                <a:lnTo>
                  <a:pt x="20777" y="279"/>
                </a:lnTo>
                <a:lnTo>
                  <a:pt x="22199" y="1104"/>
                </a:lnTo>
                <a:lnTo>
                  <a:pt x="23266" y="2374"/>
                </a:lnTo>
                <a:lnTo>
                  <a:pt x="23837" y="3924"/>
                </a:lnTo>
                <a:lnTo>
                  <a:pt x="23837" y="5587"/>
                </a:lnTo>
                <a:lnTo>
                  <a:pt x="23266" y="7137"/>
                </a:lnTo>
                <a:lnTo>
                  <a:pt x="22199" y="8407"/>
                </a:lnTo>
                <a:lnTo>
                  <a:pt x="20777" y="9232"/>
                </a:lnTo>
                <a:lnTo>
                  <a:pt x="19138" y="9525"/>
                </a:lnTo>
                <a:close/>
              </a:path>
              <a:path w="1544954" h="1233804">
                <a:moveTo>
                  <a:pt x="38188" y="9525"/>
                </a:moveTo>
                <a:lnTo>
                  <a:pt x="36474" y="9232"/>
                </a:lnTo>
                <a:lnTo>
                  <a:pt x="35039" y="8407"/>
                </a:lnTo>
                <a:lnTo>
                  <a:pt x="33972" y="7137"/>
                </a:lnTo>
                <a:lnTo>
                  <a:pt x="33413" y="5587"/>
                </a:lnTo>
                <a:lnTo>
                  <a:pt x="33413" y="3924"/>
                </a:lnTo>
                <a:lnTo>
                  <a:pt x="33972" y="2374"/>
                </a:lnTo>
                <a:lnTo>
                  <a:pt x="35039" y="1104"/>
                </a:lnTo>
                <a:lnTo>
                  <a:pt x="36474" y="279"/>
                </a:lnTo>
                <a:lnTo>
                  <a:pt x="38100" y="0"/>
                </a:lnTo>
                <a:lnTo>
                  <a:pt x="39827" y="279"/>
                </a:lnTo>
                <a:lnTo>
                  <a:pt x="41249" y="1104"/>
                </a:lnTo>
                <a:lnTo>
                  <a:pt x="42316" y="2374"/>
                </a:lnTo>
                <a:lnTo>
                  <a:pt x="42887" y="3924"/>
                </a:lnTo>
                <a:lnTo>
                  <a:pt x="42887" y="5587"/>
                </a:lnTo>
                <a:lnTo>
                  <a:pt x="42316" y="7137"/>
                </a:lnTo>
                <a:lnTo>
                  <a:pt x="41249" y="8407"/>
                </a:lnTo>
                <a:lnTo>
                  <a:pt x="39827" y="9232"/>
                </a:lnTo>
                <a:lnTo>
                  <a:pt x="38188" y="9525"/>
                </a:lnTo>
                <a:close/>
              </a:path>
              <a:path w="1544954" h="1233804">
                <a:moveTo>
                  <a:pt x="57238" y="9525"/>
                </a:moveTo>
                <a:lnTo>
                  <a:pt x="55524" y="9232"/>
                </a:lnTo>
                <a:lnTo>
                  <a:pt x="54089" y="8407"/>
                </a:lnTo>
                <a:lnTo>
                  <a:pt x="53022" y="7137"/>
                </a:lnTo>
                <a:lnTo>
                  <a:pt x="52463" y="5587"/>
                </a:lnTo>
                <a:lnTo>
                  <a:pt x="52463" y="3924"/>
                </a:lnTo>
                <a:lnTo>
                  <a:pt x="53022" y="2374"/>
                </a:lnTo>
                <a:lnTo>
                  <a:pt x="54089" y="1104"/>
                </a:lnTo>
                <a:lnTo>
                  <a:pt x="55524" y="279"/>
                </a:lnTo>
                <a:lnTo>
                  <a:pt x="57150" y="0"/>
                </a:lnTo>
                <a:lnTo>
                  <a:pt x="58877" y="279"/>
                </a:lnTo>
                <a:lnTo>
                  <a:pt x="60299" y="1104"/>
                </a:lnTo>
                <a:lnTo>
                  <a:pt x="61366" y="2374"/>
                </a:lnTo>
                <a:lnTo>
                  <a:pt x="61937" y="3924"/>
                </a:lnTo>
                <a:lnTo>
                  <a:pt x="61937" y="5587"/>
                </a:lnTo>
                <a:lnTo>
                  <a:pt x="61366" y="7137"/>
                </a:lnTo>
                <a:lnTo>
                  <a:pt x="60299" y="8407"/>
                </a:lnTo>
                <a:lnTo>
                  <a:pt x="58877" y="9232"/>
                </a:lnTo>
                <a:lnTo>
                  <a:pt x="57238" y="9525"/>
                </a:lnTo>
                <a:close/>
              </a:path>
              <a:path w="1544954" h="1233804">
                <a:moveTo>
                  <a:pt x="76288" y="9525"/>
                </a:moveTo>
                <a:lnTo>
                  <a:pt x="74574" y="9232"/>
                </a:lnTo>
                <a:lnTo>
                  <a:pt x="73139" y="8407"/>
                </a:lnTo>
                <a:lnTo>
                  <a:pt x="72072" y="7137"/>
                </a:lnTo>
                <a:lnTo>
                  <a:pt x="71513" y="5587"/>
                </a:lnTo>
                <a:lnTo>
                  <a:pt x="71513" y="3924"/>
                </a:lnTo>
                <a:lnTo>
                  <a:pt x="72072" y="2374"/>
                </a:lnTo>
                <a:lnTo>
                  <a:pt x="73139" y="1104"/>
                </a:lnTo>
                <a:lnTo>
                  <a:pt x="74574" y="279"/>
                </a:lnTo>
                <a:lnTo>
                  <a:pt x="76200" y="0"/>
                </a:lnTo>
                <a:lnTo>
                  <a:pt x="77927" y="279"/>
                </a:lnTo>
                <a:lnTo>
                  <a:pt x="79349" y="1104"/>
                </a:lnTo>
                <a:lnTo>
                  <a:pt x="80416" y="2374"/>
                </a:lnTo>
                <a:lnTo>
                  <a:pt x="80987" y="3924"/>
                </a:lnTo>
                <a:lnTo>
                  <a:pt x="80987" y="5587"/>
                </a:lnTo>
                <a:lnTo>
                  <a:pt x="80416" y="7137"/>
                </a:lnTo>
                <a:lnTo>
                  <a:pt x="79349" y="8407"/>
                </a:lnTo>
                <a:lnTo>
                  <a:pt x="77927" y="9232"/>
                </a:lnTo>
                <a:lnTo>
                  <a:pt x="76288" y="9525"/>
                </a:lnTo>
                <a:close/>
              </a:path>
              <a:path w="1544954" h="1233804">
                <a:moveTo>
                  <a:pt x="95338" y="9525"/>
                </a:moveTo>
                <a:lnTo>
                  <a:pt x="93624" y="9232"/>
                </a:lnTo>
                <a:lnTo>
                  <a:pt x="92189" y="8407"/>
                </a:lnTo>
                <a:lnTo>
                  <a:pt x="91122" y="7137"/>
                </a:lnTo>
                <a:lnTo>
                  <a:pt x="90563" y="5587"/>
                </a:lnTo>
                <a:lnTo>
                  <a:pt x="90563" y="3924"/>
                </a:lnTo>
                <a:lnTo>
                  <a:pt x="91122" y="2374"/>
                </a:lnTo>
                <a:lnTo>
                  <a:pt x="92189" y="1104"/>
                </a:lnTo>
                <a:lnTo>
                  <a:pt x="93624" y="279"/>
                </a:lnTo>
                <a:lnTo>
                  <a:pt x="95250" y="0"/>
                </a:lnTo>
                <a:lnTo>
                  <a:pt x="96977" y="279"/>
                </a:lnTo>
                <a:lnTo>
                  <a:pt x="98399" y="1104"/>
                </a:lnTo>
                <a:lnTo>
                  <a:pt x="99466" y="2374"/>
                </a:lnTo>
                <a:lnTo>
                  <a:pt x="100037" y="3924"/>
                </a:lnTo>
                <a:lnTo>
                  <a:pt x="100037" y="5587"/>
                </a:lnTo>
                <a:lnTo>
                  <a:pt x="99466" y="7137"/>
                </a:lnTo>
                <a:lnTo>
                  <a:pt x="98399" y="8407"/>
                </a:lnTo>
                <a:lnTo>
                  <a:pt x="96977" y="9232"/>
                </a:lnTo>
                <a:lnTo>
                  <a:pt x="95338" y="9525"/>
                </a:lnTo>
                <a:close/>
              </a:path>
              <a:path w="1544954" h="1233804">
                <a:moveTo>
                  <a:pt x="114388" y="9525"/>
                </a:moveTo>
                <a:lnTo>
                  <a:pt x="112674" y="9232"/>
                </a:lnTo>
                <a:lnTo>
                  <a:pt x="111239" y="8407"/>
                </a:lnTo>
                <a:lnTo>
                  <a:pt x="110172" y="7137"/>
                </a:lnTo>
                <a:lnTo>
                  <a:pt x="109613" y="5587"/>
                </a:lnTo>
                <a:lnTo>
                  <a:pt x="109613" y="3924"/>
                </a:lnTo>
                <a:lnTo>
                  <a:pt x="110172" y="2374"/>
                </a:lnTo>
                <a:lnTo>
                  <a:pt x="111239" y="1104"/>
                </a:lnTo>
                <a:lnTo>
                  <a:pt x="112674" y="279"/>
                </a:lnTo>
                <a:lnTo>
                  <a:pt x="114300" y="0"/>
                </a:lnTo>
                <a:lnTo>
                  <a:pt x="116027" y="279"/>
                </a:lnTo>
                <a:lnTo>
                  <a:pt x="117449" y="1104"/>
                </a:lnTo>
                <a:lnTo>
                  <a:pt x="118516" y="2374"/>
                </a:lnTo>
                <a:lnTo>
                  <a:pt x="119087" y="3924"/>
                </a:lnTo>
                <a:lnTo>
                  <a:pt x="119087" y="5587"/>
                </a:lnTo>
                <a:lnTo>
                  <a:pt x="118516" y="7137"/>
                </a:lnTo>
                <a:lnTo>
                  <a:pt x="117449" y="8407"/>
                </a:lnTo>
                <a:lnTo>
                  <a:pt x="116027" y="9232"/>
                </a:lnTo>
                <a:lnTo>
                  <a:pt x="114388" y="9525"/>
                </a:lnTo>
                <a:close/>
              </a:path>
              <a:path w="1544954" h="1233804">
                <a:moveTo>
                  <a:pt x="133438" y="9525"/>
                </a:moveTo>
                <a:lnTo>
                  <a:pt x="131724" y="9232"/>
                </a:lnTo>
                <a:lnTo>
                  <a:pt x="130289" y="8407"/>
                </a:lnTo>
                <a:lnTo>
                  <a:pt x="129222" y="7137"/>
                </a:lnTo>
                <a:lnTo>
                  <a:pt x="128663" y="5587"/>
                </a:lnTo>
                <a:lnTo>
                  <a:pt x="128663" y="3924"/>
                </a:lnTo>
                <a:lnTo>
                  <a:pt x="129222" y="2374"/>
                </a:lnTo>
                <a:lnTo>
                  <a:pt x="130289" y="1104"/>
                </a:lnTo>
                <a:lnTo>
                  <a:pt x="131724" y="279"/>
                </a:lnTo>
                <a:lnTo>
                  <a:pt x="133350" y="0"/>
                </a:lnTo>
                <a:lnTo>
                  <a:pt x="135077" y="279"/>
                </a:lnTo>
                <a:lnTo>
                  <a:pt x="136499" y="1104"/>
                </a:lnTo>
                <a:lnTo>
                  <a:pt x="137566" y="2374"/>
                </a:lnTo>
                <a:lnTo>
                  <a:pt x="138137" y="3924"/>
                </a:lnTo>
                <a:lnTo>
                  <a:pt x="138137" y="5587"/>
                </a:lnTo>
                <a:lnTo>
                  <a:pt x="137566" y="7137"/>
                </a:lnTo>
                <a:lnTo>
                  <a:pt x="136499" y="8407"/>
                </a:lnTo>
                <a:lnTo>
                  <a:pt x="135077" y="9232"/>
                </a:lnTo>
                <a:lnTo>
                  <a:pt x="133438" y="9525"/>
                </a:lnTo>
                <a:close/>
              </a:path>
              <a:path w="1544954" h="1233804">
                <a:moveTo>
                  <a:pt x="152488" y="9525"/>
                </a:moveTo>
                <a:lnTo>
                  <a:pt x="150774" y="9232"/>
                </a:lnTo>
                <a:lnTo>
                  <a:pt x="149339" y="8407"/>
                </a:lnTo>
                <a:lnTo>
                  <a:pt x="148272" y="7137"/>
                </a:lnTo>
                <a:lnTo>
                  <a:pt x="147713" y="5587"/>
                </a:lnTo>
                <a:lnTo>
                  <a:pt x="147713" y="3924"/>
                </a:lnTo>
                <a:lnTo>
                  <a:pt x="148272" y="2374"/>
                </a:lnTo>
                <a:lnTo>
                  <a:pt x="149339" y="1104"/>
                </a:lnTo>
                <a:lnTo>
                  <a:pt x="150774" y="279"/>
                </a:lnTo>
                <a:lnTo>
                  <a:pt x="152400" y="0"/>
                </a:lnTo>
                <a:lnTo>
                  <a:pt x="154127" y="279"/>
                </a:lnTo>
                <a:lnTo>
                  <a:pt x="155549" y="1104"/>
                </a:lnTo>
                <a:lnTo>
                  <a:pt x="156616" y="2374"/>
                </a:lnTo>
                <a:lnTo>
                  <a:pt x="157187" y="3924"/>
                </a:lnTo>
                <a:lnTo>
                  <a:pt x="157187" y="5587"/>
                </a:lnTo>
                <a:lnTo>
                  <a:pt x="156616" y="7137"/>
                </a:lnTo>
                <a:lnTo>
                  <a:pt x="155549" y="8407"/>
                </a:lnTo>
                <a:lnTo>
                  <a:pt x="154127" y="9232"/>
                </a:lnTo>
                <a:lnTo>
                  <a:pt x="152488" y="9525"/>
                </a:lnTo>
                <a:close/>
              </a:path>
              <a:path w="1544954" h="1233804">
                <a:moveTo>
                  <a:pt x="171538" y="9525"/>
                </a:moveTo>
                <a:lnTo>
                  <a:pt x="169824" y="9232"/>
                </a:lnTo>
                <a:lnTo>
                  <a:pt x="168389" y="8407"/>
                </a:lnTo>
                <a:lnTo>
                  <a:pt x="167322" y="7137"/>
                </a:lnTo>
                <a:lnTo>
                  <a:pt x="166763" y="5587"/>
                </a:lnTo>
                <a:lnTo>
                  <a:pt x="166763" y="3924"/>
                </a:lnTo>
                <a:lnTo>
                  <a:pt x="167322" y="2374"/>
                </a:lnTo>
                <a:lnTo>
                  <a:pt x="168389" y="1104"/>
                </a:lnTo>
                <a:lnTo>
                  <a:pt x="169824" y="279"/>
                </a:lnTo>
                <a:lnTo>
                  <a:pt x="171450" y="0"/>
                </a:lnTo>
                <a:lnTo>
                  <a:pt x="173177" y="279"/>
                </a:lnTo>
                <a:lnTo>
                  <a:pt x="174599" y="1104"/>
                </a:lnTo>
                <a:lnTo>
                  <a:pt x="175666" y="2374"/>
                </a:lnTo>
                <a:lnTo>
                  <a:pt x="176237" y="3924"/>
                </a:lnTo>
                <a:lnTo>
                  <a:pt x="176237" y="5587"/>
                </a:lnTo>
                <a:lnTo>
                  <a:pt x="175666" y="7137"/>
                </a:lnTo>
                <a:lnTo>
                  <a:pt x="174599" y="8407"/>
                </a:lnTo>
                <a:lnTo>
                  <a:pt x="173177" y="9232"/>
                </a:lnTo>
                <a:lnTo>
                  <a:pt x="171538" y="9525"/>
                </a:lnTo>
                <a:close/>
              </a:path>
              <a:path w="1544954" h="1233804">
                <a:moveTo>
                  <a:pt x="190588" y="9525"/>
                </a:moveTo>
                <a:lnTo>
                  <a:pt x="188874" y="9232"/>
                </a:lnTo>
                <a:lnTo>
                  <a:pt x="187439" y="8407"/>
                </a:lnTo>
                <a:lnTo>
                  <a:pt x="186372" y="7137"/>
                </a:lnTo>
                <a:lnTo>
                  <a:pt x="185813" y="5587"/>
                </a:lnTo>
                <a:lnTo>
                  <a:pt x="185813" y="3924"/>
                </a:lnTo>
                <a:lnTo>
                  <a:pt x="186372" y="2374"/>
                </a:lnTo>
                <a:lnTo>
                  <a:pt x="187439" y="1104"/>
                </a:lnTo>
                <a:lnTo>
                  <a:pt x="188874" y="279"/>
                </a:lnTo>
                <a:lnTo>
                  <a:pt x="190500" y="0"/>
                </a:lnTo>
                <a:lnTo>
                  <a:pt x="192227" y="279"/>
                </a:lnTo>
                <a:lnTo>
                  <a:pt x="193649" y="1104"/>
                </a:lnTo>
                <a:lnTo>
                  <a:pt x="194716" y="2374"/>
                </a:lnTo>
                <a:lnTo>
                  <a:pt x="195287" y="3924"/>
                </a:lnTo>
                <a:lnTo>
                  <a:pt x="195287" y="5587"/>
                </a:lnTo>
                <a:lnTo>
                  <a:pt x="194716" y="7137"/>
                </a:lnTo>
                <a:lnTo>
                  <a:pt x="193649" y="8407"/>
                </a:lnTo>
                <a:lnTo>
                  <a:pt x="192227" y="9232"/>
                </a:lnTo>
                <a:lnTo>
                  <a:pt x="190588" y="9525"/>
                </a:lnTo>
                <a:close/>
              </a:path>
              <a:path w="1544954" h="1233804">
                <a:moveTo>
                  <a:pt x="209638" y="9525"/>
                </a:moveTo>
                <a:lnTo>
                  <a:pt x="207924" y="9232"/>
                </a:lnTo>
                <a:lnTo>
                  <a:pt x="206489" y="8407"/>
                </a:lnTo>
                <a:lnTo>
                  <a:pt x="205422" y="7137"/>
                </a:lnTo>
                <a:lnTo>
                  <a:pt x="204863" y="5587"/>
                </a:lnTo>
                <a:lnTo>
                  <a:pt x="204863" y="3924"/>
                </a:lnTo>
                <a:lnTo>
                  <a:pt x="205422" y="2374"/>
                </a:lnTo>
                <a:lnTo>
                  <a:pt x="206489" y="1104"/>
                </a:lnTo>
                <a:lnTo>
                  <a:pt x="207924" y="279"/>
                </a:lnTo>
                <a:lnTo>
                  <a:pt x="209550" y="0"/>
                </a:lnTo>
                <a:lnTo>
                  <a:pt x="211277" y="279"/>
                </a:lnTo>
                <a:lnTo>
                  <a:pt x="212699" y="1104"/>
                </a:lnTo>
                <a:lnTo>
                  <a:pt x="213766" y="2374"/>
                </a:lnTo>
                <a:lnTo>
                  <a:pt x="214337" y="3924"/>
                </a:lnTo>
                <a:lnTo>
                  <a:pt x="214337" y="5587"/>
                </a:lnTo>
                <a:lnTo>
                  <a:pt x="213766" y="7137"/>
                </a:lnTo>
                <a:lnTo>
                  <a:pt x="212699" y="8407"/>
                </a:lnTo>
                <a:lnTo>
                  <a:pt x="211277" y="9232"/>
                </a:lnTo>
                <a:lnTo>
                  <a:pt x="209638" y="9525"/>
                </a:lnTo>
                <a:close/>
              </a:path>
              <a:path w="1544954" h="1233804">
                <a:moveTo>
                  <a:pt x="228688" y="9525"/>
                </a:moveTo>
                <a:lnTo>
                  <a:pt x="226974" y="9232"/>
                </a:lnTo>
                <a:lnTo>
                  <a:pt x="225539" y="8407"/>
                </a:lnTo>
                <a:lnTo>
                  <a:pt x="224472" y="7137"/>
                </a:lnTo>
                <a:lnTo>
                  <a:pt x="223913" y="5587"/>
                </a:lnTo>
                <a:lnTo>
                  <a:pt x="223913" y="3924"/>
                </a:lnTo>
                <a:lnTo>
                  <a:pt x="224472" y="2374"/>
                </a:lnTo>
                <a:lnTo>
                  <a:pt x="225539" y="1104"/>
                </a:lnTo>
                <a:lnTo>
                  <a:pt x="226974" y="279"/>
                </a:lnTo>
                <a:lnTo>
                  <a:pt x="228600" y="0"/>
                </a:lnTo>
                <a:lnTo>
                  <a:pt x="230327" y="279"/>
                </a:lnTo>
                <a:lnTo>
                  <a:pt x="231749" y="1104"/>
                </a:lnTo>
                <a:lnTo>
                  <a:pt x="232816" y="2374"/>
                </a:lnTo>
                <a:lnTo>
                  <a:pt x="233387" y="3924"/>
                </a:lnTo>
                <a:lnTo>
                  <a:pt x="233387" y="5587"/>
                </a:lnTo>
                <a:lnTo>
                  <a:pt x="232816" y="7137"/>
                </a:lnTo>
                <a:lnTo>
                  <a:pt x="231749" y="8407"/>
                </a:lnTo>
                <a:lnTo>
                  <a:pt x="230327" y="9232"/>
                </a:lnTo>
                <a:lnTo>
                  <a:pt x="228688" y="9525"/>
                </a:lnTo>
                <a:close/>
              </a:path>
              <a:path w="1544954" h="1233804">
                <a:moveTo>
                  <a:pt x="247738" y="9525"/>
                </a:moveTo>
                <a:lnTo>
                  <a:pt x="246024" y="9232"/>
                </a:lnTo>
                <a:lnTo>
                  <a:pt x="244589" y="8407"/>
                </a:lnTo>
                <a:lnTo>
                  <a:pt x="243522" y="7137"/>
                </a:lnTo>
                <a:lnTo>
                  <a:pt x="242963" y="5587"/>
                </a:lnTo>
                <a:lnTo>
                  <a:pt x="242963" y="3924"/>
                </a:lnTo>
                <a:lnTo>
                  <a:pt x="243522" y="2374"/>
                </a:lnTo>
                <a:lnTo>
                  <a:pt x="244589" y="1104"/>
                </a:lnTo>
                <a:lnTo>
                  <a:pt x="246024" y="279"/>
                </a:lnTo>
                <a:lnTo>
                  <a:pt x="247650" y="0"/>
                </a:lnTo>
                <a:lnTo>
                  <a:pt x="249377" y="279"/>
                </a:lnTo>
                <a:lnTo>
                  <a:pt x="250799" y="1104"/>
                </a:lnTo>
                <a:lnTo>
                  <a:pt x="251866" y="2374"/>
                </a:lnTo>
                <a:lnTo>
                  <a:pt x="252437" y="3924"/>
                </a:lnTo>
                <a:lnTo>
                  <a:pt x="252437" y="5587"/>
                </a:lnTo>
                <a:lnTo>
                  <a:pt x="251866" y="7137"/>
                </a:lnTo>
                <a:lnTo>
                  <a:pt x="250799" y="8407"/>
                </a:lnTo>
                <a:lnTo>
                  <a:pt x="249377" y="9232"/>
                </a:lnTo>
                <a:lnTo>
                  <a:pt x="247738" y="9525"/>
                </a:lnTo>
                <a:close/>
              </a:path>
              <a:path w="1544954" h="1233804">
                <a:moveTo>
                  <a:pt x="266788" y="9525"/>
                </a:moveTo>
                <a:lnTo>
                  <a:pt x="265074" y="9232"/>
                </a:lnTo>
                <a:lnTo>
                  <a:pt x="263639" y="8407"/>
                </a:lnTo>
                <a:lnTo>
                  <a:pt x="262572" y="7137"/>
                </a:lnTo>
                <a:lnTo>
                  <a:pt x="262013" y="5587"/>
                </a:lnTo>
                <a:lnTo>
                  <a:pt x="262013" y="3924"/>
                </a:lnTo>
                <a:lnTo>
                  <a:pt x="262572" y="2374"/>
                </a:lnTo>
                <a:lnTo>
                  <a:pt x="263639" y="1104"/>
                </a:lnTo>
                <a:lnTo>
                  <a:pt x="265074" y="279"/>
                </a:lnTo>
                <a:lnTo>
                  <a:pt x="266700" y="0"/>
                </a:lnTo>
                <a:lnTo>
                  <a:pt x="268427" y="279"/>
                </a:lnTo>
                <a:lnTo>
                  <a:pt x="269849" y="1104"/>
                </a:lnTo>
                <a:lnTo>
                  <a:pt x="270916" y="2374"/>
                </a:lnTo>
                <a:lnTo>
                  <a:pt x="271487" y="3924"/>
                </a:lnTo>
                <a:lnTo>
                  <a:pt x="271487" y="5587"/>
                </a:lnTo>
                <a:lnTo>
                  <a:pt x="270916" y="7137"/>
                </a:lnTo>
                <a:lnTo>
                  <a:pt x="269849" y="8407"/>
                </a:lnTo>
                <a:lnTo>
                  <a:pt x="268427" y="9232"/>
                </a:lnTo>
                <a:lnTo>
                  <a:pt x="266788" y="9525"/>
                </a:lnTo>
                <a:close/>
              </a:path>
              <a:path w="1544954" h="1233804">
                <a:moveTo>
                  <a:pt x="285838" y="9525"/>
                </a:moveTo>
                <a:lnTo>
                  <a:pt x="284124" y="9232"/>
                </a:lnTo>
                <a:lnTo>
                  <a:pt x="282689" y="8407"/>
                </a:lnTo>
                <a:lnTo>
                  <a:pt x="281622" y="7137"/>
                </a:lnTo>
                <a:lnTo>
                  <a:pt x="281063" y="5587"/>
                </a:lnTo>
                <a:lnTo>
                  <a:pt x="281063" y="3924"/>
                </a:lnTo>
                <a:lnTo>
                  <a:pt x="281622" y="2374"/>
                </a:lnTo>
                <a:lnTo>
                  <a:pt x="282689" y="1104"/>
                </a:lnTo>
                <a:lnTo>
                  <a:pt x="284124" y="279"/>
                </a:lnTo>
                <a:lnTo>
                  <a:pt x="285750" y="0"/>
                </a:lnTo>
                <a:lnTo>
                  <a:pt x="287477" y="279"/>
                </a:lnTo>
                <a:lnTo>
                  <a:pt x="288899" y="1104"/>
                </a:lnTo>
                <a:lnTo>
                  <a:pt x="289966" y="2374"/>
                </a:lnTo>
                <a:lnTo>
                  <a:pt x="290537" y="3924"/>
                </a:lnTo>
                <a:lnTo>
                  <a:pt x="290537" y="5587"/>
                </a:lnTo>
                <a:lnTo>
                  <a:pt x="289966" y="7137"/>
                </a:lnTo>
                <a:lnTo>
                  <a:pt x="288899" y="8407"/>
                </a:lnTo>
                <a:lnTo>
                  <a:pt x="287477" y="9232"/>
                </a:lnTo>
                <a:lnTo>
                  <a:pt x="285838" y="9525"/>
                </a:lnTo>
                <a:close/>
              </a:path>
              <a:path w="1544954" h="1233804">
                <a:moveTo>
                  <a:pt x="304888" y="9525"/>
                </a:moveTo>
                <a:lnTo>
                  <a:pt x="303174" y="9232"/>
                </a:lnTo>
                <a:lnTo>
                  <a:pt x="301739" y="8407"/>
                </a:lnTo>
                <a:lnTo>
                  <a:pt x="300672" y="7137"/>
                </a:lnTo>
                <a:lnTo>
                  <a:pt x="300113" y="5587"/>
                </a:lnTo>
                <a:lnTo>
                  <a:pt x="300113" y="3924"/>
                </a:lnTo>
                <a:lnTo>
                  <a:pt x="300672" y="2374"/>
                </a:lnTo>
                <a:lnTo>
                  <a:pt x="301739" y="1104"/>
                </a:lnTo>
                <a:lnTo>
                  <a:pt x="303174" y="279"/>
                </a:lnTo>
                <a:lnTo>
                  <a:pt x="304800" y="0"/>
                </a:lnTo>
                <a:lnTo>
                  <a:pt x="306527" y="279"/>
                </a:lnTo>
                <a:lnTo>
                  <a:pt x="307949" y="1104"/>
                </a:lnTo>
                <a:lnTo>
                  <a:pt x="309016" y="2374"/>
                </a:lnTo>
                <a:lnTo>
                  <a:pt x="309587" y="3924"/>
                </a:lnTo>
                <a:lnTo>
                  <a:pt x="309587" y="5587"/>
                </a:lnTo>
                <a:lnTo>
                  <a:pt x="309016" y="7137"/>
                </a:lnTo>
                <a:lnTo>
                  <a:pt x="307949" y="8407"/>
                </a:lnTo>
                <a:lnTo>
                  <a:pt x="306527" y="9232"/>
                </a:lnTo>
                <a:lnTo>
                  <a:pt x="304888" y="9525"/>
                </a:lnTo>
                <a:close/>
              </a:path>
              <a:path w="1544954" h="1233804">
                <a:moveTo>
                  <a:pt x="323938" y="9525"/>
                </a:moveTo>
                <a:lnTo>
                  <a:pt x="322224" y="9232"/>
                </a:lnTo>
                <a:lnTo>
                  <a:pt x="320789" y="8407"/>
                </a:lnTo>
                <a:lnTo>
                  <a:pt x="319722" y="7137"/>
                </a:lnTo>
                <a:lnTo>
                  <a:pt x="319163" y="5587"/>
                </a:lnTo>
                <a:lnTo>
                  <a:pt x="319163" y="3924"/>
                </a:lnTo>
                <a:lnTo>
                  <a:pt x="319722" y="2374"/>
                </a:lnTo>
                <a:lnTo>
                  <a:pt x="320789" y="1104"/>
                </a:lnTo>
                <a:lnTo>
                  <a:pt x="322224" y="279"/>
                </a:lnTo>
                <a:lnTo>
                  <a:pt x="323850" y="0"/>
                </a:lnTo>
                <a:lnTo>
                  <a:pt x="325577" y="279"/>
                </a:lnTo>
                <a:lnTo>
                  <a:pt x="326999" y="1104"/>
                </a:lnTo>
                <a:lnTo>
                  <a:pt x="328066" y="2374"/>
                </a:lnTo>
                <a:lnTo>
                  <a:pt x="328637" y="3924"/>
                </a:lnTo>
                <a:lnTo>
                  <a:pt x="328637" y="5587"/>
                </a:lnTo>
                <a:lnTo>
                  <a:pt x="328066" y="7137"/>
                </a:lnTo>
                <a:lnTo>
                  <a:pt x="326999" y="8407"/>
                </a:lnTo>
                <a:lnTo>
                  <a:pt x="325577" y="9232"/>
                </a:lnTo>
                <a:lnTo>
                  <a:pt x="323938" y="9525"/>
                </a:lnTo>
                <a:close/>
              </a:path>
              <a:path w="1544954" h="1233804">
                <a:moveTo>
                  <a:pt x="342988" y="9525"/>
                </a:moveTo>
                <a:lnTo>
                  <a:pt x="341274" y="9232"/>
                </a:lnTo>
                <a:lnTo>
                  <a:pt x="339839" y="8407"/>
                </a:lnTo>
                <a:lnTo>
                  <a:pt x="338772" y="7137"/>
                </a:lnTo>
                <a:lnTo>
                  <a:pt x="338213" y="5587"/>
                </a:lnTo>
                <a:lnTo>
                  <a:pt x="338213" y="3924"/>
                </a:lnTo>
                <a:lnTo>
                  <a:pt x="338772" y="2374"/>
                </a:lnTo>
                <a:lnTo>
                  <a:pt x="339839" y="1104"/>
                </a:lnTo>
                <a:lnTo>
                  <a:pt x="341274" y="279"/>
                </a:lnTo>
                <a:lnTo>
                  <a:pt x="342900" y="0"/>
                </a:lnTo>
                <a:lnTo>
                  <a:pt x="344627" y="279"/>
                </a:lnTo>
                <a:lnTo>
                  <a:pt x="346049" y="1104"/>
                </a:lnTo>
                <a:lnTo>
                  <a:pt x="347116" y="2374"/>
                </a:lnTo>
                <a:lnTo>
                  <a:pt x="347687" y="3924"/>
                </a:lnTo>
                <a:lnTo>
                  <a:pt x="347687" y="5587"/>
                </a:lnTo>
                <a:lnTo>
                  <a:pt x="347116" y="7137"/>
                </a:lnTo>
                <a:lnTo>
                  <a:pt x="346049" y="8407"/>
                </a:lnTo>
                <a:lnTo>
                  <a:pt x="344627" y="9232"/>
                </a:lnTo>
                <a:lnTo>
                  <a:pt x="342988" y="9525"/>
                </a:lnTo>
                <a:close/>
              </a:path>
              <a:path w="1544954" h="1233804">
                <a:moveTo>
                  <a:pt x="362038" y="9525"/>
                </a:moveTo>
                <a:lnTo>
                  <a:pt x="360324" y="9232"/>
                </a:lnTo>
                <a:lnTo>
                  <a:pt x="358889" y="8407"/>
                </a:lnTo>
                <a:lnTo>
                  <a:pt x="357822" y="7137"/>
                </a:lnTo>
                <a:lnTo>
                  <a:pt x="357263" y="5587"/>
                </a:lnTo>
                <a:lnTo>
                  <a:pt x="357263" y="3924"/>
                </a:lnTo>
                <a:lnTo>
                  <a:pt x="357822" y="2374"/>
                </a:lnTo>
                <a:lnTo>
                  <a:pt x="358889" y="1104"/>
                </a:lnTo>
                <a:lnTo>
                  <a:pt x="360324" y="279"/>
                </a:lnTo>
                <a:lnTo>
                  <a:pt x="361950" y="0"/>
                </a:lnTo>
                <a:lnTo>
                  <a:pt x="363677" y="279"/>
                </a:lnTo>
                <a:lnTo>
                  <a:pt x="365099" y="1104"/>
                </a:lnTo>
                <a:lnTo>
                  <a:pt x="366166" y="2374"/>
                </a:lnTo>
                <a:lnTo>
                  <a:pt x="366737" y="3924"/>
                </a:lnTo>
                <a:lnTo>
                  <a:pt x="366737" y="5587"/>
                </a:lnTo>
                <a:lnTo>
                  <a:pt x="366166" y="7137"/>
                </a:lnTo>
                <a:lnTo>
                  <a:pt x="365099" y="8407"/>
                </a:lnTo>
                <a:lnTo>
                  <a:pt x="363677" y="9232"/>
                </a:lnTo>
                <a:lnTo>
                  <a:pt x="362038" y="9525"/>
                </a:lnTo>
                <a:close/>
              </a:path>
              <a:path w="1544954" h="1233804">
                <a:moveTo>
                  <a:pt x="381088" y="9525"/>
                </a:moveTo>
                <a:lnTo>
                  <a:pt x="379374" y="9232"/>
                </a:lnTo>
                <a:lnTo>
                  <a:pt x="377939" y="8407"/>
                </a:lnTo>
                <a:lnTo>
                  <a:pt x="376872" y="7137"/>
                </a:lnTo>
                <a:lnTo>
                  <a:pt x="376313" y="5587"/>
                </a:lnTo>
                <a:lnTo>
                  <a:pt x="376313" y="3924"/>
                </a:lnTo>
                <a:lnTo>
                  <a:pt x="376872" y="2374"/>
                </a:lnTo>
                <a:lnTo>
                  <a:pt x="377939" y="1104"/>
                </a:lnTo>
                <a:lnTo>
                  <a:pt x="379374" y="279"/>
                </a:lnTo>
                <a:lnTo>
                  <a:pt x="381000" y="0"/>
                </a:lnTo>
                <a:lnTo>
                  <a:pt x="382727" y="279"/>
                </a:lnTo>
                <a:lnTo>
                  <a:pt x="384149" y="1104"/>
                </a:lnTo>
                <a:lnTo>
                  <a:pt x="385216" y="2374"/>
                </a:lnTo>
                <a:lnTo>
                  <a:pt x="385787" y="3924"/>
                </a:lnTo>
                <a:lnTo>
                  <a:pt x="385787" y="5587"/>
                </a:lnTo>
                <a:lnTo>
                  <a:pt x="385216" y="7137"/>
                </a:lnTo>
                <a:lnTo>
                  <a:pt x="384149" y="8407"/>
                </a:lnTo>
                <a:lnTo>
                  <a:pt x="382727" y="9232"/>
                </a:lnTo>
                <a:lnTo>
                  <a:pt x="381088" y="9525"/>
                </a:lnTo>
                <a:close/>
              </a:path>
              <a:path w="1544954" h="1233804">
                <a:moveTo>
                  <a:pt x="400138" y="9525"/>
                </a:moveTo>
                <a:lnTo>
                  <a:pt x="398424" y="9232"/>
                </a:lnTo>
                <a:lnTo>
                  <a:pt x="396989" y="8407"/>
                </a:lnTo>
                <a:lnTo>
                  <a:pt x="395922" y="7137"/>
                </a:lnTo>
                <a:lnTo>
                  <a:pt x="395363" y="5587"/>
                </a:lnTo>
                <a:lnTo>
                  <a:pt x="395363" y="3924"/>
                </a:lnTo>
                <a:lnTo>
                  <a:pt x="395922" y="2374"/>
                </a:lnTo>
                <a:lnTo>
                  <a:pt x="396989" y="1104"/>
                </a:lnTo>
                <a:lnTo>
                  <a:pt x="398424" y="279"/>
                </a:lnTo>
                <a:lnTo>
                  <a:pt x="400050" y="0"/>
                </a:lnTo>
                <a:lnTo>
                  <a:pt x="401777" y="279"/>
                </a:lnTo>
                <a:lnTo>
                  <a:pt x="403199" y="1104"/>
                </a:lnTo>
                <a:lnTo>
                  <a:pt x="404266" y="2374"/>
                </a:lnTo>
                <a:lnTo>
                  <a:pt x="404837" y="3924"/>
                </a:lnTo>
                <a:lnTo>
                  <a:pt x="404837" y="5587"/>
                </a:lnTo>
                <a:lnTo>
                  <a:pt x="404266" y="7137"/>
                </a:lnTo>
                <a:lnTo>
                  <a:pt x="403199" y="8407"/>
                </a:lnTo>
                <a:lnTo>
                  <a:pt x="401777" y="9232"/>
                </a:lnTo>
                <a:lnTo>
                  <a:pt x="400138" y="9525"/>
                </a:lnTo>
                <a:close/>
              </a:path>
              <a:path w="1544954" h="1233804">
                <a:moveTo>
                  <a:pt x="419188" y="9525"/>
                </a:moveTo>
                <a:lnTo>
                  <a:pt x="417474" y="9232"/>
                </a:lnTo>
                <a:lnTo>
                  <a:pt x="416039" y="8407"/>
                </a:lnTo>
                <a:lnTo>
                  <a:pt x="414972" y="7137"/>
                </a:lnTo>
                <a:lnTo>
                  <a:pt x="414413" y="5587"/>
                </a:lnTo>
                <a:lnTo>
                  <a:pt x="414413" y="3924"/>
                </a:lnTo>
                <a:lnTo>
                  <a:pt x="414972" y="2374"/>
                </a:lnTo>
                <a:lnTo>
                  <a:pt x="416039" y="1104"/>
                </a:lnTo>
                <a:lnTo>
                  <a:pt x="417474" y="279"/>
                </a:lnTo>
                <a:lnTo>
                  <a:pt x="419100" y="0"/>
                </a:lnTo>
                <a:lnTo>
                  <a:pt x="420827" y="279"/>
                </a:lnTo>
                <a:lnTo>
                  <a:pt x="422249" y="1104"/>
                </a:lnTo>
                <a:lnTo>
                  <a:pt x="423316" y="2374"/>
                </a:lnTo>
                <a:lnTo>
                  <a:pt x="423887" y="3924"/>
                </a:lnTo>
                <a:lnTo>
                  <a:pt x="423887" y="5587"/>
                </a:lnTo>
                <a:lnTo>
                  <a:pt x="423316" y="7137"/>
                </a:lnTo>
                <a:lnTo>
                  <a:pt x="422249" y="8407"/>
                </a:lnTo>
                <a:lnTo>
                  <a:pt x="420827" y="9232"/>
                </a:lnTo>
                <a:lnTo>
                  <a:pt x="419188" y="9525"/>
                </a:lnTo>
                <a:close/>
              </a:path>
              <a:path w="1544954" h="1233804">
                <a:moveTo>
                  <a:pt x="438238" y="9525"/>
                </a:moveTo>
                <a:lnTo>
                  <a:pt x="436524" y="9232"/>
                </a:lnTo>
                <a:lnTo>
                  <a:pt x="435089" y="8407"/>
                </a:lnTo>
                <a:lnTo>
                  <a:pt x="434022" y="7137"/>
                </a:lnTo>
                <a:lnTo>
                  <a:pt x="433463" y="5587"/>
                </a:lnTo>
                <a:lnTo>
                  <a:pt x="433463" y="3924"/>
                </a:lnTo>
                <a:lnTo>
                  <a:pt x="434022" y="2374"/>
                </a:lnTo>
                <a:lnTo>
                  <a:pt x="435089" y="1104"/>
                </a:lnTo>
                <a:lnTo>
                  <a:pt x="436524" y="279"/>
                </a:lnTo>
                <a:lnTo>
                  <a:pt x="438150" y="0"/>
                </a:lnTo>
                <a:lnTo>
                  <a:pt x="439877" y="279"/>
                </a:lnTo>
                <a:lnTo>
                  <a:pt x="441299" y="1104"/>
                </a:lnTo>
                <a:lnTo>
                  <a:pt x="442366" y="2374"/>
                </a:lnTo>
                <a:lnTo>
                  <a:pt x="442937" y="3924"/>
                </a:lnTo>
                <a:lnTo>
                  <a:pt x="442937" y="5587"/>
                </a:lnTo>
                <a:lnTo>
                  <a:pt x="442366" y="7137"/>
                </a:lnTo>
                <a:lnTo>
                  <a:pt x="441299" y="8407"/>
                </a:lnTo>
                <a:lnTo>
                  <a:pt x="439877" y="9232"/>
                </a:lnTo>
                <a:lnTo>
                  <a:pt x="438238" y="9525"/>
                </a:lnTo>
                <a:close/>
              </a:path>
              <a:path w="1544954" h="1233804">
                <a:moveTo>
                  <a:pt x="457288" y="9525"/>
                </a:moveTo>
                <a:lnTo>
                  <a:pt x="455574" y="9232"/>
                </a:lnTo>
                <a:lnTo>
                  <a:pt x="454139" y="8407"/>
                </a:lnTo>
                <a:lnTo>
                  <a:pt x="453072" y="7137"/>
                </a:lnTo>
                <a:lnTo>
                  <a:pt x="452513" y="5587"/>
                </a:lnTo>
                <a:lnTo>
                  <a:pt x="452513" y="3924"/>
                </a:lnTo>
                <a:lnTo>
                  <a:pt x="453072" y="2374"/>
                </a:lnTo>
                <a:lnTo>
                  <a:pt x="454139" y="1104"/>
                </a:lnTo>
                <a:lnTo>
                  <a:pt x="455574" y="279"/>
                </a:lnTo>
                <a:lnTo>
                  <a:pt x="457200" y="0"/>
                </a:lnTo>
                <a:lnTo>
                  <a:pt x="458927" y="279"/>
                </a:lnTo>
                <a:lnTo>
                  <a:pt x="460349" y="1104"/>
                </a:lnTo>
                <a:lnTo>
                  <a:pt x="461416" y="2374"/>
                </a:lnTo>
                <a:lnTo>
                  <a:pt x="461987" y="3924"/>
                </a:lnTo>
                <a:lnTo>
                  <a:pt x="461987" y="5587"/>
                </a:lnTo>
                <a:lnTo>
                  <a:pt x="461416" y="7137"/>
                </a:lnTo>
                <a:lnTo>
                  <a:pt x="460349" y="8407"/>
                </a:lnTo>
                <a:lnTo>
                  <a:pt x="458927" y="9232"/>
                </a:lnTo>
                <a:lnTo>
                  <a:pt x="457288" y="9525"/>
                </a:lnTo>
                <a:close/>
              </a:path>
              <a:path w="1544954" h="1233804">
                <a:moveTo>
                  <a:pt x="476338" y="9525"/>
                </a:moveTo>
                <a:lnTo>
                  <a:pt x="474624" y="9232"/>
                </a:lnTo>
                <a:lnTo>
                  <a:pt x="473189" y="8407"/>
                </a:lnTo>
                <a:lnTo>
                  <a:pt x="472122" y="7137"/>
                </a:lnTo>
                <a:lnTo>
                  <a:pt x="471563" y="5587"/>
                </a:lnTo>
                <a:lnTo>
                  <a:pt x="471563" y="3924"/>
                </a:lnTo>
                <a:lnTo>
                  <a:pt x="472122" y="2374"/>
                </a:lnTo>
                <a:lnTo>
                  <a:pt x="473189" y="1104"/>
                </a:lnTo>
                <a:lnTo>
                  <a:pt x="474624" y="279"/>
                </a:lnTo>
                <a:lnTo>
                  <a:pt x="476250" y="0"/>
                </a:lnTo>
                <a:lnTo>
                  <a:pt x="477977" y="279"/>
                </a:lnTo>
                <a:lnTo>
                  <a:pt x="479399" y="1104"/>
                </a:lnTo>
                <a:lnTo>
                  <a:pt x="480466" y="2374"/>
                </a:lnTo>
                <a:lnTo>
                  <a:pt x="481037" y="3924"/>
                </a:lnTo>
                <a:lnTo>
                  <a:pt x="481037" y="5587"/>
                </a:lnTo>
                <a:lnTo>
                  <a:pt x="480466" y="7137"/>
                </a:lnTo>
                <a:lnTo>
                  <a:pt x="479399" y="8407"/>
                </a:lnTo>
                <a:lnTo>
                  <a:pt x="477977" y="9232"/>
                </a:lnTo>
                <a:lnTo>
                  <a:pt x="476338" y="9525"/>
                </a:lnTo>
                <a:close/>
              </a:path>
              <a:path w="1544954" h="1233804">
                <a:moveTo>
                  <a:pt x="495388" y="9525"/>
                </a:moveTo>
                <a:lnTo>
                  <a:pt x="493674" y="9232"/>
                </a:lnTo>
                <a:lnTo>
                  <a:pt x="492239" y="8407"/>
                </a:lnTo>
                <a:lnTo>
                  <a:pt x="491172" y="7137"/>
                </a:lnTo>
                <a:lnTo>
                  <a:pt x="490613" y="5587"/>
                </a:lnTo>
                <a:lnTo>
                  <a:pt x="490613" y="3924"/>
                </a:lnTo>
                <a:lnTo>
                  <a:pt x="491172" y="2374"/>
                </a:lnTo>
                <a:lnTo>
                  <a:pt x="492239" y="1104"/>
                </a:lnTo>
                <a:lnTo>
                  <a:pt x="493674" y="279"/>
                </a:lnTo>
                <a:lnTo>
                  <a:pt x="495300" y="0"/>
                </a:lnTo>
                <a:lnTo>
                  <a:pt x="497027" y="279"/>
                </a:lnTo>
                <a:lnTo>
                  <a:pt x="498449" y="1104"/>
                </a:lnTo>
                <a:lnTo>
                  <a:pt x="499516" y="2374"/>
                </a:lnTo>
                <a:lnTo>
                  <a:pt x="500087" y="3924"/>
                </a:lnTo>
                <a:lnTo>
                  <a:pt x="500087" y="5587"/>
                </a:lnTo>
                <a:lnTo>
                  <a:pt x="499516" y="7137"/>
                </a:lnTo>
                <a:lnTo>
                  <a:pt x="498449" y="8407"/>
                </a:lnTo>
                <a:lnTo>
                  <a:pt x="497027" y="9232"/>
                </a:lnTo>
                <a:lnTo>
                  <a:pt x="495388" y="9525"/>
                </a:lnTo>
                <a:close/>
              </a:path>
              <a:path w="1544954" h="1233804">
                <a:moveTo>
                  <a:pt x="514438" y="9525"/>
                </a:moveTo>
                <a:lnTo>
                  <a:pt x="512724" y="9232"/>
                </a:lnTo>
                <a:lnTo>
                  <a:pt x="511289" y="8407"/>
                </a:lnTo>
                <a:lnTo>
                  <a:pt x="510222" y="7137"/>
                </a:lnTo>
                <a:lnTo>
                  <a:pt x="509663" y="5587"/>
                </a:lnTo>
                <a:lnTo>
                  <a:pt x="509663" y="3924"/>
                </a:lnTo>
                <a:lnTo>
                  <a:pt x="510222" y="2374"/>
                </a:lnTo>
                <a:lnTo>
                  <a:pt x="511289" y="1104"/>
                </a:lnTo>
                <a:lnTo>
                  <a:pt x="512724" y="279"/>
                </a:lnTo>
                <a:lnTo>
                  <a:pt x="514350" y="0"/>
                </a:lnTo>
                <a:lnTo>
                  <a:pt x="516077" y="279"/>
                </a:lnTo>
                <a:lnTo>
                  <a:pt x="517499" y="1104"/>
                </a:lnTo>
                <a:lnTo>
                  <a:pt x="518566" y="2374"/>
                </a:lnTo>
                <a:lnTo>
                  <a:pt x="519137" y="3924"/>
                </a:lnTo>
                <a:lnTo>
                  <a:pt x="519137" y="5587"/>
                </a:lnTo>
                <a:lnTo>
                  <a:pt x="518566" y="7137"/>
                </a:lnTo>
                <a:lnTo>
                  <a:pt x="517499" y="8407"/>
                </a:lnTo>
                <a:lnTo>
                  <a:pt x="516077" y="9232"/>
                </a:lnTo>
                <a:lnTo>
                  <a:pt x="514438" y="9525"/>
                </a:lnTo>
                <a:close/>
              </a:path>
              <a:path w="1544954" h="1233804">
                <a:moveTo>
                  <a:pt x="533488" y="9525"/>
                </a:moveTo>
                <a:lnTo>
                  <a:pt x="531774" y="9232"/>
                </a:lnTo>
                <a:lnTo>
                  <a:pt x="530339" y="8407"/>
                </a:lnTo>
                <a:lnTo>
                  <a:pt x="529272" y="7137"/>
                </a:lnTo>
                <a:lnTo>
                  <a:pt x="528713" y="5587"/>
                </a:lnTo>
                <a:lnTo>
                  <a:pt x="528713" y="3924"/>
                </a:lnTo>
                <a:lnTo>
                  <a:pt x="529272" y="2374"/>
                </a:lnTo>
                <a:lnTo>
                  <a:pt x="530339" y="1104"/>
                </a:lnTo>
                <a:lnTo>
                  <a:pt x="531774" y="279"/>
                </a:lnTo>
                <a:lnTo>
                  <a:pt x="533400" y="0"/>
                </a:lnTo>
                <a:lnTo>
                  <a:pt x="535127" y="279"/>
                </a:lnTo>
                <a:lnTo>
                  <a:pt x="536549" y="1104"/>
                </a:lnTo>
                <a:lnTo>
                  <a:pt x="537616" y="2374"/>
                </a:lnTo>
                <a:lnTo>
                  <a:pt x="538187" y="3924"/>
                </a:lnTo>
                <a:lnTo>
                  <a:pt x="538187" y="5587"/>
                </a:lnTo>
                <a:lnTo>
                  <a:pt x="537616" y="7137"/>
                </a:lnTo>
                <a:lnTo>
                  <a:pt x="536549" y="8407"/>
                </a:lnTo>
                <a:lnTo>
                  <a:pt x="535127" y="9232"/>
                </a:lnTo>
                <a:lnTo>
                  <a:pt x="533488" y="9525"/>
                </a:lnTo>
                <a:close/>
              </a:path>
              <a:path w="1544954" h="1233804">
                <a:moveTo>
                  <a:pt x="552538" y="9525"/>
                </a:moveTo>
                <a:lnTo>
                  <a:pt x="550824" y="9232"/>
                </a:lnTo>
                <a:lnTo>
                  <a:pt x="549389" y="8407"/>
                </a:lnTo>
                <a:lnTo>
                  <a:pt x="548322" y="7137"/>
                </a:lnTo>
                <a:lnTo>
                  <a:pt x="547763" y="5587"/>
                </a:lnTo>
                <a:lnTo>
                  <a:pt x="547763" y="3924"/>
                </a:lnTo>
                <a:lnTo>
                  <a:pt x="548322" y="2374"/>
                </a:lnTo>
                <a:lnTo>
                  <a:pt x="549389" y="1104"/>
                </a:lnTo>
                <a:lnTo>
                  <a:pt x="550824" y="279"/>
                </a:lnTo>
                <a:lnTo>
                  <a:pt x="552450" y="0"/>
                </a:lnTo>
                <a:lnTo>
                  <a:pt x="554177" y="279"/>
                </a:lnTo>
                <a:lnTo>
                  <a:pt x="555599" y="1104"/>
                </a:lnTo>
                <a:lnTo>
                  <a:pt x="556666" y="2374"/>
                </a:lnTo>
                <a:lnTo>
                  <a:pt x="557237" y="3924"/>
                </a:lnTo>
                <a:lnTo>
                  <a:pt x="557237" y="5587"/>
                </a:lnTo>
                <a:lnTo>
                  <a:pt x="556666" y="7137"/>
                </a:lnTo>
                <a:lnTo>
                  <a:pt x="555599" y="8407"/>
                </a:lnTo>
                <a:lnTo>
                  <a:pt x="554177" y="9232"/>
                </a:lnTo>
                <a:lnTo>
                  <a:pt x="552538" y="9525"/>
                </a:lnTo>
                <a:close/>
              </a:path>
              <a:path w="1544954" h="1233804">
                <a:moveTo>
                  <a:pt x="571588" y="9525"/>
                </a:moveTo>
                <a:lnTo>
                  <a:pt x="569874" y="9232"/>
                </a:lnTo>
                <a:lnTo>
                  <a:pt x="568439" y="8407"/>
                </a:lnTo>
                <a:lnTo>
                  <a:pt x="567372" y="7137"/>
                </a:lnTo>
                <a:lnTo>
                  <a:pt x="566813" y="5587"/>
                </a:lnTo>
                <a:lnTo>
                  <a:pt x="566813" y="3924"/>
                </a:lnTo>
                <a:lnTo>
                  <a:pt x="567372" y="2374"/>
                </a:lnTo>
                <a:lnTo>
                  <a:pt x="568439" y="1104"/>
                </a:lnTo>
                <a:lnTo>
                  <a:pt x="569874" y="279"/>
                </a:lnTo>
                <a:lnTo>
                  <a:pt x="571500" y="0"/>
                </a:lnTo>
                <a:lnTo>
                  <a:pt x="573227" y="279"/>
                </a:lnTo>
                <a:lnTo>
                  <a:pt x="574649" y="1104"/>
                </a:lnTo>
                <a:lnTo>
                  <a:pt x="575716" y="2374"/>
                </a:lnTo>
                <a:lnTo>
                  <a:pt x="576287" y="3924"/>
                </a:lnTo>
                <a:lnTo>
                  <a:pt x="576287" y="5587"/>
                </a:lnTo>
                <a:lnTo>
                  <a:pt x="575716" y="7137"/>
                </a:lnTo>
                <a:lnTo>
                  <a:pt x="574649" y="8407"/>
                </a:lnTo>
                <a:lnTo>
                  <a:pt x="573227" y="9232"/>
                </a:lnTo>
                <a:lnTo>
                  <a:pt x="571588" y="9525"/>
                </a:lnTo>
                <a:close/>
              </a:path>
              <a:path w="1544954" h="1233804">
                <a:moveTo>
                  <a:pt x="590638" y="9525"/>
                </a:moveTo>
                <a:lnTo>
                  <a:pt x="588924" y="9232"/>
                </a:lnTo>
                <a:lnTo>
                  <a:pt x="587489" y="8407"/>
                </a:lnTo>
                <a:lnTo>
                  <a:pt x="586422" y="7137"/>
                </a:lnTo>
                <a:lnTo>
                  <a:pt x="585863" y="5587"/>
                </a:lnTo>
                <a:lnTo>
                  <a:pt x="585863" y="3924"/>
                </a:lnTo>
                <a:lnTo>
                  <a:pt x="586422" y="2374"/>
                </a:lnTo>
                <a:lnTo>
                  <a:pt x="587489" y="1104"/>
                </a:lnTo>
                <a:lnTo>
                  <a:pt x="588924" y="279"/>
                </a:lnTo>
                <a:lnTo>
                  <a:pt x="590550" y="0"/>
                </a:lnTo>
                <a:lnTo>
                  <a:pt x="592277" y="279"/>
                </a:lnTo>
                <a:lnTo>
                  <a:pt x="593699" y="1104"/>
                </a:lnTo>
                <a:lnTo>
                  <a:pt x="594766" y="2374"/>
                </a:lnTo>
                <a:lnTo>
                  <a:pt x="595337" y="3924"/>
                </a:lnTo>
                <a:lnTo>
                  <a:pt x="595337" y="5587"/>
                </a:lnTo>
                <a:lnTo>
                  <a:pt x="594766" y="7137"/>
                </a:lnTo>
                <a:lnTo>
                  <a:pt x="593699" y="8407"/>
                </a:lnTo>
                <a:lnTo>
                  <a:pt x="592277" y="9232"/>
                </a:lnTo>
                <a:lnTo>
                  <a:pt x="590638" y="9525"/>
                </a:lnTo>
                <a:close/>
              </a:path>
              <a:path w="1544954" h="1233804">
                <a:moveTo>
                  <a:pt x="609688" y="9525"/>
                </a:moveTo>
                <a:lnTo>
                  <a:pt x="607974" y="9232"/>
                </a:lnTo>
                <a:lnTo>
                  <a:pt x="606539" y="8407"/>
                </a:lnTo>
                <a:lnTo>
                  <a:pt x="605472" y="7137"/>
                </a:lnTo>
                <a:lnTo>
                  <a:pt x="604913" y="5587"/>
                </a:lnTo>
                <a:lnTo>
                  <a:pt x="604913" y="3924"/>
                </a:lnTo>
                <a:lnTo>
                  <a:pt x="605472" y="2374"/>
                </a:lnTo>
                <a:lnTo>
                  <a:pt x="606539" y="1104"/>
                </a:lnTo>
                <a:lnTo>
                  <a:pt x="607974" y="279"/>
                </a:lnTo>
                <a:lnTo>
                  <a:pt x="609600" y="0"/>
                </a:lnTo>
                <a:lnTo>
                  <a:pt x="611327" y="279"/>
                </a:lnTo>
                <a:lnTo>
                  <a:pt x="612749" y="1104"/>
                </a:lnTo>
                <a:lnTo>
                  <a:pt x="613816" y="2374"/>
                </a:lnTo>
                <a:lnTo>
                  <a:pt x="614387" y="3924"/>
                </a:lnTo>
                <a:lnTo>
                  <a:pt x="614387" y="5587"/>
                </a:lnTo>
                <a:lnTo>
                  <a:pt x="613816" y="7137"/>
                </a:lnTo>
                <a:lnTo>
                  <a:pt x="612749" y="8407"/>
                </a:lnTo>
                <a:lnTo>
                  <a:pt x="611327" y="9232"/>
                </a:lnTo>
                <a:lnTo>
                  <a:pt x="609688" y="9525"/>
                </a:lnTo>
                <a:close/>
              </a:path>
              <a:path w="1544954" h="1233804">
                <a:moveTo>
                  <a:pt x="628738" y="9525"/>
                </a:moveTo>
                <a:lnTo>
                  <a:pt x="627024" y="9232"/>
                </a:lnTo>
                <a:lnTo>
                  <a:pt x="625589" y="8407"/>
                </a:lnTo>
                <a:lnTo>
                  <a:pt x="624522" y="7137"/>
                </a:lnTo>
                <a:lnTo>
                  <a:pt x="623963" y="5587"/>
                </a:lnTo>
                <a:lnTo>
                  <a:pt x="623963" y="3924"/>
                </a:lnTo>
                <a:lnTo>
                  <a:pt x="624522" y="2374"/>
                </a:lnTo>
                <a:lnTo>
                  <a:pt x="625589" y="1104"/>
                </a:lnTo>
                <a:lnTo>
                  <a:pt x="627024" y="279"/>
                </a:lnTo>
                <a:lnTo>
                  <a:pt x="628650" y="0"/>
                </a:lnTo>
                <a:lnTo>
                  <a:pt x="630377" y="279"/>
                </a:lnTo>
                <a:lnTo>
                  <a:pt x="631799" y="1104"/>
                </a:lnTo>
                <a:lnTo>
                  <a:pt x="632866" y="2374"/>
                </a:lnTo>
                <a:lnTo>
                  <a:pt x="633437" y="3924"/>
                </a:lnTo>
                <a:lnTo>
                  <a:pt x="633437" y="5587"/>
                </a:lnTo>
                <a:lnTo>
                  <a:pt x="632866" y="7137"/>
                </a:lnTo>
                <a:lnTo>
                  <a:pt x="631799" y="8407"/>
                </a:lnTo>
                <a:lnTo>
                  <a:pt x="630377" y="9232"/>
                </a:lnTo>
                <a:lnTo>
                  <a:pt x="628738" y="9525"/>
                </a:lnTo>
                <a:close/>
              </a:path>
              <a:path w="1544954" h="1233804">
                <a:moveTo>
                  <a:pt x="647788" y="9525"/>
                </a:moveTo>
                <a:lnTo>
                  <a:pt x="646074" y="9232"/>
                </a:lnTo>
                <a:lnTo>
                  <a:pt x="644639" y="8407"/>
                </a:lnTo>
                <a:lnTo>
                  <a:pt x="643572" y="7137"/>
                </a:lnTo>
                <a:lnTo>
                  <a:pt x="643013" y="5587"/>
                </a:lnTo>
                <a:lnTo>
                  <a:pt x="643013" y="3924"/>
                </a:lnTo>
                <a:lnTo>
                  <a:pt x="643572" y="2374"/>
                </a:lnTo>
                <a:lnTo>
                  <a:pt x="644639" y="1104"/>
                </a:lnTo>
                <a:lnTo>
                  <a:pt x="646074" y="279"/>
                </a:lnTo>
                <a:lnTo>
                  <a:pt x="647700" y="0"/>
                </a:lnTo>
                <a:lnTo>
                  <a:pt x="649427" y="279"/>
                </a:lnTo>
                <a:lnTo>
                  <a:pt x="650849" y="1104"/>
                </a:lnTo>
                <a:lnTo>
                  <a:pt x="651916" y="2374"/>
                </a:lnTo>
                <a:lnTo>
                  <a:pt x="652487" y="3924"/>
                </a:lnTo>
                <a:lnTo>
                  <a:pt x="652487" y="5587"/>
                </a:lnTo>
                <a:lnTo>
                  <a:pt x="651916" y="7137"/>
                </a:lnTo>
                <a:lnTo>
                  <a:pt x="650849" y="8407"/>
                </a:lnTo>
                <a:lnTo>
                  <a:pt x="649427" y="9232"/>
                </a:lnTo>
                <a:lnTo>
                  <a:pt x="647788" y="9525"/>
                </a:lnTo>
                <a:close/>
              </a:path>
              <a:path w="1544954" h="1233804">
                <a:moveTo>
                  <a:pt x="666838" y="9525"/>
                </a:moveTo>
                <a:lnTo>
                  <a:pt x="665124" y="9232"/>
                </a:lnTo>
                <a:lnTo>
                  <a:pt x="663689" y="8407"/>
                </a:lnTo>
                <a:lnTo>
                  <a:pt x="662622" y="7137"/>
                </a:lnTo>
                <a:lnTo>
                  <a:pt x="662063" y="5587"/>
                </a:lnTo>
                <a:lnTo>
                  <a:pt x="662063" y="3924"/>
                </a:lnTo>
                <a:lnTo>
                  <a:pt x="662622" y="2374"/>
                </a:lnTo>
                <a:lnTo>
                  <a:pt x="663689" y="1104"/>
                </a:lnTo>
                <a:lnTo>
                  <a:pt x="665124" y="279"/>
                </a:lnTo>
                <a:lnTo>
                  <a:pt x="666750" y="0"/>
                </a:lnTo>
                <a:lnTo>
                  <a:pt x="668477" y="279"/>
                </a:lnTo>
                <a:lnTo>
                  <a:pt x="669899" y="1104"/>
                </a:lnTo>
                <a:lnTo>
                  <a:pt x="670966" y="2374"/>
                </a:lnTo>
                <a:lnTo>
                  <a:pt x="671537" y="3924"/>
                </a:lnTo>
                <a:lnTo>
                  <a:pt x="671537" y="5587"/>
                </a:lnTo>
                <a:lnTo>
                  <a:pt x="670966" y="7137"/>
                </a:lnTo>
                <a:lnTo>
                  <a:pt x="669899" y="8407"/>
                </a:lnTo>
                <a:lnTo>
                  <a:pt x="668477" y="9232"/>
                </a:lnTo>
                <a:lnTo>
                  <a:pt x="666838" y="9525"/>
                </a:lnTo>
                <a:close/>
              </a:path>
              <a:path w="1544954" h="1233804">
                <a:moveTo>
                  <a:pt x="685888" y="9525"/>
                </a:moveTo>
                <a:lnTo>
                  <a:pt x="684174" y="9232"/>
                </a:lnTo>
                <a:lnTo>
                  <a:pt x="682739" y="8407"/>
                </a:lnTo>
                <a:lnTo>
                  <a:pt x="681672" y="7137"/>
                </a:lnTo>
                <a:lnTo>
                  <a:pt x="681113" y="5587"/>
                </a:lnTo>
                <a:lnTo>
                  <a:pt x="681113" y="3924"/>
                </a:lnTo>
                <a:lnTo>
                  <a:pt x="681672" y="2374"/>
                </a:lnTo>
                <a:lnTo>
                  <a:pt x="682739" y="1104"/>
                </a:lnTo>
                <a:lnTo>
                  <a:pt x="684174" y="279"/>
                </a:lnTo>
                <a:lnTo>
                  <a:pt x="685800" y="0"/>
                </a:lnTo>
                <a:lnTo>
                  <a:pt x="687527" y="279"/>
                </a:lnTo>
                <a:lnTo>
                  <a:pt x="688949" y="1104"/>
                </a:lnTo>
                <a:lnTo>
                  <a:pt x="690016" y="2374"/>
                </a:lnTo>
                <a:lnTo>
                  <a:pt x="690587" y="3924"/>
                </a:lnTo>
                <a:lnTo>
                  <a:pt x="690587" y="5587"/>
                </a:lnTo>
                <a:lnTo>
                  <a:pt x="690016" y="7137"/>
                </a:lnTo>
                <a:lnTo>
                  <a:pt x="688949" y="8407"/>
                </a:lnTo>
                <a:lnTo>
                  <a:pt x="687527" y="9232"/>
                </a:lnTo>
                <a:lnTo>
                  <a:pt x="685888" y="9525"/>
                </a:lnTo>
                <a:close/>
              </a:path>
              <a:path w="1544954" h="1233804">
                <a:moveTo>
                  <a:pt x="704938" y="9525"/>
                </a:moveTo>
                <a:lnTo>
                  <a:pt x="703224" y="9232"/>
                </a:lnTo>
                <a:lnTo>
                  <a:pt x="701789" y="8407"/>
                </a:lnTo>
                <a:lnTo>
                  <a:pt x="700722" y="7137"/>
                </a:lnTo>
                <a:lnTo>
                  <a:pt x="700163" y="5587"/>
                </a:lnTo>
                <a:lnTo>
                  <a:pt x="700163" y="3924"/>
                </a:lnTo>
                <a:lnTo>
                  <a:pt x="700722" y="2374"/>
                </a:lnTo>
                <a:lnTo>
                  <a:pt x="701789" y="1104"/>
                </a:lnTo>
                <a:lnTo>
                  <a:pt x="703224" y="279"/>
                </a:lnTo>
                <a:lnTo>
                  <a:pt x="704850" y="0"/>
                </a:lnTo>
                <a:lnTo>
                  <a:pt x="706577" y="279"/>
                </a:lnTo>
                <a:lnTo>
                  <a:pt x="707999" y="1104"/>
                </a:lnTo>
                <a:lnTo>
                  <a:pt x="709066" y="2374"/>
                </a:lnTo>
                <a:lnTo>
                  <a:pt x="709637" y="3924"/>
                </a:lnTo>
                <a:lnTo>
                  <a:pt x="709637" y="5587"/>
                </a:lnTo>
                <a:lnTo>
                  <a:pt x="709066" y="7137"/>
                </a:lnTo>
                <a:lnTo>
                  <a:pt x="707999" y="8407"/>
                </a:lnTo>
                <a:lnTo>
                  <a:pt x="706577" y="9232"/>
                </a:lnTo>
                <a:lnTo>
                  <a:pt x="704938" y="9525"/>
                </a:lnTo>
                <a:close/>
              </a:path>
              <a:path w="1544954" h="1233804">
                <a:moveTo>
                  <a:pt x="723988" y="9525"/>
                </a:moveTo>
                <a:lnTo>
                  <a:pt x="722274" y="9232"/>
                </a:lnTo>
                <a:lnTo>
                  <a:pt x="720839" y="8407"/>
                </a:lnTo>
                <a:lnTo>
                  <a:pt x="719772" y="7137"/>
                </a:lnTo>
                <a:lnTo>
                  <a:pt x="719213" y="5587"/>
                </a:lnTo>
                <a:lnTo>
                  <a:pt x="719213" y="3924"/>
                </a:lnTo>
                <a:lnTo>
                  <a:pt x="719772" y="2374"/>
                </a:lnTo>
                <a:lnTo>
                  <a:pt x="720839" y="1104"/>
                </a:lnTo>
                <a:lnTo>
                  <a:pt x="722274" y="279"/>
                </a:lnTo>
                <a:lnTo>
                  <a:pt x="723900" y="0"/>
                </a:lnTo>
                <a:lnTo>
                  <a:pt x="725627" y="279"/>
                </a:lnTo>
                <a:lnTo>
                  <a:pt x="727049" y="1104"/>
                </a:lnTo>
                <a:lnTo>
                  <a:pt x="728116" y="2374"/>
                </a:lnTo>
                <a:lnTo>
                  <a:pt x="728687" y="3924"/>
                </a:lnTo>
                <a:lnTo>
                  <a:pt x="728687" y="5587"/>
                </a:lnTo>
                <a:lnTo>
                  <a:pt x="728116" y="7137"/>
                </a:lnTo>
                <a:lnTo>
                  <a:pt x="727049" y="8407"/>
                </a:lnTo>
                <a:lnTo>
                  <a:pt x="725627" y="9232"/>
                </a:lnTo>
                <a:lnTo>
                  <a:pt x="723988" y="9525"/>
                </a:lnTo>
                <a:close/>
              </a:path>
              <a:path w="1544954" h="1233804">
                <a:moveTo>
                  <a:pt x="743038" y="9525"/>
                </a:moveTo>
                <a:lnTo>
                  <a:pt x="741324" y="9232"/>
                </a:lnTo>
                <a:lnTo>
                  <a:pt x="739889" y="8407"/>
                </a:lnTo>
                <a:lnTo>
                  <a:pt x="738822" y="7137"/>
                </a:lnTo>
                <a:lnTo>
                  <a:pt x="738263" y="5587"/>
                </a:lnTo>
                <a:lnTo>
                  <a:pt x="738263" y="3924"/>
                </a:lnTo>
                <a:lnTo>
                  <a:pt x="738822" y="2374"/>
                </a:lnTo>
                <a:lnTo>
                  <a:pt x="739889" y="1104"/>
                </a:lnTo>
                <a:lnTo>
                  <a:pt x="741324" y="279"/>
                </a:lnTo>
                <a:lnTo>
                  <a:pt x="742950" y="0"/>
                </a:lnTo>
                <a:lnTo>
                  <a:pt x="744677" y="279"/>
                </a:lnTo>
                <a:lnTo>
                  <a:pt x="746099" y="1104"/>
                </a:lnTo>
                <a:lnTo>
                  <a:pt x="747166" y="2374"/>
                </a:lnTo>
                <a:lnTo>
                  <a:pt x="747737" y="3924"/>
                </a:lnTo>
                <a:lnTo>
                  <a:pt x="747737" y="5587"/>
                </a:lnTo>
                <a:lnTo>
                  <a:pt x="747166" y="7137"/>
                </a:lnTo>
                <a:lnTo>
                  <a:pt x="746099" y="8407"/>
                </a:lnTo>
                <a:lnTo>
                  <a:pt x="744677" y="9232"/>
                </a:lnTo>
                <a:lnTo>
                  <a:pt x="743038" y="9525"/>
                </a:lnTo>
                <a:close/>
              </a:path>
              <a:path w="1544954" h="1233804">
                <a:moveTo>
                  <a:pt x="762088" y="9525"/>
                </a:moveTo>
                <a:lnTo>
                  <a:pt x="760374" y="9232"/>
                </a:lnTo>
                <a:lnTo>
                  <a:pt x="758939" y="8407"/>
                </a:lnTo>
                <a:lnTo>
                  <a:pt x="757872" y="7137"/>
                </a:lnTo>
                <a:lnTo>
                  <a:pt x="757313" y="5587"/>
                </a:lnTo>
                <a:lnTo>
                  <a:pt x="757313" y="3924"/>
                </a:lnTo>
                <a:lnTo>
                  <a:pt x="757872" y="2374"/>
                </a:lnTo>
                <a:lnTo>
                  <a:pt x="758939" y="1104"/>
                </a:lnTo>
                <a:lnTo>
                  <a:pt x="760374" y="279"/>
                </a:lnTo>
                <a:lnTo>
                  <a:pt x="762000" y="0"/>
                </a:lnTo>
                <a:lnTo>
                  <a:pt x="763727" y="279"/>
                </a:lnTo>
                <a:lnTo>
                  <a:pt x="765149" y="1104"/>
                </a:lnTo>
                <a:lnTo>
                  <a:pt x="766216" y="2374"/>
                </a:lnTo>
                <a:lnTo>
                  <a:pt x="766787" y="3924"/>
                </a:lnTo>
                <a:lnTo>
                  <a:pt x="766787" y="5587"/>
                </a:lnTo>
                <a:lnTo>
                  <a:pt x="766216" y="7137"/>
                </a:lnTo>
                <a:lnTo>
                  <a:pt x="765149" y="8407"/>
                </a:lnTo>
                <a:lnTo>
                  <a:pt x="763727" y="9232"/>
                </a:lnTo>
                <a:lnTo>
                  <a:pt x="762088" y="9525"/>
                </a:lnTo>
                <a:close/>
              </a:path>
              <a:path w="1544954" h="1233804">
                <a:moveTo>
                  <a:pt x="781138" y="9525"/>
                </a:moveTo>
                <a:lnTo>
                  <a:pt x="779424" y="9232"/>
                </a:lnTo>
                <a:lnTo>
                  <a:pt x="777989" y="8407"/>
                </a:lnTo>
                <a:lnTo>
                  <a:pt x="776922" y="7137"/>
                </a:lnTo>
                <a:lnTo>
                  <a:pt x="776363" y="5587"/>
                </a:lnTo>
                <a:lnTo>
                  <a:pt x="776363" y="3924"/>
                </a:lnTo>
                <a:lnTo>
                  <a:pt x="776922" y="2374"/>
                </a:lnTo>
                <a:lnTo>
                  <a:pt x="777989" y="1104"/>
                </a:lnTo>
                <a:lnTo>
                  <a:pt x="779424" y="279"/>
                </a:lnTo>
                <a:lnTo>
                  <a:pt x="781050" y="0"/>
                </a:lnTo>
                <a:lnTo>
                  <a:pt x="782777" y="279"/>
                </a:lnTo>
                <a:lnTo>
                  <a:pt x="784199" y="1104"/>
                </a:lnTo>
                <a:lnTo>
                  <a:pt x="785266" y="2374"/>
                </a:lnTo>
                <a:lnTo>
                  <a:pt x="785837" y="3924"/>
                </a:lnTo>
                <a:lnTo>
                  <a:pt x="785837" y="5587"/>
                </a:lnTo>
                <a:lnTo>
                  <a:pt x="785266" y="7137"/>
                </a:lnTo>
                <a:lnTo>
                  <a:pt x="784199" y="8407"/>
                </a:lnTo>
                <a:lnTo>
                  <a:pt x="782777" y="9232"/>
                </a:lnTo>
                <a:lnTo>
                  <a:pt x="781138" y="9525"/>
                </a:lnTo>
                <a:close/>
              </a:path>
              <a:path w="1544954" h="1233804">
                <a:moveTo>
                  <a:pt x="800188" y="9525"/>
                </a:moveTo>
                <a:lnTo>
                  <a:pt x="798474" y="9232"/>
                </a:lnTo>
                <a:lnTo>
                  <a:pt x="797039" y="8407"/>
                </a:lnTo>
                <a:lnTo>
                  <a:pt x="795972" y="7137"/>
                </a:lnTo>
                <a:lnTo>
                  <a:pt x="795413" y="5587"/>
                </a:lnTo>
                <a:lnTo>
                  <a:pt x="795413" y="3924"/>
                </a:lnTo>
                <a:lnTo>
                  <a:pt x="795972" y="2374"/>
                </a:lnTo>
                <a:lnTo>
                  <a:pt x="797039" y="1104"/>
                </a:lnTo>
                <a:lnTo>
                  <a:pt x="798474" y="279"/>
                </a:lnTo>
                <a:lnTo>
                  <a:pt x="800100" y="0"/>
                </a:lnTo>
                <a:lnTo>
                  <a:pt x="801827" y="279"/>
                </a:lnTo>
                <a:lnTo>
                  <a:pt x="803249" y="1104"/>
                </a:lnTo>
                <a:lnTo>
                  <a:pt x="804316" y="2374"/>
                </a:lnTo>
                <a:lnTo>
                  <a:pt x="804887" y="3924"/>
                </a:lnTo>
                <a:lnTo>
                  <a:pt x="804887" y="5587"/>
                </a:lnTo>
                <a:lnTo>
                  <a:pt x="804316" y="7137"/>
                </a:lnTo>
                <a:lnTo>
                  <a:pt x="803249" y="8407"/>
                </a:lnTo>
                <a:lnTo>
                  <a:pt x="801827" y="9232"/>
                </a:lnTo>
                <a:lnTo>
                  <a:pt x="800188" y="9525"/>
                </a:lnTo>
                <a:close/>
              </a:path>
              <a:path w="1544954" h="1233804">
                <a:moveTo>
                  <a:pt x="819238" y="9525"/>
                </a:moveTo>
                <a:lnTo>
                  <a:pt x="817524" y="9232"/>
                </a:lnTo>
                <a:lnTo>
                  <a:pt x="816089" y="8407"/>
                </a:lnTo>
                <a:lnTo>
                  <a:pt x="815022" y="7137"/>
                </a:lnTo>
                <a:lnTo>
                  <a:pt x="814463" y="5587"/>
                </a:lnTo>
                <a:lnTo>
                  <a:pt x="814463" y="3924"/>
                </a:lnTo>
                <a:lnTo>
                  <a:pt x="815022" y="2374"/>
                </a:lnTo>
                <a:lnTo>
                  <a:pt x="816089" y="1104"/>
                </a:lnTo>
                <a:lnTo>
                  <a:pt x="817524" y="279"/>
                </a:lnTo>
                <a:lnTo>
                  <a:pt x="819150" y="0"/>
                </a:lnTo>
                <a:lnTo>
                  <a:pt x="820877" y="279"/>
                </a:lnTo>
                <a:lnTo>
                  <a:pt x="822299" y="1104"/>
                </a:lnTo>
                <a:lnTo>
                  <a:pt x="823366" y="2374"/>
                </a:lnTo>
                <a:lnTo>
                  <a:pt x="823937" y="3924"/>
                </a:lnTo>
                <a:lnTo>
                  <a:pt x="823937" y="5587"/>
                </a:lnTo>
                <a:lnTo>
                  <a:pt x="823366" y="7137"/>
                </a:lnTo>
                <a:lnTo>
                  <a:pt x="822299" y="8407"/>
                </a:lnTo>
                <a:lnTo>
                  <a:pt x="820877" y="9232"/>
                </a:lnTo>
                <a:lnTo>
                  <a:pt x="819238" y="9525"/>
                </a:lnTo>
                <a:close/>
              </a:path>
              <a:path w="1544954" h="1233804">
                <a:moveTo>
                  <a:pt x="838288" y="9525"/>
                </a:moveTo>
                <a:lnTo>
                  <a:pt x="836574" y="9232"/>
                </a:lnTo>
                <a:lnTo>
                  <a:pt x="835139" y="8407"/>
                </a:lnTo>
                <a:lnTo>
                  <a:pt x="834072" y="7137"/>
                </a:lnTo>
                <a:lnTo>
                  <a:pt x="833513" y="5587"/>
                </a:lnTo>
                <a:lnTo>
                  <a:pt x="833513" y="3924"/>
                </a:lnTo>
                <a:lnTo>
                  <a:pt x="834072" y="2374"/>
                </a:lnTo>
                <a:lnTo>
                  <a:pt x="835139" y="1104"/>
                </a:lnTo>
                <a:lnTo>
                  <a:pt x="836574" y="279"/>
                </a:lnTo>
                <a:lnTo>
                  <a:pt x="838200" y="0"/>
                </a:lnTo>
                <a:lnTo>
                  <a:pt x="839927" y="279"/>
                </a:lnTo>
                <a:lnTo>
                  <a:pt x="841349" y="1104"/>
                </a:lnTo>
                <a:lnTo>
                  <a:pt x="842416" y="2374"/>
                </a:lnTo>
                <a:lnTo>
                  <a:pt x="842987" y="3924"/>
                </a:lnTo>
                <a:lnTo>
                  <a:pt x="842987" y="5587"/>
                </a:lnTo>
                <a:lnTo>
                  <a:pt x="842416" y="7137"/>
                </a:lnTo>
                <a:lnTo>
                  <a:pt x="841349" y="8407"/>
                </a:lnTo>
                <a:lnTo>
                  <a:pt x="839927" y="9232"/>
                </a:lnTo>
                <a:lnTo>
                  <a:pt x="838288" y="9525"/>
                </a:lnTo>
                <a:close/>
              </a:path>
              <a:path w="1544954" h="1233804">
                <a:moveTo>
                  <a:pt x="857338" y="9525"/>
                </a:moveTo>
                <a:lnTo>
                  <a:pt x="855624" y="9232"/>
                </a:lnTo>
                <a:lnTo>
                  <a:pt x="854189" y="8407"/>
                </a:lnTo>
                <a:lnTo>
                  <a:pt x="853122" y="7137"/>
                </a:lnTo>
                <a:lnTo>
                  <a:pt x="852563" y="5587"/>
                </a:lnTo>
                <a:lnTo>
                  <a:pt x="852563" y="3924"/>
                </a:lnTo>
                <a:lnTo>
                  <a:pt x="853122" y="2374"/>
                </a:lnTo>
                <a:lnTo>
                  <a:pt x="854189" y="1104"/>
                </a:lnTo>
                <a:lnTo>
                  <a:pt x="855624" y="279"/>
                </a:lnTo>
                <a:lnTo>
                  <a:pt x="857250" y="0"/>
                </a:lnTo>
                <a:lnTo>
                  <a:pt x="858977" y="279"/>
                </a:lnTo>
                <a:lnTo>
                  <a:pt x="860399" y="1104"/>
                </a:lnTo>
                <a:lnTo>
                  <a:pt x="861466" y="2374"/>
                </a:lnTo>
                <a:lnTo>
                  <a:pt x="862037" y="3924"/>
                </a:lnTo>
                <a:lnTo>
                  <a:pt x="862037" y="5587"/>
                </a:lnTo>
                <a:lnTo>
                  <a:pt x="861466" y="7137"/>
                </a:lnTo>
                <a:lnTo>
                  <a:pt x="860399" y="8407"/>
                </a:lnTo>
                <a:lnTo>
                  <a:pt x="858977" y="9232"/>
                </a:lnTo>
                <a:lnTo>
                  <a:pt x="857338" y="9525"/>
                </a:lnTo>
                <a:close/>
              </a:path>
              <a:path w="1544954" h="1233804">
                <a:moveTo>
                  <a:pt x="876388" y="9525"/>
                </a:moveTo>
                <a:lnTo>
                  <a:pt x="874674" y="9232"/>
                </a:lnTo>
                <a:lnTo>
                  <a:pt x="873239" y="8407"/>
                </a:lnTo>
                <a:lnTo>
                  <a:pt x="872172" y="7137"/>
                </a:lnTo>
                <a:lnTo>
                  <a:pt x="871613" y="5587"/>
                </a:lnTo>
                <a:lnTo>
                  <a:pt x="871613" y="3924"/>
                </a:lnTo>
                <a:lnTo>
                  <a:pt x="872172" y="2374"/>
                </a:lnTo>
                <a:lnTo>
                  <a:pt x="873239" y="1104"/>
                </a:lnTo>
                <a:lnTo>
                  <a:pt x="874674" y="279"/>
                </a:lnTo>
                <a:lnTo>
                  <a:pt x="876300" y="0"/>
                </a:lnTo>
                <a:lnTo>
                  <a:pt x="878027" y="279"/>
                </a:lnTo>
                <a:lnTo>
                  <a:pt x="879449" y="1104"/>
                </a:lnTo>
                <a:lnTo>
                  <a:pt x="880516" y="2374"/>
                </a:lnTo>
                <a:lnTo>
                  <a:pt x="881087" y="3924"/>
                </a:lnTo>
                <a:lnTo>
                  <a:pt x="881087" y="5587"/>
                </a:lnTo>
                <a:lnTo>
                  <a:pt x="880516" y="7137"/>
                </a:lnTo>
                <a:lnTo>
                  <a:pt x="879449" y="8407"/>
                </a:lnTo>
                <a:lnTo>
                  <a:pt x="878027" y="9232"/>
                </a:lnTo>
                <a:lnTo>
                  <a:pt x="876388" y="9525"/>
                </a:lnTo>
                <a:close/>
              </a:path>
              <a:path w="1544954" h="1233804">
                <a:moveTo>
                  <a:pt x="895438" y="9525"/>
                </a:moveTo>
                <a:lnTo>
                  <a:pt x="893724" y="9232"/>
                </a:lnTo>
                <a:lnTo>
                  <a:pt x="892289" y="8407"/>
                </a:lnTo>
                <a:lnTo>
                  <a:pt x="891222" y="7137"/>
                </a:lnTo>
                <a:lnTo>
                  <a:pt x="890663" y="5587"/>
                </a:lnTo>
                <a:lnTo>
                  <a:pt x="890663" y="3924"/>
                </a:lnTo>
                <a:lnTo>
                  <a:pt x="891222" y="2374"/>
                </a:lnTo>
                <a:lnTo>
                  <a:pt x="892289" y="1104"/>
                </a:lnTo>
                <a:lnTo>
                  <a:pt x="893724" y="279"/>
                </a:lnTo>
                <a:lnTo>
                  <a:pt x="895350" y="0"/>
                </a:lnTo>
                <a:lnTo>
                  <a:pt x="897077" y="279"/>
                </a:lnTo>
                <a:lnTo>
                  <a:pt x="898499" y="1104"/>
                </a:lnTo>
                <a:lnTo>
                  <a:pt x="899566" y="2374"/>
                </a:lnTo>
                <a:lnTo>
                  <a:pt x="900137" y="3924"/>
                </a:lnTo>
                <a:lnTo>
                  <a:pt x="900137" y="5587"/>
                </a:lnTo>
                <a:lnTo>
                  <a:pt x="899566" y="7137"/>
                </a:lnTo>
                <a:lnTo>
                  <a:pt x="898499" y="8407"/>
                </a:lnTo>
                <a:lnTo>
                  <a:pt x="897077" y="9232"/>
                </a:lnTo>
                <a:lnTo>
                  <a:pt x="895438" y="9525"/>
                </a:lnTo>
                <a:close/>
              </a:path>
              <a:path w="1544954" h="1233804">
                <a:moveTo>
                  <a:pt x="914488" y="9525"/>
                </a:moveTo>
                <a:lnTo>
                  <a:pt x="912774" y="9232"/>
                </a:lnTo>
                <a:lnTo>
                  <a:pt x="911339" y="8407"/>
                </a:lnTo>
                <a:lnTo>
                  <a:pt x="910272" y="7137"/>
                </a:lnTo>
                <a:lnTo>
                  <a:pt x="909713" y="5587"/>
                </a:lnTo>
                <a:lnTo>
                  <a:pt x="909713" y="3924"/>
                </a:lnTo>
                <a:lnTo>
                  <a:pt x="910272" y="2374"/>
                </a:lnTo>
                <a:lnTo>
                  <a:pt x="911339" y="1104"/>
                </a:lnTo>
                <a:lnTo>
                  <a:pt x="912774" y="279"/>
                </a:lnTo>
                <a:lnTo>
                  <a:pt x="914400" y="0"/>
                </a:lnTo>
                <a:lnTo>
                  <a:pt x="916127" y="279"/>
                </a:lnTo>
                <a:lnTo>
                  <a:pt x="917549" y="1104"/>
                </a:lnTo>
                <a:lnTo>
                  <a:pt x="918616" y="2374"/>
                </a:lnTo>
                <a:lnTo>
                  <a:pt x="919187" y="3924"/>
                </a:lnTo>
                <a:lnTo>
                  <a:pt x="919187" y="5587"/>
                </a:lnTo>
                <a:lnTo>
                  <a:pt x="918616" y="7137"/>
                </a:lnTo>
                <a:lnTo>
                  <a:pt x="917549" y="8407"/>
                </a:lnTo>
                <a:lnTo>
                  <a:pt x="916127" y="9232"/>
                </a:lnTo>
                <a:lnTo>
                  <a:pt x="914488" y="9525"/>
                </a:lnTo>
                <a:close/>
              </a:path>
              <a:path w="1544954" h="1233804">
                <a:moveTo>
                  <a:pt x="933538" y="9525"/>
                </a:moveTo>
                <a:lnTo>
                  <a:pt x="931824" y="9232"/>
                </a:lnTo>
                <a:lnTo>
                  <a:pt x="930389" y="8407"/>
                </a:lnTo>
                <a:lnTo>
                  <a:pt x="929322" y="7137"/>
                </a:lnTo>
                <a:lnTo>
                  <a:pt x="928763" y="5587"/>
                </a:lnTo>
                <a:lnTo>
                  <a:pt x="928763" y="3924"/>
                </a:lnTo>
                <a:lnTo>
                  <a:pt x="929322" y="2374"/>
                </a:lnTo>
                <a:lnTo>
                  <a:pt x="930389" y="1104"/>
                </a:lnTo>
                <a:lnTo>
                  <a:pt x="931824" y="279"/>
                </a:lnTo>
                <a:lnTo>
                  <a:pt x="933450" y="0"/>
                </a:lnTo>
                <a:lnTo>
                  <a:pt x="935177" y="279"/>
                </a:lnTo>
                <a:lnTo>
                  <a:pt x="936599" y="1104"/>
                </a:lnTo>
                <a:lnTo>
                  <a:pt x="937666" y="2374"/>
                </a:lnTo>
                <a:lnTo>
                  <a:pt x="938237" y="3924"/>
                </a:lnTo>
                <a:lnTo>
                  <a:pt x="938237" y="5587"/>
                </a:lnTo>
                <a:lnTo>
                  <a:pt x="937666" y="7137"/>
                </a:lnTo>
                <a:lnTo>
                  <a:pt x="936599" y="8407"/>
                </a:lnTo>
                <a:lnTo>
                  <a:pt x="935177" y="9232"/>
                </a:lnTo>
                <a:lnTo>
                  <a:pt x="933538" y="9525"/>
                </a:lnTo>
                <a:close/>
              </a:path>
              <a:path w="1544954" h="1233804">
                <a:moveTo>
                  <a:pt x="952588" y="9525"/>
                </a:moveTo>
                <a:lnTo>
                  <a:pt x="950874" y="9232"/>
                </a:lnTo>
                <a:lnTo>
                  <a:pt x="949439" y="8407"/>
                </a:lnTo>
                <a:lnTo>
                  <a:pt x="948372" y="7137"/>
                </a:lnTo>
                <a:lnTo>
                  <a:pt x="947813" y="5587"/>
                </a:lnTo>
                <a:lnTo>
                  <a:pt x="947813" y="3924"/>
                </a:lnTo>
                <a:lnTo>
                  <a:pt x="948372" y="2374"/>
                </a:lnTo>
                <a:lnTo>
                  <a:pt x="949439" y="1104"/>
                </a:lnTo>
                <a:lnTo>
                  <a:pt x="950874" y="279"/>
                </a:lnTo>
                <a:lnTo>
                  <a:pt x="952500" y="0"/>
                </a:lnTo>
                <a:lnTo>
                  <a:pt x="954227" y="279"/>
                </a:lnTo>
                <a:lnTo>
                  <a:pt x="955649" y="1104"/>
                </a:lnTo>
                <a:lnTo>
                  <a:pt x="956716" y="2374"/>
                </a:lnTo>
                <a:lnTo>
                  <a:pt x="957287" y="3924"/>
                </a:lnTo>
                <a:lnTo>
                  <a:pt x="957287" y="5587"/>
                </a:lnTo>
                <a:lnTo>
                  <a:pt x="956716" y="7137"/>
                </a:lnTo>
                <a:lnTo>
                  <a:pt x="955649" y="8407"/>
                </a:lnTo>
                <a:lnTo>
                  <a:pt x="954227" y="9232"/>
                </a:lnTo>
                <a:lnTo>
                  <a:pt x="952588" y="9525"/>
                </a:lnTo>
                <a:close/>
              </a:path>
              <a:path w="1544954" h="1233804">
                <a:moveTo>
                  <a:pt x="971638" y="9525"/>
                </a:moveTo>
                <a:lnTo>
                  <a:pt x="969924" y="9232"/>
                </a:lnTo>
                <a:lnTo>
                  <a:pt x="968489" y="8407"/>
                </a:lnTo>
                <a:lnTo>
                  <a:pt x="967422" y="7137"/>
                </a:lnTo>
                <a:lnTo>
                  <a:pt x="966863" y="5587"/>
                </a:lnTo>
                <a:lnTo>
                  <a:pt x="966863" y="3924"/>
                </a:lnTo>
                <a:lnTo>
                  <a:pt x="967422" y="2374"/>
                </a:lnTo>
                <a:lnTo>
                  <a:pt x="968489" y="1104"/>
                </a:lnTo>
                <a:lnTo>
                  <a:pt x="969924" y="279"/>
                </a:lnTo>
                <a:lnTo>
                  <a:pt x="971550" y="0"/>
                </a:lnTo>
                <a:lnTo>
                  <a:pt x="973277" y="279"/>
                </a:lnTo>
                <a:lnTo>
                  <a:pt x="974699" y="1104"/>
                </a:lnTo>
                <a:lnTo>
                  <a:pt x="975766" y="2374"/>
                </a:lnTo>
                <a:lnTo>
                  <a:pt x="976337" y="3924"/>
                </a:lnTo>
                <a:lnTo>
                  <a:pt x="976337" y="5587"/>
                </a:lnTo>
                <a:lnTo>
                  <a:pt x="975766" y="7137"/>
                </a:lnTo>
                <a:lnTo>
                  <a:pt x="974699" y="8407"/>
                </a:lnTo>
                <a:lnTo>
                  <a:pt x="973277" y="9232"/>
                </a:lnTo>
                <a:lnTo>
                  <a:pt x="971638" y="9525"/>
                </a:lnTo>
                <a:close/>
              </a:path>
              <a:path w="1544954" h="1233804">
                <a:moveTo>
                  <a:pt x="990688" y="9525"/>
                </a:moveTo>
                <a:lnTo>
                  <a:pt x="988974" y="9232"/>
                </a:lnTo>
                <a:lnTo>
                  <a:pt x="987539" y="8407"/>
                </a:lnTo>
                <a:lnTo>
                  <a:pt x="986472" y="7137"/>
                </a:lnTo>
                <a:lnTo>
                  <a:pt x="985913" y="5587"/>
                </a:lnTo>
                <a:lnTo>
                  <a:pt x="985913" y="3924"/>
                </a:lnTo>
                <a:lnTo>
                  <a:pt x="986472" y="2374"/>
                </a:lnTo>
                <a:lnTo>
                  <a:pt x="987539" y="1104"/>
                </a:lnTo>
                <a:lnTo>
                  <a:pt x="988974" y="279"/>
                </a:lnTo>
                <a:lnTo>
                  <a:pt x="990600" y="0"/>
                </a:lnTo>
                <a:lnTo>
                  <a:pt x="992327" y="279"/>
                </a:lnTo>
                <a:lnTo>
                  <a:pt x="993749" y="1104"/>
                </a:lnTo>
                <a:lnTo>
                  <a:pt x="994816" y="2374"/>
                </a:lnTo>
                <a:lnTo>
                  <a:pt x="995387" y="3924"/>
                </a:lnTo>
                <a:lnTo>
                  <a:pt x="995387" y="5587"/>
                </a:lnTo>
                <a:lnTo>
                  <a:pt x="994816" y="7137"/>
                </a:lnTo>
                <a:lnTo>
                  <a:pt x="993749" y="8407"/>
                </a:lnTo>
                <a:lnTo>
                  <a:pt x="992327" y="9232"/>
                </a:lnTo>
                <a:lnTo>
                  <a:pt x="990688" y="9525"/>
                </a:lnTo>
                <a:close/>
              </a:path>
              <a:path w="1544954" h="1233804">
                <a:moveTo>
                  <a:pt x="1009738" y="9525"/>
                </a:moveTo>
                <a:lnTo>
                  <a:pt x="1008024" y="9232"/>
                </a:lnTo>
                <a:lnTo>
                  <a:pt x="1006589" y="8407"/>
                </a:lnTo>
                <a:lnTo>
                  <a:pt x="1005522" y="7137"/>
                </a:lnTo>
                <a:lnTo>
                  <a:pt x="1004963" y="5587"/>
                </a:lnTo>
                <a:lnTo>
                  <a:pt x="1004963" y="3924"/>
                </a:lnTo>
                <a:lnTo>
                  <a:pt x="1005522" y="2374"/>
                </a:lnTo>
                <a:lnTo>
                  <a:pt x="1006589" y="1104"/>
                </a:lnTo>
                <a:lnTo>
                  <a:pt x="1008024" y="279"/>
                </a:lnTo>
                <a:lnTo>
                  <a:pt x="1009650" y="0"/>
                </a:lnTo>
                <a:lnTo>
                  <a:pt x="1011377" y="279"/>
                </a:lnTo>
                <a:lnTo>
                  <a:pt x="1012799" y="1104"/>
                </a:lnTo>
                <a:lnTo>
                  <a:pt x="1013866" y="2374"/>
                </a:lnTo>
                <a:lnTo>
                  <a:pt x="1014437" y="3924"/>
                </a:lnTo>
                <a:lnTo>
                  <a:pt x="1014437" y="5587"/>
                </a:lnTo>
                <a:lnTo>
                  <a:pt x="1013866" y="7137"/>
                </a:lnTo>
                <a:lnTo>
                  <a:pt x="1012799" y="8407"/>
                </a:lnTo>
                <a:lnTo>
                  <a:pt x="1011377" y="9232"/>
                </a:lnTo>
                <a:lnTo>
                  <a:pt x="1009738" y="9525"/>
                </a:lnTo>
                <a:close/>
              </a:path>
              <a:path w="1544954" h="1233804">
                <a:moveTo>
                  <a:pt x="1028788" y="9525"/>
                </a:moveTo>
                <a:lnTo>
                  <a:pt x="1027074" y="9232"/>
                </a:lnTo>
                <a:lnTo>
                  <a:pt x="1025639" y="8407"/>
                </a:lnTo>
                <a:lnTo>
                  <a:pt x="1024572" y="7137"/>
                </a:lnTo>
                <a:lnTo>
                  <a:pt x="1024013" y="5587"/>
                </a:lnTo>
                <a:lnTo>
                  <a:pt x="1024013" y="3924"/>
                </a:lnTo>
                <a:lnTo>
                  <a:pt x="1024572" y="2374"/>
                </a:lnTo>
                <a:lnTo>
                  <a:pt x="1025639" y="1104"/>
                </a:lnTo>
                <a:lnTo>
                  <a:pt x="1027074" y="279"/>
                </a:lnTo>
                <a:lnTo>
                  <a:pt x="1028700" y="0"/>
                </a:lnTo>
                <a:lnTo>
                  <a:pt x="1030427" y="279"/>
                </a:lnTo>
                <a:lnTo>
                  <a:pt x="1031849" y="1104"/>
                </a:lnTo>
                <a:lnTo>
                  <a:pt x="1032916" y="2374"/>
                </a:lnTo>
                <a:lnTo>
                  <a:pt x="1033487" y="3924"/>
                </a:lnTo>
                <a:lnTo>
                  <a:pt x="1033487" y="5587"/>
                </a:lnTo>
                <a:lnTo>
                  <a:pt x="1032916" y="7137"/>
                </a:lnTo>
                <a:lnTo>
                  <a:pt x="1031849" y="8407"/>
                </a:lnTo>
                <a:lnTo>
                  <a:pt x="1030427" y="9232"/>
                </a:lnTo>
                <a:lnTo>
                  <a:pt x="1028788" y="9525"/>
                </a:lnTo>
                <a:close/>
              </a:path>
              <a:path w="1544954" h="1233804">
                <a:moveTo>
                  <a:pt x="1047838" y="9525"/>
                </a:moveTo>
                <a:lnTo>
                  <a:pt x="1046124" y="9232"/>
                </a:lnTo>
                <a:lnTo>
                  <a:pt x="1044689" y="8407"/>
                </a:lnTo>
                <a:lnTo>
                  <a:pt x="1043622" y="7137"/>
                </a:lnTo>
                <a:lnTo>
                  <a:pt x="1043063" y="5587"/>
                </a:lnTo>
                <a:lnTo>
                  <a:pt x="1043063" y="3924"/>
                </a:lnTo>
                <a:lnTo>
                  <a:pt x="1043622" y="2374"/>
                </a:lnTo>
                <a:lnTo>
                  <a:pt x="1044689" y="1104"/>
                </a:lnTo>
                <a:lnTo>
                  <a:pt x="1046124" y="279"/>
                </a:lnTo>
                <a:lnTo>
                  <a:pt x="1047750" y="0"/>
                </a:lnTo>
                <a:lnTo>
                  <a:pt x="1049477" y="279"/>
                </a:lnTo>
                <a:lnTo>
                  <a:pt x="1050899" y="1104"/>
                </a:lnTo>
                <a:lnTo>
                  <a:pt x="1051966" y="2374"/>
                </a:lnTo>
                <a:lnTo>
                  <a:pt x="1052537" y="3924"/>
                </a:lnTo>
                <a:lnTo>
                  <a:pt x="1052537" y="5587"/>
                </a:lnTo>
                <a:lnTo>
                  <a:pt x="1051966" y="7137"/>
                </a:lnTo>
                <a:lnTo>
                  <a:pt x="1050899" y="8407"/>
                </a:lnTo>
                <a:lnTo>
                  <a:pt x="1049477" y="9232"/>
                </a:lnTo>
                <a:lnTo>
                  <a:pt x="1047838" y="9525"/>
                </a:lnTo>
                <a:close/>
              </a:path>
              <a:path w="1544954" h="1233804">
                <a:moveTo>
                  <a:pt x="1066888" y="9525"/>
                </a:moveTo>
                <a:lnTo>
                  <a:pt x="1065174" y="9232"/>
                </a:lnTo>
                <a:lnTo>
                  <a:pt x="1063739" y="8407"/>
                </a:lnTo>
                <a:lnTo>
                  <a:pt x="1062672" y="7137"/>
                </a:lnTo>
                <a:lnTo>
                  <a:pt x="1062113" y="5587"/>
                </a:lnTo>
                <a:lnTo>
                  <a:pt x="1062113" y="3924"/>
                </a:lnTo>
                <a:lnTo>
                  <a:pt x="1062672" y="2374"/>
                </a:lnTo>
                <a:lnTo>
                  <a:pt x="1063739" y="1104"/>
                </a:lnTo>
                <a:lnTo>
                  <a:pt x="1065174" y="279"/>
                </a:lnTo>
                <a:lnTo>
                  <a:pt x="1066800" y="0"/>
                </a:lnTo>
                <a:lnTo>
                  <a:pt x="1068527" y="279"/>
                </a:lnTo>
                <a:lnTo>
                  <a:pt x="1069949" y="1104"/>
                </a:lnTo>
                <a:lnTo>
                  <a:pt x="1071016" y="2374"/>
                </a:lnTo>
                <a:lnTo>
                  <a:pt x="1071587" y="3924"/>
                </a:lnTo>
                <a:lnTo>
                  <a:pt x="1071587" y="5587"/>
                </a:lnTo>
                <a:lnTo>
                  <a:pt x="1071016" y="7137"/>
                </a:lnTo>
                <a:lnTo>
                  <a:pt x="1069949" y="8407"/>
                </a:lnTo>
                <a:lnTo>
                  <a:pt x="1068527" y="9232"/>
                </a:lnTo>
                <a:lnTo>
                  <a:pt x="1066888" y="9525"/>
                </a:lnTo>
                <a:close/>
              </a:path>
              <a:path w="1544954" h="1233804">
                <a:moveTo>
                  <a:pt x="1085938" y="9525"/>
                </a:moveTo>
                <a:lnTo>
                  <a:pt x="1084224" y="9232"/>
                </a:lnTo>
                <a:lnTo>
                  <a:pt x="1082789" y="8407"/>
                </a:lnTo>
                <a:lnTo>
                  <a:pt x="1081722" y="7137"/>
                </a:lnTo>
                <a:lnTo>
                  <a:pt x="1081163" y="5587"/>
                </a:lnTo>
                <a:lnTo>
                  <a:pt x="1081163" y="3924"/>
                </a:lnTo>
                <a:lnTo>
                  <a:pt x="1081722" y="2374"/>
                </a:lnTo>
                <a:lnTo>
                  <a:pt x="1082789" y="1104"/>
                </a:lnTo>
                <a:lnTo>
                  <a:pt x="1084224" y="279"/>
                </a:lnTo>
                <a:lnTo>
                  <a:pt x="1085850" y="0"/>
                </a:lnTo>
                <a:lnTo>
                  <a:pt x="1087577" y="279"/>
                </a:lnTo>
                <a:lnTo>
                  <a:pt x="1088999" y="1104"/>
                </a:lnTo>
                <a:lnTo>
                  <a:pt x="1090066" y="2374"/>
                </a:lnTo>
                <a:lnTo>
                  <a:pt x="1090637" y="3924"/>
                </a:lnTo>
                <a:lnTo>
                  <a:pt x="1090637" y="5587"/>
                </a:lnTo>
                <a:lnTo>
                  <a:pt x="1090066" y="7137"/>
                </a:lnTo>
                <a:lnTo>
                  <a:pt x="1088999" y="8407"/>
                </a:lnTo>
                <a:lnTo>
                  <a:pt x="1087577" y="9232"/>
                </a:lnTo>
                <a:lnTo>
                  <a:pt x="1085938" y="9525"/>
                </a:lnTo>
                <a:close/>
              </a:path>
              <a:path w="1544954" h="1233804">
                <a:moveTo>
                  <a:pt x="1104988" y="9525"/>
                </a:moveTo>
                <a:lnTo>
                  <a:pt x="1103274" y="9232"/>
                </a:lnTo>
                <a:lnTo>
                  <a:pt x="1101839" y="8407"/>
                </a:lnTo>
                <a:lnTo>
                  <a:pt x="1100772" y="7137"/>
                </a:lnTo>
                <a:lnTo>
                  <a:pt x="1100213" y="5587"/>
                </a:lnTo>
                <a:lnTo>
                  <a:pt x="1100213" y="3924"/>
                </a:lnTo>
                <a:lnTo>
                  <a:pt x="1100772" y="2374"/>
                </a:lnTo>
                <a:lnTo>
                  <a:pt x="1101839" y="1104"/>
                </a:lnTo>
                <a:lnTo>
                  <a:pt x="1103274" y="279"/>
                </a:lnTo>
                <a:lnTo>
                  <a:pt x="1104900" y="0"/>
                </a:lnTo>
                <a:lnTo>
                  <a:pt x="1106627" y="279"/>
                </a:lnTo>
                <a:lnTo>
                  <a:pt x="1108049" y="1104"/>
                </a:lnTo>
                <a:lnTo>
                  <a:pt x="1109116" y="2374"/>
                </a:lnTo>
                <a:lnTo>
                  <a:pt x="1109687" y="3924"/>
                </a:lnTo>
                <a:lnTo>
                  <a:pt x="1109687" y="5587"/>
                </a:lnTo>
                <a:lnTo>
                  <a:pt x="1109116" y="7137"/>
                </a:lnTo>
                <a:lnTo>
                  <a:pt x="1108049" y="8407"/>
                </a:lnTo>
                <a:lnTo>
                  <a:pt x="1106627" y="9232"/>
                </a:lnTo>
                <a:lnTo>
                  <a:pt x="1104988" y="9525"/>
                </a:lnTo>
                <a:close/>
              </a:path>
              <a:path w="1544954" h="1233804">
                <a:moveTo>
                  <a:pt x="1124038" y="9525"/>
                </a:moveTo>
                <a:lnTo>
                  <a:pt x="1122324" y="9232"/>
                </a:lnTo>
                <a:lnTo>
                  <a:pt x="1120889" y="8407"/>
                </a:lnTo>
                <a:lnTo>
                  <a:pt x="1119822" y="7137"/>
                </a:lnTo>
                <a:lnTo>
                  <a:pt x="1119263" y="5587"/>
                </a:lnTo>
                <a:lnTo>
                  <a:pt x="1119263" y="3924"/>
                </a:lnTo>
                <a:lnTo>
                  <a:pt x="1119822" y="2374"/>
                </a:lnTo>
                <a:lnTo>
                  <a:pt x="1120889" y="1104"/>
                </a:lnTo>
                <a:lnTo>
                  <a:pt x="1122324" y="279"/>
                </a:lnTo>
                <a:lnTo>
                  <a:pt x="1123950" y="0"/>
                </a:lnTo>
                <a:lnTo>
                  <a:pt x="1125677" y="279"/>
                </a:lnTo>
                <a:lnTo>
                  <a:pt x="1127099" y="1104"/>
                </a:lnTo>
                <a:lnTo>
                  <a:pt x="1128166" y="2374"/>
                </a:lnTo>
                <a:lnTo>
                  <a:pt x="1128737" y="3924"/>
                </a:lnTo>
                <a:lnTo>
                  <a:pt x="1128737" y="5587"/>
                </a:lnTo>
                <a:lnTo>
                  <a:pt x="1128166" y="7137"/>
                </a:lnTo>
                <a:lnTo>
                  <a:pt x="1127099" y="8407"/>
                </a:lnTo>
                <a:lnTo>
                  <a:pt x="1125677" y="9232"/>
                </a:lnTo>
                <a:lnTo>
                  <a:pt x="1124038" y="9525"/>
                </a:lnTo>
                <a:close/>
              </a:path>
              <a:path w="1544954" h="1233804">
                <a:moveTo>
                  <a:pt x="1143088" y="9525"/>
                </a:moveTo>
                <a:lnTo>
                  <a:pt x="1141374" y="9232"/>
                </a:lnTo>
                <a:lnTo>
                  <a:pt x="1139939" y="8407"/>
                </a:lnTo>
                <a:lnTo>
                  <a:pt x="1138872" y="7137"/>
                </a:lnTo>
                <a:lnTo>
                  <a:pt x="1138313" y="5587"/>
                </a:lnTo>
                <a:lnTo>
                  <a:pt x="1138313" y="3924"/>
                </a:lnTo>
                <a:lnTo>
                  <a:pt x="1138872" y="2374"/>
                </a:lnTo>
                <a:lnTo>
                  <a:pt x="1139939" y="1104"/>
                </a:lnTo>
                <a:lnTo>
                  <a:pt x="1141374" y="279"/>
                </a:lnTo>
                <a:lnTo>
                  <a:pt x="1143000" y="0"/>
                </a:lnTo>
                <a:lnTo>
                  <a:pt x="1144727" y="279"/>
                </a:lnTo>
                <a:lnTo>
                  <a:pt x="1146149" y="1104"/>
                </a:lnTo>
                <a:lnTo>
                  <a:pt x="1147216" y="2374"/>
                </a:lnTo>
                <a:lnTo>
                  <a:pt x="1147787" y="3924"/>
                </a:lnTo>
                <a:lnTo>
                  <a:pt x="1147787" y="5587"/>
                </a:lnTo>
                <a:lnTo>
                  <a:pt x="1147216" y="7137"/>
                </a:lnTo>
                <a:lnTo>
                  <a:pt x="1146149" y="8407"/>
                </a:lnTo>
                <a:lnTo>
                  <a:pt x="1144727" y="9232"/>
                </a:lnTo>
                <a:lnTo>
                  <a:pt x="1143088" y="9525"/>
                </a:lnTo>
                <a:close/>
              </a:path>
              <a:path w="1544954" h="1233804">
                <a:moveTo>
                  <a:pt x="1162138" y="9525"/>
                </a:moveTo>
                <a:lnTo>
                  <a:pt x="1160424" y="9232"/>
                </a:lnTo>
                <a:lnTo>
                  <a:pt x="1158989" y="8407"/>
                </a:lnTo>
                <a:lnTo>
                  <a:pt x="1157922" y="7137"/>
                </a:lnTo>
                <a:lnTo>
                  <a:pt x="1157363" y="5587"/>
                </a:lnTo>
                <a:lnTo>
                  <a:pt x="1157363" y="3924"/>
                </a:lnTo>
                <a:lnTo>
                  <a:pt x="1157922" y="2374"/>
                </a:lnTo>
                <a:lnTo>
                  <a:pt x="1158989" y="1104"/>
                </a:lnTo>
                <a:lnTo>
                  <a:pt x="1160424" y="279"/>
                </a:lnTo>
                <a:lnTo>
                  <a:pt x="1162050" y="0"/>
                </a:lnTo>
                <a:lnTo>
                  <a:pt x="1163777" y="279"/>
                </a:lnTo>
                <a:lnTo>
                  <a:pt x="1165199" y="1104"/>
                </a:lnTo>
                <a:lnTo>
                  <a:pt x="1166266" y="2374"/>
                </a:lnTo>
                <a:lnTo>
                  <a:pt x="1166837" y="3924"/>
                </a:lnTo>
                <a:lnTo>
                  <a:pt x="1166837" y="5587"/>
                </a:lnTo>
                <a:lnTo>
                  <a:pt x="1166266" y="7137"/>
                </a:lnTo>
                <a:lnTo>
                  <a:pt x="1165199" y="8407"/>
                </a:lnTo>
                <a:lnTo>
                  <a:pt x="1163777" y="9232"/>
                </a:lnTo>
                <a:lnTo>
                  <a:pt x="1162138" y="9525"/>
                </a:lnTo>
                <a:close/>
              </a:path>
              <a:path w="1544954" h="1233804">
                <a:moveTo>
                  <a:pt x="1181188" y="9525"/>
                </a:moveTo>
                <a:lnTo>
                  <a:pt x="1179474" y="9232"/>
                </a:lnTo>
                <a:lnTo>
                  <a:pt x="1178039" y="8407"/>
                </a:lnTo>
                <a:lnTo>
                  <a:pt x="1176972" y="7137"/>
                </a:lnTo>
                <a:lnTo>
                  <a:pt x="1176413" y="5587"/>
                </a:lnTo>
                <a:lnTo>
                  <a:pt x="1176413" y="3924"/>
                </a:lnTo>
                <a:lnTo>
                  <a:pt x="1176972" y="2374"/>
                </a:lnTo>
                <a:lnTo>
                  <a:pt x="1178039" y="1104"/>
                </a:lnTo>
                <a:lnTo>
                  <a:pt x="1179474" y="279"/>
                </a:lnTo>
                <a:lnTo>
                  <a:pt x="1181100" y="0"/>
                </a:lnTo>
                <a:lnTo>
                  <a:pt x="1182827" y="279"/>
                </a:lnTo>
                <a:lnTo>
                  <a:pt x="1184249" y="1104"/>
                </a:lnTo>
                <a:lnTo>
                  <a:pt x="1185316" y="2374"/>
                </a:lnTo>
                <a:lnTo>
                  <a:pt x="1185887" y="3924"/>
                </a:lnTo>
                <a:lnTo>
                  <a:pt x="1185887" y="5587"/>
                </a:lnTo>
                <a:lnTo>
                  <a:pt x="1185316" y="7137"/>
                </a:lnTo>
                <a:lnTo>
                  <a:pt x="1184249" y="8407"/>
                </a:lnTo>
                <a:lnTo>
                  <a:pt x="1182827" y="9232"/>
                </a:lnTo>
                <a:lnTo>
                  <a:pt x="1181188" y="9525"/>
                </a:lnTo>
                <a:close/>
              </a:path>
              <a:path w="1544954" h="1233804">
                <a:moveTo>
                  <a:pt x="1200238" y="9525"/>
                </a:moveTo>
                <a:lnTo>
                  <a:pt x="1198524" y="9232"/>
                </a:lnTo>
                <a:lnTo>
                  <a:pt x="1197089" y="8407"/>
                </a:lnTo>
                <a:lnTo>
                  <a:pt x="1196022" y="7137"/>
                </a:lnTo>
                <a:lnTo>
                  <a:pt x="1195463" y="5587"/>
                </a:lnTo>
                <a:lnTo>
                  <a:pt x="1195463" y="3924"/>
                </a:lnTo>
                <a:lnTo>
                  <a:pt x="1196022" y="2374"/>
                </a:lnTo>
                <a:lnTo>
                  <a:pt x="1197089" y="1104"/>
                </a:lnTo>
                <a:lnTo>
                  <a:pt x="1198524" y="279"/>
                </a:lnTo>
                <a:lnTo>
                  <a:pt x="1200150" y="0"/>
                </a:lnTo>
                <a:lnTo>
                  <a:pt x="1201877" y="279"/>
                </a:lnTo>
                <a:lnTo>
                  <a:pt x="1203299" y="1104"/>
                </a:lnTo>
                <a:lnTo>
                  <a:pt x="1204366" y="2374"/>
                </a:lnTo>
                <a:lnTo>
                  <a:pt x="1204937" y="3924"/>
                </a:lnTo>
                <a:lnTo>
                  <a:pt x="1204937" y="5587"/>
                </a:lnTo>
                <a:lnTo>
                  <a:pt x="1204366" y="7137"/>
                </a:lnTo>
                <a:lnTo>
                  <a:pt x="1203299" y="8407"/>
                </a:lnTo>
                <a:lnTo>
                  <a:pt x="1201877" y="9232"/>
                </a:lnTo>
                <a:lnTo>
                  <a:pt x="1200238" y="9525"/>
                </a:lnTo>
                <a:close/>
              </a:path>
              <a:path w="1544954" h="1233804">
                <a:moveTo>
                  <a:pt x="1219288" y="9525"/>
                </a:moveTo>
                <a:lnTo>
                  <a:pt x="1217574" y="9232"/>
                </a:lnTo>
                <a:lnTo>
                  <a:pt x="1216139" y="8407"/>
                </a:lnTo>
                <a:lnTo>
                  <a:pt x="1215072" y="7137"/>
                </a:lnTo>
                <a:lnTo>
                  <a:pt x="1214513" y="5587"/>
                </a:lnTo>
                <a:lnTo>
                  <a:pt x="1214513" y="3924"/>
                </a:lnTo>
                <a:lnTo>
                  <a:pt x="1215072" y="2374"/>
                </a:lnTo>
                <a:lnTo>
                  <a:pt x="1216139" y="1104"/>
                </a:lnTo>
                <a:lnTo>
                  <a:pt x="1217574" y="279"/>
                </a:lnTo>
                <a:lnTo>
                  <a:pt x="1219200" y="0"/>
                </a:lnTo>
                <a:lnTo>
                  <a:pt x="1220927" y="279"/>
                </a:lnTo>
                <a:lnTo>
                  <a:pt x="1222349" y="1104"/>
                </a:lnTo>
                <a:lnTo>
                  <a:pt x="1223416" y="2374"/>
                </a:lnTo>
                <a:lnTo>
                  <a:pt x="1223987" y="3924"/>
                </a:lnTo>
                <a:lnTo>
                  <a:pt x="1223987" y="5587"/>
                </a:lnTo>
                <a:lnTo>
                  <a:pt x="1223416" y="7137"/>
                </a:lnTo>
                <a:lnTo>
                  <a:pt x="1222349" y="8407"/>
                </a:lnTo>
                <a:lnTo>
                  <a:pt x="1220927" y="9232"/>
                </a:lnTo>
                <a:lnTo>
                  <a:pt x="1219288" y="9525"/>
                </a:lnTo>
                <a:close/>
              </a:path>
              <a:path w="1544954" h="1233804">
                <a:moveTo>
                  <a:pt x="1238338" y="9525"/>
                </a:moveTo>
                <a:lnTo>
                  <a:pt x="1236624" y="9232"/>
                </a:lnTo>
                <a:lnTo>
                  <a:pt x="1235189" y="8407"/>
                </a:lnTo>
                <a:lnTo>
                  <a:pt x="1234122" y="7137"/>
                </a:lnTo>
                <a:lnTo>
                  <a:pt x="1233563" y="5587"/>
                </a:lnTo>
                <a:lnTo>
                  <a:pt x="1233563" y="3924"/>
                </a:lnTo>
                <a:lnTo>
                  <a:pt x="1234122" y="2374"/>
                </a:lnTo>
                <a:lnTo>
                  <a:pt x="1235189" y="1104"/>
                </a:lnTo>
                <a:lnTo>
                  <a:pt x="1236624" y="279"/>
                </a:lnTo>
                <a:lnTo>
                  <a:pt x="1238250" y="0"/>
                </a:lnTo>
                <a:lnTo>
                  <a:pt x="1239977" y="279"/>
                </a:lnTo>
                <a:lnTo>
                  <a:pt x="1241399" y="1104"/>
                </a:lnTo>
                <a:lnTo>
                  <a:pt x="1242466" y="2374"/>
                </a:lnTo>
                <a:lnTo>
                  <a:pt x="1243037" y="3924"/>
                </a:lnTo>
                <a:lnTo>
                  <a:pt x="1243037" y="5587"/>
                </a:lnTo>
                <a:lnTo>
                  <a:pt x="1242466" y="7137"/>
                </a:lnTo>
                <a:lnTo>
                  <a:pt x="1241399" y="8407"/>
                </a:lnTo>
                <a:lnTo>
                  <a:pt x="1239977" y="9232"/>
                </a:lnTo>
                <a:lnTo>
                  <a:pt x="1238338" y="9525"/>
                </a:lnTo>
                <a:close/>
              </a:path>
              <a:path w="1544954" h="1233804">
                <a:moveTo>
                  <a:pt x="1257388" y="9525"/>
                </a:moveTo>
                <a:lnTo>
                  <a:pt x="1255674" y="9232"/>
                </a:lnTo>
                <a:lnTo>
                  <a:pt x="1254239" y="8407"/>
                </a:lnTo>
                <a:lnTo>
                  <a:pt x="1253172" y="7137"/>
                </a:lnTo>
                <a:lnTo>
                  <a:pt x="1252613" y="5587"/>
                </a:lnTo>
                <a:lnTo>
                  <a:pt x="1252613" y="3924"/>
                </a:lnTo>
                <a:lnTo>
                  <a:pt x="1253172" y="2374"/>
                </a:lnTo>
                <a:lnTo>
                  <a:pt x="1254239" y="1104"/>
                </a:lnTo>
                <a:lnTo>
                  <a:pt x="1255674" y="279"/>
                </a:lnTo>
                <a:lnTo>
                  <a:pt x="1257300" y="0"/>
                </a:lnTo>
                <a:lnTo>
                  <a:pt x="1259027" y="279"/>
                </a:lnTo>
                <a:lnTo>
                  <a:pt x="1260449" y="1104"/>
                </a:lnTo>
                <a:lnTo>
                  <a:pt x="1261516" y="2374"/>
                </a:lnTo>
                <a:lnTo>
                  <a:pt x="1262087" y="3924"/>
                </a:lnTo>
                <a:lnTo>
                  <a:pt x="1262087" y="5587"/>
                </a:lnTo>
                <a:lnTo>
                  <a:pt x="1261516" y="7137"/>
                </a:lnTo>
                <a:lnTo>
                  <a:pt x="1260449" y="8407"/>
                </a:lnTo>
                <a:lnTo>
                  <a:pt x="1259027" y="9232"/>
                </a:lnTo>
                <a:lnTo>
                  <a:pt x="1257388" y="9525"/>
                </a:lnTo>
                <a:close/>
              </a:path>
              <a:path w="1544954" h="1233804">
                <a:moveTo>
                  <a:pt x="1276438" y="9525"/>
                </a:moveTo>
                <a:lnTo>
                  <a:pt x="1274724" y="9232"/>
                </a:lnTo>
                <a:lnTo>
                  <a:pt x="1273289" y="8407"/>
                </a:lnTo>
                <a:lnTo>
                  <a:pt x="1272222" y="7137"/>
                </a:lnTo>
                <a:lnTo>
                  <a:pt x="1271663" y="5587"/>
                </a:lnTo>
                <a:lnTo>
                  <a:pt x="1271663" y="3924"/>
                </a:lnTo>
                <a:lnTo>
                  <a:pt x="1272222" y="2374"/>
                </a:lnTo>
                <a:lnTo>
                  <a:pt x="1273289" y="1104"/>
                </a:lnTo>
                <a:lnTo>
                  <a:pt x="1274724" y="279"/>
                </a:lnTo>
                <a:lnTo>
                  <a:pt x="1276350" y="0"/>
                </a:lnTo>
                <a:lnTo>
                  <a:pt x="1278077" y="279"/>
                </a:lnTo>
                <a:lnTo>
                  <a:pt x="1279499" y="1104"/>
                </a:lnTo>
                <a:lnTo>
                  <a:pt x="1280566" y="2374"/>
                </a:lnTo>
                <a:lnTo>
                  <a:pt x="1281137" y="3924"/>
                </a:lnTo>
                <a:lnTo>
                  <a:pt x="1281137" y="5587"/>
                </a:lnTo>
                <a:lnTo>
                  <a:pt x="1280566" y="7137"/>
                </a:lnTo>
                <a:lnTo>
                  <a:pt x="1279499" y="8407"/>
                </a:lnTo>
                <a:lnTo>
                  <a:pt x="1278077" y="9232"/>
                </a:lnTo>
                <a:lnTo>
                  <a:pt x="1276438" y="9525"/>
                </a:lnTo>
                <a:close/>
              </a:path>
              <a:path w="1544954" h="1233804">
                <a:moveTo>
                  <a:pt x="1295488" y="9525"/>
                </a:moveTo>
                <a:lnTo>
                  <a:pt x="1293774" y="9232"/>
                </a:lnTo>
                <a:lnTo>
                  <a:pt x="1292339" y="8407"/>
                </a:lnTo>
                <a:lnTo>
                  <a:pt x="1291272" y="7137"/>
                </a:lnTo>
                <a:lnTo>
                  <a:pt x="1290713" y="5587"/>
                </a:lnTo>
                <a:lnTo>
                  <a:pt x="1290713" y="3924"/>
                </a:lnTo>
                <a:lnTo>
                  <a:pt x="1291272" y="2374"/>
                </a:lnTo>
                <a:lnTo>
                  <a:pt x="1292339" y="1104"/>
                </a:lnTo>
                <a:lnTo>
                  <a:pt x="1293774" y="279"/>
                </a:lnTo>
                <a:lnTo>
                  <a:pt x="1295400" y="0"/>
                </a:lnTo>
                <a:lnTo>
                  <a:pt x="1297127" y="279"/>
                </a:lnTo>
                <a:lnTo>
                  <a:pt x="1298549" y="1104"/>
                </a:lnTo>
                <a:lnTo>
                  <a:pt x="1299616" y="2374"/>
                </a:lnTo>
                <a:lnTo>
                  <a:pt x="1300187" y="3924"/>
                </a:lnTo>
                <a:lnTo>
                  <a:pt x="1300187" y="5587"/>
                </a:lnTo>
                <a:lnTo>
                  <a:pt x="1299616" y="7137"/>
                </a:lnTo>
                <a:lnTo>
                  <a:pt x="1298549" y="8407"/>
                </a:lnTo>
                <a:lnTo>
                  <a:pt x="1297127" y="9232"/>
                </a:lnTo>
                <a:lnTo>
                  <a:pt x="1295488" y="9525"/>
                </a:lnTo>
                <a:close/>
              </a:path>
              <a:path w="1544954" h="1233804">
                <a:moveTo>
                  <a:pt x="1314538" y="9525"/>
                </a:moveTo>
                <a:lnTo>
                  <a:pt x="1312824" y="9232"/>
                </a:lnTo>
                <a:lnTo>
                  <a:pt x="1311389" y="8407"/>
                </a:lnTo>
                <a:lnTo>
                  <a:pt x="1310322" y="7137"/>
                </a:lnTo>
                <a:lnTo>
                  <a:pt x="1309763" y="5587"/>
                </a:lnTo>
                <a:lnTo>
                  <a:pt x="1309763" y="3924"/>
                </a:lnTo>
                <a:lnTo>
                  <a:pt x="1310322" y="2374"/>
                </a:lnTo>
                <a:lnTo>
                  <a:pt x="1311389" y="1104"/>
                </a:lnTo>
                <a:lnTo>
                  <a:pt x="1312824" y="279"/>
                </a:lnTo>
                <a:lnTo>
                  <a:pt x="1314450" y="0"/>
                </a:lnTo>
                <a:lnTo>
                  <a:pt x="1316177" y="279"/>
                </a:lnTo>
                <a:lnTo>
                  <a:pt x="1317599" y="1104"/>
                </a:lnTo>
                <a:lnTo>
                  <a:pt x="1318666" y="2374"/>
                </a:lnTo>
                <a:lnTo>
                  <a:pt x="1319237" y="3924"/>
                </a:lnTo>
                <a:lnTo>
                  <a:pt x="1319237" y="5587"/>
                </a:lnTo>
                <a:lnTo>
                  <a:pt x="1318666" y="7137"/>
                </a:lnTo>
                <a:lnTo>
                  <a:pt x="1317599" y="8407"/>
                </a:lnTo>
                <a:lnTo>
                  <a:pt x="1316177" y="9232"/>
                </a:lnTo>
                <a:lnTo>
                  <a:pt x="1314538" y="9525"/>
                </a:lnTo>
                <a:close/>
              </a:path>
              <a:path w="1544954" h="1233804">
                <a:moveTo>
                  <a:pt x="1333588" y="9525"/>
                </a:moveTo>
                <a:lnTo>
                  <a:pt x="1331874" y="9232"/>
                </a:lnTo>
                <a:lnTo>
                  <a:pt x="1330439" y="8407"/>
                </a:lnTo>
                <a:lnTo>
                  <a:pt x="1329372" y="7137"/>
                </a:lnTo>
                <a:lnTo>
                  <a:pt x="1328813" y="5587"/>
                </a:lnTo>
                <a:lnTo>
                  <a:pt x="1328813" y="3924"/>
                </a:lnTo>
                <a:lnTo>
                  <a:pt x="1329372" y="2374"/>
                </a:lnTo>
                <a:lnTo>
                  <a:pt x="1330439" y="1104"/>
                </a:lnTo>
                <a:lnTo>
                  <a:pt x="1331874" y="279"/>
                </a:lnTo>
                <a:lnTo>
                  <a:pt x="1333500" y="0"/>
                </a:lnTo>
                <a:lnTo>
                  <a:pt x="1335227" y="279"/>
                </a:lnTo>
                <a:lnTo>
                  <a:pt x="1336649" y="1104"/>
                </a:lnTo>
                <a:lnTo>
                  <a:pt x="1337716" y="2374"/>
                </a:lnTo>
                <a:lnTo>
                  <a:pt x="1338287" y="3924"/>
                </a:lnTo>
                <a:lnTo>
                  <a:pt x="1338287" y="5587"/>
                </a:lnTo>
                <a:lnTo>
                  <a:pt x="1337716" y="7137"/>
                </a:lnTo>
                <a:lnTo>
                  <a:pt x="1336649" y="8407"/>
                </a:lnTo>
                <a:lnTo>
                  <a:pt x="1335227" y="9232"/>
                </a:lnTo>
                <a:lnTo>
                  <a:pt x="1333588" y="9525"/>
                </a:lnTo>
                <a:close/>
              </a:path>
              <a:path w="1544954" h="1233804">
                <a:moveTo>
                  <a:pt x="1352638" y="9525"/>
                </a:moveTo>
                <a:lnTo>
                  <a:pt x="1350924" y="9232"/>
                </a:lnTo>
                <a:lnTo>
                  <a:pt x="1349489" y="8407"/>
                </a:lnTo>
                <a:lnTo>
                  <a:pt x="1348422" y="7137"/>
                </a:lnTo>
                <a:lnTo>
                  <a:pt x="1347863" y="5587"/>
                </a:lnTo>
                <a:lnTo>
                  <a:pt x="1347863" y="3924"/>
                </a:lnTo>
                <a:lnTo>
                  <a:pt x="1348422" y="2374"/>
                </a:lnTo>
                <a:lnTo>
                  <a:pt x="1349489" y="1104"/>
                </a:lnTo>
                <a:lnTo>
                  <a:pt x="1350924" y="279"/>
                </a:lnTo>
                <a:lnTo>
                  <a:pt x="1352550" y="0"/>
                </a:lnTo>
                <a:lnTo>
                  <a:pt x="1354277" y="279"/>
                </a:lnTo>
                <a:lnTo>
                  <a:pt x="1355699" y="1104"/>
                </a:lnTo>
                <a:lnTo>
                  <a:pt x="1356766" y="2374"/>
                </a:lnTo>
                <a:lnTo>
                  <a:pt x="1357337" y="3924"/>
                </a:lnTo>
                <a:lnTo>
                  <a:pt x="1357337" y="5587"/>
                </a:lnTo>
                <a:lnTo>
                  <a:pt x="1356766" y="7137"/>
                </a:lnTo>
                <a:lnTo>
                  <a:pt x="1355699" y="8407"/>
                </a:lnTo>
                <a:lnTo>
                  <a:pt x="1354277" y="9232"/>
                </a:lnTo>
                <a:lnTo>
                  <a:pt x="1352638" y="9525"/>
                </a:lnTo>
                <a:close/>
              </a:path>
              <a:path w="1544954" h="1233804">
                <a:moveTo>
                  <a:pt x="1371688" y="9525"/>
                </a:moveTo>
                <a:lnTo>
                  <a:pt x="1369974" y="9232"/>
                </a:lnTo>
                <a:lnTo>
                  <a:pt x="1368539" y="8407"/>
                </a:lnTo>
                <a:lnTo>
                  <a:pt x="1367472" y="7137"/>
                </a:lnTo>
                <a:lnTo>
                  <a:pt x="1366913" y="5587"/>
                </a:lnTo>
                <a:lnTo>
                  <a:pt x="1366913" y="3924"/>
                </a:lnTo>
                <a:lnTo>
                  <a:pt x="1367472" y="2374"/>
                </a:lnTo>
                <a:lnTo>
                  <a:pt x="1368539" y="1104"/>
                </a:lnTo>
                <a:lnTo>
                  <a:pt x="1369974" y="279"/>
                </a:lnTo>
                <a:lnTo>
                  <a:pt x="1371600" y="0"/>
                </a:lnTo>
                <a:lnTo>
                  <a:pt x="1373327" y="279"/>
                </a:lnTo>
                <a:lnTo>
                  <a:pt x="1374749" y="1104"/>
                </a:lnTo>
                <a:lnTo>
                  <a:pt x="1375816" y="2374"/>
                </a:lnTo>
                <a:lnTo>
                  <a:pt x="1376387" y="3924"/>
                </a:lnTo>
                <a:lnTo>
                  <a:pt x="1376387" y="5587"/>
                </a:lnTo>
                <a:lnTo>
                  <a:pt x="1375816" y="7137"/>
                </a:lnTo>
                <a:lnTo>
                  <a:pt x="1374749" y="8407"/>
                </a:lnTo>
                <a:lnTo>
                  <a:pt x="1373327" y="9232"/>
                </a:lnTo>
                <a:lnTo>
                  <a:pt x="1371688" y="9525"/>
                </a:lnTo>
                <a:close/>
              </a:path>
              <a:path w="1544954" h="1233804">
                <a:moveTo>
                  <a:pt x="1390738" y="9525"/>
                </a:moveTo>
                <a:lnTo>
                  <a:pt x="1389024" y="9232"/>
                </a:lnTo>
                <a:lnTo>
                  <a:pt x="1387589" y="8407"/>
                </a:lnTo>
                <a:lnTo>
                  <a:pt x="1386522" y="7137"/>
                </a:lnTo>
                <a:lnTo>
                  <a:pt x="1385963" y="5587"/>
                </a:lnTo>
                <a:lnTo>
                  <a:pt x="1385963" y="3924"/>
                </a:lnTo>
                <a:lnTo>
                  <a:pt x="1386522" y="2374"/>
                </a:lnTo>
                <a:lnTo>
                  <a:pt x="1387589" y="1104"/>
                </a:lnTo>
                <a:lnTo>
                  <a:pt x="1389024" y="279"/>
                </a:lnTo>
                <a:lnTo>
                  <a:pt x="1390650" y="0"/>
                </a:lnTo>
                <a:lnTo>
                  <a:pt x="1392377" y="279"/>
                </a:lnTo>
                <a:lnTo>
                  <a:pt x="1393799" y="1104"/>
                </a:lnTo>
                <a:lnTo>
                  <a:pt x="1394866" y="2374"/>
                </a:lnTo>
                <a:lnTo>
                  <a:pt x="1395437" y="3924"/>
                </a:lnTo>
                <a:lnTo>
                  <a:pt x="1395437" y="5587"/>
                </a:lnTo>
                <a:lnTo>
                  <a:pt x="1394866" y="7137"/>
                </a:lnTo>
                <a:lnTo>
                  <a:pt x="1393799" y="8407"/>
                </a:lnTo>
                <a:lnTo>
                  <a:pt x="1392377" y="9232"/>
                </a:lnTo>
                <a:lnTo>
                  <a:pt x="1390738" y="9525"/>
                </a:lnTo>
                <a:close/>
              </a:path>
              <a:path w="1544954" h="1233804">
                <a:moveTo>
                  <a:pt x="1409788" y="9525"/>
                </a:moveTo>
                <a:lnTo>
                  <a:pt x="1408074" y="9232"/>
                </a:lnTo>
                <a:lnTo>
                  <a:pt x="1406639" y="8407"/>
                </a:lnTo>
                <a:lnTo>
                  <a:pt x="1405572" y="7137"/>
                </a:lnTo>
                <a:lnTo>
                  <a:pt x="1405013" y="5587"/>
                </a:lnTo>
                <a:lnTo>
                  <a:pt x="1405013" y="3924"/>
                </a:lnTo>
                <a:lnTo>
                  <a:pt x="1405572" y="2374"/>
                </a:lnTo>
                <a:lnTo>
                  <a:pt x="1406639" y="1104"/>
                </a:lnTo>
                <a:lnTo>
                  <a:pt x="1408074" y="279"/>
                </a:lnTo>
                <a:lnTo>
                  <a:pt x="1409700" y="0"/>
                </a:lnTo>
                <a:lnTo>
                  <a:pt x="1411427" y="279"/>
                </a:lnTo>
                <a:lnTo>
                  <a:pt x="1412849" y="1104"/>
                </a:lnTo>
                <a:lnTo>
                  <a:pt x="1413916" y="2374"/>
                </a:lnTo>
                <a:lnTo>
                  <a:pt x="1414487" y="3924"/>
                </a:lnTo>
                <a:lnTo>
                  <a:pt x="1414487" y="5587"/>
                </a:lnTo>
                <a:lnTo>
                  <a:pt x="1413916" y="7137"/>
                </a:lnTo>
                <a:lnTo>
                  <a:pt x="1412849" y="8407"/>
                </a:lnTo>
                <a:lnTo>
                  <a:pt x="1411427" y="9232"/>
                </a:lnTo>
                <a:lnTo>
                  <a:pt x="1409788" y="9525"/>
                </a:lnTo>
                <a:close/>
              </a:path>
              <a:path w="1544954" h="1233804">
                <a:moveTo>
                  <a:pt x="1428838" y="9525"/>
                </a:moveTo>
                <a:lnTo>
                  <a:pt x="1427124" y="9232"/>
                </a:lnTo>
                <a:lnTo>
                  <a:pt x="1425689" y="8407"/>
                </a:lnTo>
                <a:lnTo>
                  <a:pt x="1424622" y="7137"/>
                </a:lnTo>
                <a:lnTo>
                  <a:pt x="1424063" y="5587"/>
                </a:lnTo>
                <a:lnTo>
                  <a:pt x="1424063" y="3924"/>
                </a:lnTo>
                <a:lnTo>
                  <a:pt x="1424622" y="2374"/>
                </a:lnTo>
                <a:lnTo>
                  <a:pt x="1425689" y="1104"/>
                </a:lnTo>
                <a:lnTo>
                  <a:pt x="1427124" y="279"/>
                </a:lnTo>
                <a:lnTo>
                  <a:pt x="1428750" y="0"/>
                </a:lnTo>
                <a:lnTo>
                  <a:pt x="1430477" y="279"/>
                </a:lnTo>
                <a:lnTo>
                  <a:pt x="1431899" y="1104"/>
                </a:lnTo>
                <a:lnTo>
                  <a:pt x="1432966" y="2374"/>
                </a:lnTo>
                <a:lnTo>
                  <a:pt x="1433537" y="3924"/>
                </a:lnTo>
                <a:lnTo>
                  <a:pt x="1433537" y="5587"/>
                </a:lnTo>
                <a:lnTo>
                  <a:pt x="1432966" y="7137"/>
                </a:lnTo>
                <a:lnTo>
                  <a:pt x="1431899" y="8407"/>
                </a:lnTo>
                <a:lnTo>
                  <a:pt x="1430477" y="9232"/>
                </a:lnTo>
                <a:lnTo>
                  <a:pt x="1428838" y="9525"/>
                </a:lnTo>
                <a:close/>
              </a:path>
              <a:path w="1544954" h="1233804">
                <a:moveTo>
                  <a:pt x="1447888" y="9525"/>
                </a:moveTo>
                <a:lnTo>
                  <a:pt x="1446174" y="9232"/>
                </a:lnTo>
                <a:lnTo>
                  <a:pt x="1444739" y="8407"/>
                </a:lnTo>
                <a:lnTo>
                  <a:pt x="1443672" y="7137"/>
                </a:lnTo>
                <a:lnTo>
                  <a:pt x="1443113" y="5587"/>
                </a:lnTo>
                <a:lnTo>
                  <a:pt x="1443113" y="3924"/>
                </a:lnTo>
                <a:lnTo>
                  <a:pt x="1443672" y="2374"/>
                </a:lnTo>
                <a:lnTo>
                  <a:pt x="1444739" y="1104"/>
                </a:lnTo>
                <a:lnTo>
                  <a:pt x="1446174" y="279"/>
                </a:lnTo>
                <a:lnTo>
                  <a:pt x="1447800" y="0"/>
                </a:lnTo>
                <a:lnTo>
                  <a:pt x="1449527" y="279"/>
                </a:lnTo>
                <a:lnTo>
                  <a:pt x="1450949" y="1104"/>
                </a:lnTo>
                <a:lnTo>
                  <a:pt x="1452016" y="2374"/>
                </a:lnTo>
                <a:lnTo>
                  <a:pt x="1452587" y="3924"/>
                </a:lnTo>
                <a:lnTo>
                  <a:pt x="1452587" y="5587"/>
                </a:lnTo>
                <a:lnTo>
                  <a:pt x="1452016" y="7137"/>
                </a:lnTo>
                <a:lnTo>
                  <a:pt x="1450949" y="8407"/>
                </a:lnTo>
                <a:lnTo>
                  <a:pt x="1449527" y="9232"/>
                </a:lnTo>
                <a:lnTo>
                  <a:pt x="1447888" y="9525"/>
                </a:lnTo>
                <a:close/>
              </a:path>
              <a:path w="1544954" h="1233804">
                <a:moveTo>
                  <a:pt x="1466938" y="9525"/>
                </a:moveTo>
                <a:lnTo>
                  <a:pt x="1465224" y="9232"/>
                </a:lnTo>
                <a:lnTo>
                  <a:pt x="1463789" y="8407"/>
                </a:lnTo>
                <a:lnTo>
                  <a:pt x="1462722" y="7137"/>
                </a:lnTo>
                <a:lnTo>
                  <a:pt x="1462163" y="5587"/>
                </a:lnTo>
                <a:lnTo>
                  <a:pt x="1462163" y="3924"/>
                </a:lnTo>
                <a:lnTo>
                  <a:pt x="1462722" y="2374"/>
                </a:lnTo>
                <a:lnTo>
                  <a:pt x="1463789" y="1104"/>
                </a:lnTo>
                <a:lnTo>
                  <a:pt x="1465224" y="279"/>
                </a:lnTo>
                <a:lnTo>
                  <a:pt x="1466850" y="0"/>
                </a:lnTo>
                <a:lnTo>
                  <a:pt x="1468577" y="279"/>
                </a:lnTo>
                <a:lnTo>
                  <a:pt x="1469999" y="1104"/>
                </a:lnTo>
                <a:lnTo>
                  <a:pt x="1471066" y="2374"/>
                </a:lnTo>
                <a:lnTo>
                  <a:pt x="1471637" y="3924"/>
                </a:lnTo>
                <a:lnTo>
                  <a:pt x="1471637" y="5587"/>
                </a:lnTo>
                <a:lnTo>
                  <a:pt x="1471066" y="7137"/>
                </a:lnTo>
                <a:lnTo>
                  <a:pt x="1469999" y="8407"/>
                </a:lnTo>
                <a:lnTo>
                  <a:pt x="1468577" y="9232"/>
                </a:lnTo>
                <a:lnTo>
                  <a:pt x="1466938" y="9525"/>
                </a:lnTo>
                <a:close/>
              </a:path>
              <a:path w="1544954" h="1233804">
                <a:moveTo>
                  <a:pt x="1485988" y="9525"/>
                </a:moveTo>
                <a:lnTo>
                  <a:pt x="1484274" y="9232"/>
                </a:lnTo>
                <a:lnTo>
                  <a:pt x="1482839" y="8407"/>
                </a:lnTo>
                <a:lnTo>
                  <a:pt x="1481772" y="7137"/>
                </a:lnTo>
                <a:lnTo>
                  <a:pt x="1481213" y="5587"/>
                </a:lnTo>
                <a:lnTo>
                  <a:pt x="1481213" y="3924"/>
                </a:lnTo>
                <a:lnTo>
                  <a:pt x="1481772" y="2374"/>
                </a:lnTo>
                <a:lnTo>
                  <a:pt x="1482839" y="1104"/>
                </a:lnTo>
                <a:lnTo>
                  <a:pt x="1484274" y="279"/>
                </a:lnTo>
                <a:lnTo>
                  <a:pt x="1485900" y="0"/>
                </a:lnTo>
                <a:lnTo>
                  <a:pt x="1487627" y="279"/>
                </a:lnTo>
                <a:lnTo>
                  <a:pt x="1489049" y="1104"/>
                </a:lnTo>
                <a:lnTo>
                  <a:pt x="1490116" y="2374"/>
                </a:lnTo>
                <a:lnTo>
                  <a:pt x="1490687" y="3924"/>
                </a:lnTo>
                <a:lnTo>
                  <a:pt x="1490687" y="5587"/>
                </a:lnTo>
                <a:lnTo>
                  <a:pt x="1490116" y="7137"/>
                </a:lnTo>
                <a:lnTo>
                  <a:pt x="1489049" y="8407"/>
                </a:lnTo>
                <a:lnTo>
                  <a:pt x="1487627" y="9232"/>
                </a:lnTo>
                <a:lnTo>
                  <a:pt x="1485988" y="9525"/>
                </a:lnTo>
                <a:close/>
              </a:path>
              <a:path w="1544954" h="1233804">
                <a:moveTo>
                  <a:pt x="1505038" y="9525"/>
                </a:moveTo>
                <a:lnTo>
                  <a:pt x="1503324" y="9232"/>
                </a:lnTo>
                <a:lnTo>
                  <a:pt x="1501889" y="8407"/>
                </a:lnTo>
                <a:lnTo>
                  <a:pt x="1500822" y="7137"/>
                </a:lnTo>
                <a:lnTo>
                  <a:pt x="1500263" y="5587"/>
                </a:lnTo>
                <a:lnTo>
                  <a:pt x="1500263" y="3924"/>
                </a:lnTo>
                <a:lnTo>
                  <a:pt x="1500822" y="2374"/>
                </a:lnTo>
                <a:lnTo>
                  <a:pt x="1501889" y="1104"/>
                </a:lnTo>
                <a:lnTo>
                  <a:pt x="1503324" y="279"/>
                </a:lnTo>
                <a:lnTo>
                  <a:pt x="1504950" y="0"/>
                </a:lnTo>
                <a:lnTo>
                  <a:pt x="1506677" y="279"/>
                </a:lnTo>
                <a:lnTo>
                  <a:pt x="1508099" y="1104"/>
                </a:lnTo>
                <a:lnTo>
                  <a:pt x="1509166" y="2374"/>
                </a:lnTo>
                <a:lnTo>
                  <a:pt x="1509737" y="3924"/>
                </a:lnTo>
                <a:lnTo>
                  <a:pt x="1509737" y="5587"/>
                </a:lnTo>
                <a:lnTo>
                  <a:pt x="1509166" y="7137"/>
                </a:lnTo>
                <a:lnTo>
                  <a:pt x="1508099" y="8407"/>
                </a:lnTo>
                <a:lnTo>
                  <a:pt x="1506677" y="9232"/>
                </a:lnTo>
                <a:lnTo>
                  <a:pt x="1505038" y="9525"/>
                </a:lnTo>
                <a:close/>
              </a:path>
              <a:path w="1544954" h="1233804">
                <a:moveTo>
                  <a:pt x="1524088" y="9525"/>
                </a:moveTo>
                <a:lnTo>
                  <a:pt x="1522374" y="9232"/>
                </a:lnTo>
                <a:lnTo>
                  <a:pt x="1520939" y="8407"/>
                </a:lnTo>
                <a:lnTo>
                  <a:pt x="1519872" y="7137"/>
                </a:lnTo>
                <a:lnTo>
                  <a:pt x="1519313" y="5587"/>
                </a:lnTo>
                <a:lnTo>
                  <a:pt x="1519313" y="3924"/>
                </a:lnTo>
                <a:lnTo>
                  <a:pt x="1519872" y="2374"/>
                </a:lnTo>
                <a:lnTo>
                  <a:pt x="1520939" y="1104"/>
                </a:lnTo>
                <a:lnTo>
                  <a:pt x="1522374" y="279"/>
                </a:lnTo>
                <a:lnTo>
                  <a:pt x="1524000" y="0"/>
                </a:lnTo>
                <a:lnTo>
                  <a:pt x="1525727" y="279"/>
                </a:lnTo>
                <a:lnTo>
                  <a:pt x="1527149" y="1104"/>
                </a:lnTo>
                <a:lnTo>
                  <a:pt x="1528216" y="2374"/>
                </a:lnTo>
                <a:lnTo>
                  <a:pt x="1528787" y="3924"/>
                </a:lnTo>
                <a:lnTo>
                  <a:pt x="1528787" y="5587"/>
                </a:lnTo>
                <a:lnTo>
                  <a:pt x="1528216" y="7137"/>
                </a:lnTo>
                <a:lnTo>
                  <a:pt x="1527149" y="8407"/>
                </a:lnTo>
                <a:lnTo>
                  <a:pt x="1525727" y="9232"/>
                </a:lnTo>
                <a:lnTo>
                  <a:pt x="1524088" y="9525"/>
                </a:lnTo>
                <a:close/>
              </a:path>
              <a:path w="1544954" h="1233804">
                <a:moveTo>
                  <a:pt x="1540700" y="12712"/>
                </a:moveTo>
                <a:lnTo>
                  <a:pt x="1539049" y="12712"/>
                </a:lnTo>
                <a:lnTo>
                  <a:pt x="1537487" y="12153"/>
                </a:lnTo>
                <a:lnTo>
                  <a:pt x="1536230" y="11087"/>
                </a:lnTo>
                <a:lnTo>
                  <a:pt x="1535404" y="9651"/>
                </a:lnTo>
                <a:lnTo>
                  <a:pt x="1535112" y="8026"/>
                </a:lnTo>
                <a:lnTo>
                  <a:pt x="1535404" y="6299"/>
                </a:lnTo>
                <a:lnTo>
                  <a:pt x="1536230" y="4864"/>
                </a:lnTo>
                <a:lnTo>
                  <a:pt x="1537487" y="3809"/>
                </a:lnTo>
                <a:lnTo>
                  <a:pt x="1539049" y="3238"/>
                </a:lnTo>
                <a:lnTo>
                  <a:pt x="1540700" y="3238"/>
                </a:lnTo>
                <a:lnTo>
                  <a:pt x="1542249" y="3809"/>
                </a:lnTo>
                <a:lnTo>
                  <a:pt x="1543519" y="4864"/>
                </a:lnTo>
                <a:lnTo>
                  <a:pt x="1544345" y="6299"/>
                </a:lnTo>
                <a:lnTo>
                  <a:pt x="1544637" y="7937"/>
                </a:lnTo>
                <a:lnTo>
                  <a:pt x="1544345" y="9651"/>
                </a:lnTo>
                <a:lnTo>
                  <a:pt x="1543519" y="11087"/>
                </a:lnTo>
                <a:lnTo>
                  <a:pt x="1542249" y="12153"/>
                </a:lnTo>
                <a:lnTo>
                  <a:pt x="1540700" y="12712"/>
                </a:lnTo>
                <a:close/>
              </a:path>
              <a:path w="1544954" h="1233804">
                <a:moveTo>
                  <a:pt x="1540700" y="31762"/>
                </a:moveTo>
                <a:lnTo>
                  <a:pt x="1539049" y="31762"/>
                </a:lnTo>
                <a:lnTo>
                  <a:pt x="1537487" y="31203"/>
                </a:lnTo>
                <a:lnTo>
                  <a:pt x="1536230" y="30137"/>
                </a:lnTo>
                <a:lnTo>
                  <a:pt x="1535404" y="28701"/>
                </a:lnTo>
                <a:lnTo>
                  <a:pt x="1535112" y="27076"/>
                </a:lnTo>
                <a:lnTo>
                  <a:pt x="1535404" y="25349"/>
                </a:lnTo>
                <a:lnTo>
                  <a:pt x="1536230" y="23914"/>
                </a:lnTo>
                <a:lnTo>
                  <a:pt x="1537487" y="22859"/>
                </a:lnTo>
                <a:lnTo>
                  <a:pt x="1539049" y="22288"/>
                </a:lnTo>
                <a:lnTo>
                  <a:pt x="1540700" y="22288"/>
                </a:lnTo>
                <a:lnTo>
                  <a:pt x="1542249" y="22859"/>
                </a:lnTo>
                <a:lnTo>
                  <a:pt x="1543519" y="23914"/>
                </a:lnTo>
                <a:lnTo>
                  <a:pt x="1544345" y="25349"/>
                </a:lnTo>
                <a:lnTo>
                  <a:pt x="1544637" y="26987"/>
                </a:lnTo>
                <a:lnTo>
                  <a:pt x="1544345" y="28701"/>
                </a:lnTo>
                <a:lnTo>
                  <a:pt x="1543519" y="30137"/>
                </a:lnTo>
                <a:lnTo>
                  <a:pt x="1542249" y="31203"/>
                </a:lnTo>
                <a:lnTo>
                  <a:pt x="1540700" y="31762"/>
                </a:lnTo>
                <a:close/>
              </a:path>
              <a:path w="1544954" h="1233804">
                <a:moveTo>
                  <a:pt x="1540700" y="50812"/>
                </a:moveTo>
                <a:lnTo>
                  <a:pt x="1539049" y="50812"/>
                </a:lnTo>
                <a:lnTo>
                  <a:pt x="1537487" y="50253"/>
                </a:lnTo>
                <a:lnTo>
                  <a:pt x="1536230" y="49187"/>
                </a:lnTo>
                <a:lnTo>
                  <a:pt x="1535404" y="47751"/>
                </a:lnTo>
                <a:lnTo>
                  <a:pt x="1535112" y="46126"/>
                </a:lnTo>
                <a:lnTo>
                  <a:pt x="1535404" y="44399"/>
                </a:lnTo>
                <a:lnTo>
                  <a:pt x="1536230" y="42964"/>
                </a:lnTo>
                <a:lnTo>
                  <a:pt x="1537487" y="41909"/>
                </a:lnTo>
                <a:lnTo>
                  <a:pt x="1539049" y="41338"/>
                </a:lnTo>
                <a:lnTo>
                  <a:pt x="1540700" y="41338"/>
                </a:lnTo>
                <a:lnTo>
                  <a:pt x="1542249" y="41909"/>
                </a:lnTo>
                <a:lnTo>
                  <a:pt x="1543519" y="42964"/>
                </a:lnTo>
                <a:lnTo>
                  <a:pt x="1544345" y="44399"/>
                </a:lnTo>
                <a:lnTo>
                  <a:pt x="1544637" y="46037"/>
                </a:lnTo>
                <a:lnTo>
                  <a:pt x="1544345" y="47751"/>
                </a:lnTo>
                <a:lnTo>
                  <a:pt x="1543519" y="49187"/>
                </a:lnTo>
                <a:lnTo>
                  <a:pt x="1542249" y="50253"/>
                </a:lnTo>
                <a:lnTo>
                  <a:pt x="1540700" y="50812"/>
                </a:lnTo>
                <a:close/>
              </a:path>
              <a:path w="1544954" h="1233804">
                <a:moveTo>
                  <a:pt x="1540700" y="69862"/>
                </a:moveTo>
                <a:lnTo>
                  <a:pt x="1539049" y="69862"/>
                </a:lnTo>
                <a:lnTo>
                  <a:pt x="1537487" y="69303"/>
                </a:lnTo>
                <a:lnTo>
                  <a:pt x="1536230" y="68237"/>
                </a:lnTo>
                <a:lnTo>
                  <a:pt x="1535404" y="66801"/>
                </a:lnTo>
                <a:lnTo>
                  <a:pt x="1535112" y="65176"/>
                </a:lnTo>
                <a:lnTo>
                  <a:pt x="1535404" y="63449"/>
                </a:lnTo>
                <a:lnTo>
                  <a:pt x="1536230" y="62014"/>
                </a:lnTo>
                <a:lnTo>
                  <a:pt x="1537487" y="60959"/>
                </a:lnTo>
                <a:lnTo>
                  <a:pt x="1539049" y="60388"/>
                </a:lnTo>
                <a:lnTo>
                  <a:pt x="1540700" y="60388"/>
                </a:lnTo>
                <a:lnTo>
                  <a:pt x="1542249" y="60959"/>
                </a:lnTo>
                <a:lnTo>
                  <a:pt x="1543519" y="62014"/>
                </a:lnTo>
                <a:lnTo>
                  <a:pt x="1544345" y="63449"/>
                </a:lnTo>
                <a:lnTo>
                  <a:pt x="1544637" y="65087"/>
                </a:lnTo>
                <a:lnTo>
                  <a:pt x="1544345" y="66801"/>
                </a:lnTo>
                <a:lnTo>
                  <a:pt x="1543519" y="68237"/>
                </a:lnTo>
                <a:lnTo>
                  <a:pt x="1542249" y="69303"/>
                </a:lnTo>
                <a:lnTo>
                  <a:pt x="1540700" y="69862"/>
                </a:lnTo>
                <a:close/>
              </a:path>
              <a:path w="1544954" h="1233804">
                <a:moveTo>
                  <a:pt x="1540700" y="88912"/>
                </a:moveTo>
                <a:lnTo>
                  <a:pt x="1539049" y="88912"/>
                </a:lnTo>
                <a:lnTo>
                  <a:pt x="1537487" y="88353"/>
                </a:lnTo>
                <a:lnTo>
                  <a:pt x="1536230" y="87287"/>
                </a:lnTo>
                <a:lnTo>
                  <a:pt x="1535404" y="85851"/>
                </a:lnTo>
                <a:lnTo>
                  <a:pt x="1535112" y="84226"/>
                </a:lnTo>
                <a:lnTo>
                  <a:pt x="1535404" y="82499"/>
                </a:lnTo>
                <a:lnTo>
                  <a:pt x="1536230" y="81064"/>
                </a:lnTo>
                <a:lnTo>
                  <a:pt x="1537487" y="80009"/>
                </a:lnTo>
                <a:lnTo>
                  <a:pt x="1539049" y="79438"/>
                </a:lnTo>
                <a:lnTo>
                  <a:pt x="1540700" y="79438"/>
                </a:lnTo>
                <a:lnTo>
                  <a:pt x="1542249" y="80009"/>
                </a:lnTo>
                <a:lnTo>
                  <a:pt x="1543519" y="81064"/>
                </a:lnTo>
                <a:lnTo>
                  <a:pt x="1544345" y="82499"/>
                </a:lnTo>
                <a:lnTo>
                  <a:pt x="1544637" y="84137"/>
                </a:lnTo>
                <a:lnTo>
                  <a:pt x="1544345" y="85851"/>
                </a:lnTo>
                <a:lnTo>
                  <a:pt x="1543519" y="87287"/>
                </a:lnTo>
                <a:lnTo>
                  <a:pt x="1542249" y="88353"/>
                </a:lnTo>
                <a:lnTo>
                  <a:pt x="1540700" y="88912"/>
                </a:lnTo>
                <a:close/>
              </a:path>
              <a:path w="1544954" h="1233804">
                <a:moveTo>
                  <a:pt x="1540700" y="107962"/>
                </a:moveTo>
                <a:lnTo>
                  <a:pt x="1539049" y="107962"/>
                </a:lnTo>
                <a:lnTo>
                  <a:pt x="1537487" y="107403"/>
                </a:lnTo>
                <a:lnTo>
                  <a:pt x="1536230" y="106337"/>
                </a:lnTo>
                <a:lnTo>
                  <a:pt x="1535404" y="104901"/>
                </a:lnTo>
                <a:lnTo>
                  <a:pt x="1535112" y="103276"/>
                </a:lnTo>
                <a:lnTo>
                  <a:pt x="1535404" y="101549"/>
                </a:lnTo>
                <a:lnTo>
                  <a:pt x="1536230" y="100114"/>
                </a:lnTo>
                <a:lnTo>
                  <a:pt x="1537487" y="99059"/>
                </a:lnTo>
                <a:lnTo>
                  <a:pt x="1539049" y="98488"/>
                </a:lnTo>
                <a:lnTo>
                  <a:pt x="1540700" y="98488"/>
                </a:lnTo>
                <a:lnTo>
                  <a:pt x="1542249" y="99059"/>
                </a:lnTo>
                <a:lnTo>
                  <a:pt x="1543519" y="100114"/>
                </a:lnTo>
                <a:lnTo>
                  <a:pt x="1544345" y="101549"/>
                </a:lnTo>
                <a:lnTo>
                  <a:pt x="1544637" y="103187"/>
                </a:lnTo>
                <a:lnTo>
                  <a:pt x="1544345" y="104901"/>
                </a:lnTo>
                <a:lnTo>
                  <a:pt x="1543519" y="106337"/>
                </a:lnTo>
                <a:lnTo>
                  <a:pt x="1542249" y="107403"/>
                </a:lnTo>
                <a:lnTo>
                  <a:pt x="1540700" y="107962"/>
                </a:lnTo>
                <a:close/>
              </a:path>
              <a:path w="1544954" h="1233804">
                <a:moveTo>
                  <a:pt x="1540700" y="127012"/>
                </a:moveTo>
                <a:lnTo>
                  <a:pt x="1539049" y="127012"/>
                </a:lnTo>
                <a:lnTo>
                  <a:pt x="1537487" y="126453"/>
                </a:lnTo>
                <a:lnTo>
                  <a:pt x="1536230" y="125387"/>
                </a:lnTo>
                <a:lnTo>
                  <a:pt x="1535404" y="123951"/>
                </a:lnTo>
                <a:lnTo>
                  <a:pt x="1535112" y="122326"/>
                </a:lnTo>
                <a:lnTo>
                  <a:pt x="1535404" y="120599"/>
                </a:lnTo>
                <a:lnTo>
                  <a:pt x="1536230" y="119164"/>
                </a:lnTo>
                <a:lnTo>
                  <a:pt x="1537487" y="118109"/>
                </a:lnTo>
                <a:lnTo>
                  <a:pt x="1539049" y="117538"/>
                </a:lnTo>
                <a:lnTo>
                  <a:pt x="1540700" y="117538"/>
                </a:lnTo>
                <a:lnTo>
                  <a:pt x="1542249" y="118109"/>
                </a:lnTo>
                <a:lnTo>
                  <a:pt x="1543519" y="119164"/>
                </a:lnTo>
                <a:lnTo>
                  <a:pt x="1544345" y="120599"/>
                </a:lnTo>
                <a:lnTo>
                  <a:pt x="1544637" y="122237"/>
                </a:lnTo>
                <a:lnTo>
                  <a:pt x="1544345" y="123951"/>
                </a:lnTo>
                <a:lnTo>
                  <a:pt x="1543519" y="125387"/>
                </a:lnTo>
                <a:lnTo>
                  <a:pt x="1542249" y="126453"/>
                </a:lnTo>
                <a:lnTo>
                  <a:pt x="1540700" y="127012"/>
                </a:lnTo>
                <a:close/>
              </a:path>
              <a:path w="1544954" h="1233804">
                <a:moveTo>
                  <a:pt x="1540700" y="146062"/>
                </a:moveTo>
                <a:lnTo>
                  <a:pt x="1539049" y="146062"/>
                </a:lnTo>
                <a:lnTo>
                  <a:pt x="1537487" y="145503"/>
                </a:lnTo>
                <a:lnTo>
                  <a:pt x="1536230" y="144437"/>
                </a:lnTo>
                <a:lnTo>
                  <a:pt x="1535404" y="143001"/>
                </a:lnTo>
                <a:lnTo>
                  <a:pt x="1535112" y="141376"/>
                </a:lnTo>
                <a:lnTo>
                  <a:pt x="1535404" y="139649"/>
                </a:lnTo>
                <a:lnTo>
                  <a:pt x="1536230" y="138214"/>
                </a:lnTo>
                <a:lnTo>
                  <a:pt x="1537487" y="137159"/>
                </a:lnTo>
                <a:lnTo>
                  <a:pt x="1539049" y="136588"/>
                </a:lnTo>
                <a:lnTo>
                  <a:pt x="1540700" y="136588"/>
                </a:lnTo>
                <a:lnTo>
                  <a:pt x="1542249" y="137159"/>
                </a:lnTo>
                <a:lnTo>
                  <a:pt x="1543519" y="138214"/>
                </a:lnTo>
                <a:lnTo>
                  <a:pt x="1544345" y="139649"/>
                </a:lnTo>
                <a:lnTo>
                  <a:pt x="1544637" y="141287"/>
                </a:lnTo>
                <a:lnTo>
                  <a:pt x="1544345" y="143001"/>
                </a:lnTo>
                <a:lnTo>
                  <a:pt x="1543519" y="144437"/>
                </a:lnTo>
                <a:lnTo>
                  <a:pt x="1542249" y="145503"/>
                </a:lnTo>
                <a:lnTo>
                  <a:pt x="1540700" y="146062"/>
                </a:lnTo>
                <a:close/>
              </a:path>
              <a:path w="1544954" h="1233804">
                <a:moveTo>
                  <a:pt x="1540700" y="165112"/>
                </a:moveTo>
                <a:lnTo>
                  <a:pt x="1539049" y="165112"/>
                </a:lnTo>
                <a:lnTo>
                  <a:pt x="1537487" y="164553"/>
                </a:lnTo>
                <a:lnTo>
                  <a:pt x="1536230" y="163487"/>
                </a:lnTo>
                <a:lnTo>
                  <a:pt x="1535404" y="162051"/>
                </a:lnTo>
                <a:lnTo>
                  <a:pt x="1535112" y="160426"/>
                </a:lnTo>
                <a:lnTo>
                  <a:pt x="1535404" y="158699"/>
                </a:lnTo>
                <a:lnTo>
                  <a:pt x="1536230" y="157264"/>
                </a:lnTo>
                <a:lnTo>
                  <a:pt x="1537487" y="156209"/>
                </a:lnTo>
                <a:lnTo>
                  <a:pt x="1539049" y="155638"/>
                </a:lnTo>
                <a:lnTo>
                  <a:pt x="1540700" y="155638"/>
                </a:lnTo>
                <a:lnTo>
                  <a:pt x="1542249" y="156209"/>
                </a:lnTo>
                <a:lnTo>
                  <a:pt x="1543519" y="157264"/>
                </a:lnTo>
                <a:lnTo>
                  <a:pt x="1544345" y="158699"/>
                </a:lnTo>
                <a:lnTo>
                  <a:pt x="1544637" y="160337"/>
                </a:lnTo>
                <a:lnTo>
                  <a:pt x="1544345" y="162051"/>
                </a:lnTo>
                <a:lnTo>
                  <a:pt x="1543519" y="163487"/>
                </a:lnTo>
                <a:lnTo>
                  <a:pt x="1542249" y="164553"/>
                </a:lnTo>
                <a:lnTo>
                  <a:pt x="1540700" y="165112"/>
                </a:lnTo>
                <a:close/>
              </a:path>
              <a:path w="1544954" h="1233804">
                <a:moveTo>
                  <a:pt x="1540700" y="184162"/>
                </a:moveTo>
                <a:lnTo>
                  <a:pt x="1539049" y="184162"/>
                </a:lnTo>
                <a:lnTo>
                  <a:pt x="1537487" y="183603"/>
                </a:lnTo>
                <a:lnTo>
                  <a:pt x="1536230" y="182537"/>
                </a:lnTo>
                <a:lnTo>
                  <a:pt x="1535404" y="181101"/>
                </a:lnTo>
                <a:lnTo>
                  <a:pt x="1535112" y="179476"/>
                </a:lnTo>
                <a:lnTo>
                  <a:pt x="1535404" y="177749"/>
                </a:lnTo>
                <a:lnTo>
                  <a:pt x="1536230" y="176314"/>
                </a:lnTo>
                <a:lnTo>
                  <a:pt x="1537487" y="175259"/>
                </a:lnTo>
                <a:lnTo>
                  <a:pt x="1539049" y="174688"/>
                </a:lnTo>
                <a:lnTo>
                  <a:pt x="1540700" y="174688"/>
                </a:lnTo>
                <a:lnTo>
                  <a:pt x="1542249" y="175259"/>
                </a:lnTo>
                <a:lnTo>
                  <a:pt x="1543519" y="176314"/>
                </a:lnTo>
                <a:lnTo>
                  <a:pt x="1544345" y="177749"/>
                </a:lnTo>
                <a:lnTo>
                  <a:pt x="1544637" y="179387"/>
                </a:lnTo>
                <a:lnTo>
                  <a:pt x="1544345" y="181101"/>
                </a:lnTo>
                <a:lnTo>
                  <a:pt x="1543519" y="182537"/>
                </a:lnTo>
                <a:lnTo>
                  <a:pt x="1542249" y="183603"/>
                </a:lnTo>
                <a:lnTo>
                  <a:pt x="1540700" y="184162"/>
                </a:lnTo>
                <a:close/>
              </a:path>
              <a:path w="1544954" h="1233804">
                <a:moveTo>
                  <a:pt x="1540700" y="203212"/>
                </a:moveTo>
                <a:lnTo>
                  <a:pt x="1539049" y="203212"/>
                </a:lnTo>
                <a:lnTo>
                  <a:pt x="1537487" y="202653"/>
                </a:lnTo>
                <a:lnTo>
                  <a:pt x="1536230" y="201587"/>
                </a:lnTo>
                <a:lnTo>
                  <a:pt x="1535404" y="200151"/>
                </a:lnTo>
                <a:lnTo>
                  <a:pt x="1535112" y="198526"/>
                </a:lnTo>
                <a:lnTo>
                  <a:pt x="1535404" y="196799"/>
                </a:lnTo>
                <a:lnTo>
                  <a:pt x="1536230" y="195364"/>
                </a:lnTo>
                <a:lnTo>
                  <a:pt x="1537487" y="194309"/>
                </a:lnTo>
                <a:lnTo>
                  <a:pt x="1539049" y="193738"/>
                </a:lnTo>
                <a:lnTo>
                  <a:pt x="1540700" y="193738"/>
                </a:lnTo>
                <a:lnTo>
                  <a:pt x="1542249" y="194309"/>
                </a:lnTo>
                <a:lnTo>
                  <a:pt x="1543519" y="195364"/>
                </a:lnTo>
                <a:lnTo>
                  <a:pt x="1544345" y="196799"/>
                </a:lnTo>
                <a:lnTo>
                  <a:pt x="1544637" y="198437"/>
                </a:lnTo>
                <a:lnTo>
                  <a:pt x="1544345" y="200151"/>
                </a:lnTo>
                <a:lnTo>
                  <a:pt x="1543519" y="201587"/>
                </a:lnTo>
                <a:lnTo>
                  <a:pt x="1542249" y="202653"/>
                </a:lnTo>
                <a:lnTo>
                  <a:pt x="1540700" y="203212"/>
                </a:lnTo>
                <a:close/>
              </a:path>
              <a:path w="1544954" h="1233804">
                <a:moveTo>
                  <a:pt x="1540700" y="222262"/>
                </a:moveTo>
                <a:lnTo>
                  <a:pt x="1539049" y="222262"/>
                </a:lnTo>
                <a:lnTo>
                  <a:pt x="1537487" y="221703"/>
                </a:lnTo>
                <a:lnTo>
                  <a:pt x="1536230" y="220637"/>
                </a:lnTo>
                <a:lnTo>
                  <a:pt x="1535404" y="219201"/>
                </a:lnTo>
                <a:lnTo>
                  <a:pt x="1535112" y="217576"/>
                </a:lnTo>
                <a:lnTo>
                  <a:pt x="1535404" y="215849"/>
                </a:lnTo>
                <a:lnTo>
                  <a:pt x="1536230" y="214414"/>
                </a:lnTo>
                <a:lnTo>
                  <a:pt x="1537487" y="213359"/>
                </a:lnTo>
                <a:lnTo>
                  <a:pt x="1539049" y="212788"/>
                </a:lnTo>
                <a:lnTo>
                  <a:pt x="1540700" y="212788"/>
                </a:lnTo>
                <a:lnTo>
                  <a:pt x="1542249" y="213359"/>
                </a:lnTo>
                <a:lnTo>
                  <a:pt x="1543519" y="214414"/>
                </a:lnTo>
                <a:lnTo>
                  <a:pt x="1544345" y="215849"/>
                </a:lnTo>
                <a:lnTo>
                  <a:pt x="1544637" y="217487"/>
                </a:lnTo>
                <a:lnTo>
                  <a:pt x="1544345" y="219201"/>
                </a:lnTo>
                <a:lnTo>
                  <a:pt x="1543519" y="220637"/>
                </a:lnTo>
                <a:lnTo>
                  <a:pt x="1542249" y="221703"/>
                </a:lnTo>
                <a:lnTo>
                  <a:pt x="1540700" y="222262"/>
                </a:lnTo>
                <a:close/>
              </a:path>
              <a:path w="1544954" h="1233804">
                <a:moveTo>
                  <a:pt x="1540700" y="241312"/>
                </a:moveTo>
                <a:lnTo>
                  <a:pt x="1539049" y="241312"/>
                </a:lnTo>
                <a:lnTo>
                  <a:pt x="1537487" y="240753"/>
                </a:lnTo>
                <a:lnTo>
                  <a:pt x="1536230" y="239687"/>
                </a:lnTo>
                <a:lnTo>
                  <a:pt x="1535404" y="238251"/>
                </a:lnTo>
                <a:lnTo>
                  <a:pt x="1535112" y="236626"/>
                </a:lnTo>
                <a:lnTo>
                  <a:pt x="1535404" y="234899"/>
                </a:lnTo>
                <a:lnTo>
                  <a:pt x="1536230" y="233464"/>
                </a:lnTo>
                <a:lnTo>
                  <a:pt x="1537487" y="232409"/>
                </a:lnTo>
                <a:lnTo>
                  <a:pt x="1539049" y="231838"/>
                </a:lnTo>
                <a:lnTo>
                  <a:pt x="1540700" y="231838"/>
                </a:lnTo>
                <a:lnTo>
                  <a:pt x="1542249" y="232409"/>
                </a:lnTo>
                <a:lnTo>
                  <a:pt x="1543519" y="233464"/>
                </a:lnTo>
                <a:lnTo>
                  <a:pt x="1544345" y="234899"/>
                </a:lnTo>
                <a:lnTo>
                  <a:pt x="1544637" y="236537"/>
                </a:lnTo>
                <a:lnTo>
                  <a:pt x="1544345" y="238251"/>
                </a:lnTo>
                <a:lnTo>
                  <a:pt x="1543519" y="239687"/>
                </a:lnTo>
                <a:lnTo>
                  <a:pt x="1542249" y="240753"/>
                </a:lnTo>
                <a:lnTo>
                  <a:pt x="1540700" y="241312"/>
                </a:lnTo>
                <a:close/>
              </a:path>
              <a:path w="1544954" h="1233804">
                <a:moveTo>
                  <a:pt x="1540700" y="260362"/>
                </a:moveTo>
                <a:lnTo>
                  <a:pt x="1539049" y="260362"/>
                </a:lnTo>
                <a:lnTo>
                  <a:pt x="1537487" y="259803"/>
                </a:lnTo>
                <a:lnTo>
                  <a:pt x="1536230" y="258737"/>
                </a:lnTo>
                <a:lnTo>
                  <a:pt x="1535404" y="257301"/>
                </a:lnTo>
                <a:lnTo>
                  <a:pt x="1535112" y="255676"/>
                </a:lnTo>
                <a:lnTo>
                  <a:pt x="1535404" y="253949"/>
                </a:lnTo>
                <a:lnTo>
                  <a:pt x="1536230" y="252514"/>
                </a:lnTo>
                <a:lnTo>
                  <a:pt x="1537487" y="251459"/>
                </a:lnTo>
                <a:lnTo>
                  <a:pt x="1539049" y="250888"/>
                </a:lnTo>
                <a:lnTo>
                  <a:pt x="1540700" y="250888"/>
                </a:lnTo>
                <a:lnTo>
                  <a:pt x="1542249" y="251459"/>
                </a:lnTo>
                <a:lnTo>
                  <a:pt x="1543519" y="252514"/>
                </a:lnTo>
                <a:lnTo>
                  <a:pt x="1544345" y="253949"/>
                </a:lnTo>
                <a:lnTo>
                  <a:pt x="1544637" y="255587"/>
                </a:lnTo>
                <a:lnTo>
                  <a:pt x="1544345" y="257301"/>
                </a:lnTo>
                <a:lnTo>
                  <a:pt x="1543519" y="258737"/>
                </a:lnTo>
                <a:lnTo>
                  <a:pt x="1542249" y="259803"/>
                </a:lnTo>
                <a:lnTo>
                  <a:pt x="1540700" y="260362"/>
                </a:lnTo>
                <a:close/>
              </a:path>
              <a:path w="1544954" h="1233804">
                <a:moveTo>
                  <a:pt x="1540700" y="279412"/>
                </a:moveTo>
                <a:lnTo>
                  <a:pt x="1539049" y="279412"/>
                </a:lnTo>
                <a:lnTo>
                  <a:pt x="1537487" y="278853"/>
                </a:lnTo>
                <a:lnTo>
                  <a:pt x="1536230" y="277787"/>
                </a:lnTo>
                <a:lnTo>
                  <a:pt x="1535404" y="276351"/>
                </a:lnTo>
                <a:lnTo>
                  <a:pt x="1535112" y="274726"/>
                </a:lnTo>
                <a:lnTo>
                  <a:pt x="1535404" y="272999"/>
                </a:lnTo>
                <a:lnTo>
                  <a:pt x="1536230" y="271564"/>
                </a:lnTo>
                <a:lnTo>
                  <a:pt x="1537487" y="270509"/>
                </a:lnTo>
                <a:lnTo>
                  <a:pt x="1539049" y="269938"/>
                </a:lnTo>
                <a:lnTo>
                  <a:pt x="1540700" y="269938"/>
                </a:lnTo>
                <a:lnTo>
                  <a:pt x="1542249" y="270509"/>
                </a:lnTo>
                <a:lnTo>
                  <a:pt x="1543519" y="271564"/>
                </a:lnTo>
                <a:lnTo>
                  <a:pt x="1544345" y="272999"/>
                </a:lnTo>
                <a:lnTo>
                  <a:pt x="1544637" y="274637"/>
                </a:lnTo>
                <a:lnTo>
                  <a:pt x="1544345" y="276351"/>
                </a:lnTo>
                <a:lnTo>
                  <a:pt x="1543519" y="277787"/>
                </a:lnTo>
                <a:lnTo>
                  <a:pt x="1542249" y="278853"/>
                </a:lnTo>
                <a:lnTo>
                  <a:pt x="1540700" y="279412"/>
                </a:lnTo>
                <a:close/>
              </a:path>
              <a:path w="1544954" h="1233804">
                <a:moveTo>
                  <a:pt x="1540700" y="298462"/>
                </a:moveTo>
                <a:lnTo>
                  <a:pt x="1539049" y="298462"/>
                </a:lnTo>
                <a:lnTo>
                  <a:pt x="1537487" y="297903"/>
                </a:lnTo>
                <a:lnTo>
                  <a:pt x="1536230" y="296837"/>
                </a:lnTo>
                <a:lnTo>
                  <a:pt x="1535404" y="295401"/>
                </a:lnTo>
                <a:lnTo>
                  <a:pt x="1535112" y="293776"/>
                </a:lnTo>
                <a:lnTo>
                  <a:pt x="1535404" y="292049"/>
                </a:lnTo>
                <a:lnTo>
                  <a:pt x="1536230" y="290614"/>
                </a:lnTo>
                <a:lnTo>
                  <a:pt x="1537487" y="289559"/>
                </a:lnTo>
                <a:lnTo>
                  <a:pt x="1539049" y="288988"/>
                </a:lnTo>
                <a:lnTo>
                  <a:pt x="1540700" y="288988"/>
                </a:lnTo>
                <a:lnTo>
                  <a:pt x="1542249" y="289559"/>
                </a:lnTo>
                <a:lnTo>
                  <a:pt x="1543519" y="290614"/>
                </a:lnTo>
                <a:lnTo>
                  <a:pt x="1544345" y="292049"/>
                </a:lnTo>
                <a:lnTo>
                  <a:pt x="1544637" y="293687"/>
                </a:lnTo>
                <a:lnTo>
                  <a:pt x="1544345" y="295401"/>
                </a:lnTo>
                <a:lnTo>
                  <a:pt x="1543519" y="296837"/>
                </a:lnTo>
                <a:lnTo>
                  <a:pt x="1542249" y="297903"/>
                </a:lnTo>
                <a:lnTo>
                  <a:pt x="1540700" y="298462"/>
                </a:lnTo>
                <a:close/>
              </a:path>
              <a:path w="1544954" h="1233804">
                <a:moveTo>
                  <a:pt x="1540700" y="317512"/>
                </a:moveTo>
                <a:lnTo>
                  <a:pt x="1539049" y="317512"/>
                </a:lnTo>
                <a:lnTo>
                  <a:pt x="1537487" y="316953"/>
                </a:lnTo>
                <a:lnTo>
                  <a:pt x="1536230" y="315887"/>
                </a:lnTo>
                <a:lnTo>
                  <a:pt x="1535404" y="314451"/>
                </a:lnTo>
                <a:lnTo>
                  <a:pt x="1535112" y="312826"/>
                </a:lnTo>
                <a:lnTo>
                  <a:pt x="1535404" y="311099"/>
                </a:lnTo>
                <a:lnTo>
                  <a:pt x="1536230" y="309664"/>
                </a:lnTo>
                <a:lnTo>
                  <a:pt x="1537487" y="308609"/>
                </a:lnTo>
                <a:lnTo>
                  <a:pt x="1539049" y="308038"/>
                </a:lnTo>
                <a:lnTo>
                  <a:pt x="1540700" y="308038"/>
                </a:lnTo>
                <a:lnTo>
                  <a:pt x="1542249" y="308609"/>
                </a:lnTo>
                <a:lnTo>
                  <a:pt x="1543519" y="309664"/>
                </a:lnTo>
                <a:lnTo>
                  <a:pt x="1544345" y="311099"/>
                </a:lnTo>
                <a:lnTo>
                  <a:pt x="1544637" y="312737"/>
                </a:lnTo>
                <a:lnTo>
                  <a:pt x="1544345" y="314451"/>
                </a:lnTo>
                <a:lnTo>
                  <a:pt x="1543519" y="315887"/>
                </a:lnTo>
                <a:lnTo>
                  <a:pt x="1542249" y="316953"/>
                </a:lnTo>
                <a:lnTo>
                  <a:pt x="1540700" y="317512"/>
                </a:lnTo>
                <a:close/>
              </a:path>
              <a:path w="1544954" h="1233804">
                <a:moveTo>
                  <a:pt x="1540700" y="336562"/>
                </a:moveTo>
                <a:lnTo>
                  <a:pt x="1539049" y="336562"/>
                </a:lnTo>
                <a:lnTo>
                  <a:pt x="1537487" y="336003"/>
                </a:lnTo>
                <a:lnTo>
                  <a:pt x="1536230" y="334937"/>
                </a:lnTo>
                <a:lnTo>
                  <a:pt x="1535404" y="333501"/>
                </a:lnTo>
                <a:lnTo>
                  <a:pt x="1535112" y="331876"/>
                </a:lnTo>
                <a:lnTo>
                  <a:pt x="1535404" y="330149"/>
                </a:lnTo>
                <a:lnTo>
                  <a:pt x="1536230" y="328714"/>
                </a:lnTo>
                <a:lnTo>
                  <a:pt x="1537487" y="327659"/>
                </a:lnTo>
                <a:lnTo>
                  <a:pt x="1539049" y="327088"/>
                </a:lnTo>
                <a:lnTo>
                  <a:pt x="1540700" y="327088"/>
                </a:lnTo>
                <a:lnTo>
                  <a:pt x="1542249" y="327659"/>
                </a:lnTo>
                <a:lnTo>
                  <a:pt x="1543519" y="328714"/>
                </a:lnTo>
                <a:lnTo>
                  <a:pt x="1544345" y="330149"/>
                </a:lnTo>
                <a:lnTo>
                  <a:pt x="1544637" y="331787"/>
                </a:lnTo>
                <a:lnTo>
                  <a:pt x="1544345" y="333501"/>
                </a:lnTo>
                <a:lnTo>
                  <a:pt x="1543519" y="334937"/>
                </a:lnTo>
                <a:lnTo>
                  <a:pt x="1542249" y="336003"/>
                </a:lnTo>
                <a:lnTo>
                  <a:pt x="1540700" y="336562"/>
                </a:lnTo>
                <a:close/>
              </a:path>
              <a:path w="1544954" h="1233804">
                <a:moveTo>
                  <a:pt x="1540700" y="355612"/>
                </a:moveTo>
                <a:lnTo>
                  <a:pt x="1539049" y="355612"/>
                </a:lnTo>
                <a:lnTo>
                  <a:pt x="1537487" y="355053"/>
                </a:lnTo>
                <a:lnTo>
                  <a:pt x="1536230" y="353987"/>
                </a:lnTo>
                <a:lnTo>
                  <a:pt x="1535404" y="352551"/>
                </a:lnTo>
                <a:lnTo>
                  <a:pt x="1535112" y="350926"/>
                </a:lnTo>
                <a:lnTo>
                  <a:pt x="1535404" y="349199"/>
                </a:lnTo>
                <a:lnTo>
                  <a:pt x="1536230" y="347764"/>
                </a:lnTo>
                <a:lnTo>
                  <a:pt x="1537487" y="346709"/>
                </a:lnTo>
                <a:lnTo>
                  <a:pt x="1539049" y="346138"/>
                </a:lnTo>
                <a:lnTo>
                  <a:pt x="1540700" y="346138"/>
                </a:lnTo>
                <a:lnTo>
                  <a:pt x="1542249" y="346709"/>
                </a:lnTo>
                <a:lnTo>
                  <a:pt x="1543519" y="347764"/>
                </a:lnTo>
                <a:lnTo>
                  <a:pt x="1544345" y="349199"/>
                </a:lnTo>
                <a:lnTo>
                  <a:pt x="1544637" y="350837"/>
                </a:lnTo>
                <a:lnTo>
                  <a:pt x="1544345" y="352551"/>
                </a:lnTo>
                <a:lnTo>
                  <a:pt x="1543519" y="353987"/>
                </a:lnTo>
                <a:lnTo>
                  <a:pt x="1542249" y="355053"/>
                </a:lnTo>
                <a:lnTo>
                  <a:pt x="1540700" y="355612"/>
                </a:lnTo>
                <a:close/>
              </a:path>
              <a:path w="1544954" h="1233804">
                <a:moveTo>
                  <a:pt x="1540700" y="374662"/>
                </a:moveTo>
                <a:lnTo>
                  <a:pt x="1539049" y="374662"/>
                </a:lnTo>
                <a:lnTo>
                  <a:pt x="1537487" y="374103"/>
                </a:lnTo>
                <a:lnTo>
                  <a:pt x="1536230" y="373037"/>
                </a:lnTo>
                <a:lnTo>
                  <a:pt x="1535404" y="371601"/>
                </a:lnTo>
                <a:lnTo>
                  <a:pt x="1535112" y="369976"/>
                </a:lnTo>
                <a:lnTo>
                  <a:pt x="1535404" y="368249"/>
                </a:lnTo>
                <a:lnTo>
                  <a:pt x="1536230" y="366814"/>
                </a:lnTo>
                <a:lnTo>
                  <a:pt x="1537487" y="365759"/>
                </a:lnTo>
                <a:lnTo>
                  <a:pt x="1539049" y="365188"/>
                </a:lnTo>
                <a:lnTo>
                  <a:pt x="1540700" y="365188"/>
                </a:lnTo>
                <a:lnTo>
                  <a:pt x="1542249" y="365759"/>
                </a:lnTo>
                <a:lnTo>
                  <a:pt x="1543519" y="366814"/>
                </a:lnTo>
                <a:lnTo>
                  <a:pt x="1544345" y="368249"/>
                </a:lnTo>
                <a:lnTo>
                  <a:pt x="1544637" y="369887"/>
                </a:lnTo>
                <a:lnTo>
                  <a:pt x="1544345" y="371601"/>
                </a:lnTo>
                <a:lnTo>
                  <a:pt x="1543519" y="373037"/>
                </a:lnTo>
                <a:lnTo>
                  <a:pt x="1542249" y="374103"/>
                </a:lnTo>
                <a:lnTo>
                  <a:pt x="1540700" y="374662"/>
                </a:lnTo>
                <a:close/>
              </a:path>
              <a:path w="1544954" h="1233804">
                <a:moveTo>
                  <a:pt x="1540700" y="393712"/>
                </a:moveTo>
                <a:lnTo>
                  <a:pt x="1539049" y="393712"/>
                </a:lnTo>
                <a:lnTo>
                  <a:pt x="1537487" y="393153"/>
                </a:lnTo>
                <a:lnTo>
                  <a:pt x="1536230" y="392087"/>
                </a:lnTo>
                <a:lnTo>
                  <a:pt x="1535404" y="390651"/>
                </a:lnTo>
                <a:lnTo>
                  <a:pt x="1535112" y="389026"/>
                </a:lnTo>
                <a:lnTo>
                  <a:pt x="1535404" y="387299"/>
                </a:lnTo>
                <a:lnTo>
                  <a:pt x="1536230" y="385864"/>
                </a:lnTo>
                <a:lnTo>
                  <a:pt x="1537487" y="384809"/>
                </a:lnTo>
                <a:lnTo>
                  <a:pt x="1539049" y="384238"/>
                </a:lnTo>
                <a:lnTo>
                  <a:pt x="1540700" y="384238"/>
                </a:lnTo>
                <a:lnTo>
                  <a:pt x="1542249" y="384809"/>
                </a:lnTo>
                <a:lnTo>
                  <a:pt x="1543519" y="385864"/>
                </a:lnTo>
                <a:lnTo>
                  <a:pt x="1544345" y="387299"/>
                </a:lnTo>
                <a:lnTo>
                  <a:pt x="1544637" y="388937"/>
                </a:lnTo>
                <a:lnTo>
                  <a:pt x="1544345" y="390651"/>
                </a:lnTo>
                <a:lnTo>
                  <a:pt x="1543519" y="392087"/>
                </a:lnTo>
                <a:lnTo>
                  <a:pt x="1542249" y="393153"/>
                </a:lnTo>
                <a:lnTo>
                  <a:pt x="1540700" y="393712"/>
                </a:lnTo>
                <a:close/>
              </a:path>
              <a:path w="1544954" h="1233804">
                <a:moveTo>
                  <a:pt x="1540700" y="412762"/>
                </a:moveTo>
                <a:lnTo>
                  <a:pt x="1539049" y="412762"/>
                </a:lnTo>
                <a:lnTo>
                  <a:pt x="1537487" y="412203"/>
                </a:lnTo>
                <a:lnTo>
                  <a:pt x="1536230" y="411137"/>
                </a:lnTo>
                <a:lnTo>
                  <a:pt x="1535404" y="409701"/>
                </a:lnTo>
                <a:lnTo>
                  <a:pt x="1535112" y="408076"/>
                </a:lnTo>
                <a:lnTo>
                  <a:pt x="1535404" y="406349"/>
                </a:lnTo>
                <a:lnTo>
                  <a:pt x="1536230" y="404914"/>
                </a:lnTo>
                <a:lnTo>
                  <a:pt x="1537487" y="403859"/>
                </a:lnTo>
                <a:lnTo>
                  <a:pt x="1539049" y="403288"/>
                </a:lnTo>
                <a:lnTo>
                  <a:pt x="1540700" y="403288"/>
                </a:lnTo>
                <a:lnTo>
                  <a:pt x="1542249" y="403859"/>
                </a:lnTo>
                <a:lnTo>
                  <a:pt x="1543519" y="404914"/>
                </a:lnTo>
                <a:lnTo>
                  <a:pt x="1544345" y="406349"/>
                </a:lnTo>
                <a:lnTo>
                  <a:pt x="1544637" y="407987"/>
                </a:lnTo>
                <a:lnTo>
                  <a:pt x="1544345" y="409701"/>
                </a:lnTo>
                <a:lnTo>
                  <a:pt x="1543519" y="411137"/>
                </a:lnTo>
                <a:lnTo>
                  <a:pt x="1542249" y="412203"/>
                </a:lnTo>
                <a:lnTo>
                  <a:pt x="1540700" y="412762"/>
                </a:lnTo>
                <a:close/>
              </a:path>
              <a:path w="1544954" h="1233804">
                <a:moveTo>
                  <a:pt x="1540700" y="431812"/>
                </a:moveTo>
                <a:lnTo>
                  <a:pt x="1539049" y="431812"/>
                </a:lnTo>
                <a:lnTo>
                  <a:pt x="1537487" y="431253"/>
                </a:lnTo>
                <a:lnTo>
                  <a:pt x="1536230" y="430187"/>
                </a:lnTo>
                <a:lnTo>
                  <a:pt x="1535404" y="428751"/>
                </a:lnTo>
                <a:lnTo>
                  <a:pt x="1535112" y="427126"/>
                </a:lnTo>
                <a:lnTo>
                  <a:pt x="1535404" y="425399"/>
                </a:lnTo>
                <a:lnTo>
                  <a:pt x="1536230" y="423964"/>
                </a:lnTo>
                <a:lnTo>
                  <a:pt x="1537487" y="422909"/>
                </a:lnTo>
                <a:lnTo>
                  <a:pt x="1539049" y="422338"/>
                </a:lnTo>
                <a:lnTo>
                  <a:pt x="1540700" y="422338"/>
                </a:lnTo>
                <a:lnTo>
                  <a:pt x="1542249" y="422909"/>
                </a:lnTo>
                <a:lnTo>
                  <a:pt x="1543519" y="423964"/>
                </a:lnTo>
                <a:lnTo>
                  <a:pt x="1544345" y="425399"/>
                </a:lnTo>
                <a:lnTo>
                  <a:pt x="1544637" y="427037"/>
                </a:lnTo>
                <a:lnTo>
                  <a:pt x="1544345" y="428751"/>
                </a:lnTo>
                <a:lnTo>
                  <a:pt x="1543519" y="430187"/>
                </a:lnTo>
                <a:lnTo>
                  <a:pt x="1542249" y="431253"/>
                </a:lnTo>
                <a:lnTo>
                  <a:pt x="1540700" y="431812"/>
                </a:lnTo>
                <a:close/>
              </a:path>
              <a:path w="1544954" h="1233804">
                <a:moveTo>
                  <a:pt x="1540700" y="450862"/>
                </a:moveTo>
                <a:lnTo>
                  <a:pt x="1539049" y="450862"/>
                </a:lnTo>
                <a:lnTo>
                  <a:pt x="1537487" y="450303"/>
                </a:lnTo>
                <a:lnTo>
                  <a:pt x="1536230" y="449237"/>
                </a:lnTo>
                <a:lnTo>
                  <a:pt x="1535404" y="447801"/>
                </a:lnTo>
                <a:lnTo>
                  <a:pt x="1535112" y="446176"/>
                </a:lnTo>
                <a:lnTo>
                  <a:pt x="1535404" y="444449"/>
                </a:lnTo>
                <a:lnTo>
                  <a:pt x="1536230" y="443014"/>
                </a:lnTo>
                <a:lnTo>
                  <a:pt x="1537487" y="441959"/>
                </a:lnTo>
                <a:lnTo>
                  <a:pt x="1539049" y="441388"/>
                </a:lnTo>
                <a:lnTo>
                  <a:pt x="1540700" y="441388"/>
                </a:lnTo>
                <a:lnTo>
                  <a:pt x="1542249" y="441959"/>
                </a:lnTo>
                <a:lnTo>
                  <a:pt x="1543519" y="443014"/>
                </a:lnTo>
                <a:lnTo>
                  <a:pt x="1544345" y="444449"/>
                </a:lnTo>
                <a:lnTo>
                  <a:pt x="1544637" y="446087"/>
                </a:lnTo>
                <a:lnTo>
                  <a:pt x="1544345" y="447801"/>
                </a:lnTo>
                <a:lnTo>
                  <a:pt x="1543519" y="449237"/>
                </a:lnTo>
                <a:lnTo>
                  <a:pt x="1542249" y="450303"/>
                </a:lnTo>
                <a:lnTo>
                  <a:pt x="1540700" y="450862"/>
                </a:lnTo>
                <a:close/>
              </a:path>
              <a:path w="1544954" h="1233804">
                <a:moveTo>
                  <a:pt x="1540700" y="469912"/>
                </a:moveTo>
                <a:lnTo>
                  <a:pt x="1539049" y="469912"/>
                </a:lnTo>
                <a:lnTo>
                  <a:pt x="1537487" y="469353"/>
                </a:lnTo>
                <a:lnTo>
                  <a:pt x="1536230" y="468287"/>
                </a:lnTo>
                <a:lnTo>
                  <a:pt x="1535404" y="466851"/>
                </a:lnTo>
                <a:lnTo>
                  <a:pt x="1535112" y="465226"/>
                </a:lnTo>
                <a:lnTo>
                  <a:pt x="1535404" y="463499"/>
                </a:lnTo>
                <a:lnTo>
                  <a:pt x="1536230" y="462064"/>
                </a:lnTo>
                <a:lnTo>
                  <a:pt x="1537487" y="461009"/>
                </a:lnTo>
                <a:lnTo>
                  <a:pt x="1539049" y="460438"/>
                </a:lnTo>
                <a:lnTo>
                  <a:pt x="1540700" y="460438"/>
                </a:lnTo>
                <a:lnTo>
                  <a:pt x="1542249" y="461009"/>
                </a:lnTo>
                <a:lnTo>
                  <a:pt x="1543519" y="462064"/>
                </a:lnTo>
                <a:lnTo>
                  <a:pt x="1544345" y="463499"/>
                </a:lnTo>
                <a:lnTo>
                  <a:pt x="1544637" y="465137"/>
                </a:lnTo>
                <a:lnTo>
                  <a:pt x="1544345" y="466851"/>
                </a:lnTo>
                <a:lnTo>
                  <a:pt x="1543519" y="468287"/>
                </a:lnTo>
                <a:lnTo>
                  <a:pt x="1542249" y="469353"/>
                </a:lnTo>
                <a:lnTo>
                  <a:pt x="1540700" y="469912"/>
                </a:lnTo>
                <a:close/>
              </a:path>
              <a:path w="1544954" h="1233804">
                <a:moveTo>
                  <a:pt x="1540700" y="488962"/>
                </a:moveTo>
                <a:lnTo>
                  <a:pt x="1539049" y="488962"/>
                </a:lnTo>
                <a:lnTo>
                  <a:pt x="1537487" y="488403"/>
                </a:lnTo>
                <a:lnTo>
                  <a:pt x="1536230" y="487337"/>
                </a:lnTo>
                <a:lnTo>
                  <a:pt x="1535404" y="485901"/>
                </a:lnTo>
                <a:lnTo>
                  <a:pt x="1535112" y="484276"/>
                </a:lnTo>
                <a:lnTo>
                  <a:pt x="1535404" y="482549"/>
                </a:lnTo>
                <a:lnTo>
                  <a:pt x="1536230" y="481114"/>
                </a:lnTo>
                <a:lnTo>
                  <a:pt x="1537487" y="480059"/>
                </a:lnTo>
                <a:lnTo>
                  <a:pt x="1539049" y="479488"/>
                </a:lnTo>
                <a:lnTo>
                  <a:pt x="1540700" y="479488"/>
                </a:lnTo>
                <a:lnTo>
                  <a:pt x="1542249" y="480059"/>
                </a:lnTo>
                <a:lnTo>
                  <a:pt x="1543519" y="481114"/>
                </a:lnTo>
                <a:lnTo>
                  <a:pt x="1544345" y="482549"/>
                </a:lnTo>
                <a:lnTo>
                  <a:pt x="1544637" y="484187"/>
                </a:lnTo>
                <a:lnTo>
                  <a:pt x="1544345" y="485901"/>
                </a:lnTo>
                <a:lnTo>
                  <a:pt x="1543519" y="487337"/>
                </a:lnTo>
                <a:lnTo>
                  <a:pt x="1542249" y="488403"/>
                </a:lnTo>
                <a:lnTo>
                  <a:pt x="1540700" y="488962"/>
                </a:lnTo>
                <a:close/>
              </a:path>
              <a:path w="1544954" h="1233804">
                <a:moveTo>
                  <a:pt x="1540700" y="508012"/>
                </a:moveTo>
                <a:lnTo>
                  <a:pt x="1539049" y="508012"/>
                </a:lnTo>
                <a:lnTo>
                  <a:pt x="1537487" y="507453"/>
                </a:lnTo>
                <a:lnTo>
                  <a:pt x="1536230" y="506387"/>
                </a:lnTo>
                <a:lnTo>
                  <a:pt x="1535404" y="504951"/>
                </a:lnTo>
                <a:lnTo>
                  <a:pt x="1535112" y="503326"/>
                </a:lnTo>
                <a:lnTo>
                  <a:pt x="1535404" y="501599"/>
                </a:lnTo>
                <a:lnTo>
                  <a:pt x="1536230" y="500164"/>
                </a:lnTo>
                <a:lnTo>
                  <a:pt x="1537487" y="499109"/>
                </a:lnTo>
                <a:lnTo>
                  <a:pt x="1539049" y="498538"/>
                </a:lnTo>
                <a:lnTo>
                  <a:pt x="1540700" y="498538"/>
                </a:lnTo>
                <a:lnTo>
                  <a:pt x="1542249" y="499109"/>
                </a:lnTo>
                <a:lnTo>
                  <a:pt x="1543519" y="500164"/>
                </a:lnTo>
                <a:lnTo>
                  <a:pt x="1544345" y="501599"/>
                </a:lnTo>
                <a:lnTo>
                  <a:pt x="1544637" y="503237"/>
                </a:lnTo>
                <a:lnTo>
                  <a:pt x="1544345" y="504951"/>
                </a:lnTo>
                <a:lnTo>
                  <a:pt x="1543519" y="506387"/>
                </a:lnTo>
                <a:lnTo>
                  <a:pt x="1542249" y="507453"/>
                </a:lnTo>
                <a:lnTo>
                  <a:pt x="1540700" y="508012"/>
                </a:lnTo>
                <a:close/>
              </a:path>
              <a:path w="1544954" h="1233804">
                <a:moveTo>
                  <a:pt x="1540700" y="527062"/>
                </a:moveTo>
                <a:lnTo>
                  <a:pt x="1539049" y="527062"/>
                </a:lnTo>
                <a:lnTo>
                  <a:pt x="1537487" y="526503"/>
                </a:lnTo>
                <a:lnTo>
                  <a:pt x="1536230" y="525437"/>
                </a:lnTo>
                <a:lnTo>
                  <a:pt x="1535404" y="524001"/>
                </a:lnTo>
                <a:lnTo>
                  <a:pt x="1535112" y="522376"/>
                </a:lnTo>
                <a:lnTo>
                  <a:pt x="1535404" y="520649"/>
                </a:lnTo>
                <a:lnTo>
                  <a:pt x="1536230" y="519214"/>
                </a:lnTo>
                <a:lnTo>
                  <a:pt x="1537487" y="518159"/>
                </a:lnTo>
                <a:lnTo>
                  <a:pt x="1539049" y="517588"/>
                </a:lnTo>
                <a:lnTo>
                  <a:pt x="1540700" y="517588"/>
                </a:lnTo>
                <a:lnTo>
                  <a:pt x="1542249" y="518159"/>
                </a:lnTo>
                <a:lnTo>
                  <a:pt x="1543519" y="519214"/>
                </a:lnTo>
                <a:lnTo>
                  <a:pt x="1544345" y="520649"/>
                </a:lnTo>
                <a:lnTo>
                  <a:pt x="1544637" y="522287"/>
                </a:lnTo>
                <a:lnTo>
                  <a:pt x="1544345" y="524001"/>
                </a:lnTo>
                <a:lnTo>
                  <a:pt x="1543519" y="525437"/>
                </a:lnTo>
                <a:lnTo>
                  <a:pt x="1542249" y="526503"/>
                </a:lnTo>
                <a:lnTo>
                  <a:pt x="1540700" y="527062"/>
                </a:lnTo>
                <a:close/>
              </a:path>
              <a:path w="1544954" h="1233804">
                <a:moveTo>
                  <a:pt x="1540700" y="546112"/>
                </a:moveTo>
                <a:lnTo>
                  <a:pt x="1539049" y="546112"/>
                </a:lnTo>
                <a:lnTo>
                  <a:pt x="1537487" y="545553"/>
                </a:lnTo>
                <a:lnTo>
                  <a:pt x="1536230" y="544487"/>
                </a:lnTo>
                <a:lnTo>
                  <a:pt x="1535404" y="543051"/>
                </a:lnTo>
                <a:lnTo>
                  <a:pt x="1535112" y="541426"/>
                </a:lnTo>
                <a:lnTo>
                  <a:pt x="1535404" y="539699"/>
                </a:lnTo>
                <a:lnTo>
                  <a:pt x="1536230" y="538264"/>
                </a:lnTo>
                <a:lnTo>
                  <a:pt x="1537487" y="537209"/>
                </a:lnTo>
                <a:lnTo>
                  <a:pt x="1539049" y="536638"/>
                </a:lnTo>
                <a:lnTo>
                  <a:pt x="1540700" y="536638"/>
                </a:lnTo>
                <a:lnTo>
                  <a:pt x="1542249" y="537209"/>
                </a:lnTo>
                <a:lnTo>
                  <a:pt x="1543519" y="538264"/>
                </a:lnTo>
                <a:lnTo>
                  <a:pt x="1544345" y="539699"/>
                </a:lnTo>
                <a:lnTo>
                  <a:pt x="1544637" y="541337"/>
                </a:lnTo>
                <a:lnTo>
                  <a:pt x="1544345" y="543051"/>
                </a:lnTo>
                <a:lnTo>
                  <a:pt x="1543519" y="544487"/>
                </a:lnTo>
                <a:lnTo>
                  <a:pt x="1542249" y="545553"/>
                </a:lnTo>
                <a:lnTo>
                  <a:pt x="1540700" y="546112"/>
                </a:lnTo>
                <a:close/>
              </a:path>
              <a:path w="1544954" h="1233804">
                <a:moveTo>
                  <a:pt x="1540700" y="565162"/>
                </a:moveTo>
                <a:lnTo>
                  <a:pt x="1539049" y="565162"/>
                </a:lnTo>
                <a:lnTo>
                  <a:pt x="1537487" y="564603"/>
                </a:lnTo>
                <a:lnTo>
                  <a:pt x="1536230" y="563537"/>
                </a:lnTo>
                <a:lnTo>
                  <a:pt x="1535404" y="562101"/>
                </a:lnTo>
                <a:lnTo>
                  <a:pt x="1535112" y="560476"/>
                </a:lnTo>
                <a:lnTo>
                  <a:pt x="1535404" y="558749"/>
                </a:lnTo>
                <a:lnTo>
                  <a:pt x="1536230" y="557314"/>
                </a:lnTo>
                <a:lnTo>
                  <a:pt x="1537487" y="556259"/>
                </a:lnTo>
                <a:lnTo>
                  <a:pt x="1539049" y="555688"/>
                </a:lnTo>
                <a:lnTo>
                  <a:pt x="1540700" y="555688"/>
                </a:lnTo>
                <a:lnTo>
                  <a:pt x="1542249" y="556259"/>
                </a:lnTo>
                <a:lnTo>
                  <a:pt x="1543519" y="557314"/>
                </a:lnTo>
                <a:lnTo>
                  <a:pt x="1544345" y="558749"/>
                </a:lnTo>
                <a:lnTo>
                  <a:pt x="1544637" y="560387"/>
                </a:lnTo>
                <a:lnTo>
                  <a:pt x="1544345" y="562101"/>
                </a:lnTo>
                <a:lnTo>
                  <a:pt x="1543519" y="563537"/>
                </a:lnTo>
                <a:lnTo>
                  <a:pt x="1542249" y="564603"/>
                </a:lnTo>
                <a:lnTo>
                  <a:pt x="1540700" y="565162"/>
                </a:lnTo>
                <a:close/>
              </a:path>
              <a:path w="1544954" h="1233804">
                <a:moveTo>
                  <a:pt x="1540700" y="584212"/>
                </a:moveTo>
                <a:lnTo>
                  <a:pt x="1539049" y="584212"/>
                </a:lnTo>
                <a:lnTo>
                  <a:pt x="1537487" y="583653"/>
                </a:lnTo>
                <a:lnTo>
                  <a:pt x="1536230" y="582587"/>
                </a:lnTo>
                <a:lnTo>
                  <a:pt x="1535404" y="581151"/>
                </a:lnTo>
                <a:lnTo>
                  <a:pt x="1535112" y="579526"/>
                </a:lnTo>
                <a:lnTo>
                  <a:pt x="1535404" y="577799"/>
                </a:lnTo>
                <a:lnTo>
                  <a:pt x="1536230" y="576364"/>
                </a:lnTo>
                <a:lnTo>
                  <a:pt x="1537487" y="575309"/>
                </a:lnTo>
                <a:lnTo>
                  <a:pt x="1539049" y="574738"/>
                </a:lnTo>
                <a:lnTo>
                  <a:pt x="1540700" y="574738"/>
                </a:lnTo>
                <a:lnTo>
                  <a:pt x="1542249" y="575309"/>
                </a:lnTo>
                <a:lnTo>
                  <a:pt x="1543519" y="576364"/>
                </a:lnTo>
                <a:lnTo>
                  <a:pt x="1544345" y="577799"/>
                </a:lnTo>
                <a:lnTo>
                  <a:pt x="1544637" y="579437"/>
                </a:lnTo>
                <a:lnTo>
                  <a:pt x="1544345" y="581151"/>
                </a:lnTo>
                <a:lnTo>
                  <a:pt x="1543519" y="582587"/>
                </a:lnTo>
                <a:lnTo>
                  <a:pt x="1542249" y="583653"/>
                </a:lnTo>
                <a:lnTo>
                  <a:pt x="1540700" y="584212"/>
                </a:lnTo>
                <a:close/>
              </a:path>
              <a:path w="1544954" h="1233804">
                <a:moveTo>
                  <a:pt x="1540700" y="603262"/>
                </a:moveTo>
                <a:lnTo>
                  <a:pt x="1539049" y="603262"/>
                </a:lnTo>
                <a:lnTo>
                  <a:pt x="1537487" y="602703"/>
                </a:lnTo>
                <a:lnTo>
                  <a:pt x="1536230" y="601637"/>
                </a:lnTo>
                <a:lnTo>
                  <a:pt x="1535404" y="600201"/>
                </a:lnTo>
                <a:lnTo>
                  <a:pt x="1535112" y="598576"/>
                </a:lnTo>
                <a:lnTo>
                  <a:pt x="1535404" y="596849"/>
                </a:lnTo>
                <a:lnTo>
                  <a:pt x="1536230" y="595414"/>
                </a:lnTo>
                <a:lnTo>
                  <a:pt x="1537487" y="594359"/>
                </a:lnTo>
                <a:lnTo>
                  <a:pt x="1539049" y="593788"/>
                </a:lnTo>
                <a:lnTo>
                  <a:pt x="1540700" y="593788"/>
                </a:lnTo>
                <a:lnTo>
                  <a:pt x="1542249" y="594359"/>
                </a:lnTo>
                <a:lnTo>
                  <a:pt x="1543519" y="595414"/>
                </a:lnTo>
                <a:lnTo>
                  <a:pt x="1544345" y="596849"/>
                </a:lnTo>
                <a:lnTo>
                  <a:pt x="1544637" y="598487"/>
                </a:lnTo>
                <a:lnTo>
                  <a:pt x="1544345" y="600201"/>
                </a:lnTo>
                <a:lnTo>
                  <a:pt x="1543519" y="601637"/>
                </a:lnTo>
                <a:lnTo>
                  <a:pt x="1542249" y="602703"/>
                </a:lnTo>
                <a:lnTo>
                  <a:pt x="1540700" y="603262"/>
                </a:lnTo>
                <a:close/>
              </a:path>
              <a:path w="1544954" h="1233804">
                <a:moveTo>
                  <a:pt x="1540700" y="622312"/>
                </a:moveTo>
                <a:lnTo>
                  <a:pt x="1539049" y="622312"/>
                </a:lnTo>
                <a:lnTo>
                  <a:pt x="1537487" y="621753"/>
                </a:lnTo>
                <a:lnTo>
                  <a:pt x="1536230" y="620687"/>
                </a:lnTo>
                <a:lnTo>
                  <a:pt x="1535404" y="619251"/>
                </a:lnTo>
                <a:lnTo>
                  <a:pt x="1535112" y="617626"/>
                </a:lnTo>
                <a:lnTo>
                  <a:pt x="1535404" y="615899"/>
                </a:lnTo>
                <a:lnTo>
                  <a:pt x="1536230" y="614464"/>
                </a:lnTo>
                <a:lnTo>
                  <a:pt x="1537487" y="613409"/>
                </a:lnTo>
                <a:lnTo>
                  <a:pt x="1539049" y="612838"/>
                </a:lnTo>
                <a:lnTo>
                  <a:pt x="1540700" y="612838"/>
                </a:lnTo>
                <a:lnTo>
                  <a:pt x="1542249" y="613409"/>
                </a:lnTo>
                <a:lnTo>
                  <a:pt x="1543519" y="614464"/>
                </a:lnTo>
                <a:lnTo>
                  <a:pt x="1544345" y="615899"/>
                </a:lnTo>
                <a:lnTo>
                  <a:pt x="1544637" y="617537"/>
                </a:lnTo>
                <a:lnTo>
                  <a:pt x="1544345" y="619251"/>
                </a:lnTo>
                <a:lnTo>
                  <a:pt x="1543519" y="620687"/>
                </a:lnTo>
                <a:lnTo>
                  <a:pt x="1542249" y="621753"/>
                </a:lnTo>
                <a:lnTo>
                  <a:pt x="1540700" y="622312"/>
                </a:lnTo>
                <a:close/>
              </a:path>
              <a:path w="1544954" h="1233804">
                <a:moveTo>
                  <a:pt x="1540700" y="641362"/>
                </a:moveTo>
                <a:lnTo>
                  <a:pt x="1539049" y="641362"/>
                </a:lnTo>
                <a:lnTo>
                  <a:pt x="1537487" y="640803"/>
                </a:lnTo>
                <a:lnTo>
                  <a:pt x="1536230" y="639737"/>
                </a:lnTo>
                <a:lnTo>
                  <a:pt x="1535404" y="638301"/>
                </a:lnTo>
                <a:lnTo>
                  <a:pt x="1535112" y="636676"/>
                </a:lnTo>
                <a:lnTo>
                  <a:pt x="1535404" y="634949"/>
                </a:lnTo>
                <a:lnTo>
                  <a:pt x="1536230" y="633514"/>
                </a:lnTo>
                <a:lnTo>
                  <a:pt x="1537487" y="632459"/>
                </a:lnTo>
                <a:lnTo>
                  <a:pt x="1539049" y="631888"/>
                </a:lnTo>
                <a:lnTo>
                  <a:pt x="1540700" y="631888"/>
                </a:lnTo>
                <a:lnTo>
                  <a:pt x="1542249" y="632459"/>
                </a:lnTo>
                <a:lnTo>
                  <a:pt x="1543519" y="633514"/>
                </a:lnTo>
                <a:lnTo>
                  <a:pt x="1544345" y="634949"/>
                </a:lnTo>
                <a:lnTo>
                  <a:pt x="1544637" y="636587"/>
                </a:lnTo>
                <a:lnTo>
                  <a:pt x="1544345" y="638301"/>
                </a:lnTo>
                <a:lnTo>
                  <a:pt x="1543519" y="639737"/>
                </a:lnTo>
                <a:lnTo>
                  <a:pt x="1542249" y="640803"/>
                </a:lnTo>
                <a:lnTo>
                  <a:pt x="1540700" y="641362"/>
                </a:lnTo>
                <a:close/>
              </a:path>
              <a:path w="1544954" h="1233804">
                <a:moveTo>
                  <a:pt x="1540700" y="660412"/>
                </a:moveTo>
                <a:lnTo>
                  <a:pt x="1539049" y="660412"/>
                </a:lnTo>
                <a:lnTo>
                  <a:pt x="1537487" y="659853"/>
                </a:lnTo>
                <a:lnTo>
                  <a:pt x="1536230" y="658787"/>
                </a:lnTo>
                <a:lnTo>
                  <a:pt x="1535404" y="657351"/>
                </a:lnTo>
                <a:lnTo>
                  <a:pt x="1535112" y="655726"/>
                </a:lnTo>
                <a:lnTo>
                  <a:pt x="1535404" y="653999"/>
                </a:lnTo>
                <a:lnTo>
                  <a:pt x="1536230" y="652564"/>
                </a:lnTo>
                <a:lnTo>
                  <a:pt x="1537487" y="651509"/>
                </a:lnTo>
                <a:lnTo>
                  <a:pt x="1539049" y="650938"/>
                </a:lnTo>
                <a:lnTo>
                  <a:pt x="1540700" y="650938"/>
                </a:lnTo>
                <a:lnTo>
                  <a:pt x="1542249" y="651509"/>
                </a:lnTo>
                <a:lnTo>
                  <a:pt x="1543519" y="652564"/>
                </a:lnTo>
                <a:lnTo>
                  <a:pt x="1544345" y="653999"/>
                </a:lnTo>
                <a:lnTo>
                  <a:pt x="1544637" y="655637"/>
                </a:lnTo>
                <a:lnTo>
                  <a:pt x="1544345" y="657351"/>
                </a:lnTo>
                <a:lnTo>
                  <a:pt x="1543519" y="658787"/>
                </a:lnTo>
                <a:lnTo>
                  <a:pt x="1542249" y="659853"/>
                </a:lnTo>
                <a:lnTo>
                  <a:pt x="1540700" y="660412"/>
                </a:lnTo>
                <a:close/>
              </a:path>
              <a:path w="1544954" h="1233804">
                <a:moveTo>
                  <a:pt x="1540700" y="679462"/>
                </a:moveTo>
                <a:lnTo>
                  <a:pt x="1539049" y="679462"/>
                </a:lnTo>
                <a:lnTo>
                  <a:pt x="1537487" y="678903"/>
                </a:lnTo>
                <a:lnTo>
                  <a:pt x="1536230" y="677837"/>
                </a:lnTo>
                <a:lnTo>
                  <a:pt x="1535404" y="676401"/>
                </a:lnTo>
                <a:lnTo>
                  <a:pt x="1535112" y="674776"/>
                </a:lnTo>
                <a:lnTo>
                  <a:pt x="1535404" y="673049"/>
                </a:lnTo>
                <a:lnTo>
                  <a:pt x="1536230" y="671614"/>
                </a:lnTo>
                <a:lnTo>
                  <a:pt x="1537487" y="670559"/>
                </a:lnTo>
                <a:lnTo>
                  <a:pt x="1539049" y="669988"/>
                </a:lnTo>
                <a:lnTo>
                  <a:pt x="1540700" y="669988"/>
                </a:lnTo>
                <a:lnTo>
                  <a:pt x="1542249" y="670559"/>
                </a:lnTo>
                <a:lnTo>
                  <a:pt x="1543519" y="671614"/>
                </a:lnTo>
                <a:lnTo>
                  <a:pt x="1544345" y="673049"/>
                </a:lnTo>
                <a:lnTo>
                  <a:pt x="1544637" y="674687"/>
                </a:lnTo>
                <a:lnTo>
                  <a:pt x="1544345" y="676401"/>
                </a:lnTo>
                <a:lnTo>
                  <a:pt x="1543519" y="677837"/>
                </a:lnTo>
                <a:lnTo>
                  <a:pt x="1542249" y="678903"/>
                </a:lnTo>
                <a:lnTo>
                  <a:pt x="1540700" y="679462"/>
                </a:lnTo>
                <a:close/>
              </a:path>
              <a:path w="1544954" h="1233804">
                <a:moveTo>
                  <a:pt x="1540700" y="698512"/>
                </a:moveTo>
                <a:lnTo>
                  <a:pt x="1539049" y="698512"/>
                </a:lnTo>
                <a:lnTo>
                  <a:pt x="1537487" y="697953"/>
                </a:lnTo>
                <a:lnTo>
                  <a:pt x="1536230" y="696887"/>
                </a:lnTo>
                <a:lnTo>
                  <a:pt x="1535404" y="695451"/>
                </a:lnTo>
                <a:lnTo>
                  <a:pt x="1535112" y="693826"/>
                </a:lnTo>
                <a:lnTo>
                  <a:pt x="1535404" y="692099"/>
                </a:lnTo>
                <a:lnTo>
                  <a:pt x="1536230" y="690664"/>
                </a:lnTo>
                <a:lnTo>
                  <a:pt x="1537487" y="689609"/>
                </a:lnTo>
                <a:lnTo>
                  <a:pt x="1539049" y="689038"/>
                </a:lnTo>
                <a:lnTo>
                  <a:pt x="1540700" y="689038"/>
                </a:lnTo>
                <a:lnTo>
                  <a:pt x="1542249" y="689609"/>
                </a:lnTo>
                <a:lnTo>
                  <a:pt x="1543519" y="690664"/>
                </a:lnTo>
                <a:lnTo>
                  <a:pt x="1544345" y="692099"/>
                </a:lnTo>
                <a:lnTo>
                  <a:pt x="1544637" y="693737"/>
                </a:lnTo>
                <a:lnTo>
                  <a:pt x="1544345" y="695451"/>
                </a:lnTo>
                <a:lnTo>
                  <a:pt x="1543519" y="696887"/>
                </a:lnTo>
                <a:lnTo>
                  <a:pt x="1542249" y="697953"/>
                </a:lnTo>
                <a:lnTo>
                  <a:pt x="1540700" y="698512"/>
                </a:lnTo>
                <a:close/>
              </a:path>
              <a:path w="1544954" h="1233804">
                <a:moveTo>
                  <a:pt x="1540700" y="717562"/>
                </a:moveTo>
                <a:lnTo>
                  <a:pt x="1539049" y="717562"/>
                </a:lnTo>
                <a:lnTo>
                  <a:pt x="1537487" y="717003"/>
                </a:lnTo>
                <a:lnTo>
                  <a:pt x="1536230" y="715937"/>
                </a:lnTo>
                <a:lnTo>
                  <a:pt x="1535404" y="714501"/>
                </a:lnTo>
                <a:lnTo>
                  <a:pt x="1535112" y="712876"/>
                </a:lnTo>
                <a:lnTo>
                  <a:pt x="1535404" y="711149"/>
                </a:lnTo>
                <a:lnTo>
                  <a:pt x="1536230" y="709714"/>
                </a:lnTo>
                <a:lnTo>
                  <a:pt x="1537487" y="708659"/>
                </a:lnTo>
                <a:lnTo>
                  <a:pt x="1539049" y="708088"/>
                </a:lnTo>
                <a:lnTo>
                  <a:pt x="1540700" y="708088"/>
                </a:lnTo>
                <a:lnTo>
                  <a:pt x="1542249" y="708659"/>
                </a:lnTo>
                <a:lnTo>
                  <a:pt x="1543519" y="709714"/>
                </a:lnTo>
                <a:lnTo>
                  <a:pt x="1544345" y="711149"/>
                </a:lnTo>
                <a:lnTo>
                  <a:pt x="1544637" y="712787"/>
                </a:lnTo>
                <a:lnTo>
                  <a:pt x="1544345" y="714501"/>
                </a:lnTo>
                <a:lnTo>
                  <a:pt x="1543519" y="715937"/>
                </a:lnTo>
                <a:lnTo>
                  <a:pt x="1542249" y="717003"/>
                </a:lnTo>
                <a:lnTo>
                  <a:pt x="1540700" y="717562"/>
                </a:lnTo>
                <a:close/>
              </a:path>
              <a:path w="1544954" h="1233804">
                <a:moveTo>
                  <a:pt x="1540700" y="736612"/>
                </a:moveTo>
                <a:lnTo>
                  <a:pt x="1539049" y="736612"/>
                </a:lnTo>
                <a:lnTo>
                  <a:pt x="1537487" y="736053"/>
                </a:lnTo>
                <a:lnTo>
                  <a:pt x="1536230" y="734987"/>
                </a:lnTo>
                <a:lnTo>
                  <a:pt x="1535404" y="733551"/>
                </a:lnTo>
                <a:lnTo>
                  <a:pt x="1535112" y="731926"/>
                </a:lnTo>
                <a:lnTo>
                  <a:pt x="1535404" y="730199"/>
                </a:lnTo>
                <a:lnTo>
                  <a:pt x="1536230" y="728764"/>
                </a:lnTo>
                <a:lnTo>
                  <a:pt x="1537487" y="727709"/>
                </a:lnTo>
                <a:lnTo>
                  <a:pt x="1539049" y="727138"/>
                </a:lnTo>
                <a:lnTo>
                  <a:pt x="1540700" y="727138"/>
                </a:lnTo>
                <a:lnTo>
                  <a:pt x="1542249" y="727709"/>
                </a:lnTo>
                <a:lnTo>
                  <a:pt x="1543519" y="728764"/>
                </a:lnTo>
                <a:lnTo>
                  <a:pt x="1544345" y="730199"/>
                </a:lnTo>
                <a:lnTo>
                  <a:pt x="1544637" y="731837"/>
                </a:lnTo>
                <a:lnTo>
                  <a:pt x="1544345" y="733551"/>
                </a:lnTo>
                <a:lnTo>
                  <a:pt x="1543519" y="734987"/>
                </a:lnTo>
                <a:lnTo>
                  <a:pt x="1542249" y="736053"/>
                </a:lnTo>
                <a:lnTo>
                  <a:pt x="1540700" y="736612"/>
                </a:lnTo>
                <a:close/>
              </a:path>
              <a:path w="1544954" h="1233804">
                <a:moveTo>
                  <a:pt x="1540700" y="755662"/>
                </a:moveTo>
                <a:lnTo>
                  <a:pt x="1539049" y="755662"/>
                </a:lnTo>
                <a:lnTo>
                  <a:pt x="1537487" y="755103"/>
                </a:lnTo>
                <a:lnTo>
                  <a:pt x="1536230" y="754037"/>
                </a:lnTo>
                <a:lnTo>
                  <a:pt x="1535404" y="752601"/>
                </a:lnTo>
                <a:lnTo>
                  <a:pt x="1535112" y="750976"/>
                </a:lnTo>
                <a:lnTo>
                  <a:pt x="1535404" y="749249"/>
                </a:lnTo>
                <a:lnTo>
                  <a:pt x="1536230" y="747814"/>
                </a:lnTo>
                <a:lnTo>
                  <a:pt x="1537487" y="746759"/>
                </a:lnTo>
                <a:lnTo>
                  <a:pt x="1539049" y="746188"/>
                </a:lnTo>
                <a:lnTo>
                  <a:pt x="1540700" y="746188"/>
                </a:lnTo>
                <a:lnTo>
                  <a:pt x="1542249" y="746759"/>
                </a:lnTo>
                <a:lnTo>
                  <a:pt x="1543519" y="747814"/>
                </a:lnTo>
                <a:lnTo>
                  <a:pt x="1544345" y="749249"/>
                </a:lnTo>
                <a:lnTo>
                  <a:pt x="1544637" y="750887"/>
                </a:lnTo>
                <a:lnTo>
                  <a:pt x="1544345" y="752601"/>
                </a:lnTo>
                <a:lnTo>
                  <a:pt x="1543519" y="754037"/>
                </a:lnTo>
                <a:lnTo>
                  <a:pt x="1542249" y="755103"/>
                </a:lnTo>
                <a:lnTo>
                  <a:pt x="1540700" y="755662"/>
                </a:lnTo>
                <a:close/>
              </a:path>
              <a:path w="1544954" h="1233804">
                <a:moveTo>
                  <a:pt x="1540700" y="774712"/>
                </a:moveTo>
                <a:lnTo>
                  <a:pt x="1539049" y="774712"/>
                </a:lnTo>
                <a:lnTo>
                  <a:pt x="1537487" y="774153"/>
                </a:lnTo>
                <a:lnTo>
                  <a:pt x="1536230" y="773087"/>
                </a:lnTo>
                <a:lnTo>
                  <a:pt x="1535404" y="771651"/>
                </a:lnTo>
                <a:lnTo>
                  <a:pt x="1535112" y="770026"/>
                </a:lnTo>
                <a:lnTo>
                  <a:pt x="1535404" y="768299"/>
                </a:lnTo>
                <a:lnTo>
                  <a:pt x="1536230" y="766864"/>
                </a:lnTo>
                <a:lnTo>
                  <a:pt x="1537487" y="765809"/>
                </a:lnTo>
                <a:lnTo>
                  <a:pt x="1539049" y="765238"/>
                </a:lnTo>
                <a:lnTo>
                  <a:pt x="1540700" y="765238"/>
                </a:lnTo>
                <a:lnTo>
                  <a:pt x="1542249" y="765809"/>
                </a:lnTo>
                <a:lnTo>
                  <a:pt x="1543519" y="766864"/>
                </a:lnTo>
                <a:lnTo>
                  <a:pt x="1544345" y="768299"/>
                </a:lnTo>
                <a:lnTo>
                  <a:pt x="1544637" y="769937"/>
                </a:lnTo>
                <a:lnTo>
                  <a:pt x="1544345" y="771651"/>
                </a:lnTo>
                <a:lnTo>
                  <a:pt x="1543519" y="773087"/>
                </a:lnTo>
                <a:lnTo>
                  <a:pt x="1542249" y="774153"/>
                </a:lnTo>
                <a:lnTo>
                  <a:pt x="1540700" y="774712"/>
                </a:lnTo>
                <a:close/>
              </a:path>
              <a:path w="1544954" h="1233804">
                <a:moveTo>
                  <a:pt x="1540700" y="793762"/>
                </a:moveTo>
                <a:lnTo>
                  <a:pt x="1539049" y="793762"/>
                </a:lnTo>
                <a:lnTo>
                  <a:pt x="1537487" y="793203"/>
                </a:lnTo>
                <a:lnTo>
                  <a:pt x="1536230" y="792137"/>
                </a:lnTo>
                <a:lnTo>
                  <a:pt x="1535404" y="790701"/>
                </a:lnTo>
                <a:lnTo>
                  <a:pt x="1535112" y="789076"/>
                </a:lnTo>
                <a:lnTo>
                  <a:pt x="1535404" y="787349"/>
                </a:lnTo>
                <a:lnTo>
                  <a:pt x="1536230" y="785914"/>
                </a:lnTo>
                <a:lnTo>
                  <a:pt x="1537487" y="784859"/>
                </a:lnTo>
                <a:lnTo>
                  <a:pt x="1539049" y="784288"/>
                </a:lnTo>
                <a:lnTo>
                  <a:pt x="1540700" y="784288"/>
                </a:lnTo>
                <a:lnTo>
                  <a:pt x="1542249" y="784859"/>
                </a:lnTo>
                <a:lnTo>
                  <a:pt x="1543519" y="785914"/>
                </a:lnTo>
                <a:lnTo>
                  <a:pt x="1544345" y="787349"/>
                </a:lnTo>
                <a:lnTo>
                  <a:pt x="1544637" y="788987"/>
                </a:lnTo>
                <a:lnTo>
                  <a:pt x="1544345" y="790701"/>
                </a:lnTo>
                <a:lnTo>
                  <a:pt x="1543519" y="792137"/>
                </a:lnTo>
                <a:lnTo>
                  <a:pt x="1542249" y="793203"/>
                </a:lnTo>
                <a:lnTo>
                  <a:pt x="1540700" y="793762"/>
                </a:lnTo>
                <a:close/>
              </a:path>
              <a:path w="1544954" h="1233804">
                <a:moveTo>
                  <a:pt x="1540700" y="812812"/>
                </a:moveTo>
                <a:lnTo>
                  <a:pt x="1539049" y="812812"/>
                </a:lnTo>
                <a:lnTo>
                  <a:pt x="1537487" y="812253"/>
                </a:lnTo>
                <a:lnTo>
                  <a:pt x="1536230" y="811187"/>
                </a:lnTo>
                <a:lnTo>
                  <a:pt x="1535404" y="809751"/>
                </a:lnTo>
                <a:lnTo>
                  <a:pt x="1535112" y="808126"/>
                </a:lnTo>
                <a:lnTo>
                  <a:pt x="1535404" y="806399"/>
                </a:lnTo>
                <a:lnTo>
                  <a:pt x="1536230" y="804964"/>
                </a:lnTo>
                <a:lnTo>
                  <a:pt x="1537487" y="803909"/>
                </a:lnTo>
                <a:lnTo>
                  <a:pt x="1539049" y="803338"/>
                </a:lnTo>
                <a:lnTo>
                  <a:pt x="1540700" y="803338"/>
                </a:lnTo>
                <a:lnTo>
                  <a:pt x="1542249" y="803909"/>
                </a:lnTo>
                <a:lnTo>
                  <a:pt x="1543519" y="804964"/>
                </a:lnTo>
                <a:lnTo>
                  <a:pt x="1544345" y="806399"/>
                </a:lnTo>
                <a:lnTo>
                  <a:pt x="1544637" y="808037"/>
                </a:lnTo>
                <a:lnTo>
                  <a:pt x="1544345" y="809751"/>
                </a:lnTo>
                <a:lnTo>
                  <a:pt x="1543519" y="811187"/>
                </a:lnTo>
                <a:lnTo>
                  <a:pt x="1542249" y="812253"/>
                </a:lnTo>
                <a:lnTo>
                  <a:pt x="1540700" y="812812"/>
                </a:lnTo>
                <a:close/>
              </a:path>
              <a:path w="1544954" h="1233804">
                <a:moveTo>
                  <a:pt x="1540700" y="831862"/>
                </a:moveTo>
                <a:lnTo>
                  <a:pt x="1539049" y="831862"/>
                </a:lnTo>
                <a:lnTo>
                  <a:pt x="1537487" y="831303"/>
                </a:lnTo>
                <a:lnTo>
                  <a:pt x="1536230" y="830237"/>
                </a:lnTo>
                <a:lnTo>
                  <a:pt x="1535404" y="828801"/>
                </a:lnTo>
                <a:lnTo>
                  <a:pt x="1535112" y="827176"/>
                </a:lnTo>
                <a:lnTo>
                  <a:pt x="1535404" y="825449"/>
                </a:lnTo>
                <a:lnTo>
                  <a:pt x="1536230" y="824014"/>
                </a:lnTo>
                <a:lnTo>
                  <a:pt x="1537487" y="822959"/>
                </a:lnTo>
                <a:lnTo>
                  <a:pt x="1539049" y="822388"/>
                </a:lnTo>
                <a:lnTo>
                  <a:pt x="1540700" y="822388"/>
                </a:lnTo>
                <a:lnTo>
                  <a:pt x="1542249" y="822959"/>
                </a:lnTo>
                <a:lnTo>
                  <a:pt x="1543519" y="824014"/>
                </a:lnTo>
                <a:lnTo>
                  <a:pt x="1544345" y="825449"/>
                </a:lnTo>
                <a:lnTo>
                  <a:pt x="1544637" y="827087"/>
                </a:lnTo>
                <a:lnTo>
                  <a:pt x="1544345" y="828801"/>
                </a:lnTo>
                <a:lnTo>
                  <a:pt x="1543519" y="830237"/>
                </a:lnTo>
                <a:lnTo>
                  <a:pt x="1542249" y="831303"/>
                </a:lnTo>
                <a:lnTo>
                  <a:pt x="1540700" y="831862"/>
                </a:lnTo>
                <a:close/>
              </a:path>
              <a:path w="1544954" h="1233804">
                <a:moveTo>
                  <a:pt x="1540700" y="850912"/>
                </a:moveTo>
                <a:lnTo>
                  <a:pt x="1539049" y="850912"/>
                </a:lnTo>
                <a:lnTo>
                  <a:pt x="1537487" y="850353"/>
                </a:lnTo>
                <a:lnTo>
                  <a:pt x="1536230" y="849287"/>
                </a:lnTo>
                <a:lnTo>
                  <a:pt x="1535404" y="847851"/>
                </a:lnTo>
                <a:lnTo>
                  <a:pt x="1535112" y="846226"/>
                </a:lnTo>
                <a:lnTo>
                  <a:pt x="1535404" y="844499"/>
                </a:lnTo>
                <a:lnTo>
                  <a:pt x="1536230" y="843064"/>
                </a:lnTo>
                <a:lnTo>
                  <a:pt x="1537487" y="842009"/>
                </a:lnTo>
                <a:lnTo>
                  <a:pt x="1539049" y="841438"/>
                </a:lnTo>
                <a:lnTo>
                  <a:pt x="1540700" y="841438"/>
                </a:lnTo>
                <a:lnTo>
                  <a:pt x="1542249" y="842009"/>
                </a:lnTo>
                <a:lnTo>
                  <a:pt x="1543519" y="843064"/>
                </a:lnTo>
                <a:lnTo>
                  <a:pt x="1544345" y="844499"/>
                </a:lnTo>
                <a:lnTo>
                  <a:pt x="1544637" y="846137"/>
                </a:lnTo>
                <a:lnTo>
                  <a:pt x="1544345" y="847851"/>
                </a:lnTo>
                <a:lnTo>
                  <a:pt x="1543519" y="849287"/>
                </a:lnTo>
                <a:lnTo>
                  <a:pt x="1542249" y="850353"/>
                </a:lnTo>
                <a:lnTo>
                  <a:pt x="1540700" y="850912"/>
                </a:lnTo>
                <a:close/>
              </a:path>
              <a:path w="1544954" h="1233804">
                <a:moveTo>
                  <a:pt x="1540700" y="869962"/>
                </a:moveTo>
                <a:lnTo>
                  <a:pt x="1539049" y="869962"/>
                </a:lnTo>
                <a:lnTo>
                  <a:pt x="1537487" y="869403"/>
                </a:lnTo>
                <a:lnTo>
                  <a:pt x="1536230" y="868337"/>
                </a:lnTo>
                <a:lnTo>
                  <a:pt x="1535404" y="866901"/>
                </a:lnTo>
                <a:lnTo>
                  <a:pt x="1535112" y="865276"/>
                </a:lnTo>
                <a:lnTo>
                  <a:pt x="1535404" y="863549"/>
                </a:lnTo>
                <a:lnTo>
                  <a:pt x="1536230" y="862114"/>
                </a:lnTo>
                <a:lnTo>
                  <a:pt x="1537487" y="861059"/>
                </a:lnTo>
                <a:lnTo>
                  <a:pt x="1539049" y="860488"/>
                </a:lnTo>
                <a:lnTo>
                  <a:pt x="1540700" y="860488"/>
                </a:lnTo>
                <a:lnTo>
                  <a:pt x="1542249" y="861059"/>
                </a:lnTo>
                <a:lnTo>
                  <a:pt x="1543519" y="862114"/>
                </a:lnTo>
                <a:lnTo>
                  <a:pt x="1544345" y="863549"/>
                </a:lnTo>
                <a:lnTo>
                  <a:pt x="1544637" y="865187"/>
                </a:lnTo>
                <a:lnTo>
                  <a:pt x="1544345" y="866901"/>
                </a:lnTo>
                <a:lnTo>
                  <a:pt x="1543519" y="868337"/>
                </a:lnTo>
                <a:lnTo>
                  <a:pt x="1542249" y="869403"/>
                </a:lnTo>
                <a:lnTo>
                  <a:pt x="1540700" y="869962"/>
                </a:lnTo>
                <a:close/>
              </a:path>
              <a:path w="1544954" h="1233804">
                <a:moveTo>
                  <a:pt x="1540700" y="889012"/>
                </a:moveTo>
                <a:lnTo>
                  <a:pt x="1539049" y="889012"/>
                </a:lnTo>
                <a:lnTo>
                  <a:pt x="1537487" y="888453"/>
                </a:lnTo>
                <a:lnTo>
                  <a:pt x="1536230" y="887387"/>
                </a:lnTo>
                <a:lnTo>
                  <a:pt x="1535404" y="885951"/>
                </a:lnTo>
                <a:lnTo>
                  <a:pt x="1535112" y="884326"/>
                </a:lnTo>
                <a:lnTo>
                  <a:pt x="1535404" y="882599"/>
                </a:lnTo>
                <a:lnTo>
                  <a:pt x="1536230" y="881164"/>
                </a:lnTo>
                <a:lnTo>
                  <a:pt x="1537487" y="880109"/>
                </a:lnTo>
                <a:lnTo>
                  <a:pt x="1539049" y="879538"/>
                </a:lnTo>
                <a:lnTo>
                  <a:pt x="1540700" y="879538"/>
                </a:lnTo>
                <a:lnTo>
                  <a:pt x="1542249" y="880109"/>
                </a:lnTo>
                <a:lnTo>
                  <a:pt x="1543519" y="881164"/>
                </a:lnTo>
                <a:lnTo>
                  <a:pt x="1544345" y="882599"/>
                </a:lnTo>
                <a:lnTo>
                  <a:pt x="1544637" y="884237"/>
                </a:lnTo>
                <a:lnTo>
                  <a:pt x="1544345" y="885951"/>
                </a:lnTo>
                <a:lnTo>
                  <a:pt x="1543519" y="887387"/>
                </a:lnTo>
                <a:lnTo>
                  <a:pt x="1542249" y="888453"/>
                </a:lnTo>
                <a:lnTo>
                  <a:pt x="1540700" y="889012"/>
                </a:lnTo>
                <a:close/>
              </a:path>
              <a:path w="1544954" h="1233804">
                <a:moveTo>
                  <a:pt x="1540700" y="908062"/>
                </a:moveTo>
                <a:lnTo>
                  <a:pt x="1539049" y="908062"/>
                </a:lnTo>
                <a:lnTo>
                  <a:pt x="1537487" y="907503"/>
                </a:lnTo>
                <a:lnTo>
                  <a:pt x="1536230" y="906437"/>
                </a:lnTo>
                <a:lnTo>
                  <a:pt x="1535404" y="905001"/>
                </a:lnTo>
                <a:lnTo>
                  <a:pt x="1535112" y="903376"/>
                </a:lnTo>
                <a:lnTo>
                  <a:pt x="1535404" y="901649"/>
                </a:lnTo>
                <a:lnTo>
                  <a:pt x="1536230" y="900214"/>
                </a:lnTo>
                <a:lnTo>
                  <a:pt x="1537487" y="899159"/>
                </a:lnTo>
                <a:lnTo>
                  <a:pt x="1539049" y="898588"/>
                </a:lnTo>
                <a:lnTo>
                  <a:pt x="1540700" y="898588"/>
                </a:lnTo>
                <a:lnTo>
                  <a:pt x="1542249" y="899159"/>
                </a:lnTo>
                <a:lnTo>
                  <a:pt x="1543519" y="900214"/>
                </a:lnTo>
                <a:lnTo>
                  <a:pt x="1544345" y="901649"/>
                </a:lnTo>
                <a:lnTo>
                  <a:pt x="1544637" y="903287"/>
                </a:lnTo>
                <a:lnTo>
                  <a:pt x="1544345" y="905001"/>
                </a:lnTo>
                <a:lnTo>
                  <a:pt x="1543519" y="906437"/>
                </a:lnTo>
                <a:lnTo>
                  <a:pt x="1542249" y="907503"/>
                </a:lnTo>
                <a:lnTo>
                  <a:pt x="1540700" y="908062"/>
                </a:lnTo>
                <a:close/>
              </a:path>
              <a:path w="1544954" h="1233804">
                <a:moveTo>
                  <a:pt x="1540700" y="927112"/>
                </a:moveTo>
                <a:lnTo>
                  <a:pt x="1539049" y="927112"/>
                </a:lnTo>
                <a:lnTo>
                  <a:pt x="1537487" y="926553"/>
                </a:lnTo>
                <a:lnTo>
                  <a:pt x="1536230" y="925487"/>
                </a:lnTo>
                <a:lnTo>
                  <a:pt x="1535404" y="924051"/>
                </a:lnTo>
                <a:lnTo>
                  <a:pt x="1535112" y="922426"/>
                </a:lnTo>
                <a:lnTo>
                  <a:pt x="1535404" y="920699"/>
                </a:lnTo>
                <a:lnTo>
                  <a:pt x="1536230" y="919264"/>
                </a:lnTo>
                <a:lnTo>
                  <a:pt x="1537487" y="918209"/>
                </a:lnTo>
                <a:lnTo>
                  <a:pt x="1539049" y="917638"/>
                </a:lnTo>
                <a:lnTo>
                  <a:pt x="1540700" y="917638"/>
                </a:lnTo>
                <a:lnTo>
                  <a:pt x="1542249" y="918209"/>
                </a:lnTo>
                <a:lnTo>
                  <a:pt x="1543519" y="919264"/>
                </a:lnTo>
                <a:lnTo>
                  <a:pt x="1544345" y="920699"/>
                </a:lnTo>
                <a:lnTo>
                  <a:pt x="1544637" y="922337"/>
                </a:lnTo>
                <a:lnTo>
                  <a:pt x="1544345" y="924051"/>
                </a:lnTo>
                <a:lnTo>
                  <a:pt x="1543519" y="925487"/>
                </a:lnTo>
                <a:lnTo>
                  <a:pt x="1542249" y="926553"/>
                </a:lnTo>
                <a:lnTo>
                  <a:pt x="1540700" y="927112"/>
                </a:lnTo>
                <a:close/>
              </a:path>
              <a:path w="1544954" h="1233804">
                <a:moveTo>
                  <a:pt x="1540700" y="946162"/>
                </a:moveTo>
                <a:lnTo>
                  <a:pt x="1539049" y="946162"/>
                </a:lnTo>
                <a:lnTo>
                  <a:pt x="1537487" y="945603"/>
                </a:lnTo>
                <a:lnTo>
                  <a:pt x="1536230" y="944537"/>
                </a:lnTo>
                <a:lnTo>
                  <a:pt x="1535404" y="943101"/>
                </a:lnTo>
                <a:lnTo>
                  <a:pt x="1535112" y="941476"/>
                </a:lnTo>
                <a:lnTo>
                  <a:pt x="1535404" y="939749"/>
                </a:lnTo>
                <a:lnTo>
                  <a:pt x="1536230" y="938314"/>
                </a:lnTo>
                <a:lnTo>
                  <a:pt x="1537487" y="937259"/>
                </a:lnTo>
                <a:lnTo>
                  <a:pt x="1539049" y="936688"/>
                </a:lnTo>
                <a:lnTo>
                  <a:pt x="1540700" y="936688"/>
                </a:lnTo>
                <a:lnTo>
                  <a:pt x="1542249" y="937259"/>
                </a:lnTo>
                <a:lnTo>
                  <a:pt x="1543519" y="938314"/>
                </a:lnTo>
                <a:lnTo>
                  <a:pt x="1544345" y="939749"/>
                </a:lnTo>
                <a:lnTo>
                  <a:pt x="1544637" y="941387"/>
                </a:lnTo>
                <a:lnTo>
                  <a:pt x="1544345" y="943101"/>
                </a:lnTo>
                <a:lnTo>
                  <a:pt x="1543519" y="944537"/>
                </a:lnTo>
                <a:lnTo>
                  <a:pt x="1542249" y="945603"/>
                </a:lnTo>
                <a:lnTo>
                  <a:pt x="1540700" y="946162"/>
                </a:lnTo>
                <a:close/>
              </a:path>
              <a:path w="1544954" h="1233804">
                <a:moveTo>
                  <a:pt x="1540700" y="965212"/>
                </a:moveTo>
                <a:lnTo>
                  <a:pt x="1539049" y="965212"/>
                </a:lnTo>
                <a:lnTo>
                  <a:pt x="1537487" y="964653"/>
                </a:lnTo>
                <a:lnTo>
                  <a:pt x="1536230" y="963587"/>
                </a:lnTo>
                <a:lnTo>
                  <a:pt x="1535404" y="962151"/>
                </a:lnTo>
                <a:lnTo>
                  <a:pt x="1535112" y="960526"/>
                </a:lnTo>
                <a:lnTo>
                  <a:pt x="1535404" y="958799"/>
                </a:lnTo>
                <a:lnTo>
                  <a:pt x="1536230" y="957364"/>
                </a:lnTo>
                <a:lnTo>
                  <a:pt x="1537487" y="956309"/>
                </a:lnTo>
                <a:lnTo>
                  <a:pt x="1539049" y="955738"/>
                </a:lnTo>
                <a:lnTo>
                  <a:pt x="1540700" y="955738"/>
                </a:lnTo>
                <a:lnTo>
                  <a:pt x="1542249" y="956309"/>
                </a:lnTo>
                <a:lnTo>
                  <a:pt x="1543519" y="957364"/>
                </a:lnTo>
                <a:lnTo>
                  <a:pt x="1544345" y="958799"/>
                </a:lnTo>
                <a:lnTo>
                  <a:pt x="1544637" y="960437"/>
                </a:lnTo>
                <a:lnTo>
                  <a:pt x="1544345" y="962151"/>
                </a:lnTo>
                <a:lnTo>
                  <a:pt x="1543519" y="963587"/>
                </a:lnTo>
                <a:lnTo>
                  <a:pt x="1542249" y="964653"/>
                </a:lnTo>
                <a:lnTo>
                  <a:pt x="1540700" y="965212"/>
                </a:lnTo>
                <a:close/>
              </a:path>
              <a:path w="1544954" h="1233804">
                <a:moveTo>
                  <a:pt x="1540700" y="984262"/>
                </a:moveTo>
                <a:lnTo>
                  <a:pt x="1539049" y="984262"/>
                </a:lnTo>
                <a:lnTo>
                  <a:pt x="1537487" y="983703"/>
                </a:lnTo>
                <a:lnTo>
                  <a:pt x="1536230" y="982637"/>
                </a:lnTo>
                <a:lnTo>
                  <a:pt x="1535404" y="981201"/>
                </a:lnTo>
                <a:lnTo>
                  <a:pt x="1535112" y="979576"/>
                </a:lnTo>
                <a:lnTo>
                  <a:pt x="1535404" y="977849"/>
                </a:lnTo>
                <a:lnTo>
                  <a:pt x="1536230" y="976414"/>
                </a:lnTo>
                <a:lnTo>
                  <a:pt x="1537487" y="975359"/>
                </a:lnTo>
                <a:lnTo>
                  <a:pt x="1539049" y="974788"/>
                </a:lnTo>
                <a:lnTo>
                  <a:pt x="1540700" y="974788"/>
                </a:lnTo>
                <a:lnTo>
                  <a:pt x="1542249" y="975359"/>
                </a:lnTo>
                <a:lnTo>
                  <a:pt x="1543519" y="976414"/>
                </a:lnTo>
                <a:lnTo>
                  <a:pt x="1544345" y="977849"/>
                </a:lnTo>
                <a:lnTo>
                  <a:pt x="1544637" y="979487"/>
                </a:lnTo>
                <a:lnTo>
                  <a:pt x="1544345" y="981201"/>
                </a:lnTo>
                <a:lnTo>
                  <a:pt x="1543519" y="982637"/>
                </a:lnTo>
                <a:lnTo>
                  <a:pt x="1542249" y="983703"/>
                </a:lnTo>
                <a:lnTo>
                  <a:pt x="1540700" y="984262"/>
                </a:lnTo>
                <a:close/>
              </a:path>
              <a:path w="1544954" h="1233804">
                <a:moveTo>
                  <a:pt x="1540700" y="1003312"/>
                </a:moveTo>
                <a:lnTo>
                  <a:pt x="1539049" y="1003312"/>
                </a:lnTo>
                <a:lnTo>
                  <a:pt x="1537487" y="1002753"/>
                </a:lnTo>
                <a:lnTo>
                  <a:pt x="1536230" y="1001687"/>
                </a:lnTo>
                <a:lnTo>
                  <a:pt x="1535404" y="1000251"/>
                </a:lnTo>
                <a:lnTo>
                  <a:pt x="1535112" y="998626"/>
                </a:lnTo>
                <a:lnTo>
                  <a:pt x="1535404" y="996899"/>
                </a:lnTo>
                <a:lnTo>
                  <a:pt x="1536230" y="995464"/>
                </a:lnTo>
                <a:lnTo>
                  <a:pt x="1537487" y="994409"/>
                </a:lnTo>
                <a:lnTo>
                  <a:pt x="1539049" y="993838"/>
                </a:lnTo>
                <a:lnTo>
                  <a:pt x="1540700" y="993838"/>
                </a:lnTo>
                <a:lnTo>
                  <a:pt x="1542249" y="994409"/>
                </a:lnTo>
                <a:lnTo>
                  <a:pt x="1543519" y="995464"/>
                </a:lnTo>
                <a:lnTo>
                  <a:pt x="1544345" y="996899"/>
                </a:lnTo>
                <a:lnTo>
                  <a:pt x="1544637" y="998537"/>
                </a:lnTo>
                <a:lnTo>
                  <a:pt x="1544345" y="1000251"/>
                </a:lnTo>
                <a:lnTo>
                  <a:pt x="1543519" y="1001687"/>
                </a:lnTo>
                <a:lnTo>
                  <a:pt x="1542249" y="1002753"/>
                </a:lnTo>
                <a:lnTo>
                  <a:pt x="1540700" y="1003312"/>
                </a:lnTo>
                <a:close/>
              </a:path>
              <a:path w="1544954" h="1233804">
                <a:moveTo>
                  <a:pt x="1540700" y="1022362"/>
                </a:moveTo>
                <a:lnTo>
                  <a:pt x="1539049" y="1022362"/>
                </a:lnTo>
                <a:lnTo>
                  <a:pt x="1537487" y="1021803"/>
                </a:lnTo>
                <a:lnTo>
                  <a:pt x="1536230" y="1020737"/>
                </a:lnTo>
                <a:lnTo>
                  <a:pt x="1535404" y="1019301"/>
                </a:lnTo>
                <a:lnTo>
                  <a:pt x="1535112" y="1017676"/>
                </a:lnTo>
                <a:lnTo>
                  <a:pt x="1535404" y="1015949"/>
                </a:lnTo>
                <a:lnTo>
                  <a:pt x="1536230" y="1014514"/>
                </a:lnTo>
                <a:lnTo>
                  <a:pt x="1537487" y="1013459"/>
                </a:lnTo>
                <a:lnTo>
                  <a:pt x="1539049" y="1012888"/>
                </a:lnTo>
                <a:lnTo>
                  <a:pt x="1540700" y="1012888"/>
                </a:lnTo>
                <a:lnTo>
                  <a:pt x="1542249" y="1013459"/>
                </a:lnTo>
                <a:lnTo>
                  <a:pt x="1543519" y="1014514"/>
                </a:lnTo>
                <a:lnTo>
                  <a:pt x="1544345" y="1015949"/>
                </a:lnTo>
                <a:lnTo>
                  <a:pt x="1544637" y="1017587"/>
                </a:lnTo>
                <a:lnTo>
                  <a:pt x="1544345" y="1019301"/>
                </a:lnTo>
                <a:lnTo>
                  <a:pt x="1543519" y="1020737"/>
                </a:lnTo>
                <a:lnTo>
                  <a:pt x="1542249" y="1021803"/>
                </a:lnTo>
                <a:lnTo>
                  <a:pt x="1540700" y="1022362"/>
                </a:lnTo>
                <a:close/>
              </a:path>
              <a:path w="1544954" h="1233804">
                <a:moveTo>
                  <a:pt x="1540700" y="1041412"/>
                </a:moveTo>
                <a:lnTo>
                  <a:pt x="1539049" y="1041412"/>
                </a:lnTo>
                <a:lnTo>
                  <a:pt x="1537487" y="1040853"/>
                </a:lnTo>
                <a:lnTo>
                  <a:pt x="1536230" y="1039787"/>
                </a:lnTo>
                <a:lnTo>
                  <a:pt x="1535404" y="1038351"/>
                </a:lnTo>
                <a:lnTo>
                  <a:pt x="1535112" y="1036726"/>
                </a:lnTo>
                <a:lnTo>
                  <a:pt x="1535404" y="1034999"/>
                </a:lnTo>
                <a:lnTo>
                  <a:pt x="1536230" y="1033564"/>
                </a:lnTo>
                <a:lnTo>
                  <a:pt x="1537487" y="1032509"/>
                </a:lnTo>
                <a:lnTo>
                  <a:pt x="1539049" y="1031938"/>
                </a:lnTo>
                <a:lnTo>
                  <a:pt x="1540700" y="1031938"/>
                </a:lnTo>
                <a:lnTo>
                  <a:pt x="1542249" y="1032509"/>
                </a:lnTo>
                <a:lnTo>
                  <a:pt x="1543519" y="1033564"/>
                </a:lnTo>
                <a:lnTo>
                  <a:pt x="1544345" y="1034999"/>
                </a:lnTo>
                <a:lnTo>
                  <a:pt x="1544637" y="1036637"/>
                </a:lnTo>
                <a:lnTo>
                  <a:pt x="1544345" y="1038351"/>
                </a:lnTo>
                <a:lnTo>
                  <a:pt x="1543519" y="1039787"/>
                </a:lnTo>
                <a:lnTo>
                  <a:pt x="1542249" y="1040853"/>
                </a:lnTo>
                <a:lnTo>
                  <a:pt x="1540700" y="1041412"/>
                </a:lnTo>
                <a:close/>
              </a:path>
              <a:path w="1544954" h="1233804">
                <a:moveTo>
                  <a:pt x="1540700" y="1060462"/>
                </a:moveTo>
                <a:lnTo>
                  <a:pt x="1539049" y="1060462"/>
                </a:lnTo>
                <a:lnTo>
                  <a:pt x="1537487" y="1059903"/>
                </a:lnTo>
                <a:lnTo>
                  <a:pt x="1536230" y="1058837"/>
                </a:lnTo>
                <a:lnTo>
                  <a:pt x="1535404" y="1057402"/>
                </a:lnTo>
                <a:lnTo>
                  <a:pt x="1535112" y="1055776"/>
                </a:lnTo>
                <a:lnTo>
                  <a:pt x="1535404" y="1054049"/>
                </a:lnTo>
                <a:lnTo>
                  <a:pt x="1536230" y="1052614"/>
                </a:lnTo>
                <a:lnTo>
                  <a:pt x="1537487" y="1051559"/>
                </a:lnTo>
                <a:lnTo>
                  <a:pt x="1539049" y="1050988"/>
                </a:lnTo>
                <a:lnTo>
                  <a:pt x="1540700" y="1050988"/>
                </a:lnTo>
                <a:lnTo>
                  <a:pt x="1542249" y="1051559"/>
                </a:lnTo>
                <a:lnTo>
                  <a:pt x="1543519" y="1052614"/>
                </a:lnTo>
                <a:lnTo>
                  <a:pt x="1544345" y="1054049"/>
                </a:lnTo>
                <a:lnTo>
                  <a:pt x="1544637" y="1055687"/>
                </a:lnTo>
                <a:lnTo>
                  <a:pt x="1544345" y="1057402"/>
                </a:lnTo>
                <a:lnTo>
                  <a:pt x="1543519" y="1058837"/>
                </a:lnTo>
                <a:lnTo>
                  <a:pt x="1542249" y="1059903"/>
                </a:lnTo>
                <a:lnTo>
                  <a:pt x="1540700" y="1060462"/>
                </a:lnTo>
                <a:close/>
              </a:path>
              <a:path w="1544954" h="1233804">
                <a:moveTo>
                  <a:pt x="1540700" y="1079512"/>
                </a:moveTo>
                <a:lnTo>
                  <a:pt x="1539049" y="1079512"/>
                </a:lnTo>
                <a:lnTo>
                  <a:pt x="1537487" y="1078953"/>
                </a:lnTo>
                <a:lnTo>
                  <a:pt x="1536230" y="1077887"/>
                </a:lnTo>
                <a:lnTo>
                  <a:pt x="1535404" y="1076452"/>
                </a:lnTo>
                <a:lnTo>
                  <a:pt x="1535112" y="1074826"/>
                </a:lnTo>
                <a:lnTo>
                  <a:pt x="1535404" y="1073099"/>
                </a:lnTo>
                <a:lnTo>
                  <a:pt x="1536230" y="1071664"/>
                </a:lnTo>
                <a:lnTo>
                  <a:pt x="1537487" y="1070609"/>
                </a:lnTo>
                <a:lnTo>
                  <a:pt x="1539049" y="1070038"/>
                </a:lnTo>
                <a:lnTo>
                  <a:pt x="1540700" y="1070038"/>
                </a:lnTo>
                <a:lnTo>
                  <a:pt x="1542249" y="1070609"/>
                </a:lnTo>
                <a:lnTo>
                  <a:pt x="1543519" y="1071664"/>
                </a:lnTo>
                <a:lnTo>
                  <a:pt x="1544345" y="1073099"/>
                </a:lnTo>
                <a:lnTo>
                  <a:pt x="1544637" y="1074737"/>
                </a:lnTo>
                <a:lnTo>
                  <a:pt x="1544345" y="1076452"/>
                </a:lnTo>
                <a:lnTo>
                  <a:pt x="1543519" y="1077887"/>
                </a:lnTo>
                <a:lnTo>
                  <a:pt x="1542249" y="1078953"/>
                </a:lnTo>
                <a:lnTo>
                  <a:pt x="1540700" y="1079512"/>
                </a:lnTo>
                <a:close/>
              </a:path>
              <a:path w="1544954" h="1233804">
                <a:moveTo>
                  <a:pt x="1540700" y="1098562"/>
                </a:moveTo>
                <a:lnTo>
                  <a:pt x="1539049" y="1098562"/>
                </a:lnTo>
                <a:lnTo>
                  <a:pt x="1537487" y="1098003"/>
                </a:lnTo>
                <a:lnTo>
                  <a:pt x="1536230" y="1096937"/>
                </a:lnTo>
                <a:lnTo>
                  <a:pt x="1535404" y="1095502"/>
                </a:lnTo>
                <a:lnTo>
                  <a:pt x="1535112" y="1093876"/>
                </a:lnTo>
                <a:lnTo>
                  <a:pt x="1535404" y="1092149"/>
                </a:lnTo>
                <a:lnTo>
                  <a:pt x="1536230" y="1090714"/>
                </a:lnTo>
                <a:lnTo>
                  <a:pt x="1537487" y="1089659"/>
                </a:lnTo>
                <a:lnTo>
                  <a:pt x="1539049" y="1089088"/>
                </a:lnTo>
                <a:lnTo>
                  <a:pt x="1540700" y="1089088"/>
                </a:lnTo>
                <a:lnTo>
                  <a:pt x="1542249" y="1089659"/>
                </a:lnTo>
                <a:lnTo>
                  <a:pt x="1543519" y="1090714"/>
                </a:lnTo>
                <a:lnTo>
                  <a:pt x="1544345" y="1092149"/>
                </a:lnTo>
                <a:lnTo>
                  <a:pt x="1544637" y="1093787"/>
                </a:lnTo>
                <a:lnTo>
                  <a:pt x="1544345" y="1095502"/>
                </a:lnTo>
                <a:lnTo>
                  <a:pt x="1543519" y="1096937"/>
                </a:lnTo>
                <a:lnTo>
                  <a:pt x="1542249" y="1098003"/>
                </a:lnTo>
                <a:lnTo>
                  <a:pt x="1540700" y="1098562"/>
                </a:lnTo>
                <a:close/>
              </a:path>
              <a:path w="1544954" h="1233804">
                <a:moveTo>
                  <a:pt x="1540700" y="1117612"/>
                </a:moveTo>
                <a:lnTo>
                  <a:pt x="1539049" y="1117612"/>
                </a:lnTo>
                <a:lnTo>
                  <a:pt x="1537487" y="1117053"/>
                </a:lnTo>
                <a:lnTo>
                  <a:pt x="1536230" y="1115987"/>
                </a:lnTo>
                <a:lnTo>
                  <a:pt x="1535404" y="1114552"/>
                </a:lnTo>
                <a:lnTo>
                  <a:pt x="1535112" y="1112926"/>
                </a:lnTo>
                <a:lnTo>
                  <a:pt x="1535404" y="1111199"/>
                </a:lnTo>
                <a:lnTo>
                  <a:pt x="1536230" y="1109764"/>
                </a:lnTo>
                <a:lnTo>
                  <a:pt x="1537487" y="1108709"/>
                </a:lnTo>
                <a:lnTo>
                  <a:pt x="1539049" y="1108138"/>
                </a:lnTo>
                <a:lnTo>
                  <a:pt x="1540700" y="1108138"/>
                </a:lnTo>
                <a:lnTo>
                  <a:pt x="1542249" y="1108709"/>
                </a:lnTo>
                <a:lnTo>
                  <a:pt x="1543519" y="1109764"/>
                </a:lnTo>
                <a:lnTo>
                  <a:pt x="1544345" y="1111199"/>
                </a:lnTo>
                <a:lnTo>
                  <a:pt x="1544637" y="1112837"/>
                </a:lnTo>
                <a:lnTo>
                  <a:pt x="1544345" y="1114552"/>
                </a:lnTo>
                <a:lnTo>
                  <a:pt x="1543519" y="1115987"/>
                </a:lnTo>
                <a:lnTo>
                  <a:pt x="1542249" y="1117053"/>
                </a:lnTo>
                <a:lnTo>
                  <a:pt x="1540700" y="1117612"/>
                </a:lnTo>
                <a:close/>
              </a:path>
              <a:path w="1544954" h="1233804">
                <a:moveTo>
                  <a:pt x="1540700" y="1136662"/>
                </a:moveTo>
                <a:lnTo>
                  <a:pt x="1539049" y="1136662"/>
                </a:lnTo>
                <a:lnTo>
                  <a:pt x="1537487" y="1136103"/>
                </a:lnTo>
                <a:lnTo>
                  <a:pt x="1536230" y="1135037"/>
                </a:lnTo>
                <a:lnTo>
                  <a:pt x="1535404" y="1133602"/>
                </a:lnTo>
                <a:lnTo>
                  <a:pt x="1535112" y="1131976"/>
                </a:lnTo>
                <a:lnTo>
                  <a:pt x="1535404" y="1130249"/>
                </a:lnTo>
                <a:lnTo>
                  <a:pt x="1536230" y="1128814"/>
                </a:lnTo>
                <a:lnTo>
                  <a:pt x="1537487" y="1127759"/>
                </a:lnTo>
                <a:lnTo>
                  <a:pt x="1539049" y="1127188"/>
                </a:lnTo>
                <a:lnTo>
                  <a:pt x="1540700" y="1127188"/>
                </a:lnTo>
                <a:lnTo>
                  <a:pt x="1542249" y="1127759"/>
                </a:lnTo>
                <a:lnTo>
                  <a:pt x="1543519" y="1128814"/>
                </a:lnTo>
                <a:lnTo>
                  <a:pt x="1544345" y="1130249"/>
                </a:lnTo>
                <a:lnTo>
                  <a:pt x="1544637" y="1131887"/>
                </a:lnTo>
                <a:lnTo>
                  <a:pt x="1544345" y="1133602"/>
                </a:lnTo>
                <a:lnTo>
                  <a:pt x="1543519" y="1135037"/>
                </a:lnTo>
                <a:lnTo>
                  <a:pt x="1542249" y="1136103"/>
                </a:lnTo>
                <a:lnTo>
                  <a:pt x="1540700" y="1136662"/>
                </a:lnTo>
                <a:close/>
              </a:path>
              <a:path w="1544954" h="1233804">
                <a:moveTo>
                  <a:pt x="1540700" y="1155712"/>
                </a:moveTo>
                <a:lnTo>
                  <a:pt x="1539049" y="1155712"/>
                </a:lnTo>
                <a:lnTo>
                  <a:pt x="1537487" y="1155153"/>
                </a:lnTo>
                <a:lnTo>
                  <a:pt x="1536230" y="1154087"/>
                </a:lnTo>
                <a:lnTo>
                  <a:pt x="1535404" y="1152652"/>
                </a:lnTo>
                <a:lnTo>
                  <a:pt x="1535112" y="1151026"/>
                </a:lnTo>
                <a:lnTo>
                  <a:pt x="1535404" y="1149299"/>
                </a:lnTo>
                <a:lnTo>
                  <a:pt x="1536230" y="1147864"/>
                </a:lnTo>
                <a:lnTo>
                  <a:pt x="1537487" y="1146809"/>
                </a:lnTo>
                <a:lnTo>
                  <a:pt x="1539049" y="1146238"/>
                </a:lnTo>
                <a:lnTo>
                  <a:pt x="1540700" y="1146238"/>
                </a:lnTo>
                <a:lnTo>
                  <a:pt x="1542249" y="1146809"/>
                </a:lnTo>
                <a:lnTo>
                  <a:pt x="1543519" y="1147864"/>
                </a:lnTo>
                <a:lnTo>
                  <a:pt x="1544345" y="1149299"/>
                </a:lnTo>
                <a:lnTo>
                  <a:pt x="1544637" y="1150937"/>
                </a:lnTo>
                <a:lnTo>
                  <a:pt x="1544345" y="1152652"/>
                </a:lnTo>
                <a:lnTo>
                  <a:pt x="1543519" y="1154087"/>
                </a:lnTo>
                <a:lnTo>
                  <a:pt x="1542249" y="1155153"/>
                </a:lnTo>
                <a:lnTo>
                  <a:pt x="1540700" y="1155712"/>
                </a:lnTo>
                <a:close/>
              </a:path>
              <a:path w="1544954" h="1233804">
                <a:moveTo>
                  <a:pt x="1540700" y="1174762"/>
                </a:moveTo>
                <a:lnTo>
                  <a:pt x="1539049" y="1174762"/>
                </a:lnTo>
                <a:lnTo>
                  <a:pt x="1537487" y="1174203"/>
                </a:lnTo>
                <a:lnTo>
                  <a:pt x="1536230" y="1173137"/>
                </a:lnTo>
                <a:lnTo>
                  <a:pt x="1535404" y="1171702"/>
                </a:lnTo>
                <a:lnTo>
                  <a:pt x="1535112" y="1170076"/>
                </a:lnTo>
                <a:lnTo>
                  <a:pt x="1535404" y="1168349"/>
                </a:lnTo>
                <a:lnTo>
                  <a:pt x="1536230" y="1166914"/>
                </a:lnTo>
                <a:lnTo>
                  <a:pt x="1537487" y="1165859"/>
                </a:lnTo>
                <a:lnTo>
                  <a:pt x="1539049" y="1165288"/>
                </a:lnTo>
                <a:lnTo>
                  <a:pt x="1540700" y="1165288"/>
                </a:lnTo>
                <a:lnTo>
                  <a:pt x="1542249" y="1165859"/>
                </a:lnTo>
                <a:lnTo>
                  <a:pt x="1543519" y="1166914"/>
                </a:lnTo>
                <a:lnTo>
                  <a:pt x="1544345" y="1168349"/>
                </a:lnTo>
                <a:lnTo>
                  <a:pt x="1544637" y="1169987"/>
                </a:lnTo>
                <a:lnTo>
                  <a:pt x="1544345" y="1171702"/>
                </a:lnTo>
                <a:lnTo>
                  <a:pt x="1543519" y="1173137"/>
                </a:lnTo>
                <a:lnTo>
                  <a:pt x="1542249" y="1174203"/>
                </a:lnTo>
                <a:lnTo>
                  <a:pt x="1540700" y="1174762"/>
                </a:lnTo>
                <a:close/>
              </a:path>
              <a:path w="1544954" h="1233804">
                <a:moveTo>
                  <a:pt x="1540700" y="1193812"/>
                </a:moveTo>
                <a:lnTo>
                  <a:pt x="1539049" y="1193812"/>
                </a:lnTo>
                <a:lnTo>
                  <a:pt x="1537487" y="1193253"/>
                </a:lnTo>
                <a:lnTo>
                  <a:pt x="1536230" y="1192187"/>
                </a:lnTo>
                <a:lnTo>
                  <a:pt x="1535404" y="1190752"/>
                </a:lnTo>
                <a:lnTo>
                  <a:pt x="1535112" y="1189126"/>
                </a:lnTo>
                <a:lnTo>
                  <a:pt x="1535404" y="1187399"/>
                </a:lnTo>
                <a:lnTo>
                  <a:pt x="1536230" y="1185964"/>
                </a:lnTo>
                <a:lnTo>
                  <a:pt x="1537487" y="1184909"/>
                </a:lnTo>
                <a:lnTo>
                  <a:pt x="1539049" y="1184338"/>
                </a:lnTo>
                <a:lnTo>
                  <a:pt x="1540700" y="1184338"/>
                </a:lnTo>
                <a:lnTo>
                  <a:pt x="1542249" y="1184909"/>
                </a:lnTo>
                <a:lnTo>
                  <a:pt x="1543519" y="1185964"/>
                </a:lnTo>
                <a:lnTo>
                  <a:pt x="1544345" y="1187399"/>
                </a:lnTo>
                <a:lnTo>
                  <a:pt x="1544637" y="1189037"/>
                </a:lnTo>
                <a:lnTo>
                  <a:pt x="1544345" y="1190752"/>
                </a:lnTo>
                <a:lnTo>
                  <a:pt x="1543519" y="1192187"/>
                </a:lnTo>
                <a:lnTo>
                  <a:pt x="1542249" y="1193253"/>
                </a:lnTo>
                <a:lnTo>
                  <a:pt x="1540700" y="1193812"/>
                </a:lnTo>
                <a:close/>
              </a:path>
              <a:path w="1544954" h="1233804">
                <a:moveTo>
                  <a:pt x="1540700" y="1212862"/>
                </a:moveTo>
                <a:lnTo>
                  <a:pt x="1539049" y="1212862"/>
                </a:lnTo>
                <a:lnTo>
                  <a:pt x="1537487" y="1212303"/>
                </a:lnTo>
                <a:lnTo>
                  <a:pt x="1536230" y="1211237"/>
                </a:lnTo>
                <a:lnTo>
                  <a:pt x="1535404" y="1209802"/>
                </a:lnTo>
                <a:lnTo>
                  <a:pt x="1535112" y="1208176"/>
                </a:lnTo>
                <a:lnTo>
                  <a:pt x="1535404" y="1206449"/>
                </a:lnTo>
                <a:lnTo>
                  <a:pt x="1536230" y="1205014"/>
                </a:lnTo>
                <a:lnTo>
                  <a:pt x="1537487" y="1203959"/>
                </a:lnTo>
                <a:lnTo>
                  <a:pt x="1539049" y="1203388"/>
                </a:lnTo>
                <a:lnTo>
                  <a:pt x="1540700" y="1203388"/>
                </a:lnTo>
                <a:lnTo>
                  <a:pt x="1542249" y="1203959"/>
                </a:lnTo>
                <a:lnTo>
                  <a:pt x="1543519" y="1205014"/>
                </a:lnTo>
                <a:lnTo>
                  <a:pt x="1544345" y="1206449"/>
                </a:lnTo>
                <a:lnTo>
                  <a:pt x="1544637" y="1208087"/>
                </a:lnTo>
                <a:lnTo>
                  <a:pt x="1544345" y="1209802"/>
                </a:lnTo>
                <a:lnTo>
                  <a:pt x="1543519" y="1211237"/>
                </a:lnTo>
                <a:lnTo>
                  <a:pt x="1542249" y="1212303"/>
                </a:lnTo>
                <a:lnTo>
                  <a:pt x="1540700" y="1212862"/>
                </a:lnTo>
                <a:close/>
              </a:path>
              <a:path w="1544954" h="1233804">
                <a:moveTo>
                  <a:pt x="1540700" y="1231912"/>
                </a:moveTo>
                <a:lnTo>
                  <a:pt x="1539049" y="1231912"/>
                </a:lnTo>
                <a:lnTo>
                  <a:pt x="1537487" y="1231353"/>
                </a:lnTo>
                <a:lnTo>
                  <a:pt x="1536230" y="1230287"/>
                </a:lnTo>
                <a:lnTo>
                  <a:pt x="1535404" y="1228852"/>
                </a:lnTo>
                <a:lnTo>
                  <a:pt x="1535112" y="1227226"/>
                </a:lnTo>
                <a:lnTo>
                  <a:pt x="1535404" y="1225499"/>
                </a:lnTo>
                <a:lnTo>
                  <a:pt x="1536230" y="1224064"/>
                </a:lnTo>
                <a:lnTo>
                  <a:pt x="1537487" y="1223009"/>
                </a:lnTo>
                <a:lnTo>
                  <a:pt x="1539049" y="1222438"/>
                </a:lnTo>
                <a:lnTo>
                  <a:pt x="1540700" y="1222438"/>
                </a:lnTo>
                <a:lnTo>
                  <a:pt x="1542249" y="1223009"/>
                </a:lnTo>
                <a:lnTo>
                  <a:pt x="1543519" y="1224064"/>
                </a:lnTo>
                <a:lnTo>
                  <a:pt x="1544345" y="1225499"/>
                </a:lnTo>
                <a:lnTo>
                  <a:pt x="1544637" y="1227137"/>
                </a:lnTo>
                <a:lnTo>
                  <a:pt x="1544345" y="1228852"/>
                </a:lnTo>
                <a:lnTo>
                  <a:pt x="1543519" y="1230287"/>
                </a:lnTo>
                <a:lnTo>
                  <a:pt x="1542249" y="1231353"/>
                </a:lnTo>
                <a:lnTo>
                  <a:pt x="1540700" y="1231912"/>
                </a:lnTo>
                <a:close/>
              </a:path>
              <a:path w="1544954" h="1233804">
                <a:moveTo>
                  <a:pt x="1522412" y="1233487"/>
                </a:moveTo>
                <a:lnTo>
                  <a:pt x="1520685" y="1233195"/>
                </a:lnTo>
                <a:lnTo>
                  <a:pt x="1519250" y="1232369"/>
                </a:lnTo>
                <a:lnTo>
                  <a:pt x="1518196" y="1231099"/>
                </a:lnTo>
                <a:lnTo>
                  <a:pt x="1517624" y="1229550"/>
                </a:lnTo>
                <a:lnTo>
                  <a:pt x="1517624" y="1227899"/>
                </a:lnTo>
                <a:lnTo>
                  <a:pt x="1518196" y="1226337"/>
                </a:lnTo>
                <a:lnTo>
                  <a:pt x="1519250" y="1225067"/>
                </a:lnTo>
                <a:lnTo>
                  <a:pt x="1520685" y="1224241"/>
                </a:lnTo>
                <a:lnTo>
                  <a:pt x="1522323" y="1223962"/>
                </a:lnTo>
                <a:lnTo>
                  <a:pt x="1524038" y="1224241"/>
                </a:lnTo>
                <a:lnTo>
                  <a:pt x="1525473" y="1225067"/>
                </a:lnTo>
                <a:lnTo>
                  <a:pt x="1526539" y="1226337"/>
                </a:lnTo>
                <a:lnTo>
                  <a:pt x="1527098" y="1227899"/>
                </a:lnTo>
                <a:lnTo>
                  <a:pt x="1527098" y="1229550"/>
                </a:lnTo>
                <a:lnTo>
                  <a:pt x="1526539" y="1231099"/>
                </a:lnTo>
                <a:lnTo>
                  <a:pt x="1525473" y="1232369"/>
                </a:lnTo>
                <a:lnTo>
                  <a:pt x="1524038" y="1233195"/>
                </a:lnTo>
                <a:lnTo>
                  <a:pt x="1522412" y="1233487"/>
                </a:lnTo>
                <a:close/>
              </a:path>
              <a:path w="1544954" h="1233804">
                <a:moveTo>
                  <a:pt x="1503362" y="1233487"/>
                </a:moveTo>
                <a:lnTo>
                  <a:pt x="1501635" y="1233195"/>
                </a:lnTo>
                <a:lnTo>
                  <a:pt x="1500200" y="1232369"/>
                </a:lnTo>
                <a:lnTo>
                  <a:pt x="1499146" y="1231099"/>
                </a:lnTo>
                <a:lnTo>
                  <a:pt x="1498574" y="1229550"/>
                </a:lnTo>
                <a:lnTo>
                  <a:pt x="1498574" y="1227899"/>
                </a:lnTo>
                <a:lnTo>
                  <a:pt x="1499146" y="1226337"/>
                </a:lnTo>
                <a:lnTo>
                  <a:pt x="1500200" y="1225067"/>
                </a:lnTo>
                <a:lnTo>
                  <a:pt x="1501635" y="1224241"/>
                </a:lnTo>
                <a:lnTo>
                  <a:pt x="1503273" y="1223962"/>
                </a:lnTo>
                <a:lnTo>
                  <a:pt x="1504988" y="1224241"/>
                </a:lnTo>
                <a:lnTo>
                  <a:pt x="1506423" y="1225067"/>
                </a:lnTo>
                <a:lnTo>
                  <a:pt x="1507489" y="1226337"/>
                </a:lnTo>
                <a:lnTo>
                  <a:pt x="1508048" y="1227899"/>
                </a:lnTo>
                <a:lnTo>
                  <a:pt x="1508048" y="1229550"/>
                </a:lnTo>
                <a:lnTo>
                  <a:pt x="1507489" y="1231099"/>
                </a:lnTo>
                <a:lnTo>
                  <a:pt x="1506423" y="1232369"/>
                </a:lnTo>
                <a:lnTo>
                  <a:pt x="1504988" y="1233195"/>
                </a:lnTo>
                <a:lnTo>
                  <a:pt x="1503362" y="1233487"/>
                </a:lnTo>
                <a:close/>
              </a:path>
              <a:path w="1544954" h="1233804">
                <a:moveTo>
                  <a:pt x="1484312" y="1233487"/>
                </a:moveTo>
                <a:lnTo>
                  <a:pt x="1482585" y="1233195"/>
                </a:lnTo>
                <a:lnTo>
                  <a:pt x="1481150" y="1232369"/>
                </a:lnTo>
                <a:lnTo>
                  <a:pt x="1480096" y="1231099"/>
                </a:lnTo>
                <a:lnTo>
                  <a:pt x="1479524" y="1229550"/>
                </a:lnTo>
                <a:lnTo>
                  <a:pt x="1479524" y="1227899"/>
                </a:lnTo>
                <a:lnTo>
                  <a:pt x="1480096" y="1226337"/>
                </a:lnTo>
                <a:lnTo>
                  <a:pt x="1481150" y="1225067"/>
                </a:lnTo>
                <a:lnTo>
                  <a:pt x="1482585" y="1224241"/>
                </a:lnTo>
                <a:lnTo>
                  <a:pt x="1484223" y="1223962"/>
                </a:lnTo>
                <a:lnTo>
                  <a:pt x="1485938" y="1224241"/>
                </a:lnTo>
                <a:lnTo>
                  <a:pt x="1487373" y="1225067"/>
                </a:lnTo>
                <a:lnTo>
                  <a:pt x="1488439" y="1226337"/>
                </a:lnTo>
                <a:lnTo>
                  <a:pt x="1488998" y="1227899"/>
                </a:lnTo>
                <a:lnTo>
                  <a:pt x="1488998" y="1229550"/>
                </a:lnTo>
                <a:lnTo>
                  <a:pt x="1488439" y="1231099"/>
                </a:lnTo>
                <a:lnTo>
                  <a:pt x="1487373" y="1232369"/>
                </a:lnTo>
                <a:lnTo>
                  <a:pt x="1485938" y="1233195"/>
                </a:lnTo>
                <a:lnTo>
                  <a:pt x="1484312" y="1233487"/>
                </a:lnTo>
                <a:close/>
              </a:path>
              <a:path w="1544954" h="1233804">
                <a:moveTo>
                  <a:pt x="1465262" y="1233487"/>
                </a:moveTo>
                <a:lnTo>
                  <a:pt x="1463535" y="1233195"/>
                </a:lnTo>
                <a:lnTo>
                  <a:pt x="1462100" y="1232369"/>
                </a:lnTo>
                <a:lnTo>
                  <a:pt x="1461046" y="1231099"/>
                </a:lnTo>
                <a:lnTo>
                  <a:pt x="1460474" y="1229550"/>
                </a:lnTo>
                <a:lnTo>
                  <a:pt x="1460474" y="1227899"/>
                </a:lnTo>
                <a:lnTo>
                  <a:pt x="1461046" y="1226337"/>
                </a:lnTo>
                <a:lnTo>
                  <a:pt x="1462100" y="1225067"/>
                </a:lnTo>
                <a:lnTo>
                  <a:pt x="1463535" y="1224241"/>
                </a:lnTo>
                <a:lnTo>
                  <a:pt x="1465173" y="1223962"/>
                </a:lnTo>
                <a:lnTo>
                  <a:pt x="1466888" y="1224241"/>
                </a:lnTo>
                <a:lnTo>
                  <a:pt x="1468323" y="1225067"/>
                </a:lnTo>
                <a:lnTo>
                  <a:pt x="1469389" y="1226337"/>
                </a:lnTo>
                <a:lnTo>
                  <a:pt x="1469948" y="1227899"/>
                </a:lnTo>
                <a:lnTo>
                  <a:pt x="1469948" y="1229550"/>
                </a:lnTo>
                <a:lnTo>
                  <a:pt x="1469389" y="1231099"/>
                </a:lnTo>
                <a:lnTo>
                  <a:pt x="1468323" y="1232369"/>
                </a:lnTo>
                <a:lnTo>
                  <a:pt x="1466888" y="1233195"/>
                </a:lnTo>
                <a:lnTo>
                  <a:pt x="1465262" y="1233487"/>
                </a:lnTo>
                <a:close/>
              </a:path>
              <a:path w="1544954" h="1233804">
                <a:moveTo>
                  <a:pt x="1446212" y="1233487"/>
                </a:moveTo>
                <a:lnTo>
                  <a:pt x="1444485" y="1233195"/>
                </a:lnTo>
                <a:lnTo>
                  <a:pt x="1443050" y="1232369"/>
                </a:lnTo>
                <a:lnTo>
                  <a:pt x="1441996" y="1231099"/>
                </a:lnTo>
                <a:lnTo>
                  <a:pt x="1441424" y="1229550"/>
                </a:lnTo>
                <a:lnTo>
                  <a:pt x="1441424" y="1227899"/>
                </a:lnTo>
                <a:lnTo>
                  <a:pt x="1441996" y="1226337"/>
                </a:lnTo>
                <a:lnTo>
                  <a:pt x="1443050" y="1225067"/>
                </a:lnTo>
                <a:lnTo>
                  <a:pt x="1444485" y="1224241"/>
                </a:lnTo>
                <a:lnTo>
                  <a:pt x="1446123" y="1223962"/>
                </a:lnTo>
                <a:lnTo>
                  <a:pt x="1447838" y="1224241"/>
                </a:lnTo>
                <a:lnTo>
                  <a:pt x="1449273" y="1225067"/>
                </a:lnTo>
                <a:lnTo>
                  <a:pt x="1450339" y="1226337"/>
                </a:lnTo>
                <a:lnTo>
                  <a:pt x="1450898" y="1227899"/>
                </a:lnTo>
                <a:lnTo>
                  <a:pt x="1450898" y="1229550"/>
                </a:lnTo>
                <a:lnTo>
                  <a:pt x="1450339" y="1231099"/>
                </a:lnTo>
                <a:lnTo>
                  <a:pt x="1449273" y="1232369"/>
                </a:lnTo>
                <a:lnTo>
                  <a:pt x="1447838" y="1233195"/>
                </a:lnTo>
                <a:lnTo>
                  <a:pt x="1446212" y="1233487"/>
                </a:lnTo>
                <a:close/>
              </a:path>
              <a:path w="1544954" h="1233804">
                <a:moveTo>
                  <a:pt x="1427162" y="1233487"/>
                </a:moveTo>
                <a:lnTo>
                  <a:pt x="1425435" y="1233195"/>
                </a:lnTo>
                <a:lnTo>
                  <a:pt x="1424000" y="1232369"/>
                </a:lnTo>
                <a:lnTo>
                  <a:pt x="1422946" y="1231099"/>
                </a:lnTo>
                <a:lnTo>
                  <a:pt x="1422374" y="1229550"/>
                </a:lnTo>
                <a:lnTo>
                  <a:pt x="1422374" y="1227899"/>
                </a:lnTo>
                <a:lnTo>
                  <a:pt x="1422946" y="1226337"/>
                </a:lnTo>
                <a:lnTo>
                  <a:pt x="1424000" y="1225067"/>
                </a:lnTo>
                <a:lnTo>
                  <a:pt x="1425435" y="1224241"/>
                </a:lnTo>
                <a:lnTo>
                  <a:pt x="1427073" y="1223962"/>
                </a:lnTo>
                <a:lnTo>
                  <a:pt x="1428788" y="1224241"/>
                </a:lnTo>
                <a:lnTo>
                  <a:pt x="1430223" y="1225067"/>
                </a:lnTo>
                <a:lnTo>
                  <a:pt x="1431289" y="1226337"/>
                </a:lnTo>
                <a:lnTo>
                  <a:pt x="1431848" y="1227899"/>
                </a:lnTo>
                <a:lnTo>
                  <a:pt x="1431848" y="1229550"/>
                </a:lnTo>
                <a:lnTo>
                  <a:pt x="1431289" y="1231099"/>
                </a:lnTo>
                <a:lnTo>
                  <a:pt x="1430223" y="1232369"/>
                </a:lnTo>
                <a:lnTo>
                  <a:pt x="1428788" y="1233195"/>
                </a:lnTo>
                <a:lnTo>
                  <a:pt x="1427162" y="1233487"/>
                </a:lnTo>
                <a:close/>
              </a:path>
              <a:path w="1544954" h="1233804">
                <a:moveTo>
                  <a:pt x="1408112" y="1233487"/>
                </a:moveTo>
                <a:lnTo>
                  <a:pt x="1406385" y="1233195"/>
                </a:lnTo>
                <a:lnTo>
                  <a:pt x="1404950" y="1232369"/>
                </a:lnTo>
                <a:lnTo>
                  <a:pt x="1403896" y="1231099"/>
                </a:lnTo>
                <a:lnTo>
                  <a:pt x="1403324" y="1229550"/>
                </a:lnTo>
                <a:lnTo>
                  <a:pt x="1403324" y="1227899"/>
                </a:lnTo>
                <a:lnTo>
                  <a:pt x="1403896" y="1226337"/>
                </a:lnTo>
                <a:lnTo>
                  <a:pt x="1404950" y="1225067"/>
                </a:lnTo>
                <a:lnTo>
                  <a:pt x="1406385" y="1224241"/>
                </a:lnTo>
                <a:lnTo>
                  <a:pt x="1408023" y="1223962"/>
                </a:lnTo>
                <a:lnTo>
                  <a:pt x="1409738" y="1224241"/>
                </a:lnTo>
                <a:lnTo>
                  <a:pt x="1411173" y="1225067"/>
                </a:lnTo>
                <a:lnTo>
                  <a:pt x="1412239" y="1226337"/>
                </a:lnTo>
                <a:lnTo>
                  <a:pt x="1412798" y="1227899"/>
                </a:lnTo>
                <a:lnTo>
                  <a:pt x="1412798" y="1229550"/>
                </a:lnTo>
                <a:lnTo>
                  <a:pt x="1412239" y="1231099"/>
                </a:lnTo>
                <a:lnTo>
                  <a:pt x="1411173" y="1232369"/>
                </a:lnTo>
                <a:lnTo>
                  <a:pt x="1409738" y="1233195"/>
                </a:lnTo>
                <a:lnTo>
                  <a:pt x="1408112" y="1233487"/>
                </a:lnTo>
                <a:close/>
              </a:path>
              <a:path w="1544954" h="1233804">
                <a:moveTo>
                  <a:pt x="1389062" y="1233487"/>
                </a:moveTo>
                <a:lnTo>
                  <a:pt x="1387335" y="1233195"/>
                </a:lnTo>
                <a:lnTo>
                  <a:pt x="1385900" y="1232369"/>
                </a:lnTo>
                <a:lnTo>
                  <a:pt x="1384846" y="1231099"/>
                </a:lnTo>
                <a:lnTo>
                  <a:pt x="1384274" y="1229550"/>
                </a:lnTo>
                <a:lnTo>
                  <a:pt x="1384274" y="1227899"/>
                </a:lnTo>
                <a:lnTo>
                  <a:pt x="1384846" y="1226337"/>
                </a:lnTo>
                <a:lnTo>
                  <a:pt x="1385900" y="1225067"/>
                </a:lnTo>
                <a:lnTo>
                  <a:pt x="1387335" y="1224241"/>
                </a:lnTo>
                <a:lnTo>
                  <a:pt x="1388973" y="1223962"/>
                </a:lnTo>
                <a:lnTo>
                  <a:pt x="1390688" y="1224241"/>
                </a:lnTo>
                <a:lnTo>
                  <a:pt x="1392123" y="1225067"/>
                </a:lnTo>
                <a:lnTo>
                  <a:pt x="1393189" y="1226337"/>
                </a:lnTo>
                <a:lnTo>
                  <a:pt x="1393748" y="1227899"/>
                </a:lnTo>
                <a:lnTo>
                  <a:pt x="1393748" y="1229550"/>
                </a:lnTo>
                <a:lnTo>
                  <a:pt x="1393189" y="1231099"/>
                </a:lnTo>
                <a:lnTo>
                  <a:pt x="1392123" y="1232369"/>
                </a:lnTo>
                <a:lnTo>
                  <a:pt x="1390688" y="1233195"/>
                </a:lnTo>
                <a:lnTo>
                  <a:pt x="1389062" y="1233487"/>
                </a:lnTo>
                <a:close/>
              </a:path>
              <a:path w="1544954" h="1233804">
                <a:moveTo>
                  <a:pt x="1370012" y="1233487"/>
                </a:moveTo>
                <a:lnTo>
                  <a:pt x="1368285" y="1233195"/>
                </a:lnTo>
                <a:lnTo>
                  <a:pt x="1366850" y="1232369"/>
                </a:lnTo>
                <a:lnTo>
                  <a:pt x="1365796" y="1231099"/>
                </a:lnTo>
                <a:lnTo>
                  <a:pt x="1365224" y="1229550"/>
                </a:lnTo>
                <a:lnTo>
                  <a:pt x="1365224" y="1227899"/>
                </a:lnTo>
                <a:lnTo>
                  <a:pt x="1365796" y="1226337"/>
                </a:lnTo>
                <a:lnTo>
                  <a:pt x="1366850" y="1225067"/>
                </a:lnTo>
                <a:lnTo>
                  <a:pt x="1368285" y="1224241"/>
                </a:lnTo>
                <a:lnTo>
                  <a:pt x="1369923" y="1223962"/>
                </a:lnTo>
                <a:lnTo>
                  <a:pt x="1371638" y="1224241"/>
                </a:lnTo>
                <a:lnTo>
                  <a:pt x="1373073" y="1225067"/>
                </a:lnTo>
                <a:lnTo>
                  <a:pt x="1374139" y="1226337"/>
                </a:lnTo>
                <a:lnTo>
                  <a:pt x="1374698" y="1227899"/>
                </a:lnTo>
                <a:lnTo>
                  <a:pt x="1374698" y="1229550"/>
                </a:lnTo>
                <a:lnTo>
                  <a:pt x="1374139" y="1231099"/>
                </a:lnTo>
                <a:lnTo>
                  <a:pt x="1373073" y="1232369"/>
                </a:lnTo>
                <a:lnTo>
                  <a:pt x="1371638" y="1233195"/>
                </a:lnTo>
                <a:lnTo>
                  <a:pt x="1370012" y="1233487"/>
                </a:lnTo>
                <a:close/>
              </a:path>
              <a:path w="1544954" h="1233804">
                <a:moveTo>
                  <a:pt x="1350962" y="1233487"/>
                </a:moveTo>
                <a:lnTo>
                  <a:pt x="1349235" y="1233195"/>
                </a:lnTo>
                <a:lnTo>
                  <a:pt x="1347800" y="1232369"/>
                </a:lnTo>
                <a:lnTo>
                  <a:pt x="1346746" y="1231099"/>
                </a:lnTo>
                <a:lnTo>
                  <a:pt x="1346174" y="1229550"/>
                </a:lnTo>
                <a:lnTo>
                  <a:pt x="1346174" y="1227899"/>
                </a:lnTo>
                <a:lnTo>
                  <a:pt x="1346746" y="1226337"/>
                </a:lnTo>
                <a:lnTo>
                  <a:pt x="1347800" y="1225067"/>
                </a:lnTo>
                <a:lnTo>
                  <a:pt x="1349235" y="1224241"/>
                </a:lnTo>
                <a:lnTo>
                  <a:pt x="1350873" y="1223962"/>
                </a:lnTo>
                <a:lnTo>
                  <a:pt x="1352588" y="1224241"/>
                </a:lnTo>
                <a:lnTo>
                  <a:pt x="1354023" y="1225067"/>
                </a:lnTo>
                <a:lnTo>
                  <a:pt x="1355089" y="1226337"/>
                </a:lnTo>
                <a:lnTo>
                  <a:pt x="1355648" y="1227899"/>
                </a:lnTo>
                <a:lnTo>
                  <a:pt x="1355648" y="1229550"/>
                </a:lnTo>
                <a:lnTo>
                  <a:pt x="1355089" y="1231099"/>
                </a:lnTo>
                <a:lnTo>
                  <a:pt x="1354023" y="1232369"/>
                </a:lnTo>
                <a:lnTo>
                  <a:pt x="1352588" y="1233195"/>
                </a:lnTo>
                <a:lnTo>
                  <a:pt x="1350962" y="1233487"/>
                </a:lnTo>
                <a:close/>
              </a:path>
              <a:path w="1544954" h="1233804">
                <a:moveTo>
                  <a:pt x="1331912" y="1233487"/>
                </a:moveTo>
                <a:lnTo>
                  <a:pt x="1330185" y="1233195"/>
                </a:lnTo>
                <a:lnTo>
                  <a:pt x="1328750" y="1232369"/>
                </a:lnTo>
                <a:lnTo>
                  <a:pt x="1327696" y="1231099"/>
                </a:lnTo>
                <a:lnTo>
                  <a:pt x="1327124" y="1229550"/>
                </a:lnTo>
                <a:lnTo>
                  <a:pt x="1327124" y="1227899"/>
                </a:lnTo>
                <a:lnTo>
                  <a:pt x="1327696" y="1226337"/>
                </a:lnTo>
                <a:lnTo>
                  <a:pt x="1328750" y="1225067"/>
                </a:lnTo>
                <a:lnTo>
                  <a:pt x="1330185" y="1224241"/>
                </a:lnTo>
                <a:lnTo>
                  <a:pt x="1331823" y="1223962"/>
                </a:lnTo>
                <a:lnTo>
                  <a:pt x="1333538" y="1224241"/>
                </a:lnTo>
                <a:lnTo>
                  <a:pt x="1334973" y="1225067"/>
                </a:lnTo>
                <a:lnTo>
                  <a:pt x="1336039" y="1226337"/>
                </a:lnTo>
                <a:lnTo>
                  <a:pt x="1336598" y="1227899"/>
                </a:lnTo>
                <a:lnTo>
                  <a:pt x="1336598" y="1229550"/>
                </a:lnTo>
                <a:lnTo>
                  <a:pt x="1336039" y="1231099"/>
                </a:lnTo>
                <a:lnTo>
                  <a:pt x="1334973" y="1232369"/>
                </a:lnTo>
                <a:lnTo>
                  <a:pt x="1333538" y="1233195"/>
                </a:lnTo>
                <a:lnTo>
                  <a:pt x="1331912" y="1233487"/>
                </a:lnTo>
                <a:close/>
              </a:path>
              <a:path w="1544954" h="1233804">
                <a:moveTo>
                  <a:pt x="1312862" y="1233487"/>
                </a:moveTo>
                <a:lnTo>
                  <a:pt x="1311135" y="1233195"/>
                </a:lnTo>
                <a:lnTo>
                  <a:pt x="1309700" y="1232369"/>
                </a:lnTo>
                <a:lnTo>
                  <a:pt x="1308646" y="1231099"/>
                </a:lnTo>
                <a:lnTo>
                  <a:pt x="1308074" y="1229550"/>
                </a:lnTo>
                <a:lnTo>
                  <a:pt x="1308074" y="1227899"/>
                </a:lnTo>
                <a:lnTo>
                  <a:pt x="1308646" y="1226337"/>
                </a:lnTo>
                <a:lnTo>
                  <a:pt x="1309700" y="1225067"/>
                </a:lnTo>
                <a:lnTo>
                  <a:pt x="1311135" y="1224241"/>
                </a:lnTo>
                <a:lnTo>
                  <a:pt x="1312773" y="1223962"/>
                </a:lnTo>
                <a:lnTo>
                  <a:pt x="1314488" y="1224241"/>
                </a:lnTo>
                <a:lnTo>
                  <a:pt x="1315923" y="1225067"/>
                </a:lnTo>
                <a:lnTo>
                  <a:pt x="1316989" y="1226337"/>
                </a:lnTo>
                <a:lnTo>
                  <a:pt x="1317548" y="1227899"/>
                </a:lnTo>
                <a:lnTo>
                  <a:pt x="1317548" y="1229550"/>
                </a:lnTo>
                <a:lnTo>
                  <a:pt x="1316989" y="1231099"/>
                </a:lnTo>
                <a:lnTo>
                  <a:pt x="1315923" y="1232369"/>
                </a:lnTo>
                <a:lnTo>
                  <a:pt x="1314488" y="1233195"/>
                </a:lnTo>
                <a:lnTo>
                  <a:pt x="1312862" y="1233487"/>
                </a:lnTo>
                <a:close/>
              </a:path>
              <a:path w="1544954" h="1233804">
                <a:moveTo>
                  <a:pt x="1293812" y="1233487"/>
                </a:moveTo>
                <a:lnTo>
                  <a:pt x="1292085" y="1233195"/>
                </a:lnTo>
                <a:lnTo>
                  <a:pt x="1290650" y="1232369"/>
                </a:lnTo>
                <a:lnTo>
                  <a:pt x="1289596" y="1231099"/>
                </a:lnTo>
                <a:lnTo>
                  <a:pt x="1289024" y="1229550"/>
                </a:lnTo>
                <a:lnTo>
                  <a:pt x="1289024" y="1227899"/>
                </a:lnTo>
                <a:lnTo>
                  <a:pt x="1289596" y="1226337"/>
                </a:lnTo>
                <a:lnTo>
                  <a:pt x="1290650" y="1225067"/>
                </a:lnTo>
                <a:lnTo>
                  <a:pt x="1292085" y="1224241"/>
                </a:lnTo>
                <a:lnTo>
                  <a:pt x="1293723" y="1223962"/>
                </a:lnTo>
                <a:lnTo>
                  <a:pt x="1295438" y="1224241"/>
                </a:lnTo>
                <a:lnTo>
                  <a:pt x="1296873" y="1225067"/>
                </a:lnTo>
                <a:lnTo>
                  <a:pt x="1297939" y="1226337"/>
                </a:lnTo>
                <a:lnTo>
                  <a:pt x="1298498" y="1227899"/>
                </a:lnTo>
                <a:lnTo>
                  <a:pt x="1298498" y="1229550"/>
                </a:lnTo>
                <a:lnTo>
                  <a:pt x="1297939" y="1231099"/>
                </a:lnTo>
                <a:lnTo>
                  <a:pt x="1296873" y="1232369"/>
                </a:lnTo>
                <a:lnTo>
                  <a:pt x="1295438" y="1233195"/>
                </a:lnTo>
                <a:lnTo>
                  <a:pt x="1293812" y="1233487"/>
                </a:lnTo>
                <a:close/>
              </a:path>
              <a:path w="1544954" h="1233804">
                <a:moveTo>
                  <a:pt x="1274762" y="1233487"/>
                </a:moveTo>
                <a:lnTo>
                  <a:pt x="1273035" y="1233195"/>
                </a:lnTo>
                <a:lnTo>
                  <a:pt x="1271600" y="1232369"/>
                </a:lnTo>
                <a:lnTo>
                  <a:pt x="1270546" y="1231099"/>
                </a:lnTo>
                <a:lnTo>
                  <a:pt x="1269974" y="1229550"/>
                </a:lnTo>
                <a:lnTo>
                  <a:pt x="1269974" y="1227899"/>
                </a:lnTo>
                <a:lnTo>
                  <a:pt x="1270546" y="1226337"/>
                </a:lnTo>
                <a:lnTo>
                  <a:pt x="1271600" y="1225067"/>
                </a:lnTo>
                <a:lnTo>
                  <a:pt x="1273035" y="1224241"/>
                </a:lnTo>
                <a:lnTo>
                  <a:pt x="1274673" y="1223962"/>
                </a:lnTo>
                <a:lnTo>
                  <a:pt x="1276388" y="1224241"/>
                </a:lnTo>
                <a:lnTo>
                  <a:pt x="1277823" y="1225067"/>
                </a:lnTo>
                <a:lnTo>
                  <a:pt x="1278889" y="1226337"/>
                </a:lnTo>
                <a:lnTo>
                  <a:pt x="1279448" y="1227899"/>
                </a:lnTo>
                <a:lnTo>
                  <a:pt x="1279448" y="1229550"/>
                </a:lnTo>
                <a:lnTo>
                  <a:pt x="1278889" y="1231099"/>
                </a:lnTo>
                <a:lnTo>
                  <a:pt x="1277823" y="1232369"/>
                </a:lnTo>
                <a:lnTo>
                  <a:pt x="1276388" y="1233195"/>
                </a:lnTo>
                <a:lnTo>
                  <a:pt x="1274762" y="1233487"/>
                </a:lnTo>
                <a:close/>
              </a:path>
              <a:path w="1544954" h="1233804">
                <a:moveTo>
                  <a:pt x="1255712" y="1233487"/>
                </a:moveTo>
                <a:lnTo>
                  <a:pt x="1253985" y="1233195"/>
                </a:lnTo>
                <a:lnTo>
                  <a:pt x="1252550" y="1232369"/>
                </a:lnTo>
                <a:lnTo>
                  <a:pt x="1251496" y="1231099"/>
                </a:lnTo>
                <a:lnTo>
                  <a:pt x="1250924" y="1229550"/>
                </a:lnTo>
                <a:lnTo>
                  <a:pt x="1250924" y="1227899"/>
                </a:lnTo>
                <a:lnTo>
                  <a:pt x="1251496" y="1226337"/>
                </a:lnTo>
                <a:lnTo>
                  <a:pt x="1252550" y="1225067"/>
                </a:lnTo>
                <a:lnTo>
                  <a:pt x="1253985" y="1224241"/>
                </a:lnTo>
                <a:lnTo>
                  <a:pt x="1255623" y="1223962"/>
                </a:lnTo>
                <a:lnTo>
                  <a:pt x="1257338" y="1224241"/>
                </a:lnTo>
                <a:lnTo>
                  <a:pt x="1258773" y="1225067"/>
                </a:lnTo>
                <a:lnTo>
                  <a:pt x="1259839" y="1226337"/>
                </a:lnTo>
                <a:lnTo>
                  <a:pt x="1260398" y="1227899"/>
                </a:lnTo>
                <a:lnTo>
                  <a:pt x="1260398" y="1229550"/>
                </a:lnTo>
                <a:lnTo>
                  <a:pt x="1259839" y="1231099"/>
                </a:lnTo>
                <a:lnTo>
                  <a:pt x="1258773" y="1232369"/>
                </a:lnTo>
                <a:lnTo>
                  <a:pt x="1257338" y="1233195"/>
                </a:lnTo>
                <a:lnTo>
                  <a:pt x="1255712" y="1233487"/>
                </a:lnTo>
                <a:close/>
              </a:path>
              <a:path w="1544954" h="1233804">
                <a:moveTo>
                  <a:pt x="1236662" y="1233487"/>
                </a:moveTo>
                <a:lnTo>
                  <a:pt x="1234935" y="1233195"/>
                </a:lnTo>
                <a:lnTo>
                  <a:pt x="1233500" y="1232369"/>
                </a:lnTo>
                <a:lnTo>
                  <a:pt x="1232446" y="1231099"/>
                </a:lnTo>
                <a:lnTo>
                  <a:pt x="1231874" y="1229550"/>
                </a:lnTo>
                <a:lnTo>
                  <a:pt x="1231874" y="1227899"/>
                </a:lnTo>
                <a:lnTo>
                  <a:pt x="1232446" y="1226337"/>
                </a:lnTo>
                <a:lnTo>
                  <a:pt x="1233500" y="1225067"/>
                </a:lnTo>
                <a:lnTo>
                  <a:pt x="1234935" y="1224241"/>
                </a:lnTo>
                <a:lnTo>
                  <a:pt x="1236573" y="1223962"/>
                </a:lnTo>
                <a:lnTo>
                  <a:pt x="1238288" y="1224241"/>
                </a:lnTo>
                <a:lnTo>
                  <a:pt x="1239723" y="1225067"/>
                </a:lnTo>
                <a:lnTo>
                  <a:pt x="1240789" y="1226337"/>
                </a:lnTo>
                <a:lnTo>
                  <a:pt x="1241348" y="1227899"/>
                </a:lnTo>
                <a:lnTo>
                  <a:pt x="1241348" y="1229550"/>
                </a:lnTo>
                <a:lnTo>
                  <a:pt x="1240789" y="1231099"/>
                </a:lnTo>
                <a:lnTo>
                  <a:pt x="1239723" y="1232369"/>
                </a:lnTo>
                <a:lnTo>
                  <a:pt x="1238288" y="1233195"/>
                </a:lnTo>
                <a:lnTo>
                  <a:pt x="1236662" y="1233487"/>
                </a:lnTo>
                <a:close/>
              </a:path>
              <a:path w="1544954" h="1233804">
                <a:moveTo>
                  <a:pt x="1217612" y="1233487"/>
                </a:moveTo>
                <a:lnTo>
                  <a:pt x="1215885" y="1233195"/>
                </a:lnTo>
                <a:lnTo>
                  <a:pt x="1214450" y="1232369"/>
                </a:lnTo>
                <a:lnTo>
                  <a:pt x="1213396" y="1231099"/>
                </a:lnTo>
                <a:lnTo>
                  <a:pt x="1212824" y="1229550"/>
                </a:lnTo>
                <a:lnTo>
                  <a:pt x="1212824" y="1227899"/>
                </a:lnTo>
                <a:lnTo>
                  <a:pt x="1213396" y="1226337"/>
                </a:lnTo>
                <a:lnTo>
                  <a:pt x="1214450" y="1225067"/>
                </a:lnTo>
                <a:lnTo>
                  <a:pt x="1215885" y="1224241"/>
                </a:lnTo>
                <a:lnTo>
                  <a:pt x="1217523" y="1223962"/>
                </a:lnTo>
                <a:lnTo>
                  <a:pt x="1219238" y="1224241"/>
                </a:lnTo>
                <a:lnTo>
                  <a:pt x="1220673" y="1225067"/>
                </a:lnTo>
                <a:lnTo>
                  <a:pt x="1221739" y="1226337"/>
                </a:lnTo>
                <a:lnTo>
                  <a:pt x="1222298" y="1227899"/>
                </a:lnTo>
                <a:lnTo>
                  <a:pt x="1222298" y="1229550"/>
                </a:lnTo>
                <a:lnTo>
                  <a:pt x="1221739" y="1231099"/>
                </a:lnTo>
                <a:lnTo>
                  <a:pt x="1220673" y="1232369"/>
                </a:lnTo>
                <a:lnTo>
                  <a:pt x="1219238" y="1233195"/>
                </a:lnTo>
                <a:lnTo>
                  <a:pt x="1217612" y="1233487"/>
                </a:lnTo>
                <a:close/>
              </a:path>
              <a:path w="1544954" h="1233804">
                <a:moveTo>
                  <a:pt x="1198562" y="1233487"/>
                </a:moveTo>
                <a:lnTo>
                  <a:pt x="1196835" y="1233195"/>
                </a:lnTo>
                <a:lnTo>
                  <a:pt x="1195400" y="1232369"/>
                </a:lnTo>
                <a:lnTo>
                  <a:pt x="1194346" y="1231099"/>
                </a:lnTo>
                <a:lnTo>
                  <a:pt x="1193774" y="1229550"/>
                </a:lnTo>
                <a:lnTo>
                  <a:pt x="1193774" y="1227899"/>
                </a:lnTo>
                <a:lnTo>
                  <a:pt x="1194346" y="1226337"/>
                </a:lnTo>
                <a:lnTo>
                  <a:pt x="1195400" y="1225067"/>
                </a:lnTo>
                <a:lnTo>
                  <a:pt x="1196835" y="1224241"/>
                </a:lnTo>
                <a:lnTo>
                  <a:pt x="1198473" y="1223962"/>
                </a:lnTo>
                <a:lnTo>
                  <a:pt x="1200188" y="1224241"/>
                </a:lnTo>
                <a:lnTo>
                  <a:pt x="1201623" y="1225067"/>
                </a:lnTo>
                <a:lnTo>
                  <a:pt x="1202689" y="1226337"/>
                </a:lnTo>
                <a:lnTo>
                  <a:pt x="1203248" y="1227899"/>
                </a:lnTo>
                <a:lnTo>
                  <a:pt x="1203248" y="1229550"/>
                </a:lnTo>
                <a:lnTo>
                  <a:pt x="1202689" y="1231099"/>
                </a:lnTo>
                <a:lnTo>
                  <a:pt x="1201623" y="1232369"/>
                </a:lnTo>
                <a:lnTo>
                  <a:pt x="1200188" y="1233195"/>
                </a:lnTo>
                <a:lnTo>
                  <a:pt x="1198562" y="1233487"/>
                </a:lnTo>
                <a:close/>
              </a:path>
              <a:path w="1544954" h="1233804">
                <a:moveTo>
                  <a:pt x="1179512" y="1233487"/>
                </a:moveTo>
                <a:lnTo>
                  <a:pt x="1177785" y="1233195"/>
                </a:lnTo>
                <a:lnTo>
                  <a:pt x="1176350" y="1232369"/>
                </a:lnTo>
                <a:lnTo>
                  <a:pt x="1175296" y="1231099"/>
                </a:lnTo>
                <a:lnTo>
                  <a:pt x="1174724" y="1229550"/>
                </a:lnTo>
                <a:lnTo>
                  <a:pt x="1174724" y="1227899"/>
                </a:lnTo>
                <a:lnTo>
                  <a:pt x="1175296" y="1226337"/>
                </a:lnTo>
                <a:lnTo>
                  <a:pt x="1176350" y="1225067"/>
                </a:lnTo>
                <a:lnTo>
                  <a:pt x="1177785" y="1224241"/>
                </a:lnTo>
                <a:lnTo>
                  <a:pt x="1179423" y="1223962"/>
                </a:lnTo>
                <a:lnTo>
                  <a:pt x="1181138" y="1224241"/>
                </a:lnTo>
                <a:lnTo>
                  <a:pt x="1182573" y="1225067"/>
                </a:lnTo>
                <a:lnTo>
                  <a:pt x="1183639" y="1226337"/>
                </a:lnTo>
                <a:lnTo>
                  <a:pt x="1184198" y="1227899"/>
                </a:lnTo>
                <a:lnTo>
                  <a:pt x="1184198" y="1229550"/>
                </a:lnTo>
                <a:lnTo>
                  <a:pt x="1183639" y="1231099"/>
                </a:lnTo>
                <a:lnTo>
                  <a:pt x="1182573" y="1232369"/>
                </a:lnTo>
                <a:lnTo>
                  <a:pt x="1181138" y="1233195"/>
                </a:lnTo>
                <a:lnTo>
                  <a:pt x="1179512" y="1233487"/>
                </a:lnTo>
                <a:close/>
              </a:path>
              <a:path w="1544954" h="1233804">
                <a:moveTo>
                  <a:pt x="1160462" y="1233487"/>
                </a:moveTo>
                <a:lnTo>
                  <a:pt x="1158735" y="1233195"/>
                </a:lnTo>
                <a:lnTo>
                  <a:pt x="1157300" y="1232369"/>
                </a:lnTo>
                <a:lnTo>
                  <a:pt x="1156246" y="1231099"/>
                </a:lnTo>
                <a:lnTo>
                  <a:pt x="1155674" y="1229550"/>
                </a:lnTo>
                <a:lnTo>
                  <a:pt x="1155674" y="1227899"/>
                </a:lnTo>
                <a:lnTo>
                  <a:pt x="1156246" y="1226337"/>
                </a:lnTo>
                <a:lnTo>
                  <a:pt x="1157300" y="1225067"/>
                </a:lnTo>
                <a:lnTo>
                  <a:pt x="1158735" y="1224241"/>
                </a:lnTo>
                <a:lnTo>
                  <a:pt x="1160373" y="1223962"/>
                </a:lnTo>
                <a:lnTo>
                  <a:pt x="1162088" y="1224241"/>
                </a:lnTo>
                <a:lnTo>
                  <a:pt x="1163523" y="1225067"/>
                </a:lnTo>
                <a:lnTo>
                  <a:pt x="1164589" y="1226337"/>
                </a:lnTo>
                <a:lnTo>
                  <a:pt x="1165148" y="1227899"/>
                </a:lnTo>
                <a:lnTo>
                  <a:pt x="1165148" y="1229550"/>
                </a:lnTo>
                <a:lnTo>
                  <a:pt x="1164589" y="1231099"/>
                </a:lnTo>
                <a:lnTo>
                  <a:pt x="1163523" y="1232369"/>
                </a:lnTo>
                <a:lnTo>
                  <a:pt x="1162088" y="1233195"/>
                </a:lnTo>
                <a:lnTo>
                  <a:pt x="1160462" y="1233487"/>
                </a:lnTo>
                <a:close/>
              </a:path>
              <a:path w="1544954" h="1233804">
                <a:moveTo>
                  <a:pt x="1141412" y="1233487"/>
                </a:moveTo>
                <a:lnTo>
                  <a:pt x="1139685" y="1233195"/>
                </a:lnTo>
                <a:lnTo>
                  <a:pt x="1138250" y="1232369"/>
                </a:lnTo>
                <a:lnTo>
                  <a:pt x="1137196" y="1231099"/>
                </a:lnTo>
                <a:lnTo>
                  <a:pt x="1136624" y="1229550"/>
                </a:lnTo>
                <a:lnTo>
                  <a:pt x="1136624" y="1227899"/>
                </a:lnTo>
                <a:lnTo>
                  <a:pt x="1137196" y="1226337"/>
                </a:lnTo>
                <a:lnTo>
                  <a:pt x="1138250" y="1225067"/>
                </a:lnTo>
                <a:lnTo>
                  <a:pt x="1139685" y="1224241"/>
                </a:lnTo>
                <a:lnTo>
                  <a:pt x="1141323" y="1223962"/>
                </a:lnTo>
                <a:lnTo>
                  <a:pt x="1143038" y="1224241"/>
                </a:lnTo>
                <a:lnTo>
                  <a:pt x="1144473" y="1225067"/>
                </a:lnTo>
                <a:lnTo>
                  <a:pt x="1145539" y="1226337"/>
                </a:lnTo>
                <a:lnTo>
                  <a:pt x="1146098" y="1227899"/>
                </a:lnTo>
                <a:lnTo>
                  <a:pt x="1146098" y="1229550"/>
                </a:lnTo>
                <a:lnTo>
                  <a:pt x="1145539" y="1231099"/>
                </a:lnTo>
                <a:lnTo>
                  <a:pt x="1144473" y="1232369"/>
                </a:lnTo>
                <a:lnTo>
                  <a:pt x="1143038" y="1233195"/>
                </a:lnTo>
                <a:lnTo>
                  <a:pt x="1141412" y="1233487"/>
                </a:lnTo>
                <a:close/>
              </a:path>
              <a:path w="1544954" h="1233804">
                <a:moveTo>
                  <a:pt x="1122362" y="1233487"/>
                </a:moveTo>
                <a:lnTo>
                  <a:pt x="1120635" y="1233195"/>
                </a:lnTo>
                <a:lnTo>
                  <a:pt x="1119200" y="1232369"/>
                </a:lnTo>
                <a:lnTo>
                  <a:pt x="1118146" y="1231099"/>
                </a:lnTo>
                <a:lnTo>
                  <a:pt x="1117574" y="1229550"/>
                </a:lnTo>
                <a:lnTo>
                  <a:pt x="1117574" y="1227899"/>
                </a:lnTo>
                <a:lnTo>
                  <a:pt x="1118146" y="1226337"/>
                </a:lnTo>
                <a:lnTo>
                  <a:pt x="1119200" y="1225067"/>
                </a:lnTo>
                <a:lnTo>
                  <a:pt x="1120635" y="1224241"/>
                </a:lnTo>
                <a:lnTo>
                  <a:pt x="1122273" y="1223962"/>
                </a:lnTo>
                <a:lnTo>
                  <a:pt x="1123988" y="1224241"/>
                </a:lnTo>
                <a:lnTo>
                  <a:pt x="1125423" y="1225067"/>
                </a:lnTo>
                <a:lnTo>
                  <a:pt x="1126489" y="1226337"/>
                </a:lnTo>
                <a:lnTo>
                  <a:pt x="1127048" y="1227899"/>
                </a:lnTo>
                <a:lnTo>
                  <a:pt x="1127048" y="1229550"/>
                </a:lnTo>
                <a:lnTo>
                  <a:pt x="1126489" y="1231099"/>
                </a:lnTo>
                <a:lnTo>
                  <a:pt x="1125423" y="1232369"/>
                </a:lnTo>
                <a:lnTo>
                  <a:pt x="1123988" y="1233195"/>
                </a:lnTo>
                <a:lnTo>
                  <a:pt x="1122362" y="1233487"/>
                </a:lnTo>
                <a:close/>
              </a:path>
              <a:path w="1544954" h="1233804">
                <a:moveTo>
                  <a:pt x="1103312" y="1233487"/>
                </a:moveTo>
                <a:lnTo>
                  <a:pt x="1101585" y="1233195"/>
                </a:lnTo>
                <a:lnTo>
                  <a:pt x="1100150" y="1232369"/>
                </a:lnTo>
                <a:lnTo>
                  <a:pt x="1099096" y="1231099"/>
                </a:lnTo>
                <a:lnTo>
                  <a:pt x="1098524" y="1229550"/>
                </a:lnTo>
                <a:lnTo>
                  <a:pt x="1098524" y="1227899"/>
                </a:lnTo>
                <a:lnTo>
                  <a:pt x="1099096" y="1226337"/>
                </a:lnTo>
                <a:lnTo>
                  <a:pt x="1100150" y="1225067"/>
                </a:lnTo>
                <a:lnTo>
                  <a:pt x="1101585" y="1224241"/>
                </a:lnTo>
                <a:lnTo>
                  <a:pt x="1103223" y="1223962"/>
                </a:lnTo>
                <a:lnTo>
                  <a:pt x="1104938" y="1224241"/>
                </a:lnTo>
                <a:lnTo>
                  <a:pt x="1106373" y="1225067"/>
                </a:lnTo>
                <a:lnTo>
                  <a:pt x="1107439" y="1226337"/>
                </a:lnTo>
                <a:lnTo>
                  <a:pt x="1107998" y="1227899"/>
                </a:lnTo>
                <a:lnTo>
                  <a:pt x="1107998" y="1229550"/>
                </a:lnTo>
                <a:lnTo>
                  <a:pt x="1107439" y="1231099"/>
                </a:lnTo>
                <a:lnTo>
                  <a:pt x="1106373" y="1232369"/>
                </a:lnTo>
                <a:lnTo>
                  <a:pt x="1104938" y="1233195"/>
                </a:lnTo>
                <a:lnTo>
                  <a:pt x="1103312" y="1233487"/>
                </a:lnTo>
                <a:close/>
              </a:path>
              <a:path w="1544954" h="1233804">
                <a:moveTo>
                  <a:pt x="1084262" y="1233487"/>
                </a:moveTo>
                <a:lnTo>
                  <a:pt x="1082535" y="1233195"/>
                </a:lnTo>
                <a:lnTo>
                  <a:pt x="1081100" y="1232369"/>
                </a:lnTo>
                <a:lnTo>
                  <a:pt x="1080046" y="1231099"/>
                </a:lnTo>
                <a:lnTo>
                  <a:pt x="1079474" y="1229550"/>
                </a:lnTo>
                <a:lnTo>
                  <a:pt x="1079474" y="1227899"/>
                </a:lnTo>
                <a:lnTo>
                  <a:pt x="1080046" y="1226337"/>
                </a:lnTo>
                <a:lnTo>
                  <a:pt x="1081100" y="1225067"/>
                </a:lnTo>
                <a:lnTo>
                  <a:pt x="1082535" y="1224241"/>
                </a:lnTo>
                <a:lnTo>
                  <a:pt x="1084173" y="1223962"/>
                </a:lnTo>
                <a:lnTo>
                  <a:pt x="1085888" y="1224241"/>
                </a:lnTo>
                <a:lnTo>
                  <a:pt x="1087323" y="1225067"/>
                </a:lnTo>
                <a:lnTo>
                  <a:pt x="1088389" y="1226337"/>
                </a:lnTo>
                <a:lnTo>
                  <a:pt x="1088948" y="1227899"/>
                </a:lnTo>
                <a:lnTo>
                  <a:pt x="1088948" y="1229550"/>
                </a:lnTo>
                <a:lnTo>
                  <a:pt x="1088389" y="1231099"/>
                </a:lnTo>
                <a:lnTo>
                  <a:pt x="1087323" y="1232369"/>
                </a:lnTo>
                <a:lnTo>
                  <a:pt x="1085888" y="1233195"/>
                </a:lnTo>
                <a:lnTo>
                  <a:pt x="1084262" y="1233487"/>
                </a:lnTo>
                <a:close/>
              </a:path>
              <a:path w="1544954" h="1233804">
                <a:moveTo>
                  <a:pt x="1065212" y="1233487"/>
                </a:moveTo>
                <a:lnTo>
                  <a:pt x="1063485" y="1233195"/>
                </a:lnTo>
                <a:lnTo>
                  <a:pt x="1062050" y="1232369"/>
                </a:lnTo>
                <a:lnTo>
                  <a:pt x="1060996" y="1231099"/>
                </a:lnTo>
                <a:lnTo>
                  <a:pt x="1060424" y="1229550"/>
                </a:lnTo>
                <a:lnTo>
                  <a:pt x="1060424" y="1227899"/>
                </a:lnTo>
                <a:lnTo>
                  <a:pt x="1060996" y="1226337"/>
                </a:lnTo>
                <a:lnTo>
                  <a:pt x="1062050" y="1225067"/>
                </a:lnTo>
                <a:lnTo>
                  <a:pt x="1063485" y="1224241"/>
                </a:lnTo>
                <a:lnTo>
                  <a:pt x="1065123" y="1223962"/>
                </a:lnTo>
                <a:lnTo>
                  <a:pt x="1066838" y="1224241"/>
                </a:lnTo>
                <a:lnTo>
                  <a:pt x="1068273" y="1225067"/>
                </a:lnTo>
                <a:lnTo>
                  <a:pt x="1069339" y="1226337"/>
                </a:lnTo>
                <a:lnTo>
                  <a:pt x="1069898" y="1227899"/>
                </a:lnTo>
                <a:lnTo>
                  <a:pt x="1069898" y="1229550"/>
                </a:lnTo>
                <a:lnTo>
                  <a:pt x="1069339" y="1231099"/>
                </a:lnTo>
                <a:lnTo>
                  <a:pt x="1068273" y="1232369"/>
                </a:lnTo>
                <a:lnTo>
                  <a:pt x="1066838" y="1233195"/>
                </a:lnTo>
                <a:lnTo>
                  <a:pt x="1065212" y="1233487"/>
                </a:lnTo>
                <a:close/>
              </a:path>
              <a:path w="1544954" h="1233804">
                <a:moveTo>
                  <a:pt x="1046162" y="1233487"/>
                </a:moveTo>
                <a:lnTo>
                  <a:pt x="1044435" y="1233195"/>
                </a:lnTo>
                <a:lnTo>
                  <a:pt x="1043000" y="1232369"/>
                </a:lnTo>
                <a:lnTo>
                  <a:pt x="1041946" y="1231099"/>
                </a:lnTo>
                <a:lnTo>
                  <a:pt x="1041374" y="1229550"/>
                </a:lnTo>
                <a:lnTo>
                  <a:pt x="1041374" y="1227899"/>
                </a:lnTo>
                <a:lnTo>
                  <a:pt x="1041946" y="1226337"/>
                </a:lnTo>
                <a:lnTo>
                  <a:pt x="1043000" y="1225067"/>
                </a:lnTo>
                <a:lnTo>
                  <a:pt x="1044435" y="1224241"/>
                </a:lnTo>
                <a:lnTo>
                  <a:pt x="1046073" y="1223962"/>
                </a:lnTo>
                <a:lnTo>
                  <a:pt x="1047788" y="1224241"/>
                </a:lnTo>
                <a:lnTo>
                  <a:pt x="1049223" y="1225067"/>
                </a:lnTo>
                <a:lnTo>
                  <a:pt x="1050289" y="1226337"/>
                </a:lnTo>
                <a:lnTo>
                  <a:pt x="1050848" y="1227899"/>
                </a:lnTo>
                <a:lnTo>
                  <a:pt x="1050848" y="1229550"/>
                </a:lnTo>
                <a:lnTo>
                  <a:pt x="1050289" y="1231099"/>
                </a:lnTo>
                <a:lnTo>
                  <a:pt x="1049223" y="1232369"/>
                </a:lnTo>
                <a:lnTo>
                  <a:pt x="1047788" y="1233195"/>
                </a:lnTo>
                <a:lnTo>
                  <a:pt x="1046162" y="1233487"/>
                </a:lnTo>
                <a:close/>
              </a:path>
              <a:path w="1544954" h="1233804">
                <a:moveTo>
                  <a:pt x="1027112" y="1233487"/>
                </a:moveTo>
                <a:lnTo>
                  <a:pt x="1025385" y="1233195"/>
                </a:lnTo>
                <a:lnTo>
                  <a:pt x="1023950" y="1232369"/>
                </a:lnTo>
                <a:lnTo>
                  <a:pt x="1022896" y="1231099"/>
                </a:lnTo>
                <a:lnTo>
                  <a:pt x="1022324" y="1229550"/>
                </a:lnTo>
                <a:lnTo>
                  <a:pt x="1022324" y="1227899"/>
                </a:lnTo>
                <a:lnTo>
                  <a:pt x="1022896" y="1226337"/>
                </a:lnTo>
                <a:lnTo>
                  <a:pt x="1023950" y="1225067"/>
                </a:lnTo>
                <a:lnTo>
                  <a:pt x="1025385" y="1224241"/>
                </a:lnTo>
                <a:lnTo>
                  <a:pt x="1027023" y="1223962"/>
                </a:lnTo>
                <a:lnTo>
                  <a:pt x="1028738" y="1224241"/>
                </a:lnTo>
                <a:lnTo>
                  <a:pt x="1030173" y="1225067"/>
                </a:lnTo>
                <a:lnTo>
                  <a:pt x="1031239" y="1226337"/>
                </a:lnTo>
                <a:lnTo>
                  <a:pt x="1031798" y="1227899"/>
                </a:lnTo>
                <a:lnTo>
                  <a:pt x="1031798" y="1229550"/>
                </a:lnTo>
                <a:lnTo>
                  <a:pt x="1031239" y="1231099"/>
                </a:lnTo>
                <a:lnTo>
                  <a:pt x="1030173" y="1232369"/>
                </a:lnTo>
                <a:lnTo>
                  <a:pt x="1028738" y="1233195"/>
                </a:lnTo>
                <a:lnTo>
                  <a:pt x="1027112" y="1233487"/>
                </a:lnTo>
                <a:close/>
              </a:path>
              <a:path w="1544954" h="1233804">
                <a:moveTo>
                  <a:pt x="1008062" y="1233487"/>
                </a:moveTo>
                <a:lnTo>
                  <a:pt x="1006335" y="1233195"/>
                </a:lnTo>
                <a:lnTo>
                  <a:pt x="1004900" y="1232369"/>
                </a:lnTo>
                <a:lnTo>
                  <a:pt x="1003846" y="1231099"/>
                </a:lnTo>
                <a:lnTo>
                  <a:pt x="1003274" y="1229550"/>
                </a:lnTo>
                <a:lnTo>
                  <a:pt x="1003274" y="1227899"/>
                </a:lnTo>
                <a:lnTo>
                  <a:pt x="1003846" y="1226337"/>
                </a:lnTo>
                <a:lnTo>
                  <a:pt x="1004900" y="1225067"/>
                </a:lnTo>
                <a:lnTo>
                  <a:pt x="1006335" y="1224241"/>
                </a:lnTo>
                <a:lnTo>
                  <a:pt x="1007973" y="1223962"/>
                </a:lnTo>
                <a:lnTo>
                  <a:pt x="1009688" y="1224241"/>
                </a:lnTo>
                <a:lnTo>
                  <a:pt x="1011123" y="1225067"/>
                </a:lnTo>
                <a:lnTo>
                  <a:pt x="1012189" y="1226337"/>
                </a:lnTo>
                <a:lnTo>
                  <a:pt x="1012748" y="1227899"/>
                </a:lnTo>
                <a:lnTo>
                  <a:pt x="1012748" y="1229550"/>
                </a:lnTo>
                <a:lnTo>
                  <a:pt x="1012189" y="1231099"/>
                </a:lnTo>
                <a:lnTo>
                  <a:pt x="1011123" y="1232369"/>
                </a:lnTo>
                <a:lnTo>
                  <a:pt x="1009688" y="1233195"/>
                </a:lnTo>
                <a:lnTo>
                  <a:pt x="1008062" y="1233487"/>
                </a:lnTo>
                <a:close/>
              </a:path>
              <a:path w="1544954" h="1233804">
                <a:moveTo>
                  <a:pt x="989012" y="1233487"/>
                </a:moveTo>
                <a:lnTo>
                  <a:pt x="987285" y="1233195"/>
                </a:lnTo>
                <a:lnTo>
                  <a:pt x="985850" y="1232369"/>
                </a:lnTo>
                <a:lnTo>
                  <a:pt x="984796" y="1231099"/>
                </a:lnTo>
                <a:lnTo>
                  <a:pt x="984224" y="1229550"/>
                </a:lnTo>
                <a:lnTo>
                  <a:pt x="984224" y="1227899"/>
                </a:lnTo>
                <a:lnTo>
                  <a:pt x="984796" y="1226337"/>
                </a:lnTo>
                <a:lnTo>
                  <a:pt x="985850" y="1225067"/>
                </a:lnTo>
                <a:lnTo>
                  <a:pt x="987285" y="1224241"/>
                </a:lnTo>
                <a:lnTo>
                  <a:pt x="988923" y="1223962"/>
                </a:lnTo>
                <a:lnTo>
                  <a:pt x="990638" y="1224241"/>
                </a:lnTo>
                <a:lnTo>
                  <a:pt x="992073" y="1225067"/>
                </a:lnTo>
                <a:lnTo>
                  <a:pt x="993139" y="1226337"/>
                </a:lnTo>
                <a:lnTo>
                  <a:pt x="993698" y="1227899"/>
                </a:lnTo>
                <a:lnTo>
                  <a:pt x="993698" y="1229550"/>
                </a:lnTo>
                <a:lnTo>
                  <a:pt x="993139" y="1231099"/>
                </a:lnTo>
                <a:lnTo>
                  <a:pt x="992073" y="1232369"/>
                </a:lnTo>
                <a:lnTo>
                  <a:pt x="990638" y="1233195"/>
                </a:lnTo>
                <a:lnTo>
                  <a:pt x="989012" y="1233487"/>
                </a:lnTo>
                <a:close/>
              </a:path>
              <a:path w="1544954" h="1233804">
                <a:moveTo>
                  <a:pt x="969962" y="1233487"/>
                </a:moveTo>
                <a:lnTo>
                  <a:pt x="968235" y="1233195"/>
                </a:lnTo>
                <a:lnTo>
                  <a:pt x="966800" y="1232369"/>
                </a:lnTo>
                <a:lnTo>
                  <a:pt x="965746" y="1231099"/>
                </a:lnTo>
                <a:lnTo>
                  <a:pt x="965174" y="1229550"/>
                </a:lnTo>
                <a:lnTo>
                  <a:pt x="965174" y="1227899"/>
                </a:lnTo>
                <a:lnTo>
                  <a:pt x="965746" y="1226337"/>
                </a:lnTo>
                <a:lnTo>
                  <a:pt x="966800" y="1225067"/>
                </a:lnTo>
                <a:lnTo>
                  <a:pt x="968235" y="1224241"/>
                </a:lnTo>
                <a:lnTo>
                  <a:pt x="969873" y="1223962"/>
                </a:lnTo>
                <a:lnTo>
                  <a:pt x="971588" y="1224241"/>
                </a:lnTo>
                <a:lnTo>
                  <a:pt x="973023" y="1225067"/>
                </a:lnTo>
                <a:lnTo>
                  <a:pt x="974089" y="1226337"/>
                </a:lnTo>
                <a:lnTo>
                  <a:pt x="974648" y="1227899"/>
                </a:lnTo>
                <a:lnTo>
                  <a:pt x="974648" y="1229550"/>
                </a:lnTo>
                <a:lnTo>
                  <a:pt x="974089" y="1231099"/>
                </a:lnTo>
                <a:lnTo>
                  <a:pt x="973023" y="1232369"/>
                </a:lnTo>
                <a:lnTo>
                  <a:pt x="971588" y="1233195"/>
                </a:lnTo>
                <a:lnTo>
                  <a:pt x="969962" y="1233487"/>
                </a:lnTo>
                <a:close/>
              </a:path>
              <a:path w="1544954" h="1233804">
                <a:moveTo>
                  <a:pt x="950912" y="1233487"/>
                </a:moveTo>
                <a:lnTo>
                  <a:pt x="949185" y="1233195"/>
                </a:lnTo>
                <a:lnTo>
                  <a:pt x="947750" y="1232369"/>
                </a:lnTo>
                <a:lnTo>
                  <a:pt x="946696" y="1231099"/>
                </a:lnTo>
                <a:lnTo>
                  <a:pt x="946124" y="1229550"/>
                </a:lnTo>
                <a:lnTo>
                  <a:pt x="946124" y="1227899"/>
                </a:lnTo>
                <a:lnTo>
                  <a:pt x="946696" y="1226337"/>
                </a:lnTo>
                <a:lnTo>
                  <a:pt x="947750" y="1225067"/>
                </a:lnTo>
                <a:lnTo>
                  <a:pt x="949185" y="1224241"/>
                </a:lnTo>
                <a:lnTo>
                  <a:pt x="950823" y="1223962"/>
                </a:lnTo>
                <a:lnTo>
                  <a:pt x="952538" y="1224241"/>
                </a:lnTo>
                <a:lnTo>
                  <a:pt x="953973" y="1225067"/>
                </a:lnTo>
                <a:lnTo>
                  <a:pt x="955039" y="1226337"/>
                </a:lnTo>
                <a:lnTo>
                  <a:pt x="955598" y="1227899"/>
                </a:lnTo>
                <a:lnTo>
                  <a:pt x="955598" y="1229550"/>
                </a:lnTo>
                <a:lnTo>
                  <a:pt x="955039" y="1231099"/>
                </a:lnTo>
                <a:lnTo>
                  <a:pt x="953973" y="1232369"/>
                </a:lnTo>
                <a:lnTo>
                  <a:pt x="952538" y="1233195"/>
                </a:lnTo>
                <a:lnTo>
                  <a:pt x="950912" y="1233487"/>
                </a:lnTo>
                <a:close/>
              </a:path>
              <a:path w="1544954" h="1233804">
                <a:moveTo>
                  <a:pt x="931862" y="1233487"/>
                </a:moveTo>
                <a:lnTo>
                  <a:pt x="930135" y="1233195"/>
                </a:lnTo>
                <a:lnTo>
                  <a:pt x="928700" y="1232369"/>
                </a:lnTo>
                <a:lnTo>
                  <a:pt x="927646" y="1231099"/>
                </a:lnTo>
                <a:lnTo>
                  <a:pt x="927074" y="1229550"/>
                </a:lnTo>
                <a:lnTo>
                  <a:pt x="927074" y="1227899"/>
                </a:lnTo>
                <a:lnTo>
                  <a:pt x="927646" y="1226337"/>
                </a:lnTo>
                <a:lnTo>
                  <a:pt x="928700" y="1225067"/>
                </a:lnTo>
                <a:lnTo>
                  <a:pt x="930135" y="1224241"/>
                </a:lnTo>
                <a:lnTo>
                  <a:pt x="931773" y="1223962"/>
                </a:lnTo>
                <a:lnTo>
                  <a:pt x="933488" y="1224241"/>
                </a:lnTo>
                <a:lnTo>
                  <a:pt x="934923" y="1225067"/>
                </a:lnTo>
                <a:lnTo>
                  <a:pt x="935989" y="1226337"/>
                </a:lnTo>
                <a:lnTo>
                  <a:pt x="936548" y="1227899"/>
                </a:lnTo>
                <a:lnTo>
                  <a:pt x="936548" y="1229550"/>
                </a:lnTo>
                <a:lnTo>
                  <a:pt x="935989" y="1231099"/>
                </a:lnTo>
                <a:lnTo>
                  <a:pt x="934923" y="1232369"/>
                </a:lnTo>
                <a:lnTo>
                  <a:pt x="933488" y="1233195"/>
                </a:lnTo>
                <a:lnTo>
                  <a:pt x="931862" y="1233487"/>
                </a:lnTo>
                <a:close/>
              </a:path>
              <a:path w="1544954" h="1233804">
                <a:moveTo>
                  <a:pt x="912812" y="1233487"/>
                </a:moveTo>
                <a:lnTo>
                  <a:pt x="911085" y="1233195"/>
                </a:lnTo>
                <a:lnTo>
                  <a:pt x="909650" y="1232369"/>
                </a:lnTo>
                <a:lnTo>
                  <a:pt x="908596" y="1231099"/>
                </a:lnTo>
                <a:lnTo>
                  <a:pt x="908024" y="1229550"/>
                </a:lnTo>
                <a:lnTo>
                  <a:pt x="908024" y="1227899"/>
                </a:lnTo>
                <a:lnTo>
                  <a:pt x="908596" y="1226337"/>
                </a:lnTo>
                <a:lnTo>
                  <a:pt x="909650" y="1225067"/>
                </a:lnTo>
                <a:lnTo>
                  <a:pt x="911085" y="1224241"/>
                </a:lnTo>
                <a:lnTo>
                  <a:pt x="912723" y="1223962"/>
                </a:lnTo>
                <a:lnTo>
                  <a:pt x="914438" y="1224241"/>
                </a:lnTo>
                <a:lnTo>
                  <a:pt x="915873" y="1225067"/>
                </a:lnTo>
                <a:lnTo>
                  <a:pt x="916939" y="1226337"/>
                </a:lnTo>
                <a:lnTo>
                  <a:pt x="917498" y="1227899"/>
                </a:lnTo>
                <a:lnTo>
                  <a:pt x="917498" y="1229550"/>
                </a:lnTo>
                <a:lnTo>
                  <a:pt x="916939" y="1231099"/>
                </a:lnTo>
                <a:lnTo>
                  <a:pt x="915873" y="1232369"/>
                </a:lnTo>
                <a:lnTo>
                  <a:pt x="914438" y="1233195"/>
                </a:lnTo>
                <a:lnTo>
                  <a:pt x="912812" y="1233487"/>
                </a:lnTo>
                <a:close/>
              </a:path>
              <a:path w="1544954" h="1233804">
                <a:moveTo>
                  <a:pt x="893762" y="1233487"/>
                </a:moveTo>
                <a:lnTo>
                  <a:pt x="892035" y="1233195"/>
                </a:lnTo>
                <a:lnTo>
                  <a:pt x="890600" y="1232369"/>
                </a:lnTo>
                <a:lnTo>
                  <a:pt x="889546" y="1231099"/>
                </a:lnTo>
                <a:lnTo>
                  <a:pt x="888974" y="1229550"/>
                </a:lnTo>
                <a:lnTo>
                  <a:pt x="888974" y="1227899"/>
                </a:lnTo>
                <a:lnTo>
                  <a:pt x="889546" y="1226337"/>
                </a:lnTo>
                <a:lnTo>
                  <a:pt x="890600" y="1225067"/>
                </a:lnTo>
                <a:lnTo>
                  <a:pt x="892035" y="1224241"/>
                </a:lnTo>
                <a:lnTo>
                  <a:pt x="893673" y="1223962"/>
                </a:lnTo>
                <a:lnTo>
                  <a:pt x="895388" y="1224241"/>
                </a:lnTo>
                <a:lnTo>
                  <a:pt x="896823" y="1225067"/>
                </a:lnTo>
                <a:lnTo>
                  <a:pt x="897889" y="1226337"/>
                </a:lnTo>
                <a:lnTo>
                  <a:pt x="898448" y="1227899"/>
                </a:lnTo>
                <a:lnTo>
                  <a:pt x="898448" y="1229550"/>
                </a:lnTo>
                <a:lnTo>
                  <a:pt x="897889" y="1231099"/>
                </a:lnTo>
                <a:lnTo>
                  <a:pt x="896823" y="1232369"/>
                </a:lnTo>
                <a:lnTo>
                  <a:pt x="895388" y="1233195"/>
                </a:lnTo>
                <a:lnTo>
                  <a:pt x="893762" y="1233487"/>
                </a:lnTo>
                <a:close/>
              </a:path>
              <a:path w="1544954" h="1233804">
                <a:moveTo>
                  <a:pt x="874712" y="1233487"/>
                </a:moveTo>
                <a:lnTo>
                  <a:pt x="872985" y="1233195"/>
                </a:lnTo>
                <a:lnTo>
                  <a:pt x="871550" y="1232369"/>
                </a:lnTo>
                <a:lnTo>
                  <a:pt x="870496" y="1231099"/>
                </a:lnTo>
                <a:lnTo>
                  <a:pt x="869924" y="1229550"/>
                </a:lnTo>
                <a:lnTo>
                  <a:pt x="869924" y="1227899"/>
                </a:lnTo>
                <a:lnTo>
                  <a:pt x="870496" y="1226337"/>
                </a:lnTo>
                <a:lnTo>
                  <a:pt x="871550" y="1225067"/>
                </a:lnTo>
                <a:lnTo>
                  <a:pt x="872985" y="1224241"/>
                </a:lnTo>
                <a:lnTo>
                  <a:pt x="874623" y="1223962"/>
                </a:lnTo>
                <a:lnTo>
                  <a:pt x="876338" y="1224241"/>
                </a:lnTo>
                <a:lnTo>
                  <a:pt x="877773" y="1225067"/>
                </a:lnTo>
                <a:lnTo>
                  <a:pt x="878839" y="1226337"/>
                </a:lnTo>
                <a:lnTo>
                  <a:pt x="879398" y="1227899"/>
                </a:lnTo>
                <a:lnTo>
                  <a:pt x="879398" y="1229550"/>
                </a:lnTo>
                <a:lnTo>
                  <a:pt x="878839" y="1231099"/>
                </a:lnTo>
                <a:lnTo>
                  <a:pt x="877773" y="1232369"/>
                </a:lnTo>
                <a:lnTo>
                  <a:pt x="876338" y="1233195"/>
                </a:lnTo>
                <a:lnTo>
                  <a:pt x="874712" y="1233487"/>
                </a:lnTo>
                <a:close/>
              </a:path>
              <a:path w="1544954" h="1233804">
                <a:moveTo>
                  <a:pt x="855662" y="1233487"/>
                </a:moveTo>
                <a:lnTo>
                  <a:pt x="853935" y="1233195"/>
                </a:lnTo>
                <a:lnTo>
                  <a:pt x="852500" y="1232369"/>
                </a:lnTo>
                <a:lnTo>
                  <a:pt x="851446" y="1231099"/>
                </a:lnTo>
                <a:lnTo>
                  <a:pt x="850874" y="1229550"/>
                </a:lnTo>
                <a:lnTo>
                  <a:pt x="850874" y="1227899"/>
                </a:lnTo>
                <a:lnTo>
                  <a:pt x="851446" y="1226337"/>
                </a:lnTo>
                <a:lnTo>
                  <a:pt x="852500" y="1225067"/>
                </a:lnTo>
                <a:lnTo>
                  <a:pt x="853935" y="1224241"/>
                </a:lnTo>
                <a:lnTo>
                  <a:pt x="855573" y="1223962"/>
                </a:lnTo>
                <a:lnTo>
                  <a:pt x="857288" y="1224241"/>
                </a:lnTo>
                <a:lnTo>
                  <a:pt x="858723" y="1225067"/>
                </a:lnTo>
                <a:lnTo>
                  <a:pt x="859789" y="1226337"/>
                </a:lnTo>
                <a:lnTo>
                  <a:pt x="860348" y="1227899"/>
                </a:lnTo>
                <a:lnTo>
                  <a:pt x="860348" y="1229550"/>
                </a:lnTo>
                <a:lnTo>
                  <a:pt x="859789" y="1231099"/>
                </a:lnTo>
                <a:lnTo>
                  <a:pt x="858723" y="1232369"/>
                </a:lnTo>
                <a:lnTo>
                  <a:pt x="857288" y="1233195"/>
                </a:lnTo>
                <a:lnTo>
                  <a:pt x="855662" y="1233487"/>
                </a:lnTo>
                <a:close/>
              </a:path>
              <a:path w="1544954" h="1233804">
                <a:moveTo>
                  <a:pt x="836612" y="1233487"/>
                </a:moveTo>
                <a:lnTo>
                  <a:pt x="834885" y="1233195"/>
                </a:lnTo>
                <a:lnTo>
                  <a:pt x="833450" y="1232369"/>
                </a:lnTo>
                <a:lnTo>
                  <a:pt x="832396" y="1231099"/>
                </a:lnTo>
                <a:lnTo>
                  <a:pt x="831824" y="1229550"/>
                </a:lnTo>
                <a:lnTo>
                  <a:pt x="831824" y="1227899"/>
                </a:lnTo>
                <a:lnTo>
                  <a:pt x="832396" y="1226337"/>
                </a:lnTo>
                <a:lnTo>
                  <a:pt x="833450" y="1225067"/>
                </a:lnTo>
                <a:lnTo>
                  <a:pt x="834885" y="1224241"/>
                </a:lnTo>
                <a:lnTo>
                  <a:pt x="836523" y="1223962"/>
                </a:lnTo>
                <a:lnTo>
                  <a:pt x="838238" y="1224241"/>
                </a:lnTo>
                <a:lnTo>
                  <a:pt x="839673" y="1225067"/>
                </a:lnTo>
                <a:lnTo>
                  <a:pt x="840739" y="1226337"/>
                </a:lnTo>
                <a:lnTo>
                  <a:pt x="841298" y="1227899"/>
                </a:lnTo>
                <a:lnTo>
                  <a:pt x="841298" y="1229550"/>
                </a:lnTo>
                <a:lnTo>
                  <a:pt x="840739" y="1231099"/>
                </a:lnTo>
                <a:lnTo>
                  <a:pt x="839673" y="1232369"/>
                </a:lnTo>
                <a:lnTo>
                  <a:pt x="838238" y="1233195"/>
                </a:lnTo>
                <a:lnTo>
                  <a:pt x="836612" y="1233487"/>
                </a:lnTo>
                <a:close/>
              </a:path>
              <a:path w="1544954" h="1233804">
                <a:moveTo>
                  <a:pt x="817562" y="1233487"/>
                </a:moveTo>
                <a:lnTo>
                  <a:pt x="815835" y="1233195"/>
                </a:lnTo>
                <a:lnTo>
                  <a:pt x="814400" y="1232369"/>
                </a:lnTo>
                <a:lnTo>
                  <a:pt x="813346" y="1231099"/>
                </a:lnTo>
                <a:lnTo>
                  <a:pt x="812774" y="1229550"/>
                </a:lnTo>
                <a:lnTo>
                  <a:pt x="812774" y="1227899"/>
                </a:lnTo>
                <a:lnTo>
                  <a:pt x="813346" y="1226337"/>
                </a:lnTo>
                <a:lnTo>
                  <a:pt x="814400" y="1225067"/>
                </a:lnTo>
                <a:lnTo>
                  <a:pt x="815835" y="1224241"/>
                </a:lnTo>
                <a:lnTo>
                  <a:pt x="817473" y="1223962"/>
                </a:lnTo>
                <a:lnTo>
                  <a:pt x="819188" y="1224241"/>
                </a:lnTo>
                <a:lnTo>
                  <a:pt x="820623" y="1225067"/>
                </a:lnTo>
                <a:lnTo>
                  <a:pt x="821689" y="1226337"/>
                </a:lnTo>
                <a:lnTo>
                  <a:pt x="822248" y="1227899"/>
                </a:lnTo>
                <a:lnTo>
                  <a:pt x="822248" y="1229550"/>
                </a:lnTo>
                <a:lnTo>
                  <a:pt x="821689" y="1231099"/>
                </a:lnTo>
                <a:lnTo>
                  <a:pt x="820623" y="1232369"/>
                </a:lnTo>
                <a:lnTo>
                  <a:pt x="819188" y="1233195"/>
                </a:lnTo>
                <a:lnTo>
                  <a:pt x="817562" y="1233487"/>
                </a:lnTo>
                <a:close/>
              </a:path>
              <a:path w="1544954" h="1233804">
                <a:moveTo>
                  <a:pt x="798512" y="1233487"/>
                </a:moveTo>
                <a:lnTo>
                  <a:pt x="796785" y="1233195"/>
                </a:lnTo>
                <a:lnTo>
                  <a:pt x="795350" y="1232369"/>
                </a:lnTo>
                <a:lnTo>
                  <a:pt x="794296" y="1231099"/>
                </a:lnTo>
                <a:lnTo>
                  <a:pt x="793724" y="1229550"/>
                </a:lnTo>
                <a:lnTo>
                  <a:pt x="793724" y="1227899"/>
                </a:lnTo>
                <a:lnTo>
                  <a:pt x="794296" y="1226337"/>
                </a:lnTo>
                <a:lnTo>
                  <a:pt x="795350" y="1225067"/>
                </a:lnTo>
                <a:lnTo>
                  <a:pt x="796785" y="1224241"/>
                </a:lnTo>
                <a:lnTo>
                  <a:pt x="798423" y="1223962"/>
                </a:lnTo>
                <a:lnTo>
                  <a:pt x="800138" y="1224241"/>
                </a:lnTo>
                <a:lnTo>
                  <a:pt x="801573" y="1225067"/>
                </a:lnTo>
                <a:lnTo>
                  <a:pt x="802639" y="1226337"/>
                </a:lnTo>
                <a:lnTo>
                  <a:pt x="803198" y="1227899"/>
                </a:lnTo>
                <a:lnTo>
                  <a:pt x="803198" y="1229550"/>
                </a:lnTo>
                <a:lnTo>
                  <a:pt x="802639" y="1231099"/>
                </a:lnTo>
                <a:lnTo>
                  <a:pt x="801573" y="1232369"/>
                </a:lnTo>
                <a:lnTo>
                  <a:pt x="800138" y="1233195"/>
                </a:lnTo>
                <a:lnTo>
                  <a:pt x="798512" y="1233487"/>
                </a:lnTo>
                <a:close/>
              </a:path>
              <a:path w="1544954" h="1233804">
                <a:moveTo>
                  <a:pt x="779462" y="1233487"/>
                </a:moveTo>
                <a:lnTo>
                  <a:pt x="777735" y="1233195"/>
                </a:lnTo>
                <a:lnTo>
                  <a:pt x="776300" y="1232369"/>
                </a:lnTo>
                <a:lnTo>
                  <a:pt x="775246" y="1231099"/>
                </a:lnTo>
                <a:lnTo>
                  <a:pt x="774674" y="1229550"/>
                </a:lnTo>
                <a:lnTo>
                  <a:pt x="774674" y="1227899"/>
                </a:lnTo>
                <a:lnTo>
                  <a:pt x="775246" y="1226337"/>
                </a:lnTo>
                <a:lnTo>
                  <a:pt x="776300" y="1225067"/>
                </a:lnTo>
                <a:lnTo>
                  <a:pt x="777735" y="1224241"/>
                </a:lnTo>
                <a:lnTo>
                  <a:pt x="779373" y="1223962"/>
                </a:lnTo>
                <a:lnTo>
                  <a:pt x="781088" y="1224241"/>
                </a:lnTo>
                <a:lnTo>
                  <a:pt x="782523" y="1225067"/>
                </a:lnTo>
                <a:lnTo>
                  <a:pt x="783589" y="1226337"/>
                </a:lnTo>
                <a:lnTo>
                  <a:pt x="784148" y="1227899"/>
                </a:lnTo>
                <a:lnTo>
                  <a:pt x="784148" y="1229550"/>
                </a:lnTo>
                <a:lnTo>
                  <a:pt x="783589" y="1231099"/>
                </a:lnTo>
                <a:lnTo>
                  <a:pt x="782523" y="1232369"/>
                </a:lnTo>
                <a:lnTo>
                  <a:pt x="781088" y="1233195"/>
                </a:lnTo>
                <a:lnTo>
                  <a:pt x="779462" y="1233487"/>
                </a:lnTo>
                <a:close/>
              </a:path>
              <a:path w="1544954" h="1233804">
                <a:moveTo>
                  <a:pt x="760412" y="1233487"/>
                </a:moveTo>
                <a:lnTo>
                  <a:pt x="758685" y="1233195"/>
                </a:lnTo>
                <a:lnTo>
                  <a:pt x="757250" y="1232369"/>
                </a:lnTo>
                <a:lnTo>
                  <a:pt x="756196" y="1231099"/>
                </a:lnTo>
                <a:lnTo>
                  <a:pt x="755624" y="1229550"/>
                </a:lnTo>
                <a:lnTo>
                  <a:pt x="755624" y="1227899"/>
                </a:lnTo>
                <a:lnTo>
                  <a:pt x="756196" y="1226337"/>
                </a:lnTo>
                <a:lnTo>
                  <a:pt x="757250" y="1225067"/>
                </a:lnTo>
                <a:lnTo>
                  <a:pt x="758685" y="1224241"/>
                </a:lnTo>
                <a:lnTo>
                  <a:pt x="760323" y="1223962"/>
                </a:lnTo>
                <a:lnTo>
                  <a:pt x="762038" y="1224241"/>
                </a:lnTo>
                <a:lnTo>
                  <a:pt x="763473" y="1225067"/>
                </a:lnTo>
                <a:lnTo>
                  <a:pt x="764539" y="1226337"/>
                </a:lnTo>
                <a:lnTo>
                  <a:pt x="765098" y="1227899"/>
                </a:lnTo>
                <a:lnTo>
                  <a:pt x="765098" y="1229550"/>
                </a:lnTo>
                <a:lnTo>
                  <a:pt x="764539" y="1231099"/>
                </a:lnTo>
                <a:lnTo>
                  <a:pt x="763473" y="1232369"/>
                </a:lnTo>
                <a:lnTo>
                  <a:pt x="762038" y="1233195"/>
                </a:lnTo>
                <a:lnTo>
                  <a:pt x="760412" y="1233487"/>
                </a:lnTo>
                <a:close/>
              </a:path>
              <a:path w="1544954" h="1233804">
                <a:moveTo>
                  <a:pt x="741362" y="1233487"/>
                </a:moveTo>
                <a:lnTo>
                  <a:pt x="739635" y="1233195"/>
                </a:lnTo>
                <a:lnTo>
                  <a:pt x="738200" y="1232369"/>
                </a:lnTo>
                <a:lnTo>
                  <a:pt x="737146" y="1231099"/>
                </a:lnTo>
                <a:lnTo>
                  <a:pt x="736574" y="1229550"/>
                </a:lnTo>
                <a:lnTo>
                  <a:pt x="736574" y="1227899"/>
                </a:lnTo>
                <a:lnTo>
                  <a:pt x="737146" y="1226337"/>
                </a:lnTo>
                <a:lnTo>
                  <a:pt x="738200" y="1225067"/>
                </a:lnTo>
                <a:lnTo>
                  <a:pt x="739635" y="1224241"/>
                </a:lnTo>
                <a:lnTo>
                  <a:pt x="741273" y="1223962"/>
                </a:lnTo>
                <a:lnTo>
                  <a:pt x="742988" y="1224241"/>
                </a:lnTo>
                <a:lnTo>
                  <a:pt x="744423" y="1225067"/>
                </a:lnTo>
                <a:lnTo>
                  <a:pt x="745489" y="1226337"/>
                </a:lnTo>
                <a:lnTo>
                  <a:pt x="746048" y="1227899"/>
                </a:lnTo>
                <a:lnTo>
                  <a:pt x="746048" y="1229550"/>
                </a:lnTo>
                <a:lnTo>
                  <a:pt x="745489" y="1231099"/>
                </a:lnTo>
                <a:lnTo>
                  <a:pt x="744423" y="1232369"/>
                </a:lnTo>
                <a:lnTo>
                  <a:pt x="742988" y="1233195"/>
                </a:lnTo>
                <a:lnTo>
                  <a:pt x="741362" y="1233487"/>
                </a:lnTo>
                <a:close/>
              </a:path>
              <a:path w="1544954" h="1233804">
                <a:moveTo>
                  <a:pt x="722312" y="1233487"/>
                </a:moveTo>
                <a:lnTo>
                  <a:pt x="720585" y="1233195"/>
                </a:lnTo>
                <a:lnTo>
                  <a:pt x="719150" y="1232369"/>
                </a:lnTo>
                <a:lnTo>
                  <a:pt x="718096" y="1231099"/>
                </a:lnTo>
                <a:lnTo>
                  <a:pt x="717524" y="1229550"/>
                </a:lnTo>
                <a:lnTo>
                  <a:pt x="717524" y="1227899"/>
                </a:lnTo>
                <a:lnTo>
                  <a:pt x="718096" y="1226337"/>
                </a:lnTo>
                <a:lnTo>
                  <a:pt x="719150" y="1225067"/>
                </a:lnTo>
                <a:lnTo>
                  <a:pt x="720585" y="1224241"/>
                </a:lnTo>
                <a:lnTo>
                  <a:pt x="722223" y="1223962"/>
                </a:lnTo>
                <a:lnTo>
                  <a:pt x="723938" y="1224241"/>
                </a:lnTo>
                <a:lnTo>
                  <a:pt x="725373" y="1225067"/>
                </a:lnTo>
                <a:lnTo>
                  <a:pt x="726439" y="1226337"/>
                </a:lnTo>
                <a:lnTo>
                  <a:pt x="726998" y="1227899"/>
                </a:lnTo>
                <a:lnTo>
                  <a:pt x="726998" y="1229550"/>
                </a:lnTo>
                <a:lnTo>
                  <a:pt x="726439" y="1231099"/>
                </a:lnTo>
                <a:lnTo>
                  <a:pt x="725373" y="1232369"/>
                </a:lnTo>
                <a:lnTo>
                  <a:pt x="723938" y="1233195"/>
                </a:lnTo>
                <a:lnTo>
                  <a:pt x="722312" y="1233487"/>
                </a:lnTo>
                <a:close/>
              </a:path>
              <a:path w="1544954" h="1233804">
                <a:moveTo>
                  <a:pt x="703262" y="1233487"/>
                </a:moveTo>
                <a:lnTo>
                  <a:pt x="701535" y="1233195"/>
                </a:lnTo>
                <a:lnTo>
                  <a:pt x="700100" y="1232369"/>
                </a:lnTo>
                <a:lnTo>
                  <a:pt x="699046" y="1231099"/>
                </a:lnTo>
                <a:lnTo>
                  <a:pt x="698474" y="1229550"/>
                </a:lnTo>
                <a:lnTo>
                  <a:pt x="698474" y="1227899"/>
                </a:lnTo>
                <a:lnTo>
                  <a:pt x="699046" y="1226337"/>
                </a:lnTo>
                <a:lnTo>
                  <a:pt x="700100" y="1225067"/>
                </a:lnTo>
                <a:lnTo>
                  <a:pt x="701535" y="1224241"/>
                </a:lnTo>
                <a:lnTo>
                  <a:pt x="703173" y="1223962"/>
                </a:lnTo>
                <a:lnTo>
                  <a:pt x="704888" y="1224241"/>
                </a:lnTo>
                <a:lnTo>
                  <a:pt x="706323" y="1225067"/>
                </a:lnTo>
                <a:lnTo>
                  <a:pt x="707389" y="1226337"/>
                </a:lnTo>
                <a:lnTo>
                  <a:pt x="707948" y="1227899"/>
                </a:lnTo>
                <a:lnTo>
                  <a:pt x="707948" y="1229550"/>
                </a:lnTo>
                <a:lnTo>
                  <a:pt x="707389" y="1231099"/>
                </a:lnTo>
                <a:lnTo>
                  <a:pt x="706323" y="1232369"/>
                </a:lnTo>
                <a:lnTo>
                  <a:pt x="704888" y="1233195"/>
                </a:lnTo>
                <a:lnTo>
                  <a:pt x="703262" y="1233487"/>
                </a:lnTo>
                <a:close/>
              </a:path>
              <a:path w="1544954" h="1233804">
                <a:moveTo>
                  <a:pt x="684212" y="1233487"/>
                </a:moveTo>
                <a:lnTo>
                  <a:pt x="682485" y="1233195"/>
                </a:lnTo>
                <a:lnTo>
                  <a:pt x="681050" y="1232369"/>
                </a:lnTo>
                <a:lnTo>
                  <a:pt x="679996" y="1231099"/>
                </a:lnTo>
                <a:lnTo>
                  <a:pt x="679424" y="1229550"/>
                </a:lnTo>
                <a:lnTo>
                  <a:pt x="679424" y="1227899"/>
                </a:lnTo>
                <a:lnTo>
                  <a:pt x="679996" y="1226337"/>
                </a:lnTo>
                <a:lnTo>
                  <a:pt x="681050" y="1225067"/>
                </a:lnTo>
                <a:lnTo>
                  <a:pt x="682485" y="1224241"/>
                </a:lnTo>
                <a:lnTo>
                  <a:pt x="684123" y="1223962"/>
                </a:lnTo>
                <a:lnTo>
                  <a:pt x="685838" y="1224241"/>
                </a:lnTo>
                <a:lnTo>
                  <a:pt x="687273" y="1225067"/>
                </a:lnTo>
                <a:lnTo>
                  <a:pt x="688339" y="1226337"/>
                </a:lnTo>
                <a:lnTo>
                  <a:pt x="688898" y="1227899"/>
                </a:lnTo>
                <a:lnTo>
                  <a:pt x="688898" y="1229550"/>
                </a:lnTo>
                <a:lnTo>
                  <a:pt x="688339" y="1231099"/>
                </a:lnTo>
                <a:lnTo>
                  <a:pt x="687273" y="1232369"/>
                </a:lnTo>
                <a:lnTo>
                  <a:pt x="685838" y="1233195"/>
                </a:lnTo>
                <a:lnTo>
                  <a:pt x="684212" y="1233487"/>
                </a:lnTo>
                <a:close/>
              </a:path>
              <a:path w="1544954" h="1233804">
                <a:moveTo>
                  <a:pt x="665162" y="1233487"/>
                </a:moveTo>
                <a:lnTo>
                  <a:pt x="663435" y="1233195"/>
                </a:lnTo>
                <a:lnTo>
                  <a:pt x="662000" y="1232369"/>
                </a:lnTo>
                <a:lnTo>
                  <a:pt x="660946" y="1231099"/>
                </a:lnTo>
                <a:lnTo>
                  <a:pt x="660374" y="1229550"/>
                </a:lnTo>
                <a:lnTo>
                  <a:pt x="660374" y="1227899"/>
                </a:lnTo>
                <a:lnTo>
                  <a:pt x="660946" y="1226337"/>
                </a:lnTo>
                <a:lnTo>
                  <a:pt x="662000" y="1225067"/>
                </a:lnTo>
                <a:lnTo>
                  <a:pt x="663435" y="1224241"/>
                </a:lnTo>
                <a:lnTo>
                  <a:pt x="665073" y="1223962"/>
                </a:lnTo>
                <a:lnTo>
                  <a:pt x="666788" y="1224241"/>
                </a:lnTo>
                <a:lnTo>
                  <a:pt x="668223" y="1225067"/>
                </a:lnTo>
                <a:lnTo>
                  <a:pt x="669289" y="1226337"/>
                </a:lnTo>
                <a:lnTo>
                  <a:pt x="669848" y="1227899"/>
                </a:lnTo>
                <a:lnTo>
                  <a:pt x="669848" y="1229550"/>
                </a:lnTo>
                <a:lnTo>
                  <a:pt x="669289" y="1231099"/>
                </a:lnTo>
                <a:lnTo>
                  <a:pt x="668223" y="1232369"/>
                </a:lnTo>
                <a:lnTo>
                  <a:pt x="666788" y="1233195"/>
                </a:lnTo>
                <a:lnTo>
                  <a:pt x="665162" y="1233487"/>
                </a:lnTo>
                <a:close/>
              </a:path>
              <a:path w="1544954" h="1233804">
                <a:moveTo>
                  <a:pt x="646112" y="1233487"/>
                </a:moveTo>
                <a:lnTo>
                  <a:pt x="644385" y="1233195"/>
                </a:lnTo>
                <a:lnTo>
                  <a:pt x="642950" y="1232369"/>
                </a:lnTo>
                <a:lnTo>
                  <a:pt x="641896" y="1231099"/>
                </a:lnTo>
                <a:lnTo>
                  <a:pt x="641324" y="1229550"/>
                </a:lnTo>
                <a:lnTo>
                  <a:pt x="641324" y="1227899"/>
                </a:lnTo>
                <a:lnTo>
                  <a:pt x="641896" y="1226337"/>
                </a:lnTo>
                <a:lnTo>
                  <a:pt x="642950" y="1225067"/>
                </a:lnTo>
                <a:lnTo>
                  <a:pt x="644385" y="1224241"/>
                </a:lnTo>
                <a:lnTo>
                  <a:pt x="646023" y="1223962"/>
                </a:lnTo>
                <a:lnTo>
                  <a:pt x="647738" y="1224241"/>
                </a:lnTo>
                <a:lnTo>
                  <a:pt x="649173" y="1225067"/>
                </a:lnTo>
                <a:lnTo>
                  <a:pt x="650239" y="1226337"/>
                </a:lnTo>
                <a:lnTo>
                  <a:pt x="650798" y="1227899"/>
                </a:lnTo>
                <a:lnTo>
                  <a:pt x="650798" y="1229550"/>
                </a:lnTo>
                <a:lnTo>
                  <a:pt x="650239" y="1231099"/>
                </a:lnTo>
                <a:lnTo>
                  <a:pt x="649173" y="1232369"/>
                </a:lnTo>
                <a:lnTo>
                  <a:pt x="647738" y="1233195"/>
                </a:lnTo>
                <a:lnTo>
                  <a:pt x="646112" y="1233487"/>
                </a:lnTo>
                <a:close/>
              </a:path>
              <a:path w="1544954" h="1233804">
                <a:moveTo>
                  <a:pt x="627062" y="1233487"/>
                </a:moveTo>
                <a:lnTo>
                  <a:pt x="625335" y="1233195"/>
                </a:lnTo>
                <a:lnTo>
                  <a:pt x="623900" y="1232369"/>
                </a:lnTo>
                <a:lnTo>
                  <a:pt x="622846" y="1231099"/>
                </a:lnTo>
                <a:lnTo>
                  <a:pt x="622274" y="1229550"/>
                </a:lnTo>
                <a:lnTo>
                  <a:pt x="622274" y="1227899"/>
                </a:lnTo>
                <a:lnTo>
                  <a:pt x="622846" y="1226337"/>
                </a:lnTo>
                <a:lnTo>
                  <a:pt x="623900" y="1225067"/>
                </a:lnTo>
                <a:lnTo>
                  <a:pt x="625335" y="1224241"/>
                </a:lnTo>
                <a:lnTo>
                  <a:pt x="626973" y="1223962"/>
                </a:lnTo>
                <a:lnTo>
                  <a:pt x="628688" y="1224241"/>
                </a:lnTo>
                <a:lnTo>
                  <a:pt x="630123" y="1225067"/>
                </a:lnTo>
                <a:lnTo>
                  <a:pt x="631189" y="1226337"/>
                </a:lnTo>
                <a:lnTo>
                  <a:pt x="631748" y="1227899"/>
                </a:lnTo>
                <a:lnTo>
                  <a:pt x="631748" y="1229550"/>
                </a:lnTo>
                <a:lnTo>
                  <a:pt x="631189" y="1231099"/>
                </a:lnTo>
                <a:lnTo>
                  <a:pt x="630123" y="1232369"/>
                </a:lnTo>
                <a:lnTo>
                  <a:pt x="628688" y="1233195"/>
                </a:lnTo>
                <a:lnTo>
                  <a:pt x="627062" y="1233487"/>
                </a:lnTo>
                <a:close/>
              </a:path>
              <a:path w="1544954" h="1233804">
                <a:moveTo>
                  <a:pt x="608012" y="1233487"/>
                </a:moveTo>
                <a:lnTo>
                  <a:pt x="606285" y="1233195"/>
                </a:lnTo>
                <a:lnTo>
                  <a:pt x="604850" y="1232369"/>
                </a:lnTo>
                <a:lnTo>
                  <a:pt x="603796" y="1231099"/>
                </a:lnTo>
                <a:lnTo>
                  <a:pt x="603224" y="1229550"/>
                </a:lnTo>
                <a:lnTo>
                  <a:pt x="603224" y="1227899"/>
                </a:lnTo>
                <a:lnTo>
                  <a:pt x="603796" y="1226337"/>
                </a:lnTo>
                <a:lnTo>
                  <a:pt x="604850" y="1225067"/>
                </a:lnTo>
                <a:lnTo>
                  <a:pt x="606285" y="1224241"/>
                </a:lnTo>
                <a:lnTo>
                  <a:pt x="607923" y="1223962"/>
                </a:lnTo>
                <a:lnTo>
                  <a:pt x="609638" y="1224241"/>
                </a:lnTo>
                <a:lnTo>
                  <a:pt x="611073" y="1225067"/>
                </a:lnTo>
                <a:lnTo>
                  <a:pt x="612139" y="1226337"/>
                </a:lnTo>
                <a:lnTo>
                  <a:pt x="612698" y="1227899"/>
                </a:lnTo>
                <a:lnTo>
                  <a:pt x="612698" y="1229550"/>
                </a:lnTo>
                <a:lnTo>
                  <a:pt x="612139" y="1231099"/>
                </a:lnTo>
                <a:lnTo>
                  <a:pt x="611073" y="1232369"/>
                </a:lnTo>
                <a:lnTo>
                  <a:pt x="609638" y="1233195"/>
                </a:lnTo>
                <a:lnTo>
                  <a:pt x="608012" y="1233487"/>
                </a:lnTo>
                <a:close/>
              </a:path>
              <a:path w="1544954" h="1233804">
                <a:moveTo>
                  <a:pt x="588962" y="1233487"/>
                </a:moveTo>
                <a:lnTo>
                  <a:pt x="587235" y="1233195"/>
                </a:lnTo>
                <a:lnTo>
                  <a:pt x="585800" y="1232369"/>
                </a:lnTo>
                <a:lnTo>
                  <a:pt x="584746" y="1231099"/>
                </a:lnTo>
                <a:lnTo>
                  <a:pt x="584174" y="1229550"/>
                </a:lnTo>
                <a:lnTo>
                  <a:pt x="584174" y="1227899"/>
                </a:lnTo>
                <a:lnTo>
                  <a:pt x="584746" y="1226337"/>
                </a:lnTo>
                <a:lnTo>
                  <a:pt x="585800" y="1225067"/>
                </a:lnTo>
                <a:lnTo>
                  <a:pt x="587235" y="1224241"/>
                </a:lnTo>
                <a:lnTo>
                  <a:pt x="588873" y="1223962"/>
                </a:lnTo>
                <a:lnTo>
                  <a:pt x="590588" y="1224241"/>
                </a:lnTo>
                <a:lnTo>
                  <a:pt x="592023" y="1225067"/>
                </a:lnTo>
                <a:lnTo>
                  <a:pt x="593089" y="1226337"/>
                </a:lnTo>
                <a:lnTo>
                  <a:pt x="593648" y="1227899"/>
                </a:lnTo>
                <a:lnTo>
                  <a:pt x="593648" y="1229550"/>
                </a:lnTo>
                <a:lnTo>
                  <a:pt x="593089" y="1231099"/>
                </a:lnTo>
                <a:lnTo>
                  <a:pt x="592023" y="1232369"/>
                </a:lnTo>
                <a:lnTo>
                  <a:pt x="590588" y="1233195"/>
                </a:lnTo>
                <a:lnTo>
                  <a:pt x="588962" y="1233487"/>
                </a:lnTo>
                <a:close/>
              </a:path>
              <a:path w="1544954" h="1233804">
                <a:moveTo>
                  <a:pt x="569912" y="1233487"/>
                </a:moveTo>
                <a:lnTo>
                  <a:pt x="568185" y="1233195"/>
                </a:lnTo>
                <a:lnTo>
                  <a:pt x="566750" y="1232369"/>
                </a:lnTo>
                <a:lnTo>
                  <a:pt x="565696" y="1231099"/>
                </a:lnTo>
                <a:lnTo>
                  <a:pt x="565124" y="1229550"/>
                </a:lnTo>
                <a:lnTo>
                  <a:pt x="565124" y="1227899"/>
                </a:lnTo>
                <a:lnTo>
                  <a:pt x="565696" y="1226337"/>
                </a:lnTo>
                <a:lnTo>
                  <a:pt x="566750" y="1225067"/>
                </a:lnTo>
                <a:lnTo>
                  <a:pt x="568185" y="1224241"/>
                </a:lnTo>
                <a:lnTo>
                  <a:pt x="569823" y="1223962"/>
                </a:lnTo>
                <a:lnTo>
                  <a:pt x="571538" y="1224241"/>
                </a:lnTo>
                <a:lnTo>
                  <a:pt x="572973" y="1225067"/>
                </a:lnTo>
                <a:lnTo>
                  <a:pt x="574039" y="1226337"/>
                </a:lnTo>
                <a:lnTo>
                  <a:pt x="574598" y="1227899"/>
                </a:lnTo>
                <a:lnTo>
                  <a:pt x="574598" y="1229550"/>
                </a:lnTo>
                <a:lnTo>
                  <a:pt x="574039" y="1231099"/>
                </a:lnTo>
                <a:lnTo>
                  <a:pt x="572973" y="1232369"/>
                </a:lnTo>
                <a:lnTo>
                  <a:pt x="571538" y="1233195"/>
                </a:lnTo>
                <a:lnTo>
                  <a:pt x="569912" y="1233487"/>
                </a:lnTo>
                <a:close/>
              </a:path>
              <a:path w="1544954" h="1233804">
                <a:moveTo>
                  <a:pt x="550862" y="1233487"/>
                </a:moveTo>
                <a:lnTo>
                  <a:pt x="549135" y="1233195"/>
                </a:lnTo>
                <a:lnTo>
                  <a:pt x="547700" y="1232369"/>
                </a:lnTo>
                <a:lnTo>
                  <a:pt x="546646" y="1231099"/>
                </a:lnTo>
                <a:lnTo>
                  <a:pt x="546074" y="1229550"/>
                </a:lnTo>
                <a:lnTo>
                  <a:pt x="546074" y="1227899"/>
                </a:lnTo>
                <a:lnTo>
                  <a:pt x="546646" y="1226337"/>
                </a:lnTo>
                <a:lnTo>
                  <a:pt x="547700" y="1225067"/>
                </a:lnTo>
                <a:lnTo>
                  <a:pt x="549135" y="1224241"/>
                </a:lnTo>
                <a:lnTo>
                  <a:pt x="550773" y="1223962"/>
                </a:lnTo>
                <a:lnTo>
                  <a:pt x="552488" y="1224241"/>
                </a:lnTo>
                <a:lnTo>
                  <a:pt x="553923" y="1225067"/>
                </a:lnTo>
                <a:lnTo>
                  <a:pt x="554989" y="1226337"/>
                </a:lnTo>
                <a:lnTo>
                  <a:pt x="555548" y="1227899"/>
                </a:lnTo>
                <a:lnTo>
                  <a:pt x="555548" y="1229550"/>
                </a:lnTo>
                <a:lnTo>
                  <a:pt x="554989" y="1231099"/>
                </a:lnTo>
                <a:lnTo>
                  <a:pt x="553923" y="1232369"/>
                </a:lnTo>
                <a:lnTo>
                  <a:pt x="552488" y="1233195"/>
                </a:lnTo>
                <a:lnTo>
                  <a:pt x="550862" y="1233487"/>
                </a:lnTo>
                <a:close/>
              </a:path>
              <a:path w="1544954" h="1233804">
                <a:moveTo>
                  <a:pt x="531812" y="1233487"/>
                </a:moveTo>
                <a:lnTo>
                  <a:pt x="530085" y="1233195"/>
                </a:lnTo>
                <a:lnTo>
                  <a:pt x="528650" y="1232369"/>
                </a:lnTo>
                <a:lnTo>
                  <a:pt x="527596" y="1231099"/>
                </a:lnTo>
                <a:lnTo>
                  <a:pt x="527024" y="1229550"/>
                </a:lnTo>
                <a:lnTo>
                  <a:pt x="527024" y="1227899"/>
                </a:lnTo>
                <a:lnTo>
                  <a:pt x="527596" y="1226337"/>
                </a:lnTo>
                <a:lnTo>
                  <a:pt x="528650" y="1225067"/>
                </a:lnTo>
                <a:lnTo>
                  <a:pt x="530085" y="1224241"/>
                </a:lnTo>
                <a:lnTo>
                  <a:pt x="531723" y="1223962"/>
                </a:lnTo>
                <a:lnTo>
                  <a:pt x="533438" y="1224241"/>
                </a:lnTo>
                <a:lnTo>
                  <a:pt x="534873" y="1225067"/>
                </a:lnTo>
                <a:lnTo>
                  <a:pt x="535939" y="1226337"/>
                </a:lnTo>
                <a:lnTo>
                  <a:pt x="536498" y="1227899"/>
                </a:lnTo>
                <a:lnTo>
                  <a:pt x="536498" y="1229550"/>
                </a:lnTo>
                <a:lnTo>
                  <a:pt x="535939" y="1231099"/>
                </a:lnTo>
                <a:lnTo>
                  <a:pt x="534873" y="1232369"/>
                </a:lnTo>
                <a:lnTo>
                  <a:pt x="533438" y="1233195"/>
                </a:lnTo>
                <a:lnTo>
                  <a:pt x="531812" y="1233487"/>
                </a:lnTo>
                <a:close/>
              </a:path>
              <a:path w="1544954" h="1233804">
                <a:moveTo>
                  <a:pt x="512762" y="1233487"/>
                </a:moveTo>
                <a:lnTo>
                  <a:pt x="511035" y="1233195"/>
                </a:lnTo>
                <a:lnTo>
                  <a:pt x="509600" y="1232369"/>
                </a:lnTo>
                <a:lnTo>
                  <a:pt x="508546" y="1231099"/>
                </a:lnTo>
                <a:lnTo>
                  <a:pt x="507974" y="1229550"/>
                </a:lnTo>
                <a:lnTo>
                  <a:pt x="507974" y="1227899"/>
                </a:lnTo>
                <a:lnTo>
                  <a:pt x="508546" y="1226337"/>
                </a:lnTo>
                <a:lnTo>
                  <a:pt x="509600" y="1225067"/>
                </a:lnTo>
                <a:lnTo>
                  <a:pt x="511035" y="1224241"/>
                </a:lnTo>
                <a:lnTo>
                  <a:pt x="512673" y="1223962"/>
                </a:lnTo>
                <a:lnTo>
                  <a:pt x="514388" y="1224241"/>
                </a:lnTo>
                <a:lnTo>
                  <a:pt x="515823" y="1225067"/>
                </a:lnTo>
                <a:lnTo>
                  <a:pt x="516889" y="1226337"/>
                </a:lnTo>
                <a:lnTo>
                  <a:pt x="517448" y="1227899"/>
                </a:lnTo>
                <a:lnTo>
                  <a:pt x="517448" y="1229550"/>
                </a:lnTo>
                <a:lnTo>
                  <a:pt x="516889" y="1231099"/>
                </a:lnTo>
                <a:lnTo>
                  <a:pt x="515823" y="1232369"/>
                </a:lnTo>
                <a:lnTo>
                  <a:pt x="514388" y="1233195"/>
                </a:lnTo>
                <a:lnTo>
                  <a:pt x="512762" y="1233487"/>
                </a:lnTo>
                <a:close/>
              </a:path>
              <a:path w="1544954" h="1233804">
                <a:moveTo>
                  <a:pt x="493712" y="1233487"/>
                </a:moveTo>
                <a:lnTo>
                  <a:pt x="491985" y="1233195"/>
                </a:lnTo>
                <a:lnTo>
                  <a:pt x="490550" y="1232369"/>
                </a:lnTo>
                <a:lnTo>
                  <a:pt x="489496" y="1231099"/>
                </a:lnTo>
                <a:lnTo>
                  <a:pt x="488924" y="1229550"/>
                </a:lnTo>
                <a:lnTo>
                  <a:pt x="488924" y="1227899"/>
                </a:lnTo>
                <a:lnTo>
                  <a:pt x="489496" y="1226337"/>
                </a:lnTo>
                <a:lnTo>
                  <a:pt x="490550" y="1225067"/>
                </a:lnTo>
                <a:lnTo>
                  <a:pt x="491985" y="1224241"/>
                </a:lnTo>
                <a:lnTo>
                  <a:pt x="493623" y="1223962"/>
                </a:lnTo>
                <a:lnTo>
                  <a:pt x="495338" y="1224241"/>
                </a:lnTo>
                <a:lnTo>
                  <a:pt x="496773" y="1225067"/>
                </a:lnTo>
                <a:lnTo>
                  <a:pt x="497839" y="1226337"/>
                </a:lnTo>
                <a:lnTo>
                  <a:pt x="498398" y="1227899"/>
                </a:lnTo>
                <a:lnTo>
                  <a:pt x="498398" y="1229550"/>
                </a:lnTo>
                <a:lnTo>
                  <a:pt x="497839" y="1231099"/>
                </a:lnTo>
                <a:lnTo>
                  <a:pt x="496773" y="1232369"/>
                </a:lnTo>
                <a:lnTo>
                  <a:pt x="495338" y="1233195"/>
                </a:lnTo>
                <a:lnTo>
                  <a:pt x="493712" y="1233487"/>
                </a:lnTo>
                <a:close/>
              </a:path>
              <a:path w="1544954" h="1233804">
                <a:moveTo>
                  <a:pt x="474662" y="1233487"/>
                </a:moveTo>
                <a:lnTo>
                  <a:pt x="472935" y="1233195"/>
                </a:lnTo>
                <a:lnTo>
                  <a:pt x="471500" y="1232369"/>
                </a:lnTo>
                <a:lnTo>
                  <a:pt x="470446" y="1231099"/>
                </a:lnTo>
                <a:lnTo>
                  <a:pt x="469874" y="1229550"/>
                </a:lnTo>
                <a:lnTo>
                  <a:pt x="469874" y="1227899"/>
                </a:lnTo>
                <a:lnTo>
                  <a:pt x="470446" y="1226337"/>
                </a:lnTo>
                <a:lnTo>
                  <a:pt x="471500" y="1225067"/>
                </a:lnTo>
                <a:lnTo>
                  <a:pt x="472935" y="1224241"/>
                </a:lnTo>
                <a:lnTo>
                  <a:pt x="474573" y="1223962"/>
                </a:lnTo>
                <a:lnTo>
                  <a:pt x="476288" y="1224241"/>
                </a:lnTo>
                <a:lnTo>
                  <a:pt x="477723" y="1225067"/>
                </a:lnTo>
                <a:lnTo>
                  <a:pt x="478789" y="1226337"/>
                </a:lnTo>
                <a:lnTo>
                  <a:pt x="479348" y="1227899"/>
                </a:lnTo>
                <a:lnTo>
                  <a:pt x="479348" y="1229550"/>
                </a:lnTo>
                <a:lnTo>
                  <a:pt x="478789" y="1231099"/>
                </a:lnTo>
                <a:lnTo>
                  <a:pt x="477723" y="1232369"/>
                </a:lnTo>
                <a:lnTo>
                  <a:pt x="476288" y="1233195"/>
                </a:lnTo>
                <a:lnTo>
                  <a:pt x="474662" y="1233487"/>
                </a:lnTo>
                <a:close/>
              </a:path>
              <a:path w="1544954" h="1233804">
                <a:moveTo>
                  <a:pt x="455612" y="1233487"/>
                </a:moveTo>
                <a:lnTo>
                  <a:pt x="453885" y="1233195"/>
                </a:lnTo>
                <a:lnTo>
                  <a:pt x="452450" y="1232369"/>
                </a:lnTo>
                <a:lnTo>
                  <a:pt x="451396" y="1231099"/>
                </a:lnTo>
                <a:lnTo>
                  <a:pt x="450824" y="1229550"/>
                </a:lnTo>
                <a:lnTo>
                  <a:pt x="450824" y="1227899"/>
                </a:lnTo>
                <a:lnTo>
                  <a:pt x="451396" y="1226337"/>
                </a:lnTo>
                <a:lnTo>
                  <a:pt x="452450" y="1225067"/>
                </a:lnTo>
                <a:lnTo>
                  <a:pt x="453885" y="1224241"/>
                </a:lnTo>
                <a:lnTo>
                  <a:pt x="455523" y="1223962"/>
                </a:lnTo>
                <a:lnTo>
                  <a:pt x="457238" y="1224241"/>
                </a:lnTo>
                <a:lnTo>
                  <a:pt x="458673" y="1225067"/>
                </a:lnTo>
                <a:lnTo>
                  <a:pt x="459739" y="1226337"/>
                </a:lnTo>
                <a:lnTo>
                  <a:pt x="460298" y="1227899"/>
                </a:lnTo>
                <a:lnTo>
                  <a:pt x="460298" y="1229550"/>
                </a:lnTo>
                <a:lnTo>
                  <a:pt x="459739" y="1231099"/>
                </a:lnTo>
                <a:lnTo>
                  <a:pt x="458673" y="1232369"/>
                </a:lnTo>
                <a:lnTo>
                  <a:pt x="457238" y="1233195"/>
                </a:lnTo>
                <a:lnTo>
                  <a:pt x="455612" y="1233487"/>
                </a:lnTo>
                <a:close/>
              </a:path>
              <a:path w="1544954" h="1233804">
                <a:moveTo>
                  <a:pt x="436562" y="1233487"/>
                </a:moveTo>
                <a:lnTo>
                  <a:pt x="434835" y="1233195"/>
                </a:lnTo>
                <a:lnTo>
                  <a:pt x="433400" y="1232369"/>
                </a:lnTo>
                <a:lnTo>
                  <a:pt x="432346" y="1231099"/>
                </a:lnTo>
                <a:lnTo>
                  <a:pt x="431774" y="1229550"/>
                </a:lnTo>
                <a:lnTo>
                  <a:pt x="431774" y="1227899"/>
                </a:lnTo>
                <a:lnTo>
                  <a:pt x="432346" y="1226337"/>
                </a:lnTo>
                <a:lnTo>
                  <a:pt x="433400" y="1225067"/>
                </a:lnTo>
                <a:lnTo>
                  <a:pt x="434835" y="1224241"/>
                </a:lnTo>
                <a:lnTo>
                  <a:pt x="436473" y="1223962"/>
                </a:lnTo>
                <a:lnTo>
                  <a:pt x="438188" y="1224241"/>
                </a:lnTo>
                <a:lnTo>
                  <a:pt x="439623" y="1225067"/>
                </a:lnTo>
                <a:lnTo>
                  <a:pt x="440689" y="1226337"/>
                </a:lnTo>
                <a:lnTo>
                  <a:pt x="441248" y="1227899"/>
                </a:lnTo>
                <a:lnTo>
                  <a:pt x="441248" y="1229550"/>
                </a:lnTo>
                <a:lnTo>
                  <a:pt x="440689" y="1231099"/>
                </a:lnTo>
                <a:lnTo>
                  <a:pt x="439623" y="1232369"/>
                </a:lnTo>
                <a:lnTo>
                  <a:pt x="438188" y="1233195"/>
                </a:lnTo>
                <a:lnTo>
                  <a:pt x="436562" y="1233487"/>
                </a:lnTo>
                <a:close/>
              </a:path>
              <a:path w="1544954" h="1233804">
                <a:moveTo>
                  <a:pt x="417512" y="1233487"/>
                </a:moveTo>
                <a:lnTo>
                  <a:pt x="415785" y="1233195"/>
                </a:lnTo>
                <a:lnTo>
                  <a:pt x="414350" y="1232369"/>
                </a:lnTo>
                <a:lnTo>
                  <a:pt x="413296" y="1231099"/>
                </a:lnTo>
                <a:lnTo>
                  <a:pt x="412724" y="1229550"/>
                </a:lnTo>
                <a:lnTo>
                  <a:pt x="412724" y="1227899"/>
                </a:lnTo>
                <a:lnTo>
                  <a:pt x="413296" y="1226337"/>
                </a:lnTo>
                <a:lnTo>
                  <a:pt x="414350" y="1225067"/>
                </a:lnTo>
                <a:lnTo>
                  <a:pt x="415785" y="1224241"/>
                </a:lnTo>
                <a:lnTo>
                  <a:pt x="417423" y="1223962"/>
                </a:lnTo>
                <a:lnTo>
                  <a:pt x="419138" y="1224241"/>
                </a:lnTo>
                <a:lnTo>
                  <a:pt x="420573" y="1225067"/>
                </a:lnTo>
                <a:lnTo>
                  <a:pt x="421639" y="1226337"/>
                </a:lnTo>
                <a:lnTo>
                  <a:pt x="422198" y="1227899"/>
                </a:lnTo>
                <a:lnTo>
                  <a:pt x="422198" y="1229550"/>
                </a:lnTo>
                <a:lnTo>
                  <a:pt x="421639" y="1231099"/>
                </a:lnTo>
                <a:lnTo>
                  <a:pt x="420573" y="1232369"/>
                </a:lnTo>
                <a:lnTo>
                  <a:pt x="419138" y="1233195"/>
                </a:lnTo>
                <a:lnTo>
                  <a:pt x="417512" y="1233487"/>
                </a:lnTo>
                <a:close/>
              </a:path>
              <a:path w="1544954" h="1233804">
                <a:moveTo>
                  <a:pt x="398462" y="1233487"/>
                </a:moveTo>
                <a:lnTo>
                  <a:pt x="396735" y="1233195"/>
                </a:lnTo>
                <a:lnTo>
                  <a:pt x="395300" y="1232369"/>
                </a:lnTo>
                <a:lnTo>
                  <a:pt x="394246" y="1231099"/>
                </a:lnTo>
                <a:lnTo>
                  <a:pt x="393674" y="1229550"/>
                </a:lnTo>
                <a:lnTo>
                  <a:pt x="393674" y="1227899"/>
                </a:lnTo>
                <a:lnTo>
                  <a:pt x="394246" y="1226337"/>
                </a:lnTo>
                <a:lnTo>
                  <a:pt x="395300" y="1225067"/>
                </a:lnTo>
                <a:lnTo>
                  <a:pt x="396735" y="1224241"/>
                </a:lnTo>
                <a:lnTo>
                  <a:pt x="398373" y="1223962"/>
                </a:lnTo>
                <a:lnTo>
                  <a:pt x="400088" y="1224241"/>
                </a:lnTo>
                <a:lnTo>
                  <a:pt x="401523" y="1225067"/>
                </a:lnTo>
                <a:lnTo>
                  <a:pt x="402589" y="1226337"/>
                </a:lnTo>
                <a:lnTo>
                  <a:pt x="403148" y="1227899"/>
                </a:lnTo>
                <a:lnTo>
                  <a:pt x="403148" y="1229550"/>
                </a:lnTo>
                <a:lnTo>
                  <a:pt x="402589" y="1231099"/>
                </a:lnTo>
                <a:lnTo>
                  <a:pt x="401523" y="1232369"/>
                </a:lnTo>
                <a:lnTo>
                  <a:pt x="400088" y="1233195"/>
                </a:lnTo>
                <a:lnTo>
                  <a:pt x="398462" y="1233487"/>
                </a:lnTo>
                <a:close/>
              </a:path>
              <a:path w="1544954" h="1233804">
                <a:moveTo>
                  <a:pt x="379412" y="1233487"/>
                </a:moveTo>
                <a:lnTo>
                  <a:pt x="377685" y="1233195"/>
                </a:lnTo>
                <a:lnTo>
                  <a:pt x="376250" y="1232369"/>
                </a:lnTo>
                <a:lnTo>
                  <a:pt x="375196" y="1231099"/>
                </a:lnTo>
                <a:lnTo>
                  <a:pt x="374624" y="1229550"/>
                </a:lnTo>
                <a:lnTo>
                  <a:pt x="374624" y="1227899"/>
                </a:lnTo>
                <a:lnTo>
                  <a:pt x="375196" y="1226337"/>
                </a:lnTo>
                <a:lnTo>
                  <a:pt x="376250" y="1225067"/>
                </a:lnTo>
                <a:lnTo>
                  <a:pt x="377685" y="1224241"/>
                </a:lnTo>
                <a:lnTo>
                  <a:pt x="379323" y="1223962"/>
                </a:lnTo>
                <a:lnTo>
                  <a:pt x="381038" y="1224241"/>
                </a:lnTo>
                <a:lnTo>
                  <a:pt x="382473" y="1225067"/>
                </a:lnTo>
                <a:lnTo>
                  <a:pt x="383539" y="1226337"/>
                </a:lnTo>
                <a:lnTo>
                  <a:pt x="384098" y="1227899"/>
                </a:lnTo>
                <a:lnTo>
                  <a:pt x="384098" y="1229550"/>
                </a:lnTo>
                <a:lnTo>
                  <a:pt x="383539" y="1231099"/>
                </a:lnTo>
                <a:lnTo>
                  <a:pt x="382473" y="1232369"/>
                </a:lnTo>
                <a:lnTo>
                  <a:pt x="381038" y="1233195"/>
                </a:lnTo>
                <a:lnTo>
                  <a:pt x="379412" y="1233487"/>
                </a:lnTo>
                <a:close/>
              </a:path>
              <a:path w="1544954" h="1233804">
                <a:moveTo>
                  <a:pt x="360362" y="1233487"/>
                </a:moveTo>
                <a:lnTo>
                  <a:pt x="358635" y="1233195"/>
                </a:lnTo>
                <a:lnTo>
                  <a:pt x="357200" y="1232369"/>
                </a:lnTo>
                <a:lnTo>
                  <a:pt x="356146" y="1231099"/>
                </a:lnTo>
                <a:lnTo>
                  <a:pt x="355574" y="1229550"/>
                </a:lnTo>
                <a:lnTo>
                  <a:pt x="355574" y="1227899"/>
                </a:lnTo>
                <a:lnTo>
                  <a:pt x="356146" y="1226337"/>
                </a:lnTo>
                <a:lnTo>
                  <a:pt x="357200" y="1225067"/>
                </a:lnTo>
                <a:lnTo>
                  <a:pt x="358635" y="1224241"/>
                </a:lnTo>
                <a:lnTo>
                  <a:pt x="360273" y="1223962"/>
                </a:lnTo>
                <a:lnTo>
                  <a:pt x="361988" y="1224241"/>
                </a:lnTo>
                <a:lnTo>
                  <a:pt x="363423" y="1225067"/>
                </a:lnTo>
                <a:lnTo>
                  <a:pt x="364489" y="1226337"/>
                </a:lnTo>
                <a:lnTo>
                  <a:pt x="365048" y="1227899"/>
                </a:lnTo>
                <a:lnTo>
                  <a:pt x="365048" y="1229550"/>
                </a:lnTo>
                <a:lnTo>
                  <a:pt x="364489" y="1231099"/>
                </a:lnTo>
                <a:lnTo>
                  <a:pt x="363423" y="1232369"/>
                </a:lnTo>
                <a:lnTo>
                  <a:pt x="361988" y="1233195"/>
                </a:lnTo>
                <a:lnTo>
                  <a:pt x="360362" y="1233487"/>
                </a:lnTo>
                <a:close/>
              </a:path>
              <a:path w="1544954" h="1233804">
                <a:moveTo>
                  <a:pt x="341312" y="1233487"/>
                </a:moveTo>
                <a:lnTo>
                  <a:pt x="339585" y="1233195"/>
                </a:lnTo>
                <a:lnTo>
                  <a:pt x="338150" y="1232369"/>
                </a:lnTo>
                <a:lnTo>
                  <a:pt x="337096" y="1231099"/>
                </a:lnTo>
                <a:lnTo>
                  <a:pt x="336524" y="1229550"/>
                </a:lnTo>
                <a:lnTo>
                  <a:pt x="336524" y="1227899"/>
                </a:lnTo>
                <a:lnTo>
                  <a:pt x="337096" y="1226337"/>
                </a:lnTo>
                <a:lnTo>
                  <a:pt x="338150" y="1225067"/>
                </a:lnTo>
                <a:lnTo>
                  <a:pt x="339585" y="1224241"/>
                </a:lnTo>
                <a:lnTo>
                  <a:pt x="341223" y="1223962"/>
                </a:lnTo>
                <a:lnTo>
                  <a:pt x="342938" y="1224241"/>
                </a:lnTo>
                <a:lnTo>
                  <a:pt x="344373" y="1225067"/>
                </a:lnTo>
                <a:lnTo>
                  <a:pt x="345439" y="1226337"/>
                </a:lnTo>
                <a:lnTo>
                  <a:pt x="345998" y="1227899"/>
                </a:lnTo>
                <a:lnTo>
                  <a:pt x="345998" y="1229550"/>
                </a:lnTo>
                <a:lnTo>
                  <a:pt x="345439" y="1231099"/>
                </a:lnTo>
                <a:lnTo>
                  <a:pt x="344373" y="1232369"/>
                </a:lnTo>
                <a:lnTo>
                  <a:pt x="342938" y="1233195"/>
                </a:lnTo>
                <a:lnTo>
                  <a:pt x="341312" y="1233487"/>
                </a:lnTo>
                <a:close/>
              </a:path>
              <a:path w="1544954" h="1233804">
                <a:moveTo>
                  <a:pt x="322262" y="1233487"/>
                </a:moveTo>
                <a:lnTo>
                  <a:pt x="320535" y="1233195"/>
                </a:lnTo>
                <a:lnTo>
                  <a:pt x="319100" y="1232369"/>
                </a:lnTo>
                <a:lnTo>
                  <a:pt x="318046" y="1231099"/>
                </a:lnTo>
                <a:lnTo>
                  <a:pt x="317474" y="1229550"/>
                </a:lnTo>
                <a:lnTo>
                  <a:pt x="317474" y="1227899"/>
                </a:lnTo>
                <a:lnTo>
                  <a:pt x="318046" y="1226337"/>
                </a:lnTo>
                <a:lnTo>
                  <a:pt x="319100" y="1225067"/>
                </a:lnTo>
                <a:lnTo>
                  <a:pt x="320535" y="1224241"/>
                </a:lnTo>
                <a:lnTo>
                  <a:pt x="322173" y="1223962"/>
                </a:lnTo>
                <a:lnTo>
                  <a:pt x="323888" y="1224241"/>
                </a:lnTo>
                <a:lnTo>
                  <a:pt x="325323" y="1225067"/>
                </a:lnTo>
                <a:lnTo>
                  <a:pt x="326389" y="1226337"/>
                </a:lnTo>
                <a:lnTo>
                  <a:pt x="326948" y="1227899"/>
                </a:lnTo>
                <a:lnTo>
                  <a:pt x="326948" y="1229550"/>
                </a:lnTo>
                <a:lnTo>
                  <a:pt x="326389" y="1231099"/>
                </a:lnTo>
                <a:lnTo>
                  <a:pt x="325323" y="1232369"/>
                </a:lnTo>
                <a:lnTo>
                  <a:pt x="323888" y="1233195"/>
                </a:lnTo>
                <a:lnTo>
                  <a:pt x="322262" y="1233487"/>
                </a:lnTo>
                <a:close/>
              </a:path>
              <a:path w="1544954" h="1233804">
                <a:moveTo>
                  <a:pt x="303212" y="1233487"/>
                </a:moveTo>
                <a:lnTo>
                  <a:pt x="301485" y="1233195"/>
                </a:lnTo>
                <a:lnTo>
                  <a:pt x="300050" y="1232369"/>
                </a:lnTo>
                <a:lnTo>
                  <a:pt x="298996" y="1231099"/>
                </a:lnTo>
                <a:lnTo>
                  <a:pt x="298424" y="1229550"/>
                </a:lnTo>
                <a:lnTo>
                  <a:pt x="298424" y="1227899"/>
                </a:lnTo>
                <a:lnTo>
                  <a:pt x="298996" y="1226337"/>
                </a:lnTo>
                <a:lnTo>
                  <a:pt x="300050" y="1225067"/>
                </a:lnTo>
                <a:lnTo>
                  <a:pt x="301485" y="1224241"/>
                </a:lnTo>
                <a:lnTo>
                  <a:pt x="303123" y="1223962"/>
                </a:lnTo>
                <a:lnTo>
                  <a:pt x="304838" y="1224241"/>
                </a:lnTo>
                <a:lnTo>
                  <a:pt x="306273" y="1225067"/>
                </a:lnTo>
                <a:lnTo>
                  <a:pt x="307339" y="1226337"/>
                </a:lnTo>
                <a:lnTo>
                  <a:pt x="307898" y="1227899"/>
                </a:lnTo>
                <a:lnTo>
                  <a:pt x="307898" y="1229550"/>
                </a:lnTo>
                <a:lnTo>
                  <a:pt x="307339" y="1231099"/>
                </a:lnTo>
                <a:lnTo>
                  <a:pt x="306273" y="1232369"/>
                </a:lnTo>
                <a:lnTo>
                  <a:pt x="304838" y="1233195"/>
                </a:lnTo>
                <a:lnTo>
                  <a:pt x="303212" y="1233487"/>
                </a:lnTo>
                <a:close/>
              </a:path>
              <a:path w="1544954" h="1233804">
                <a:moveTo>
                  <a:pt x="284162" y="1233487"/>
                </a:moveTo>
                <a:lnTo>
                  <a:pt x="282435" y="1233195"/>
                </a:lnTo>
                <a:lnTo>
                  <a:pt x="281000" y="1232369"/>
                </a:lnTo>
                <a:lnTo>
                  <a:pt x="279946" y="1231099"/>
                </a:lnTo>
                <a:lnTo>
                  <a:pt x="279374" y="1229550"/>
                </a:lnTo>
                <a:lnTo>
                  <a:pt x="279374" y="1227899"/>
                </a:lnTo>
                <a:lnTo>
                  <a:pt x="279946" y="1226337"/>
                </a:lnTo>
                <a:lnTo>
                  <a:pt x="281000" y="1225067"/>
                </a:lnTo>
                <a:lnTo>
                  <a:pt x="282435" y="1224241"/>
                </a:lnTo>
                <a:lnTo>
                  <a:pt x="284073" y="1223962"/>
                </a:lnTo>
                <a:lnTo>
                  <a:pt x="285788" y="1224241"/>
                </a:lnTo>
                <a:lnTo>
                  <a:pt x="287223" y="1225067"/>
                </a:lnTo>
                <a:lnTo>
                  <a:pt x="288289" y="1226337"/>
                </a:lnTo>
                <a:lnTo>
                  <a:pt x="288848" y="1227899"/>
                </a:lnTo>
                <a:lnTo>
                  <a:pt x="288848" y="1229550"/>
                </a:lnTo>
                <a:lnTo>
                  <a:pt x="288289" y="1231099"/>
                </a:lnTo>
                <a:lnTo>
                  <a:pt x="287223" y="1232369"/>
                </a:lnTo>
                <a:lnTo>
                  <a:pt x="285788" y="1233195"/>
                </a:lnTo>
                <a:lnTo>
                  <a:pt x="284162" y="1233487"/>
                </a:lnTo>
                <a:close/>
              </a:path>
              <a:path w="1544954" h="1233804">
                <a:moveTo>
                  <a:pt x="265112" y="1233487"/>
                </a:moveTo>
                <a:lnTo>
                  <a:pt x="263385" y="1233195"/>
                </a:lnTo>
                <a:lnTo>
                  <a:pt x="261950" y="1232369"/>
                </a:lnTo>
                <a:lnTo>
                  <a:pt x="260896" y="1231099"/>
                </a:lnTo>
                <a:lnTo>
                  <a:pt x="260324" y="1229550"/>
                </a:lnTo>
                <a:lnTo>
                  <a:pt x="260324" y="1227899"/>
                </a:lnTo>
                <a:lnTo>
                  <a:pt x="260896" y="1226337"/>
                </a:lnTo>
                <a:lnTo>
                  <a:pt x="261950" y="1225067"/>
                </a:lnTo>
                <a:lnTo>
                  <a:pt x="263385" y="1224241"/>
                </a:lnTo>
                <a:lnTo>
                  <a:pt x="265023" y="1223962"/>
                </a:lnTo>
                <a:lnTo>
                  <a:pt x="266738" y="1224241"/>
                </a:lnTo>
                <a:lnTo>
                  <a:pt x="268173" y="1225067"/>
                </a:lnTo>
                <a:lnTo>
                  <a:pt x="269239" y="1226337"/>
                </a:lnTo>
                <a:lnTo>
                  <a:pt x="269798" y="1227899"/>
                </a:lnTo>
                <a:lnTo>
                  <a:pt x="269798" y="1229550"/>
                </a:lnTo>
                <a:lnTo>
                  <a:pt x="269239" y="1231099"/>
                </a:lnTo>
                <a:lnTo>
                  <a:pt x="268173" y="1232369"/>
                </a:lnTo>
                <a:lnTo>
                  <a:pt x="266738" y="1233195"/>
                </a:lnTo>
                <a:lnTo>
                  <a:pt x="265112" y="1233487"/>
                </a:lnTo>
                <a:close/>
              </a:path>
              <a:path w="1544954" h="1233804">
                <a:moveTo>
                  <a:pt x="246062" y="1233487"/>
                </a:moveTo>
                <a:lnTo>
                  <a:pt x="244335" y="1233195"/>
                </a:lnTo>
                <a:lnTo>
                  <a:pt x="242900" y="1232369"/>
                </a:lnTo>
                <a:lnTo>
                  <a:pt x="241846" y="1231099"/>
                </a:lnTo>
                <a:lnTo>
                  <a:pt x="241274" y="1229550"/>
                </a:lnTo>
                <a:lnTo>
                  <a:pt x="241274" y="1227899"/>
                </a:lnTo>
                <a:lnTo>
                  <a:pt x="241846" y="1226337"/>
                </a:lnTo>
                <a:lnTo>
                  <a:pt x="242900" y="1225067"/>
                </a:lnTo>
                <a:lnTo>
                  <a:pt x="244335" y="1224241"/>
                </a:lnTo>
                <a:lnTo>
                  <a:pt x="245973" y="1223962"/>
                </a:lnTo>
                <a:lnTo>
                  <a:pt x="247688" y="1224241"/>
                </a:lnTo>
                <a:lnTo>
                  <a:pt x="249123" y="1225067"/>
                </a:lnTo>
                <a:lnTo>
                  <a:pt x="250189" y="1226337"/>
                </a:lnTo>
                <a:lnTo>
                  <a:pt x="250748" y="1227899"/>
                </a:lnTo>
                <a:lnTo>
                  <a:pt x="250748" y="1229550"/>
                </a:lnTo>
                <a:lnTo>
                  <a:pt x="250189" y="1231099"/>
                </a:lnTo>
                <a:lnTo>
                  <a:pt x="249123" y="1232369"/>
                </a:lnTo>
                <a:lnTo>
                  <a:pt x="247688" y="1233195"/>
                </a:lnTo>
                <a:lnTo>
                  <a:pt x="246062" y="1233487"/>
                </a:lnTo>
                <a:close/>
              </a:path>
              <a:path w="1544954" h="1233804">
                <a:moveTo>
                  <a:pt x="227012" y="1233487"/>
                </a:moveTo>
                <a:lnTo>
                  <a:pt x="225285" y="1233195"/>
                </a:lnTo>
                <a:lnTo>
                  <a:pt x="223850" y="1232369"/>
                </a:lnTo>
                <a:lnTo>
                  <a:pt x="222796" y="1231099"/>
                </a:lnTo>
                <a:lnTo>
                  <a:pt x="222224" y="1229550"/>
                </a:lnTo>
                <a:lnTo>
                  <a:pt x="222224" y="1227899"/>
                </a:lnTo>
                <a:lnTo>
                  <a:pt x="222796" y="1226337"/>
                </a:lnTo>
                <a:lnTo>
                  <a:pt x="223850" y="1225067"/>
                </a:lnTo>
                <a:lnTo>
                  <a:pt x="225285" y="1224241"/>
                </a:lnTo>
                <a:lnTo>
                  <a:pt x="226923" y="1223962"/>
                </a:lnTo>
                <a:lnTo>
                  <a:pt x="228638" y="1224241"/>
                </a:lnTo>
                <a:lnTo>
                  <a:pt x="230073" y="1225067"/>
                </a:lnTo>
                <a:lnTo>
                  <a:pt x="231139" y="1226337"/>
                </a:lnTo>
                <a:lnTo>
                  <a:pt x="231698" y="1227899"/>
                </a:lnTo>
                <a:lnTo>
                  <a:pt x="231698" y="1229550"/>
                </a:lnTo>
                <a:lnTo>
                  <a:pt x="231139" y="1231099"/>
                </a:lnTo>
                <a:lnTo>
                  <a:pt x="230073" y="1232369"/>
                </a:lnTo>
                <a:lnTo>
                  <a:pt x="228638" y="1233195"/>
                </a:lnTo>
                <a:lnTo>
                  <a:pt x="227012" y="1233487"/>
                </a:lnTo>
                <a:close/>
              </a:path>
              <a:path w="1544954" h="1233804">
                <a:moveTo>
                  <a:pt x="207962" y="1233487"/>
                </a:moveTo>
                <a:lnTo>
                  <a:pt x="206235" y="1233195"/>
                </a:lnTo>
                <a:lnTo>
                  <a:pt x="204800" y="1232369"/>
                </a:lnTo>
                <a:lnTo>
                  <a:pt x="203746" y="1231099"/>
                </a:lnTo>
                <a:lnTo>
                  <a:pt x="203174" y="1229550"/>
                </a:lnTo>
                <a:lnTo>
                  <a:pt x="203174" y="1227899"/>
                </a:lnTo>
                <a:lnTo>
                  <a:pt x="203746" y="1226337"/>
                </a:lnTo>
                <a:lnTo>
                  <a:pt x="204800" y="1225067"/>
                </a:lnTo>
                <a:lnTo>
                  <a:pt x="206235" y="1224241"/>
                </a:lnTo>
                <a:lnTo>
                  <a:pt x="207873" y="1223962"/>
                </a:lnTo>
                <a:lnTo>
                  <a:pt x="209588" y="1224241"/>
                </a:lnTo>
                <a:lnTo>
                  <a:pt x="211023" y="1225067"/>
                </a:lnTo>
                <a:lnTo>
                  <a:pt x="212089" y="1226337"/>
                </a:lnTo>
                <a:lnTo>
                  <a:pt x="212648" y="1227899"/>
                </a:lnTo>
                <a:lnTo>
                  <a:pt x="212648" y="1229550"/>
                </a:lnTo>
                <a:lnTo>
                  <a:pt x="212089" y="1231099"/>
                </a:lnTo>
                <a:lnTo>
                  <a:pt x="211023" y="1232369"/>
                </a:lnTo>
                <a:lnTo>
                  <a:pt x="209588" y="1233195"/>
                </a:lnTo>
                <a:lnTo>
                  <a:pt x="207962" y="1233487"/>
                </a:lnTo>
                <a:close/>
              </a:path>
              <a:path w="1544954" h="1233804">
                <a:moveTo>
                  <a:pt x="188912" y="1233487"/>
                </a:moveTo>
                <a:lnTo>
                  <a:pt x="187185" y="1233195"/>
                </a:lnTo>
                <a:lnTo>
                  <a:pt x="185750" y="1232369"/>
                </a:lnTo>
                <a:lnTo>
                  <a:pt x="184696" y="1231099"/>
                </a:lnTo>
                <a:lnTo>
                  <a:pt x="184124" y="1229550"/>
                </a:lnTo>
                <a:lnTo>
                  <a:pt x="184124" y="1227899"/>
                </a:lnTo>
                <a:lnTo>
                  <a:pt x="184696" y="1226337"/>
                </a:lnTo>
                <a:lnTo>
                  <a:pt x="185750" y="1225067"/>
                </a:lnTo>
                <a:lnTo>
                  <a:pt x="187185" y="1224241"/>
                </a:lnTo>
                <a:lnTo>
                  <a:pt x="188823" y="1223962"/>
                </a:lnTo>
                <a:lnTo>
                  <a:pt x="190538" y="1224241"/>
                </a:lnTo>
                <a:lnTo>
                  <a:pt x="191973" y="1225067"/>
                </a:lnTo>
                <a:lnTo>
                  <a:pt x="193039" y="1226337"/>
                </a:lnTo>
                <a:lnTo>
                  <a:pt x="193598" y="1227899"/>
                </a:lnTo>
                <a:lnTo>
                  <a:pt x="193598" y="1229550"/>
                </a:lnTo>
                <a:lnTo>
                  <a:pt x="193039" y="1231099"/>
                </a:lnTo>
                <a:lnTo>
                  <a:pt x="191973" y="1232369"/>
                </a:lnTo>
                <a:lnTo>
                  <a:pt x="190538" y="1233195"/>
                </a:lnTo>
                <a:lnTo>
                  <a:pt x="188912" y="1233487"/>
                </a:lnTo>
                <a:close/>
              </a:path>
              <a:path w="1544954" h="1233804">
                <a:moveTo>
                  <a:pt x="169862" y="1233487"/>
                </a:moveTo>
                <a:lnTo>
                  <a:pt x="168135" y="1233195"/>
                </a:lnTo>
                <a:lnTo>
                  <a:pt x="166700" y="1232369"/>
                </a:lnTo>
                <a:lnTo>
                  <a:pt x="165646" y="1231099"/>
                </a:lnTo>
                <a:lnTo>
                  <a:pt x="165074" y="1229550"/>
                </a:lnTo>
                <a:lnTo>
                  <a:pt x="165074" y="1227899"/>
                </a:lnTo>
                <a:lnTo>
                  <a:pt x="165646" y="1226337"/>
                </a:lnTo>
                <a:lnTo>
                  <a:pt x="166700" y="1225067"/>
                </a:lnTo>
                <a:lnTo>
                  <a:pt x="168135" y="1224241"/>
                </a:lnTo>
                <a:lnTo>
                  <a:pt x="169773" y="1223962"/>
                </a:lnTo>
                <a:lnTo>
                  <a:pt x="171488" y="1224241"/>
                </a:lnTo>
                <a:lnTo>
                  <a:pt x="172923" y="1225067"/>
                </a:lnTo>
                <a:lnTo>
                  <a:pt x="173989" y="1226337"/>
                </a:lnTo>
                <a:lnTo>
                  <a:pt x="174548" y="1227899"/>
                </a:lnTo>
                <a:lnTo>
                  <a:pt x="174548" y="1229550"/>
                </a:lnTo>
                <a:lnTo>
                  <a:pt x="173989" y="1231099"/>
                </a:lnTo>
                <a:lnTo>
                  <a:pt x="172923" y="1232369"/>
                </a:lnTo>
                <a:lnTo>
                  <a:pt x="171488" y="1233195"/>
                </a:lnTo>
                <a:lnTo>
                  <a:pt x="169862" y="1233487"/>
                </a:lnTo>
                <a:close/>
              </a:path>
              <a:path w="1544954" h="1233804">
                <a:moveTo>
                  <a:pt x="150812" y="1233487"/>
                </a:moveTo>
                <a:lnTo>
                  <a:pt x="149085" y="1233195"/>
                </a:lnTo>
                <a:lnTo>
                  <a:pt x="147650" y="1232369"/>
                </a:lnTo>
                <a:lnTo>
                  <a:pt x="146596" y="1231099"/>
                </a:lnTo>
                <a:lnTo>
                  <a:pt x="146024" y="1229550"/>
                </a:lnTo>
                <a:lnTo>
                  <a:pt x="146024" y="1227899"/>
                </a:lnTo>
                <a:lnTo>
                  <a:pt x="146596" y="1226337"/>
                </a:lnTo>
                <a:lnTo>
                  <a:pt x="147650" y="1225067"/>
                </a:lnTo>
                <a:lnTo>
                  <a:pt x="149085" y="1224241"/>
                </a:lnTo>
                <a:lnTo>
                  <a:pt x="150723" y="1223962"/>
                </a:lnTo>
                <a:lnTo>
                  <a:pt x="152438" y="1224241"/>
                </a:lnTo>
                <a:lnTo>
                  <a:pt x="153873" y="1225067"/>
                </a:lnTo>
                <a:lnTo>
                  <a:pt x="154939" y="1226337"/>
                </a:lnTo>
                <a:lnTo>
                  <a:pt x="155498" y="1227899"/>
                </a:lnTo>
                <a:lnTo>
                  <a:pt x="155498" y="1229550"/>
                </a:lnTo>
                <a:lnTo>
                  <a:pt x="154939" y="1231099"/>
                </a:lnTo>
                <a:lnTo>
                  <a:pt x="153873" y="1232369"/>
                </a:lnTo>
                <a:lnTo>
                  <a:pt x="152438" y="1233195"/>
                </a:lnTo>
                <a:lnTo>
                  <a:pt x="150812" y="1233487"/>
                </a:lnTo>
                <a:close/>
              </a:path>
              <a:path w="1544954" h="1233804">
                <a:moveTo>
                  <a:pt x="131762" y="1233487"/>
                </a:moveTo>
                <a:lnTo>
                  <a:pt x="130035" y="1233195"/>
                </a:lnTo>
                <a:lnTo>
                  <a:pt x="128600" y="1232369"/>
                </a:lnTo>
                <a:lnTo>
                  <a:pt x="127546" y="1231099"/>
                </a:lnTo>
                <a:lnTo>
                  <a:pt x="126974" y="1229550"/>
                </a:lnTo>
                <a:lnTo>
                  <a:pt x="126974" y="1227899"/>
                </a:lnTo>
                <a:lnTo>
                  <a:pt x="127546" y="1226337"/>
                </a:lnTo>
                <a:lnTo>
                  <a:pt x="128600" y="1225067"/>
                </a:lnTo>
                <a:lnTo>
                  <a:pt x="130035" y="1224241"/>
                </a:lnTo>
                <a:lnTo>
                  <a:pt x="131673" y="1223962"/>
                </a:lnTo>
                <a:lnTo>
                  <a:pt x="133388" y="1224241"/>
                </a:lnTo>
                <a:lnTo>
                  <a:pt x="134823" y="1225067"/>
                </a:lnTo>
                <a:lnTo>
                  <a:pt x="135889" y="1226337"/>
                </a:lnTo>
                <a:lnTo>
                  <a:pt x="136448" y="1227899"/>
                </a:lnTo>
                <a:lnTo>
                  <a:pt x="136448" y="1229550"/>
                </a:lnTo>
                <a:lnTo>
                  <a:pt x="135889" y="1231099"/>
                </a:lnTo>
                <a:lnTo>
                  <a:pt x="134823" y="1232369"/>
                </a:lnTo>
                <a:lnTo>
                  <a:pt x="133388" y="1233195"/>
                </a:lnTo>
                <a:lnTo>
                  <a:pt x="131762" y="1233487"/>
                </a:lnTo>
                <a:close/>
              </a:path>
              <a:path w="1544954" h="1233804">
                <a:moveTo>
                  <a:pt x="112712" y="1233487"/>
                </a:moveTo>
                <a:lnTo>
                  <a:pt x="110985" y="1233195"/>
                </a:lnTo>
                <a:lnTo>
                  <a:pt x="109550" y="1232369"/>
                </a:lnTo>
                <a:lnTo>
                  <a:pt x="108496" y="1231099"/>
                </a:lnTo>
                <a:lnTo>
                  <a:pt x="107924" y="1229550"/>
                </a:lnTo>
                <a:lnTo>
                  <a:pt x="107924" y="1227899"/>
                </a:lnTo>
                <a:lnTo>
                  <a:pt x="108496" y="1226337"/>
                </a:lnTo>
                <a:lnTo>
                  <a:pt x="109550" y="1225067"/>
                </a:lnTo>
                <a:lnTo>
                  <a:pt x="110985" y="1224241"/>
                </a:lnTo>
                <a:lnTo>
                  <a:pt x="112623" y="1223962"/>
                </a:lnTo>
                <a:lnTo>
                  <a:pt x="114338" y="1224241"/>
                </a:lnTo>
                <a:lnTo>
                  <a:pt x="115773" y="1225067"/>
                </a:lnTo>
                <a:lnTo>
                  <a:pt x="116839" y="1226337"/>
                </a:lnTo>
                <a:lnTo>
                  <a:pt x="117398" y="1227899"/>
                </a:lnTo>
                <a:lnTo>
                  <a:pt x="117398" y="1229550"/>
                </a:lnTo>
                <a:lnTo>
                  <a:pt x="116839" y="1231099"/>
                </a:lnTo>
                <a:lnTo>
                  <a:pt x="115773" y="1232369"/>
                </a:lnTo>
                <a:lnTo>
                  <a:pt x="114338" y="1233195"/>
                </a:lnTo>
                <a:lnTo>
                  <a:pt x="112712" y="1233487"/>
                </a:lnTo>
                <a:close/>
              </a:path>
              <a:path w="1544954" h="1233804">
                <a:moveTo>
                  <a:pt x="93662" y="1233487"/>
                </a:moveTo>
                <a:lnTo>
                  <a:pt x="91935" y="1233195"/>
                </a:lnTo>
                <a:lnTo>
                  <a:pt x="90500" y="1232369"/>
                </a:lnTo>
                <a:lnTo>
                  <a:pt x="89446" y="1231099"/>
                </a:lnTo>
                <a:lnTo>
                  <a:pt x="88874" y="1229550"/>
                </a:lnTo>
                <a:lnTo>
                  <a:pt x="88874" y="1227899"/>
                </a:lnTo>
                <a:lnTo>
                  <a:pt x="89446" y="1226337"/>
                </a:lnTo>
                <a:lnTo>
                  <a:pt x="90500" y="1225067"/>
                </a:lnTo>
                <a:lnTo>
                  <a:pt x="91935" y="1224241"/>
                </a:lnTo>
                <a:lnTo>
                  <a:pt x="93573" y="1223962"/>
                </a:lnTo>
                <a:lnTo>
                  <a:pt x="95288" y="1224241"/>
                </a:lnTo>
                <a:lnTo>
                  <a:pt x="96723" y="1225067"/>
                </a:lnTo>
                <a:lnTo>
                  <a:pt x="97789" y="1226337"/>
                </a:lnTo>
                <a:lnTo>
                  <a:pt x="98348" y="1227899"/>
                </a:lnTo>
                <a:lnTo>
                  <a:pt x="98348" y="1229550"/>
                </a:lnTo>
                <a:lnTo>
                  <a:pt x="97789" y="1231099"/>
                </a:lnTo>
                <a:lnTo>
                  <a:pt x="96723" y="1232369"/>
                </a:lnTo>
                <a:lnTo>
                  <a:pt x="95288" y="1233195"/>
                </a:lnTo>
                <a:lnTo>
                  <a:pt x="93662" y="1233487"/>
                </a:lnTo>
                <a:close/>
              </a:path>
              <a:path w="1544954" h="1233804">
                <a:moveTo>
                  <a:pt x="74612" y="1233487"/>
                </a:moveTo>
                <a:lnTo>
                  <a:pt x="72885" y="1233195"/>
                </a:lnTo>
                <a:lnTo>
                  <a:pt x="71450" y="1232369"/>
                </a:lnTo>
                <a:lnTo>
                  <a:pt x="70396" y="1231099"/>
                </a:lnTo>
                <a:lnTo>
                  <a:pt x="69824" y="1229550"/>
                </a:lnTo>
                <a:lnTo>
                  <a:pt x="69824" y="1227899"/>
                </a:lnTo>
                <a:lnTo>
                  <a:pt x="70396" y="1226337"/>
                </a:lnTo>
                <a:lnTo>
                  <a:pt x="71450" y="1225067"/>
                </a:lnTo>
                <a:lnTo>
                  <a:pt x="72885" y="1224241"/>
                </a:lnTo>
                <a:lnTo>
                  <a:pt x="74523" y="1223962"/>
                </a:lnTo>
                <a:lnTo>
                  <a:pt x="76238" y="1224241"/>
                </a:lnTo>
                <a:lnTo>
                  <a:pt x="77673" y="1225067"/>
                </a:lnTo>
                <a:lnTo>
                  <a:pt x="78739" y="1226337"/>
                </a:lnTo>
                <a:lnTo>
                  <a:pt x="79298" y="1227899"/>
                </a:lnTo>
                <a:lnTo>
                  <a:pt x="79298" y="1229550"/>
                </a:lnTo>
                <a:lnTo>
                  <a:pt x="78739" y="1231099"/>
                </a:lnTo>
                <a:lnTo>
                  <a:pt x="77673" y="1232369"/>
                </a:lnTo>
                <a:lnTo>
                  <a:pt x="76238" y="1233195"/>
                </a:lnTo>
                <a:lnTo>
                  <a:pt x="74612" y="1233487"/>
                </a:lnTo>
                <a:close/>
              </a:path>
              <a:path w="1544954" h="1233804">
                <a:moveTo>
                  <a:pt x="55562" y="1233487"/>
                </a:moveTo>
                <a:lnTo>
                  <a:pt x="53835" y="1233195"/>
                </a:lnTo>
                <a:lnTo>
                  <a:pt x="52400" y="1232369"/>
                </a:lnTo>
                <a:lnTo>
                  <a:pt x="51346" y="1231099"/>
                </a:lnTo>
                <a:lnTo>
                  <a:pt x="50774" y="1229550"/>
                </a:lnTo>
                <a:lnTo>
                  <a:pt x="50774" y="1227899"/>
                </a:lnTo>
                <a:lnTo>
                  <a:pt x="51346" y="1226337"/>
                </a:lnTo>
                <a:lnTo>
                  <a:pt x="52400" y="1225067"/>
                </a:lnTo>
                <a:lnTo>
                  <a:pt x="53835" y="1224241"/>
                </a:lnTo>
                <a:lnTo>
                  <a:pt x="55473" y="1223962"/>
                </a:lnTo>
                <a:lnTo>
                  <a:pt x="57188" y="1224241"/>
                </a:lnTo>
                <a:lnTo>
                  <a:pt x="58623" y="1225067"/>
                </a:lnTo>
                <a:lnTo>
                  <a:pt x="59689" y="1226337"/>
                </a:lnTo>
                <a:lnTo>
                  <a:pt x="60248" y="1227899"/>
                </a:lnTo>
                <a:lnTo>
                  <a:pt x="60248" y="1229550"/>
                </a:lnTo>
                <a:lnTo>
                  <a:pt x="59689" y="1231099"/>
                </a:lnTo>
                <a:lnTo>
                  <a:pt x="58623" y="1232369"/>
                </a:lnTo>
                <a:lnTo>
                  <a:pt x="57188" y="1233195"/>
                </a:lnTo>
                <a:lnTo>
                  <a:pt x="55562" y="1233487"/>
                </a:lnTo>
                <a:close/>
              </a:path>
              <a:path w="1544954" h="1233804">
                <a:moveTo>
                  <a:pt x="36512" y="1233487"/>
                </a:moveTo>
                <a:lnTo>
                  <a:pt x="34785" y="1233195"/>
                </a:lnTo>
                <a:lnTo>
                  <a:pt x="33350" y="1232369"/>
                </a:lnTo>
                <a:lnTo>
                  <a:pt x="32296" y="1231099"/>
                </a:lnTo>
                <a:lnTo>
                  <a:pt x="31724" y="1229550"/>
                </a:lnTo>
                <a:lnTo>
                  <a:pt x="31724" y="1227899"/>
                </a:lnTo>
                <a:lnTo>
                  <a:pt x="32296" y="1226337"/>
                </a:lnTo>
                <a:lnTo>
                  <a:pt x="33350" y="1225067"/>
                </a:lnTo>
                <a:lnTo>
                  <a:pt x="34785" y="1224241"/>
                </a:lnTo>
                <a:lnTo>
                  <a:pt x="36423" y="1223962"/>
                </a:lnTo>
                <a:lnTo>
                  <a:pt x="38138" y="1224241"/>
                </a:lnTo>
                <a:lnTo>
                  <a:pt x="39573" y="1225067"/>
                </a:lnTo>
                <a:lnTo>
                  <a:pt x="40639" y="1226337"/>
                </a:lnTo>
                <a:lnTo>
                  <a:pt x="41198" y="1227899"/>
                </a:lnTo>
                <a:lnTo>
                  <a:pt x="41198" y="1229550"/>
                </a:lnTo>
                <a:lnTo>
                  <a:pt x="40639" y="1231099"/>
                </a:lnTo>
                <a:lnTo>
                  <a:pt x="39573" y="1232369"/>
                </a:lnTo>
                <a:lnTo>
                  <a:pt x="38138" y="1233195"/>
                </a:lnTo>
                <a:lnTo>
                  <a:pt x="36512" y="1233487"/>
                </a:lnTo>
                <a:close/>
              </a:path>
              <a:path w="1544954" h="1233804">
                <a:moveTo>
                  <a:pt x="17462" y="1233487"/>
                </a:moveTo>
                <a:lnTo>
                  <a:pt x="15735" y="1233195"/>
                </a:lnTo>
                <a:lnTo>
                  <a:pt x="14300" y="1232369"/>
                </a:lnTo>
                <a:lnTo>
                  <a:pt x="13246" y="1231099"/>
                </a:lnTo>
                <a:lnTo>
                  <a:pt x="12674" y="1229550"/>
                </a:lnTo>
                <a:lnTo>
                  <a:pt x="12674" y="1227899"/>
                </a:lnTo>
                <a:lnTo>
                  <a:pt x="13246" y="1226337"/>
                </a:lnTo>
                <a:lnTo>
                  <a:pt x="14300" y="1225067"/>
                </a:lnTo>
                <a:lnTo>
                  <a:pt x="15735" y="1224241"/>
                </a:lnTo>
                <a:lnTo>
                  <a:pt x="17373" y="1223962"/>
                </a:lnTo>
                <a:lnTo>
                  <a:pt x="19088" y="1224241"/>
                </a:lnTo>
                <a:lnTo>
                  <a:pt x="20523" y="1225067"/>
                </a:lnTo>
                <a:lnTo>
                  <a:pt x="21589" y="1226337"/>
                </a:lnTo>
                <a:lnTo>
                  <a:pt x="22148" y="1227899"/>
                </a:lnTo>
                <a:lnTo>
                  <a:pt x="22148" y="1229550"/>
                </a:lnTo>
                <a:lnTo>
                  <a:pt x="21589" y="1231099"/>
                </a:lnTo>
                <a:lnTo>
                  <a:pt x="20523" y="1232369"/>
                </a:lnTo>
                <a:lnTo>
                  <a:pt x="19088" y="1233195"/>
                </a:lnTo>
                <a:lnTo>
                  <a:pt x="17462" y="1233487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14601" y="4087342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 h="0">
                <a:moveTo>
                  <a:pt x="0" y="0"/>
                </a:moveTo>
                <a:lnTo>
                  <a:pt x="27352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24202" y="4042905"/>
            <a:ext cx="98324" cy="98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51539" y="4041317"/>
            <a:ext cx="98324" cy="98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30501" y="4020667"/>
            <a:ext cx="21590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10001" y="3947642"/>
            <a:ext cx="314325" cy="3162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66976" y="3152305"/>
            <a:ext cx="0" cy="935355"/>
          </a:xfrm>
          <a:custGeom>
            <a:avLst/>
            <a:gdLst/>
            <a:ahLst/>
            <a:cxnLst/>
            <a:rect l="l" t="t" r="r" b="b"/>
            <a:pathLst>
              <a:path w="0" h="935354">
                <a:moveTo>
                  <a:pt x="0" y="0"/>
                </a:moveTo>
                <a:lnTo>
                  <a:pt x="0" y="9350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00663" y="3152305"/>
            <a:ext cx="0" cy="935355"/>
          </a:xfrm>
          <a:custGeom>
            <a:avLst/>
            <a:gdLst/>
            <a:ahLst/>
            <a:cxnLst/>
            <a:rect l="l" t="t" r="r" b="b"/>
            <a:pathLst>
              <a:path w="0" h="935354">
                <a:moveTo>
                  <a:pt x="0" y="0"/>
                </a:moveTo>
                <a:lnTo>
                  <a:pt x="0" y="9350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993796" y="3031337"/>
            <a:ext cx="4591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70300" y="3175749"/>
            <a:ext cx="1130935" cy="85725"/>
          </a:xfrm>
          <a:custGeom>
            <a:avLst/>
            <a:gdLst/>
            <a:ahLst/>
            <a:cxnLst/>
            <a:rect l="l" t="t" r="r" b="b"/>
            <a:pathLst>
              <a:path w="1130935" h="85725">
                <a:moveTo>
                  <a:pt x="1102045" y="57238"/>
                </a:moveTo>
                <a:lnTo>
                  <a:pt x="1066012" y="57238"/>
                </a:lnTo>
                <a:lnTo>
                  <a:pt x="1066126" y="28663"/>
                </a:lnTo>
                <a:lnTo>
                  <a:pt x="1044697" y="28573"/>
                </a:lnTo>
                <a:lnTo>
                  <a:pt x="1044816" y="0"/>
                </a:lnTo>
                <a:lnTo>
                  <a:pt x="1130363" y="43230"/>
                </a:lnTo>
                <a:lnTo>
                  <a:pt x="1102045" y="57238"/>
                </a:lnTo>
                <a:close/>
              </a:path>
              <a:path w="1130935" h="85725">
                <a:moveTo>
                  <a:pt x="1044579" y="57148"/>
                </a:moveTo>
                <a:lnTo>
                  <a:pt x="0" y="52755"/>
                </a:lnTo>
                <a:lnTo>
                  <a:pt x="126" y="24180"/>
                </a:lnTo>
                <a:lnTo>
                  <a:pt x="1044697" y="28573"/>
                </a:lnTo>
                <a:lnTo>
                  <a:pt x="1044579" y="57148"/>
                </a:lnTo>
                <a:close/>
              </a:path>
              <a:path w="1130935" h="85725">
                <a:moveTo>
                  <a:pt x="1066012" y="57238"/>
                </a:moveTo>
                <a:lnTo>
                  <a:pt x="1044579" y="57148"/>
                </a:lnTo>
                <a:lnTo>
                  <a:pt x="1044697" y="28573"/>
                </a:lnTo>
                <a:lnTo>
                  <a:pt x="1066126" y="28663"/>
                </a:lnTo>
                <a:lnTo>
                  <a:pt x="1066012" y="57238"/>
                </a:lnTo>
                <a:close/>
              </a:path>
              <a:path w="1130935" h="85725">
                <a:moveTo>
                  <a:pt x="1044460" y="85725"/>
                </a:moveTo>
                <a:lnTo>
                  <a:pt x="1044579" y="57148"/>
                </a:lnTo>
                <a:lnTo>
                  <a:pt x="1102045" y="57238"/>
                </a:lnTo>
                <a:lnTo>
                  <a:pt x="1044460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70151" y="3178695"/>
            <a:ext cx="1153160" cy="85725"/>
          </a:xfrm>
          <a:custGeom>
            <a:avLst/>
            <a:gdLst/>
            <a:ahLst/>
            <a:cxnLst/>
            <a:rect l="l" t="t" r="r" b="b"/>
            <a:pathLst>
              <a:path w="1153160" h="85725">
                <a:moveTo>
                  <a:pt x="86017" y="85725"/>
                </a:moveTo>
                <a:lnTo>
                  <a:pt x="0" y="43459"/>
                </a:lnTo>
                <a:lnTo>
                  <a:pt x="85432" y="0"/>
                </a:lnTo>
                <a:lnTo>
                  <a:pt x="85627" y="28579"/>
                </a:lnTo>
                <a:lnTo>
                  <a:pt x="64198" y="28727"/>
                </a:lnTo>
                <a:lnTo>
                  <a:pt x="64388" y="57302"/>
                </a:lnTo>
                <a:lnTo>
                  <a:pt x="85823" y="57302"/>
                </a:lnTo>
                <a:lnTo>
                  <a:pt x="86017" y="85725"/>
                </a:lnTo>
                <a:close/>
              </a:path>
              <a:path w="1153160" h="85725">
                <a:moveTo>
                  <a:pt x="85822" y="57154"/>
                </a:moveTo>
                <a:lnTo>
                  <a:pt x="85627" y="28579"/>
                </a:lnTo>
                <a:lnTo>
                  <a:pt x="1152423" y="21234"/>
                </a:lnTo>
                <a:lnTo>
                  <a:pt x="1152626" y="49809"/>
                </a:lnTo>
                <a:lnTo>
                  <a:pt x="85822" y="57154"/>
                </a:lnTo>
                <a:close/>
              </a:path>
              <a:path w="1153160" h="85725">
                <a:moveTo>
                  <a:pt x="64388" y="57302"/>
                </a:moveTo>
                <a:lnTo>
                  <a:pt x="64198" y="28727"/>
                </a:lnTo>
                <a:lnTo>
                  <a:pt x="85627" y="28579"/>
                </a:lnTo>
                <a:lnTo>
                  <a:pt x="85822" y="57154"/>
                </a:lnTo>
                <a:lnTo>
                  <a:pt x="64388" y="57302"/>
                </a:lnTo>
                <a:close/>
              </a:path>
              <a:path w="1153160" h="85725">
                <a:moveTo>
                  <a:pt x="85823" y="57302"/>
                </a:moveTo>
                <a:lnTo>
                  <a:pt x="64388" y="57302"/>
                </a:lnTo>
                <a:lnTo>
                  <a:pt x="85822" y="57154"/>
                </a:lnTo>
                <a:lnTo>
                  <a:pt x="85823" y="57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78113" y="3664750"/>
            <a:ext cx="1250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8101" y="3583787"/>
            <a:ext cx="2774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11551" y="4034955"/>
            <a:ext cx="215900" cy="104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814726" y="3679037"/>
            <a:ext cx="2070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40113" y="4096867"/>
            <a:ext cx="0" cy="360680"/>
          </a:xfrm>
          <a:custGeom>
            <a:avLst/>
            <a:gdLst/>
            <a:ahLst/>
            <a:cxnLst/>
            <a:rect l="l" t="t" r="r" b="b"/>
            <a:pathLst>
              <a:path w="0" h="360679">
                <a:moveTo>
                  <a:pt x="0" y="0"/>
                </a:moveTo>
                <a:lnTo>
                  <a:pt x="0" y="360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48176" y="4096867"/>
            <a:ext cx="0" cy="360680"/>
          </a:xfrm>
          <a:custGeom>
            <a:avLst/>
            <a:gdLst/>
            <a:ahLst/>
            <a:cxnLst/>
            <a:rect l="l" t="t" r="r" b="b"/>
            <a:pathLst>
              <a:path w="0" h="360679">
                <a:moveTo>
                  <a:pt x="0" y="0"/>
                </a:moveTo>
                <a:lnTo>
                  <a:pt x="0" y="360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35096" y="4457230"/>
            <a:ext cx="313690" cy="0"/>
          </a:xfrm>
          <a:custGeom>
            <a:avLst/>
            <a:gdLst/>
            <a:ahLst/>
            <a:cxnLst/>
            <a:rect l="l" t="t" r="r" b="b"/>
            <a:pathLst>
              <a:path w="313689" h="0">
                <a:moveTo>
                  <a:pt x="0" y="0"/>
                </a:moveTo>
                <a:lnTo>
                  <a:pt x="31308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40113" y="4457230"/>
            <a:ext cx="335915" cy="0"/>
          </a:xfrm>
          <a:custGeom>
            <a:avLst/>
            <a:gdLst/>
            <a:ahLst/>
            <a:cxnLst/>
            <a:rect l="l" t="t" r="r" b="b"/>
            <a:pathLst>
              <a:path w="335914" h="0">
                <a:moveTo>
                  <a:pt x="0" y="0"/>
                </a:moveTo>
                <a:lnTo>
                  <a:pt x="33531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75432" y="4384547"/>
            <a:ext cx="360045" cy="144780"/>
          </a:xfrm>
          <a:custGeom>
            <a:avLst/>
            <a:gdLst/>
            <a:ahLst/>
            <a:cxnLst/>
            <a:rect l="l" t="t" r="r" b="b"/>
            <a:pathLst>
              <a:path w="360045" h="144779">
                <a:moveTo>
                  <a:pt x="0" y="0"/>
                </a:moveTo>
                <a:lnTo>
                  <a:pt x="359664" y="0"/>
                </a:lnTo>
                <a:lnTo>
                  <a:pt x="359664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60788" y="4369917"/>
            <a:ext cx="389255" cy="173355"/>
          </a:xfrm>
          <a:custGeom>
            <a:avLst/>
            <a:gdLst/>
            <a:ahLst/>
            <a:cxnLst/>
            <a:rect l="l" t="t" r="r" b="b"/>
            <a:pathLst>
              <a:path w="389254" h="173354">
                <a:moveTo>
                  <a:pt x="388937" y="173037"/>
                </a:moveTo>
                <a:lnTo>
                  <a:pt x="0" y="173037"/>
                </a:lnTo>
                <a:lnTo>
                  <a:pt x="0" y="0"/>
                </a:lnTo>
                <a:lnTo>
                  <a:pt x="388937" y="0"/>
                </a:lnTo>
                <a:lnTo>
                  <a:pt x="388937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388937" y="158750"/>
                </a:lnTo>
                <a:lnTo>
                  <a:pt x="388937" y="173037"/>
                </a:lnTo>
                <a:close/>
              </a:path>
              <a:path w="389254" h="173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389254" h="173354">
                <a:moveTo>
                  <a:pt x="360362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360362" y="14287"/>
                </a:lnTo>
                <a:lnTo>
                  <a:pt x="360362" y="28575"/>
                </a:lnTo>
                <a:close/>
              </a:path>
              <a:path w="389254" h="173354">
                <a:moveTo>
                  <a:pt x="360362" y="158750"/>
                </a:moveTo>
                <a:lnTo>
                  <a:pt x="360362" y="14287"/>
                </a:lnTo>
                <a:lnTo>
                  <a:pt x="374650" y="28575"/>
                </a:lnTo>
                <a:lnTo>
                  <a:pt x="388937" y="28575"/>
                </a:lnTo>
                <a:lnTo>
                  <a:pt x="388937" y="144462"/>
                </a:lnTo>
                <a:lnTo>
                  <a:pt x="374650" y="144462"/>
                </a:lnTo>
                <a:lnTo>
                  <a:pt x="360362" y="158750"/>
                </a:lnTo>
                <a:close/>
              </a:path>
              <a:path w="389254" h="173354">
                <a:moveTo>
                  <a:pt x="388937" y="28575"/>
                </a:moveTo>
                <a:lnTo>
                  <a:pt x="374650" y="28575"/>
                </a:lnTo>
                <a:lnTo>
                  <a:pt x="360362" y="14287"/>
                </a:lnTo>
                <a:lnTo>
                  <a:pt x="388937" y="14287"/>
                </a:lnTo>
                <a:lnTo>
                  <a:pt x="388937" y="28575"/>
                </a:lnTo>
                <a:close/>
              </a:path>
              <a:path w="389254" h="173354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389254" h="173354">
                <a:moveTo>
                  <a:pt x="360362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360362" y="144462"/>
                </a:lnTo>
                <a:lnTo>
                  <a:pt x="360362" y="158750"/>
                </a:lnTo>
                <a:close/>
              </a:path>
              <a:path w="389254" h="173354">
                <a:moveTo>
                  <a:pt x="388937" y="158750"/>
                </a:moveTo>
                <a:lnTo>
                  <a:pt x="360362" y="158750"/>
                </a:lnTo>
                <a:lnTo>
                  <a:pt x="374650" y="144462"/>
                </a:lnTo>
                <a:lnTo>
                  <a:pt x="388937" y="144462"/>
                </a:lnTo>
                <a:lnTo>
                  <a:pt x="388937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769641" y="4415637"/>
            <a:ext cx="2343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I</a:t>
            </a:r>
            <a:r>
              <a:rPr dirty="0" baseline="-17094" sz="1950" spc="-7" b="1" i="1">
                <a:latin typeface="Times New Roman"/>
                <a:cs typeface="Times New Roman"/>
              </a:rPr>
              <a:t>R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66198" y="4495012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06788" y="4403255"/>
            <a:ext cx="215900" cy="104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56649" y="3595217"/>
            <a:ext cx="1855717" cy="785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747497" y="3558375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37325" y="4064787"/>
            <a:ext cx="4591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76962" y="3188500"/>
            <a:ext cx="1250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32603" y="3733800"/>
            <a:ext cx="791210" cy="360045"/>
          </a:xfrm>
          <a:custGeom>
            <a:avLst/>
            <a:gdLst/>
            <a:ahLst/>
            <a:cxnLst/>
            <a:rect l="l" t="t" r="r" b="b"/>
            <a:pathLst>
              <a:path w="791210" h="360045">
                <a:moveTo>
                  <a:pt x="592836" y="359663"/>
                </a:moveTo>
                <a:lnTo>
                  <a:pt x="592836" y="269748"/>
                </a:lnTo>
                <a:lnTo>
                  <a:pt x="0" y="269748"/>
                </a:lnTo>
                <a:lnTo>
                  <a:pt x="99060" y="179832"/>
                </a:lnTo>
                <a:lnTo>
                  <a:pt x="0" y="89915"/>
                </a:lnTo>
                <a:lnTo>
                  <a:pt x="592836" y="89915"/>
                </a:lnTo>
                <a:lnTo>
                  <a:pt x="592836" y="0"/>
                </a:lnTo>
                <a:lnTo>
                  <a:pt x="790956" y="179832"/>
                </a:lnTo>
                <a:lnTo>
                  <a:pt x="592836" y="3596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19675" y="3722547"/>
            <a:ext cx="812165" cy="382270"/>
          </a:xfrm>
          <a:custGeom>
            <a:avLst/>
            <a:gdLst/>
            <a:ahLst/>
            <a:cxnLst/>
            <a:rect l="l" t="t" r="r" b="b"/>
            <a:pathLst>
              <a:path w="812164" h="382270">
                <a:moveTo>
                  <a:pt x="601662" y="100863"/>
                </a:moveTo>
                <a:lnTo>
                  <a:pt x="601662" y="0"/>
                </a:lnTo>
                <a:lnTo>
                  <a:pt x="613513" y="10782"/>
                </a:lnTo>
                <a:lnTo>
                  <a:pt x="611187" y="10782"/>
                </a:lnTo>
                <a:lnTo>
                  <a:pt x="603224" y="14300"/>
                </a:lnTo>
                <a:lnTo>
                  <a:pt x="611187" y="21544"/>
                </a:lnTo>
                <a:lnTo>
                  <a:pt x="611187" y="96100"/>
                </a:lnTo>
                <a:lnTo>
                  <a:pt x="606425" y="96100"/>
                </a:lnTo>
                <a:lnTo>
                  <a:pt x="601662" y="100863"/>
                </a:lnTo>
                <a:close/>
              </a:path>
              <a:path w="812164" h="382270">
                <a:moveTo>
                  <a:pt x="611187" y="21544"/>
                </a:moveTo>
                <a:lnTo>
                  <a:pt x="603224" y="14300"/>
                </a:lnTo>
                <a:lnTo>
                  <a:pt x="611187" y="10782"/>
                </a:lnTo>
                <a:lnTo>
                  <a:pt x="611187" y="21544"/>
                </a:lnTo>
                <a:close/>
              </a:path>
              <a:path w="812164" h="382270">
                <a:moveTo>
                  <a:pt x="797401" y="190957"/>
                </a:moveTo>
                <a:lnTo>
                  <a:pt x="611187" y="21544"/>
                </a:lnTo>
                <a:lnTo>
                  <a:pt x="611187" y="10782"/>
                </a:lnTo>
                <a:lnTo>
                  <a:pt x="613513" y="10782"/>
                </a:lnTo>
                <a:lnTo>
                  <a:pt x="807676" y="187439"/>
                </a:lnTo>
                <a:lnTo>
                  <a:pt x="801268" y="187439"/>
                </a:lnTo>
                <a:lnTo>
                  <a:pt x="797401" y="190957"/>
                </a:lnTo>
                <a:close/>
              </a:path>
              <a:path w="812164" h="382270">
                <a:moveTo>
                  <a:pt x="104261" y="190957"/>
                </a:moveTo>
                <a:lnTo>
                  <a:pt x="0" y="96100"/>
                </a:lnTo>
                <a:lnTo>
                  <a:pt x="601662" y="96100"/>
                </a:lnTo>
                <a:lnTo>
                  <a:pt x="601662" y="97345"/>
                </a:lnTo>
                <a:lnTo>
                  <a:pt x="15506" y="97345"/>
                </a:lnTo>
                <a:lnTo>
                  <a:pt x="12306" y="105625"/>
                </a:lnTo>
                <a:lnTo>
                  <a:pt x="24608" y="105625"/>
                </a:lnTo>
                <a:lnTo>
                  <a:pt x="114535" y="187439"/>
                </a:lnTo>
                <a:lnTo>
                  <a:pt x="108127" y="187439"/>
                </a:lnTo>
                <a:lnTo>
                  <a:pt x="104261" y="190957"/>
                </a:lnTo>
                <a:close/>
              </a:path>
              <a:path w="812164" h="382270">
                <a:moveTo>
                  <a:pt x="611187" y="100863"/>
                </a:moveTo>
                <a:lnTo>
                  <a:pt x="601662" y="100863"/>
                </a:lnTo>
                <a:lnTo>
                  <a:pt x="606425" y="96100"/>
                </a:lnTo>
                <a:lnTo>
                  <a:pt x="611187" y="96100"/>
                </a:lnTo>
                <a:lnTo>
                  <a:pt x="611187" y="100863"/>
                </a:lnTo>
                <a:close/>
              </a:path>
              <a:path w="812164" h="382270">
                <a:moveTo>
                  <a:pt x="24608" y="105625"/>
                </a:moveTo>
                <a:lnTo>
                  <a:pt x="12306" y="105625"/>
                </a:lnTo>
                <a:lnTo>
                  <a:pt x="15506" y="97345"/>
                </a:lnTo>
                <a:lnTo>
                  <a:pt x="24608" y="105625"/>
                </a:lnTo>
                <a:close/>
              </a:path>
              <a:path w="812164" h="382270">
                <a:moveTo>
                  <a:pt x="611187" y="105625"/>
                </a:moveTo>
                <a:lnTo>
                  <a:pt x="24608" y="105625"/>
                </a:lnTo>
                <a:lnTo>
                  <a:pt x="15506" y="97345"/>
                </a:lnTo>
                <a:lnTo>
                  <a:pt x="601662" y="97345"/>
                </a:lnTo>
                <a:lnTo>
                  <a:pt x="601662" y="100863"/>
                </a:lnTo>
                <a:lnTo>
                  <a:pt x="611187" y="100863"/>
                </a:lnTo>
                <a:lnTo>
                  <a:pt x="611187" y="105625"/>
                </a:lnTo>
                <a:close/>
              </a:path>
              <a:path w="812164" h="382270">
                <a:moveTo>
                  <a:pt x="108127" y="194475"/>
                </a:moveTo>
                <a:lnTo>
                  <a:pt x="104261" y="190957"/>
                </a:lnTo>
                <a:lnTo>
                  <a:pt x="108127" y="187439"/>
                </a:lnTo>
                <a:lnTo>
                  <a:pt x="108127" y="194475"/>
                </a:lnTo>
                <a:close/>
              </a:path>
              <a:path w="812164" h="382270">
                <a:moveTo>
                  <a:pt x="114535" y="194475"/>
                </a:moveTo>
                <a:lnTo>
                  <a:pt x="108127" y="194475"/>
                </a:lnTo>
                <a:lnTo>
                  <a:pt x="108127" y="187439"/>
                </a:lnTo>
                <a:lnTo>
                  <a:pt x="114535" y="187439"/>
                </a:lnTo>
                <a:lnTo>
                  <a:pt x="118402" y="190957"/>
                </a:lnTo>
                <a:lnTo>
                  <a:pt x="114535" y="194475"/>
                </a:lnTo>
                <a:close/>
              </a:path>
              <a:path w="812164" h="382270">
                <a:moveTo>
                  <a:pt x="801268" y="194475"/>
                </a:moveTo>
                <a:lnTo>
                  <a:pt x="797401" y="190957"/>
                </a:lnTo>
                <a:lnTo>
                  <a:pt x="801268" y="187439"/>
                </a:lnTo>
                <a:lnTo>
                  <a:pt x="801268" y="194475"/>
                </a:lnTo>
                <a:close/>
              </a:path>
              <a:path w="812164" h="382270">
                <a:moveTo>
                  <a:pt x="807676" y="194475"/>
                </a:moveTo>
                <a:lnTo>
                  <a:pt x="801268" y="194475"/>
                </a:lnTo>
                <a:lnTo>
                  <a:pt x="801268" y="187439"/>
                </a:lnTo>
                <a:lnTo>
                  <a:pt x="807676" y="187439"/>
                </a:lnTo>
                <a:lnTo>
                  <a:pt x="811542" y="190957"/>
                </a:lnTo>
                <a:lnTo>
                  <a:pt x="807676" y="194475"/>
                </a:lnTo>
                <a:close/>
              </a:path>
              <a:path w="812164" h="382270">
                <a:moveTo>
                  <a:pt x="601662" y="285813"/>
                </a:moveTo>
                <a:lnTo>
                  <a:pt x="0" y="285813"/>
                </a:lnTo>
                <a:lnTo>
                  <a:pt x="104261" y="190957"/>
                </a:lnTo>
                <a:lnTo>
                  <a:pt x="108127" y="194475"/>
                </a:lnTo>
                <a:lnTo>
                  <a:pt x="114535" y="194475"/>
                </a:lnTo>
                <a:lnTo>
                  <a:pt x="24608" y="276288"/>
                </a:lnTo>
                <a:lnTo>
                  <a:pt x="12306" y="276288"/>
                </a:lnTo>
                <a:lnTo>
                  <a:pt x="15506" y="284568"/>
                </a:lnTo>
                <a:lnTo>
                  <a:pt x="601662" y="284568"/>
                </a:lnTo>
                <a:lnTo>
                  <a:pt x="601662" y="285813"/>
                </a:lnTo>
                <a:close/>
              </a:path>
              <a:path w="812164" h="382270">
                <a:moveTo>
                  <a:pt x="613499" y="371144"/>
                </a:moveTo>
                <a:lnTo>
                  <a:pt x="611187" y="371144"/>
                </a:lnTo>
                <a:lnTo>
                  <a:pt x="611187" y="360369"/>
                </a:lnTo>
                <a:lnTo>
                  <a:pt x="797401" y="190957"/>
                </a:lnTo>
                <a:lnTo>
                  <a:pt x="801268" y="194475"/>
                </a:lnTo>
                <a:lnTo>
                  <a:pt x="807676" y="194475"/>
                </a:lnTo>
                <a:lnTo>
                  <a:pt x="613499" y="371144"/>
                </a:lnTo>
                <a:close/>
              </a:path>
              <a:path w="812164" h="382270">
                <a:moveTo>
                  <a:pt x="15506" y="284568"/>
                </a:moveTo>
                <a:lnTo>
                  <a:pt x="12306" y="276288"/>
                </a:lnTo>
                <a:lnTo>
                  <a:pt x="24608" y="276288"/>
                </a:lnTo>
                <a:lnTo>
                  <a:pt x="15506" y="284568"/>
                </a:lnTo>
                <a:close/>
              </a:path>
              <a:path w="812164" h="382270">
                <a:moveTo>
                  <a:pt x="601662" y="284568"/>
                </a:moveTo>
                <a:lnTo>
                  <a:pt x="15506" y="284568"/>
                </a:lnTo>
                <a:lnTo>
                  <a:pt x="24608" y="276288"/>
                </a:lnTo>
                <a:lnTo>
                  <a:pt x="611187" y="276288"/>
                </a:lnTo>
                <a:lnTo>
                  <a:pt x="611187" y="281051"/>
                </a:lnTo>
                <a:lnTo>
                  <a:pt x="601662" y="281051"/>
                </a:lnTo>
                <a:lnTo>
                  <a:pt x="601662" y="284568"/>
                </a:lnTo>
                <a:close/>
              </a:path>
              <a:path w="812164" h="382270">
                <a:moveTo>
                  <a:pt x="601662" y="381914"/>
                </a:moveTo>
                <a:lnTo>
                  <a:pt x="601662" y="281051"/>
                </a:lnTo>
                <a:lnTo>
                  <a:pt x="606425" y="285813"/>
                </a:lnTo>
                <a:lnTo>
                  <a:pt x="611187" y="285813"/>
                </a:lnTo>
                <a:lnTo>
                  <a:pt x="611187" y="360369"/>
                </a:lnTo>
                <a:lnTo>
                  <a:pt x="603224" y="367614"/>
                </a:lnTo>
                <a:lnTo>
                  <a:pt x="611187" y="371144"/>
                </a:lnTo>
                <a:lnTo>
                  <a:pt x="613499" y="371144"/>
                </a:lnTo>
                <a:lnTo>
                  <a:pt x="601662" y="381914"/>
                </a:lnTo>
                <a:close/>
              </a:path>
              <a:path w="812164" h="382270">
                <a:moveTo>
                  <a:pt x="611187" y="285813"/>
                </a:moveTo>
                <a:lnTo>
                  <a:pt x="606425" y="285813"/>
                </a:lnTo>
                <a:lnTo>
                  <a:pt x="601662" y="281051"/>
                </a:lnTo>
                <a:lnTo>
                  <a:pt x="611187" y="281051"/>
                </a:lnTo>
                <a:lnTo>
                  <a:pt x="611187" y="285813"/>
                </a:lnTo>
                <a:close/>
              </a:path>
              <a:path w="812164" h="382270">
                <a:moveTo>
                  <a:pt x="611187" y="371144"/>
                </a:moveTo>
                <a:lnTo>
                  <a:pt x="603224" y="367614"/>
                </a:lnTo>
                <a:lnTo>
                  <a:pt x="611187" y="360369"/>
                </a:lnTo>
                <a:lnTo>
                  <a:pt x="611187" y="371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16123" y="4943855"/>
            <a:ext cx="1339850" cy="883919"/>
          </a:xfrm>
          <a:custGeom>
            <a:avLst/>
            <a:gdLst/>
            <a:ahLst/>
            <a:cxnLst/>
            <a:rect l="l" t="t" r="r" b="b"/>
            <a:pathLst>
              <a:path w="1339850" h="883920">
                <a:moveTo>
                  <a:pt x="0" y="0"/>
                </a:moveTo>
                <a:lnTo>
                  <a:pt x="1339596" y="0"/>
                </a:lnTo>
                <a:lnTo>
                  <a:pt x="1339596" y="883920"/>
                </a:lnTo>
                <a:lnTo>
                  <a:pt x="0" y="88392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68726" y="5362524"/>
            <a:ext cx="715010" cy="0"/>
          </a:xfrm>
          <a:custGeom>
            <a:avLst/>
            <a:gdLst/>
            <a:ahLst/>
            <a:cxnLst/>
            <a:rect l="l" t="t" r="r" b="b"/>
            <a:pathLst>
              <a:path w="715010" h="0">
                <a:moveTo>
                  <a:pt x="0" y="0"/>
                </a:moveTo>
                <a:lnTo>
                  <a:pt x="714844" y="0"/>
                </a:lnTo>
              </a:path>
            </a:pathLst>
          </a:custGeom>
          <a:ln w="141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572372" y="5142357"/>
            <a:ext cx="42799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150" spc="25" b="1" i="1">
                <a:latin typeface="Times New Roman"/>
                <a:cs typeface="Times New Roman"/>
              </a:rPr>
              <a:t>R</a:t>
            </a:r>
            <a:r>
              <a:rPr dirty="0" sz="2150" spc="-15" b="1" i="1">
                <a:latin typeface="Times New Roman"/>
                <a:cs typeface="Times New Roman"/>
              </a:rPr>
              <a:t> </a:t>
            </a:r>
            <a:r>
              <a:rPr dirty="0" sz="2150" spc="2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02991" y="4842060"/>
            <a:ext cx="648335" cy="876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 indent="67310">
              <a:lnSpc>
                <a:spcPct val="129800"/>
              </a:lnSpc>
              <a:spcBef>
                <a:spcPts val="90"/>
              </a:spcBef>
            </a:pPr>
            <a:r>
              <a:rPr dirty="0" sz="2150" spc="90" b="1" i="1">
                <a:latin typeface="Times New Roman"/>
                <a:cs typeface="Times New Roman"/>
              </a:rPr>
              <a:t>I</a:t>
            </a:r>
            <a:r>
              <a:rPr dirty="0" baseline="-26666" sz="1875" spc="135">
                <a:latin typeface="Times New Roman"/>
                <a:cs typeface="Times New Roman"/>
              </a:rPr>
              <a:t>g </a:t>
            </a:r>
            <a:r>
              <a:rPr dirty="0" sz="2150" spc="-10" b="1" i="1">
                <a:latin typeface="Times New Roman"/>
                <a:cs typeface="Times New Roman"/>
              </a:rPr>
              <a:t>R</a:t>
            </a:r>
            <a:r>
              <a:rPr dirty="0" baseline="-26666" sz="1875" spc="-15">
                <a:latin typeface="Times New Roman"/>
                <a:cs typeface="Times New Roman"/>
              </a:rPr>
              <a:t>g  </a:t>
            </a:r>
            <a:r>
              <a:rPr dirty="0" sz="2150" spc="15" b="1" i="1">
                <a:latin typeface="Times New Roman"/>
                <a:cs typeface="Times New Roman"/>
              </a:rPr>
              <a:t>I </a:t>
            </a:r>
            <a:r>
              <a:rPr dirty="0" sz="2150" spc="20">
                <a:latin typeface="Symbol"/>
                <a:cs typeface="Symbol"/>
              </a:rPr>
              <a:t>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 spc="90" b="1" i="1">
                <a:latin typeface="Times New Roman"/>
                <a:cs typeface="Times New Roman"/>
              </a:rPr>
              <a:t>I</a:t>
            </a:r>
            <a:r>
              <a:rPr dirty="0" baseline="-26666" sz="1875" spc="135">
                <a:latin typeface="Times New Roman"/>
                <a:cs typeface="Times New Roman"/>
              </a:rPr>
              <a:t>g</a:t>
            </a:r>
            <a:endParaRPr baseline="-26666" sz="1875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90723" y="4918455"/>
            <a:ext cx="1390650" cy="934719"/>
          </a:xfrm>
          <a:custGeom>
            <a:avLst/>
            <a:gdLst/>
            <a:ahLst/>
            <a:cxnLst/>
            <a:rect l="l" t="t" r="r" b="b"/>
            <a:pathLst>
              <a:path w="1390650" h="934720">
                <a:moveTo>
                  <a:pt x="1390396" y="934720"/>
                </a:moveTo>
                <a:lnTo>
                  <a:pt x="0" y="934720"/>
                </a:lnTo>
                <a:lnTo>
                  <a:pt x="0" y="0"/>
                </a:lnTo>
                <a:lnTo>
                  <a:pt x="1390396" y="0"/>
                </a:lnTo>
                <a:lnTo>
                  <a:pt x="1390396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909320"/>
                </a:lnTo>
                <a:lnTo>
                  <a:pt x="12700" y="909320"/>
                </a:lnTo>
                <a:lnTo>
                  <a:pt x="25400" y="922020"/>
                </a:lnTo>
                <a:lnTo>
                  <a:pt x="1390396" y="922020"/>
                </a:lnTo>
                <a:lnTo>
                  <a:pt x="1390396" y="934720"/>
                </a:lnTo>
                <a:close/>
              </a:path>
              <a:path w="1390650" h="93472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390650" h="934720">
                <a:moveTo>
                  <a:pt x="1364996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364996" y="12700"/>
                </a:lnTo>
                <a:lnTo>
                  <a:pt x="1364996" y="25400"/>
                </a:lnTo>
                <a:close/>
              </a:path>
              <a:path w="1390650" h="934720">
                <a:moveTo>
                  <a:pt x="1364996" y="922020"/>
                </a:moveTo>
                <a:lnTo>
                  <a:pt x="1364996" y="12700"/>
                </a:lnTo>
                <a:lnTo>
                  <a:pt x="1377696" y="25400"/>
                </a:lnTo>
                <a:lnTo>
                  <a:pt x="1390396" y="25400"/>
                </a:lnTo>
                <a:lnTo>
                  <a:pt x="1390396" y="909320"/>
                </a:lnTo>
                <a:lnTo>
                  <a:pt x="1377696" y="909320"/>
                </a:lnTo>
                <a:lnTo>
                  <a:pt x="1364996" y="922020"/>
                </a:lnTo>
                <a:close/>
              </a:path>
              <a:path w="1390650" h="934720">
                <a:moveTo>
                  <a:pt x="1390396" y="25400"/>
                </a:moveTo>
                <a:lnTo>
                  <a:pt x="1377696" y="25400"/>
                </a:lnTo>
                <a:lnTo>
                  <a:pt x="1364996" y="12700"/>
                </a:lnTo>
                <a:lnTo>
                  <a:pt x="1390396" y="12700"/>
                </a:lnTo>
                <a:lnTo>
                  <a:pt x="1390396" y="25400"/>
                </a:lnTo>
                <a:close/>
              </a:path>
              <a:path w="1390650" h="934720">
                <a:moveTo>
                  <a:pt x="25400" y="922020"/>
                </a:moveTo>
                <a:lnTo>
                  <a:pt x="12700" y="909320"/>
                </a:lnTo>
                <a:lnTo>
                  <a:pt x="25400" y="909320"/>
                </a:lnTo>
                <a:lnTo>
                  <a:pt x="25400" y="922020"/>
                </a:lnTo>
                <a:close/>
              </a:path>
              <a:path w="1390650" h="934720">
                <a:moveTo>
                  <a:pt x="1364996" y="922020"/>
                </a:moveTo>
                <a:lnTo>
                  <a:pt x="25400" y="922020"/>
                </a:lnTo>
                <a:lnTo>
                  <a:pt x="25400" y="909320"/>
                </a:lnTo>
                <a:lnTo>
                  <a:pt x="1364996" y="909320"/>
                </a:lnTo>
                <a:lnTo>
                  <a:pt x="1364996" y="922020"/>
                </a:lnTo>
                <a:close/>
              </a:path>
              <a:path w="1390650" h="934720">
                <a:moveTo>
                  <a:pt x="1390396" y="922020"/>
                </a:moveTo>
                <a:lnTo>
                  <a:pt x="1364996" y="922020"/>
                </a:lnTo>
                <a:lnTo>
                  <a:pt x="1377696" y="909320"/>
                </a:lnTo>
                <a:lnTo>
                  <a:pt x="1390396" y="909320"/>
                </a:lnTo>
                <a:lnTo>
                  <a:pt x="1390396" y="92202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08676" y="4843271"/>
            <a:ext cx="3032760" cy="967740"/>
          </a:xfrm>
          <a:custGeom>
            <a:avLst/>
            <a:gdLst/>
            <a:ahLst/>
            <a:cxnLst/>
            <a:rect l="l" t="t" r="r" b="b"/>
            <a:pathLst>
              <a:path w="3032759" h="967739">
                <a:moveTo>
                  <a:pt x="0" y="0"/>
                </a:moveTo>
                <a:lnTo>
                  <a:pt x="3032760" y="0"/>
                </a:lnTo>
                <a:lnTo>
                  <a:pt x="3032760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57683" y="5301906"/>
            <a:ext cx="713740" cy="0"/>
          </a:xfrm>
          <a:custGeom>
            <a:avLst/>
            <a:gdLst/>
            <a:ahLst/>
            <a:cxnLst/>
            <a:rect l="l" t="t" r="r" b="b"/>
            <a:pathLst>
              <a:path w="713740" h="0">
                <a:moveTo>
                  <a:pt x="0" y="0"/>
                </a:moveTo>
                <a:lnTo>
                  <a:pt x="713143" y="0"/>
                </a:lnTo>
              </a:path>
            </a:pathLst>
          </a:custGeom>
          <a:ln w="164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352741" y="5301906"/>
            <a:ext cx="1002665" cy="0"/>
          </a:xfrm>
          <a:custGeom>
            <a:avLst/>
            <a:gdLst/>
            <a:ahLst/>
            <a:cxnLst/>
            <a:rect l="l" t="t" r="r" b="b"/>
            <a:pathLst>
              <a:path w="1002665" h="0">
                <a:moveTo>
                  <a:pt x="0" y="0"/>
                </a:moveTo>
                <a:lnTo>
                  <a:pt x="1002156" y="0"/>
                </a:lnTo>
              </a:path>
            </a:pathLst>
          </a:custGeom>
          <a:ln w="164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702172" y="5271541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11719" y="5508701"/>
            <a:ext cx="1016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77903" y="5059159"/>
            <a:ext cx="217804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400" spc="10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38252" y="5296318"/>
            <a:ext cx="13271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400" spc="5" b="1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69609" y="4830749"/>
            <a:ext cx="217043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30200" algn="l"/>
                <a:tab pos="1595120" algn="l"/>
              </a:tabLst>
            </a:pPr>
            <a:r>
              <a:rPr dirty="0" baseline="-41666" sz="3600" spc="15">
                <a:latin typeface="Symbol"/>
                <a:cs typeface="Symbol"/>
              </a:rPr>
              <a:t></a:t>
            </a:r>
            <a:r>
              <a:rPr dirty="0" baseline="-41666" sz="3600" spc="15">
                <a:latin typeface="Times New Roman"/>
                <a:cs typeface="Times New Roman"/>
              </a:rPr>
              <a:t>	</a:t>
            </a:r>
            <a:r>
              <a:rPr dirty="0" sz="2400" spc="5" b="1" i="1">
                <a:latin typeface="Times New Roman"/>
                <a:cs typeface="Times New Roman"/>
              </a:rPr>
              <a:t>I</a:t>
            </a:r>
            <a:r>
              <a:rPr dirty="0" sz="2400" spc="-295" b="1" i="1">
                <a:latin typeface="Times New Roman"/>
                <a:cs typeface="Times New Roman"/>
              </a:rPr>
              <a:t> </a:t>
            </a:r>
            <a:r>
              <a:rPr dirty="0" baseline="-25793" sz="2100" spc="-7">
                <a:latin typeface="Times New Roman"/>
                <a:cs typeface="Times New Roman"/>
              </a:rPr>
              <a:t>g</a:t>
            </a:r>
            <a:r>
              <a:rPr dirty="0" baseline="-25793" sz="2100" spc="30">
                <a:latin typeface="Times New Roman"/>
                <a:cs typeface="Times New Roman"/>
              </a:rPr>
              <a:t> </a:t>
            </a:r>
            <a:r>
              <a:rPr dirty="0" sz="2400" spc="70" b="1" i="1">
                <a:latin typeface="Times New Roman"/>
                <a:cs typeface="Times New Roman"/>
              </a:rPr>
              <a:t>R</a:t>
            </a:r>
            <a:r>
              <a:rPr dirty="0" baseline="-25793" sz="2100" spc="104">
                <a:latin typeface="Times New Roman"/>
                <a:cs typeface="Times New Roman"/>
              </a:rPr>
              <a:t>g	</a:t>
            </a:r>
            <a:r>
              <a:rPr dirty="0" sz="2400" spc="70" b="1" i="1">
                <a:latin typeface="Times New Roman"/>
                <a:cs typeface="Times New Roman"/>
              </a:rPr>
              <a:t>R</a:t>
            </a:r>
            <a:r>
              <a:rPr dirty="0" baseline="-25793" sz="2100" spc="104">
                <a:latin typeface="Times New Roman"/>
                <a:cs typeface="Times New Roman"/>
              </a:rPr>
              <a:t>g</a:t>
            </a:r>
            <a:r>
              <a:rPr dirty="0" baseline="-25793" sz="2100" spc="-82">
                <a:latin typeface="Times New Roman"/>
                <a:cs typeface="Times New Roman"/>
              </a:rPr>
              <a:t> </a:t>
            </a:r>
            <a:r>
              <a:rPr dirty="0" sz="2400" spc="10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64667" y="5059159"/>
            <a:ext cx="18161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400" spc="1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90269" y="5296318"/>
            <a:ext cx="92456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422909" algn="l"/>
              </a:tabLst>
            </a:pPr>
            <a:r>
              <a:rPr dirty="0" sz="2400" spc="10" b="1" i="1">
                <a:latin typeface="Times New Roman"/>
                <a:cs typeface="Times New Roman"/>
              </a:rPr>
              <a:t>R	</a:t>
            </a:r>
            <a:r>
              <a:rPr dirty="0" sz="2400" spc="10">
                <a:latin typeface="Symbol"/>
                <a:cs typeface="Symbol"/>
              </a:rPr>
              <a:t>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 spc="10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383276" y="4817871"/>
            <a:ext cx="3083560" cy="1018540"/>
          </a:xfrm>
          <a:custGeom>
            <a:avLst/>
            <a:gdLst/>
            <a:ahLst/>
            <a:cxnLst/>
            <a:rect l="l" t="t" r="r" b="b"/>
            <a:pathLst>
              <a:path w="3083559" h="1018539">
                <a:moveTo>
                  <a:pt x="3083559" y="1018539"/>
                </a:moveTo>
                <a:lnTo>
                  <a:pt x="0" y="1018539"/>
                </a:lnTo>
                <a:lnTo>
                  <a:pt x="0" y="0"/>
                </a:lnTo>
                <a:lnTo>
                  <a:pt x="3083559" y="0"/>
                </a:lnTo>
                <a:lnTo>
                  <a:pt x="3083559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993139"/>
                </a:lnTo>
                <a:lnTo>
                  <a:pt x="12700" y="993139"/>
                </a:lnTo>
                <a:lnTo>
                  <a:pt x="25400" y="1005839"/>
                </a:lnTo>
                <a:lnTo>
                  <a:pt x="3083559" y="1005839"/>
                </a:lnTo>
                <a:lnTo>
                  <a:pt x="3083559" y="1018539"/>
                </a:lnTo>
                <a:close/>
              </a:path>
              <a:path w="3083559" h="1018539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3083559" h="1018539">
                <a:moveTo>
                  <a:pt x="3058159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3058159" y="12700"/>
                </a:lnTo>
                <a:lnTo>
                  <a:pt x="3058159" y="25400"/>
                </a:lnTo>
                <a:close/>
              </a:path>
              <a:path w="3083559" h="1018539">
                <a:moveTo>
                  <a:pt x="3058159" y="1005839"/>
                </a:moveTo>
                <a:lnTo>
                  <a:pt x="3058159" y="12700"/>
                </a:lnTo>
                <a:lnTo>
                  <a:pt x="3070859" y="25400"/>
                </a:lnTo>
                <a:lnTo>
                  <a:pt x="3083559" y="25400"/>
                </a:lnTo>
                <a:lnTo>
                  <a:pt x="3083559" y="993139"/>
                </a:lnTo>
                <a:lnTo>
                  <a:pt x="3070859" y="993139"/>
                </a:lnTo>
                <a:lnTo>
                  <a:pt x="3058159" y="1005839"/>
                </a:lnTo>
                <a:close/>
              </a:path>
              <a:path w="3083559" h="1018539">
                <a:moveTo>
                  <a:pt x="3083559" y="25400"/>
                </a:moveTo>
                <a:lnTo>
                  <a:pt x="3070859" y="25400"/>
                </a:lnTo>
                <a:lnTo>
                  <a:pt x="3058159" y="12700"/>
                </a:lnTo>
                <a:lnTo>
                  <a:pt x="3083559" y="12700"/>
                </a:lnTo>
                <a:lnTo>
                  <a:pt x="3083559" y="25400"/>
                </a:lnTo>
                <a:close/>
              </a:path>
              <a:path w="3083559" h="1018539">
                <a:moveTo>
                  <a:pt x="25400" y="1005839"/>
                </a:moveTo>
                <a:lnTo>
                  <a:pt x="12700" y="993139"/>
                </a:lnTo>
                <a:lnTo>
                  <a:pt x="25400" y="993139"/>
                </a:lnTo>
                <a:lnTo>
                  <a:pt x="25400" y="1005839"/>
                </a:lnTo>
                <a:close/>
              </a:path>
              <a:path w="3083559" h="1018539">
                <a:moveTo>
                  <a:pt x="3058159" y="1005839"/>
                </a:moveTo>
                <a:lnTo>
                  <a:pt x="25400" y="1005839"/>
                </a:lnTo>
                <a:lnTo>
                  <a:pt x="25400" y="993139"/>
                </a:lnTo>
                <a:lnTo>
                  <a:pt x="3058159" y="993139"/>
                </a:lnTo>
                <a:lnTo>
                  <a:pt x="3058159" y="1005839"/>
                </a:lnTo>
                <a:close/>
              </a:path>
              <a:path w="3083559" h="1018539">
                <a:moveTo>
                  <a:pt x="3083559" y="1005839"/>
                </a:moveTo>
                <a:lnTo>
                  <a:pt x="3058159" y="1005839"/>
                </a:lnTo>
                <a:lnTo>
                  <a:pt x="3070859" y="993139"/>
                </a:lnTo>
                <a:lnTo>
                  <a:pt x="3083559" y="993139"/>
                </a:lnTo>
                <a:lnTo>
                  <a:pt x="3083559" y="100583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imes New Roman"/>
                <a:cs typeface="Times New Roman"/>
              </a:rPr>
              <a:t>3.</a:t>
            </a:r>
            <a:r>
              <a:rPr dirty="0"/>
              <a:t>把表头改装成电流表</a:t>
            </a:r>
            <a:r>
              <a:rPr dirty="0" spc="-415"/>
              <a:t>：</a:t>
            </a:r>
            <a:r>
              <a:rPr dirty="0" baseline="4960" sz="4200" spc="-622" i="1">
                <a:latin typeface="Times New Roman"/>
                <a:cs typeface="Times New Roman"/>
              </a:rPr>
              <a:t>I</a:t>
            </a:r>
            <a:r>
              <a:rPr dirty="0" baseline="-9259" sz="2700" spc="-622">
                <a:latin typeface="Times New Roman"/>
                <a:cs typeface="Times New Roman"/>
              </a:rPr>
              <a:t>g</a:t>
            </a:r>
            <a:endParaRPr baseline="-9259" sz="27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23366" y="1020813"/>
            <a:ext cx="1638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385559" y="1147572"/>
            <a:ext cx="508000" cy="251460"/>
          </a:xfrm>
          <a:custGeom>
            <a:avLst/>
            <a:gdLst/>
            <a:ahLst/>
            <a:cxnLst/>
            <a:rect l="l" t="t" r="r" b="b"/>
            <a:pathLst>
              <a:path w="508000" h="251459">
                <a:moveTo>
                  <a:pt x="368808" y="251459"/>
                </a:moveTo>
                <a:lnTo>
                  <a:pt x="368808" y="188975"/>
                </a:lnTo>
                <a:lnTo>
                  <a:pt x="0" y="188975"/>
                </a:lnTo>
                <a:lnTo>
                  <a:pt x="70103" y="126491"/>
                </a:lnTo>
                <a:lnTo>
                  <a:pt x="0" y="62483"/>
                </a:lnTo>
                <a:lnTo>
                  <a:pt x="368808" y="62483"/>
                </a:lnTo>
                <a:lnTo>
                  <a:pt x="368808" y="0"/>
                </a:lnTo>
                <a:lnTo>
                  <a:pt x="507491" y="126491"/>
                </a:lnTo>
                <a:lnTo>
                  <a:pt x="368808" y="25145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73393" y="1136548"/>
            <a:ext cx="527050" cy="273685"/>
          </a:xfrm>
          <a:custGeom>
            <a:avLst/>
            <a:gdLst/>
            <a:ahLst/>
            <a:cxnLst/>
            <a:rect l="l" t="t" r="r" b="b"/>
            <a:pathLst>
              <a:path w="527050" h="273684">
                <a:moveTo>
                  <a:pt x="376656" y="73774"/>
                </a:moveTo>
                <a:lnTo>
                  <a:pt x="376656" y="0"/>
                </a:lnTo>
                <a:lnTo>
                  <a:pt x="388494" y="10769"/>
                </a:lnTo>
                <a:lnTo>
                  <a:pt x="386181" y="10769"/>
                </a:lnTo>
                <a:lnTo>
                  <a:pt x="378218" y="14300"/>
                </a:lnTo>
                <a:lnTo>
                  <a:pt x="386181" y="21544"/>
                </a:lnTo>
                <a:lnTo>
                  <a:pt x="386181" y="69011"/>
                </a:lnTo>
                <a:lnTo>
                  <a:pt x="381419" y="69011"/>
                </a:lnTo>
                <a:lnTo>
                  <a:pt x="376656" y="73774"/>
                </a:lnTo>
                <a:close/>
              </a:path>
              <a:path w="527050" h="273684">
                <a:moveTo>
                  <a:pt x="386181" y="21544"/>
                </a:moveTo>
                <a:lnTo>
                  <a:pt x="378218" y="14300"/>
                </a:lnTo>
                <a:lnTo>
                  <a:pt x="386181" y="10769"/>
                </a:lnTo>
                <a:lnTo>
                  <a:pt x="386181" y="21544"/>
                </a:lnTo>
                <a:close/>
              </a:path>
              <a:path w="527050" h="273684">
                <a:moveTo>
                  <a:pt x="512838" y="136772"/>
                </a:moveTo>
                <a:lnTo>
                  <a:pt x="386181" y="21544"/>
                </a:lnTo>
                <a:lnTo>
                  <a:pt x="386181" y="10769"/>
                </a:lnTo>
                <a:lnTo>
                  <a:pt x="388494" y="10769"/>
                </a:lnTo>
                <a:lnTo>
                  <a:pt x="523119" y="133248"/>
                </a:lnTo>
                <a:lnTo>
                  <a:pt x="516712" y="133248"/>
                </a:lnTo>
                <a:lnTo>
                  <a:pt x="512838" y="136772"/>
                </a:lnTo>
                <a:close/>
              </a:path>
              <a:path w="527050" h="273684">
                <a:moveTo>
                  <a:pt x="74472" y="136772"/>
                </a:moveTo>
                <a:lnTo>
                  <a:pt x="0" y="69011"/>
                </a:lnTo>
                <a:lnTo>
                  <a:pt x="376656" y="69011"/>
                </a:lnTo>
                <a:lnTo>
                  <a:pt x="376656" y="70243"/>
                </a:lnTo>
                <a:lnTo>
                  <a:pt x="15519" y="70243"/>
                </a:lnTo>
                <a:lnTo>
                  <a:pt x="12306" y="78536"/>
                </a:lnTo>
                <a:lnTo>
                  <a:pt x="24634" y="78536"/>
                </a:lnTo>
                <a:lnTo>
                  <a:pt x="84766" y="133248"/>
                </a:lnTo>
                <a:lnTo>
                  <a:pt x="78346" y="133248"/>
                </a:lnTo>
                <a:lnTo>
                  <a:pt x="74472" y="136772"/>
                </a:lnTo>
                <a:close/>
              </a:path>
              <a:path w="527050" h="273684">
                <a:moveTo>
                  <a:pt x="386181" y="73774"/>
                </a:moveTo>
                <a:lnTo>
                  <a:pt x="376656" y="73774"/>
                </a:lnTo>
                <a:lnTo>
                  <a:pt x="381419" y="69011"/>
                </a:lnTo>
                <a:lnTo>
                  <a:pt x="386181" y="69011"/>
                </a:lnTo>
                <a:lnTo>
                  <a:pt x="386181" y="73774"/>
                </a:lnTo>
                <a:close/>
              </a:path>
              <a:path w="527050" h="273684">
                <a:moveTo>
                  <a:pt x="24634" y="78536"/>
                </a:moveTo>
                <a:lnTo>
                  <a:pt x="12306" y="78536"/>
                </a:lnTo>
                <a:lnTo>
                  <a:pt x="15519" y="70243"/>
                </a:lnTo>
                <a:lnTo>
                  <a:pt x="24634" y="78536"/>
                </a:lnTo>
                <a:close/>
              </a:path>
              <a:path w="527050" h="273684">
                <a:moveTo>
                  <a:pt x="386181" y="78536"/>
                </a:moveTo>
                <a:lnTo>
                  <a:pt x="24634" y="78536"/>
                </a:lnTo>
                <a:lnTo>
                  <a:pt x="15519" y="70243"/>
                </a:lnTo>
                <a:lnTo>
                  <a:pt x="376656" y="70243"/>
                </a:lnTo>
                <a:lnTo>
                  <a:pt x="376656" y="73774"/>
                </a:lnTo>
                <a:lnTo>
                  <a:pt x="386181" y="73774"/>
                </a:lnTo>
                <a:lnTo>
                  <a:pt x="386181" y="78536"/>
                </a:lnTo>
                <a:close/>
              </a:path>
              <a:path w="527050" h="273684">
                <a:moveTo>
                  <a:pt x="78346" y="140296"/>
                </a:moveTo>
                <a:lnTo>
                  <a:pt x="74472" y="136772"/>
                </a:lnTo>
                <a:lnTo>
                  <a:pt x="78346" y="133248"/>
                </a:lnTo>
                <a:lnTo>
                  <a:pt x="78346" y="140296"/>
                </a:lnTo>
                <a:close/>
              </a:path>
              <a:path w="527050" h="273684">
                <a:moveTo>
                  <a:pt x="84753" y="140296"/>
                </a:moveTo>
                <a:lnTo>
                  <a:pt x="78346" y="140296"/>
                </a:lnTo>
                <a:lnTo>
                  <a:pt x="78346" y="133248"/>
                </a:lnTo>
                <a:lnTo>
                  <a:pt x="84766" y="133248"/>
                </a:lnTo>
                <a:lnTo>
                  <a:pt x="88633" y="136766"/>
                </a:lnTo>
                <a:lnTo>
                  <a:pt x="84753" y="140296"/>
                </a:lnTo>
                <a:close/>
              </a:path>
              <a:path w="527050" h="273684">
                <a:moveTo>
                  <a:pt x="516712" y="140296"/>
                </a:moveTo>
                <a:lnTo>
                  <a:pt x="512838" y="136772"/>
                </a:lnTo>
                <a:lnTo>
                  <a:pt x="516712" y="133248"/>
                </a:lnTo>
                <a:lnTo>
                  <a:pt x="516712" y="140296"/>
                </a:lnTo>
                <a:close/>
              </a:path>
              <a:path w="527050" h="273684">
                <a:moveTo>
                  <a:pt x="523106" y="140296"/>
                </a:moveTo>
                <a:lnTo>
                  <a:pt x="516712" y="140296"/>
                </a:lnTo>
                <a:lnTo>
                  <a:pt x="516712" y="133248"/>
                </a:lnTo>
                <a:lnTo>
                  <a:pt x="523119" y="133248"/>
                </a:lnTo>
                <a:lnTo>
                  <a:pt x="526986" y="136766"/>
                </a:lnTo>
                <a:lnTo>
                  <a:pt x="523106" y="140296"/>
                </a:lnTo>
                <a:close/>
              </a:path>
              <a:path w="527050" h="273684">
                <a:moveTo>
                  <a:pt x="376656" y="204533"/>
                </a:moveTo>
                <a:lnTo>
                  <a:pt x="0" y="204533"/>
                </a:lnTo>
                <a:lnTo>
                  <a:pt x="74472" y="136772"/>
                </a:lnTo>
                <a:lnTo>
                  <a:pt x="78346" y="140296"/>
                </a:lnTo>
                <a:lnTo>
                  <a:pt x="84753" y="140296"/>
                </a:lnTo>
                <a:lnTo>
                  <a:pt x="24632" y="195008"/>
                </a:lnTo>
                <a:lnTo>
                  <a:pt x="12306" y="195008"/>
                </a:lnTo>
                <a:lnTo>
                  <a:pt x="15519" y="203301"/>
                </a:lnTo>
                <a:lnTo>
                  <a:pt x="376656" y="203301"/>
                </a:lnTo>
                <a:lnTo>
                  <a:pt x="376656" y="204533"/>
                </a:lnTo>
                <a:close/>
              </a:path>
              <a:path w="527050" h="273684">
                <a:moveTo>
                  <a:pt x="388493" y="262775"/>
                </a:moveTo>
                <a:lnTo>
                  <a:pt x="386181" y="262775"/>
                </a:lnTo>
                <a:lnTo>
                  <a:pt x="386181" y="252000"/>
                </a:lnTo>
                <a:lnTo>
                  <a:pt x="512838" y="136772"/>
                </a:lnTo>
                <a:lnTo>
                  <a:pt x="516712" y="140296"/>
                </a:lnTo>
                <a:lnTo>
                  <a:pt x="523106" y="140296"/>
                </a:lnTo>
                <a:lnTo>
                  <a:pt x="388493" y="262775"/>
                </a:lnTo>
                <a:close/>
              </a:path>
              <a:path w="527050" h="273684">
                <a:moveTo>
                  <a:pt x="15519" y="203301"/>
                </a:moveTo>
                <a:lnTo>
                  <a:pt x="12306" y="195008"/>
                </a:lnTo>
                <a:lnTo>
                  <a:pt x="24632" y="195008"/>
                </a:lnTo>
                <a:lnTo>
                  <a:pt x="15519" y="203301"/>
                </a:lnTo>
                <a:close/>
              </a:path>
              <a:path w="527050" h="273684">
                <a:moveTo>
                  <a:pt x="376656" y="203301"/>
                </a:moveTo>
                <a:lnTo>
                  <a:pt x="15519" y="203301"/>
                </a:lnTo>
                <a:lnTo>
                  <a:pt x="24632" y="195008"/>
                </a:lnTo>
                <a:lnTo>
                  <a:pt x="386181" y="195008"/>
                </a:lnTo>
                <a:lnTo>
                  <a:pt x="386181" y="199770"/>
                </a:lnTo>
                <a:lnTo>
                  <a:pt x="376656" y="199770"/>
                </a:lnTo>
                <a:lnTo>
                  <a:pt x="376656" y="203301"/>
                </a:lnTo>
                <a:close/>
              </a:path>
              <a:path w="527050" h="273684">
                <a:moveTo>
                  <a:pt x="376656" y="273545"/>
                </a:moveTo>
                <a:lnTo>
                  <a:pt x="376656" y="199770"/>
                </a:lnTo>
                <a:lnTo>
                  <a:pt x="381419" y="204533"/>
                </a:lnTo>
                <a:lnTo>
                  <a:pt x="386181" y="204533"/>
                </a:lnTo>
                <a:lnTo>
                  <a:pt x="386181" y="252000"/>
                </a:lnTo>
                <a:lnTo>
                  <a:pt x="378218" y="259245"/>
                </a:lnTo>
                <a:lnTo>
                  <a:pt x="386181" y="262775"/>
                </a:lnTo>
                <a:lnTo>
                  <a:pt x="388493" y="262775"/>
                </a:lnTo>
                <a:lnTo>
                  <a:pt x="376656" y="273545"/>
                </a:lnTo>
                <a:close/>
              </a:path>
              <a:path w="527050" h="273684">
                <a:moveTo>
                  <a:pt x="386181" y="204533"/>
                </a:moveTo>
                <a:lnTo>
                  <a:pt x="381419" y="204533"/>
                </a:lnTo>
                <a:lnTo>
                  <a:pt x="376656" y="199770"/>
                </a:lnTo>
                <a:lnTo>
                  <a:pt x="386181" y="199770"/>
                </a:lnTo>
                <a:lnTo>
                  <a:pt x="386181" y="204533"/>
                </a:lnTo>
                <a:close/>
              </a:path>
              <a:path w="527050" h="273684">
                <a:moveTo>
                  <a:pt x="386181" y="262775"/>
                </a:moveTo>
                <a:lnTo>
                  <a:pt x="378218" y="259245"/>
                </a:lnTo>
                <a:lnTo>
                  <a:pt x="386181" y="252000"/>
                </a:lnTo>
                <a:lnTo>
                  <a:pt x="386181" y="262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230651" y="3963517"/>
            <a:ext cx="85725" cy="287655"/>
          </a:xfrm>
          <a:custGeom>
            <a:avLst/>
            <a:gdLst/>
            <a:ahLst/>
            <a:cxnLst/>
            <a:rect l="l" t="t" r="r" b="b"/>
            <a:pathLst>
              <a:path w="85725" h="287654">
                <a:moveTo>
                  <a:pt x="28575" y="85725"/>
                </a:moveTo>
                <a:lnTo>
                  <a:pt x="0" y="85725"/>
                </a:lnTo>
                <a:lnTo>
                  <a:pt x="42862" y="0"/>
                </a:lnTo>
                <a:lnTo>
                  <a:pt x="75006" y="64287"/>
                </a:lnTo>
                <a:lnTo>
                  <a:pt x="28575" y="64287"/>
                </a:lnTo>
                <a:lnTo>
                  <a:pt x="28575" y="85725"/>
                </a:lnTo>
                <a:close/>
              </a:path>
              <a:path w="85725" h="287654">
                <a:moveTo>
                  <a:pt x="57150" y="287337"/>
                </a:moveTo>
                <a:lnTo>
                  <a:pt x="28575" y="287337"/>
                </a:lnTo>
                <a:lnTo>
                  <a:pt x="28575" y="64287"/>
                </a:lnTo>
                <a:lnTo>
                  <a:pt x="57150" y="64287"/>
                </a:lnTo>
                <a:lnTo>
                  <a:pt x="57150" y="287337"/>
                </a:lnTo>
                <a:close/>
              </a:path>
              <a:path w="85725" h="287654">
                <a:moveTo>
                  <a:pt x="85725" y="85725"/>
                </a:moveTo>
                <a:lnTo>
                  <a:pt x="57150" y="85725"/>
                </a:lnTo>
                <a:lnTo>
                  <a:pt x="57150" y="64287"/>
                </a:lnTo>
                <a:lnTo>
                  <a:pt x="75006" y="64287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89176" y="2357627"/>
            <a:ext cx="2760345" cy="585470"/>
          </a:xfrm>
          <a:custGeom>
            <a:avLst/>
            <a:gdLst/>
            <a:ahLst/>
            <a:cxnLst/>
            <a:rect l="l" t="t" r="r" b="b"/>
            <a:pathLst>
              <a:path w="2760345" h="585469">
                <a:moveTo>
                  <a:pt x="0" y="0"/>
                </a:moveTo>
                <a:lnTo>
                  <a:pt x="2759964" y="0"/>
                </a:lnTo>
                <a:lnTo>
                  <a:pt x="2759964" y="585215"/>
                </a:lnTo>
                <a:lnTo>
                  <a:pt x="0" y="585215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784197" y="2352852"/>
            <a:ext cx="2770505" cy="594360"/>
          </a:xfrm>
          <a:custGeom>
            <a:avLst/>
            <a:gdLst/>
            <a:ahLst/>
            <a:cxnLst/>
            <a:rect l="l" t="t" r="r" b="b"/>
            <a:pathLst>
              <a:path w="2770504" h="594360">
                <a:moveTo>
                  <a:pt x="2765666" y="594296"/>
                </a:moveTo>
                <a:lnTo>
                  <a:pt x="4762" y="594296"/>
                </a:lnTo>
                <a:lnTo>
                  <a:pt x="3301" y="594067"/>
                </a:lnTo>
                <a:lnTo>
                  <a:pt x="1968" y="593394"/>
                </a:lnTo>
                <a:lnTo>
                  <a:pt x="914" y="592340"/>
                </a:lnTo>
                <a:lnTo>
                  <a:pt x="241" y="591007"/>
                </a:lnTo>
                <a:lnTo>
                  <a:pt x="0" y="589533"/>
                </a:lnTo>
                <a:lnTo>
                  <a:pt x="0" y="4762"/>
                </a:lnTo>
                <a:lnTo>
                  <a:pt x="4762" y="0"/>
                </a:lnTo>
                <a:lnTo>
                  <a:pt x="2765666" y="0"/>
                </a:lnTo>
                <a:lnTo>
                  <a:pt x="277042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84771"/>
                </a:lnTo>
                <a:lnTo>
                  <a:pt x="4762" y="584771"/>
                </a:lnTo>
                <a:lnTo>
                  <a:pt x="9525" y="589533"/>
                </a:lnTo>
                <a:lnTo>
                  <a:pt x="2770428" y="589533"/>
                </a:lnTo>
                <a:lnTo>
                  <a:pt x="2770200" y="591007"/>
                </a:lnTo>
                <a:lnTo>
                  <a:pt x="2769514" y="592340"/>
                </a:lnTo>
                <a:lnTo>
                  <a:pt x="2768460" y="593394"/>
                </a:lnTo>
                <a:lnTo>
                  <a:pt x="2767139" y="594067"/>
                </a:lnTo>
                <a:lnTo>
                  <a:pt x="2765666" y="594296"/>
                </a:lnTo>
                <a:close/>
              </a:path>
              <a:path w="2770504" h="59436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770504" h="594360">
                <a:moveTo>
                  <a:pt x="276090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760903" y="4762"/>
                </a:lnTo>
                <a:lnTo>
                  <a:pt x="2760903" y="9525"/>
                </a:lnTo>
                <a:close/>
              </a:path>
              <a:path w="2770504" h="594360">
                <a:moveTo>
                  <a:pt x="2760903" y="589533"/>
                </a:moveTo>
                <a:lnTo>
                  <a:pt x="2760903" y="4762"/>
                </a:lnTo>
                <a:lnTo>
                  <a:pt x="2765666" y="9525"/>
                </a:lnTo>
                <a:lnTo>
                  <a:pt x="2770428" y="9525"/>
                </a:lnTo>
                <a:lnTo>
                  <a:pt x="2770428" y="584771"/>
                </a:lnTo>
                <a:lnTo>
                  <a:pt x="2765666" y="584771"/>
                </a:lnTo>
                <a:lnTo>
                  <a:pt x="2760903" y="589533"/>
                </a:lnTo>
                <a:close/>
              </a:path>
              <a:path w="2770504" h="594360">
                <a:moveTo>
                  <a:pt x="2770428" y="9525"/>
                </a:moveTo>
                <a:lnTo>
                  <a:pt x="2765666" y="9525"/>
                </a:lnTo>
                <a:lnTo>
                  <a:pt x="2760903" y="4762"/>
                </a:lnTo>
                <a:lnTo>
                  <a:pt x="2770428" y="4762"/>
                </a:lnTo>
                <a:lnTo>
                  <a:pt x="2770428" y="9525"/>
                </a:lnTo>
                <a:close/>
              </a:path>
              <a:path w="2770504" h="594360">
                <a:moveTo>
                  <a:pt x="9525" y="589533"/>
                </a:moveTo>
                <a:lnTo>
                  <a:pt x="4762" y="584771"/>
                </a:lnTo>
                <a:lnTo>
                  <a:pt x="9525" y="584771"/>
                </a:lnTo>
                <a:lnTo>
                  <a:pt x="9525" y="589533"/>
                </a:lnTo>
                <a:close/>
              </a:path>
              <a:path w="2770504" h="594360">
                <a:moveTo>
                  <a:pt x="2760903" y="589533"/>
                </a:moveTo>
                <a:lnTo>
                  <a:pt x="9525" y="589533"/>
                </a:lnTo>
                <a:lnTo>
                  <a:pt x="9525" y="584771"/>
                </a:lnTo>
                <a:lnTo>
                  <a:pt x="2760903" y="584771"/>
                </a:lnTo>
                <a:lnTo>
                  <a:pt x="2760903" y="589533"/>
                </a:lnTo>
                <a:close/>
              </a:path>
              <a:path w="2770504" h="594360">
                <a:moveTo>
                  <a:pt x="2770428" y="589533"/>
                </a:moveTo>
                <a:lnTo>
                  <a:pt x="2760903" y="589533"/>
                </a:lnTo>
                <a:lnTo>
                  <a:pt x="2765666" y="584771"/>
                </a:lnTo>
                <a:lnTo>
                  <a:pt x="2770428" y="584771"/>
                </a:lnTo>
                <a:lnTo>
                  <a:pt x="2770428" y="5895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1907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725"/>
              </a:spcBef>
            </a:pPr>
            <a:r>
              <a:rPr dirty="0">
                <a:solidFill>
                  <a:srgbClr val="FF0000"/>
                </a:solidFill>
              </a:rPr>
              <a:t>分流：</a:t>
            </a:r>
            <a:r>
              <a:rPr dirty="0">
                <a:solidFill>
                  <a:srgbClr val="FF3300"/>
                </a:solidFill>
              </a:rPr>
              <a:t>并联</a:t>
            </a:r>
            <a:r>
              <a:rPr dirty="0"/>
              <a:t>一个</a:t>
            </a:r>
            <a:r>
              <a:rPr dirty="0">
                <a:solidFill>
                  <a:srgbClr val="FF0000"/>
                </a:solidFill>
              </a:rPr>
              <a:t>小</a:t>
            </a:r>
            <a:r>
              <a:rPr dirty="0">
                <a:solidFill>
                  <a:srgbClr val="FF3300"/>
                </a:solidFill>
              </a:rPr>
              <a:t>阻值</a:t>
            </a:r>
            <a:r>
              <a:rPr dirty="0"/>
              <a:t>的电阻</a:t>
            </a:r>
            <a:r>
              <a:rPr dirty="0" i="1">
                <a:latin typeface="Times New Roman"/>
                <a:cs typeface="Times New Roman"/>
              </a:rPr>
              <a:t>R</a:t>
            </a:r>
          </a:p>
          <a:p>
            <a:pPr marL="113664">
              <a:lnSpc>
                <a:spcPct val="100000"/>
              </a:lnSpc>
              <a:spcBef>
                <a:spcPts val="1625"/>
              </a:spcBef>
            </a:pPr>
            <a:r>
              <a:rPr dirty="0" spc="-5" i="1">
                <a:latin typeface="Times New Roman"/>
                <a:cs typeface="Times New Roman"/>
              </a:rPr>
              <a:t>R</a:t>
            </a:r>
            <a:r>
              <a:rPr dirty="0"/>
              <a:t>越小</a:t>
            </a:r>
            <a:r>
              <a:rPr dirty="0" spc="-5"/>
              <a:t>，</a:t>
            </a:r>
            <a:r>
              <a:rPr dirty="0" spc="-5" i="1">
                <a:latin typeface="Times New Roman"/>
                <a:cs typeface="Times New Roman"/>
              </a:rPr>
              <a:t>I</a:t>
            </a:r>
            <a:r>
              <a:rPr dirty="0"/>
              <a:t>越大</a:t>
            </a:r>
          </a:p>
        </p:txBody>
      </p:sp>
      <p:sp>
        <p:nvSpPr>
          <p:cNvPr id="61" name="object 61"/>
          <p:cNvSpPr/>
          <p:nvPr/>
        </p:nvSpPr>
        <p:spPr>
          <a:xfrm>
            <a:off x="2711195" y="4054221"/>
            <a:ext cx="69291" cy="69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18559" y="4050144"/>
            <a:ext cx="69989" cy="698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275" y="1579587"/>
            <a:ext cx="7759065" cy="1727200"/>
          </a:xfrm>
          <a:prstGeom prst="rect"/>
        </p:spPr>
        <p:txBody>
          <a:bodyPr wrap="square" lIns="0" tIns="96520" rIns="0" bIns="0" rtlCol="0" vert="horz">
            <a:spAutoFit/>
          </a:bodyPr>
          <a:lstStyle/>
          <a:p>
            <a:pPr algn="just" marL="12700" marR="5080">
              <a:lnSpc>
                <a:spcPct val="82900"/>
              </a:lnSpc>
              <a:spcBef>
                <a:spcPts val="760"/>
              </a:spcBef>
            </a:pPr>
            <a:r>
              <a:rPr dirty="0"/>
              <a:t>【例题】一个表头的内阻</a:t>
            </a:r>
            <a:r>
              <a:rPr dirty="0" spc="5" i="1">
                <a:latin typeface="Times New Roman"/>
                <a:cs typeface="Times New Roman"/>
              </a:rPr>
              <a:t>R</a:t>
            </a:r>
            <a:r>
              <a:rPr dirty="0" baseline="-17615" sz="3075" spc="7">
                <a:latin typeface="Times New Roman"/>
                <a:cs typeface="Times New Roman"/>
              </a:rPr>
              <a:t>g</a:t>
            </a:r>
            <a:r>
              <a:rPr dirty="0" sz="3200"/>
              <a:t>为</a:t>
            </a:r>
            <a:r>
              <a:rPr dirty="0" sz="3200" spc="-5">
                <a:latin typeface="Times New Roman"/>
                <a:cs typeface="Times New Roman"/>
              </a:rPr>
              <a:t>30Ω</a:t>
            </a:r>
            <a:r>
              <a:rPr dirty="0" sz="3200" spc="-5"/>
              <a:t>，</a:t>
            </a:r>
            <a:r>
              <a:rPr dirty="0" sz="3200"/>
              <a:t>满偏电 流</a:t>
            </a:r>
            <a:r>
              <a:rPr dirty="0" sz="3200" i="1">
                <a:latin typeface="Times New Roman"/>
                <a:cs typeface="Times New Roman"/>
              </a:rPr>
              <a:t>I</a:t>
            </a:r>
            <a:r>
              <a:rPr dirty="0" baseline="-17615" sz="3075">
                <a:latin typeface="Times New Roman"/>
                <a:cs typeface="Times New Roman"/>
              </a:rPr>
              <a:t>g</a:t>
            </a:r>
            <a:r>
              <a:rPr dirty="0" sz="3200"/>
              <a:t>为</a:t>
            </a:r>
            <a:r>
              <a:rPr dirty="0" sz="3200" spc="-5">
                <a:latin typeface="Times New Roman"/>
                <a:cs typeface="Times New Roman"/>
              </a:rPr>
              <a:t>1mA</a:t>
            </a:r>
            <a:r>
              <a:rPr dirty="0" sz="3200"/>
              <a:t>。要把它改装成量程是</a:t>
            </a:r>
            <a:r>
              <a:rPr dirty="0" sz="3200" spc="-5">
                <a:latin typeface="Times New Roman"/>
                <a:cs typeface="Times New Roman"/>
              </a:rPr>
              <a:t>0~0.6A</a:t>
            </a:r>
            <a:r>
              <a:rPr dirty="0" sz="3200"/>
              <a:t>的 </a:t>
            </a:r>
            <a:r>
              <a:rPr dirty="0" sz="3200"/>
              <a:t>电流表，需要并联多大的电阻？改装后电流 </a:t>
            </a:r>
            <a:r>
              <a:rPr dirty="0" sz="3200"/>
              <a:t>表的内阻是多少？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8691" y="4386071"/>
            <a:ext cx="1534795" cy="1224280"/>
          </a:xfrm>
          <a:custGeom>
            <a:avLst/>
            <a:gdLst/>
            <a:ahLst/>
            <a:cxnLst/>
            <a:rect l="l" t="t" r="r" b="b"/>
            <a:pathLst>
              <a:path w="1534795" h="1224279">
                <a:moveTo>
                  <a:pt x="0" y="0"/>
                </a:moveTo>
                <a:lnTo>
                  <a:pt x="1534667" y="0"/>
                </a:lnTo>
                <a:lnTo>
                  <a:pt x="1534667" y="1223772"/>
                </a:lnTo>
                <a:lnTo>
                  <a:pt x="0" y="1223772"/>
                </a:lnTo>
                <a:lnTo>
                  <a:pt x="0" y="0"/>
                </a:lnTo>
                <a:close/>
              </a:path>
            </a:pathLst>
          </a:custGeom>
          <a:solidFill>
            <a:srgbClr val="00AF5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93193" y="4380623"/>
            <a:ext cx="1544955" cy="1233805"/>
          </a:xfrm>
          <a:custGeom>
            <a:avLst/>
            <a:gdLst/>
            <a:ahLst/>
            <a:cxnLst/>
            <a:rect l="l" t="t" r="r" b="b"/>
            <a:pathLst>
              <a:path w="1544954" h="1233804">
                <a:moveTo>
                  <a:pt x="5587" y="1233424"/>
                </a:moveTo>
                <a:lnTo>
                  <a:pt x="3924" y="1233424"/>
                </a:lnTo>
                <a:lnTo>
                  <a:pt x="2374" y="1232852"/>
                </a:lnTo>
                <a:lnTo>
                  <a:pt x="1104" y="1231785"/>
                </a:lnTo>
                <a:lnTo>
                  <a:pt x="279" y="1230363"/>
                </a:lnTo>
                <a:lnTo>
                  <a:pt x="0" y="1228725"/>
                </a:lnTo>
                <a:lnTo>
                  <a:pt x="279" y="1227010"/>
                </a:lnTo>
                <a:lnTo>
                  <a:pt x="1104" y="1225575"/>
                </a:lnTo>
                <a:lnTo>
                  <a:pt x="2374" y="1224508"/>
                </a:lnTo>
                <a:lnTo>
                  <a:pt x="3924" y="1223949"/>
                </a:lnTo>
                <a:lnTo>
                  <a:pt x="5587" y="1223949"/>
                </a:lnTo>
                <a:lnTo>
                  <a:pt x="7137" y="1224508"/>
                </a:lnTo>
                <a:lnTo>
                  <a:pt x="8407" y="1225575"/>
                </a:lnTo>
                <a:lnTo>
                  <a:pt x="9232" y="1227010"/>
                </a:lnTo>
                <a:lnTo>
                  <a:pt x="9525" y="1228636"/>
                </a:lnTo>
                <a:lnTo>
                  <a:pt x="9232" y="1230363"/>
                </a:lnTo>
                <a:lnTo>
                  <a:pt x="8407" y="1231785"/>
                </a:lnTo>
                <a:lnTo>
                  <a:pt x="7137" y="1232852"/>
                </a:lnTo>
                <a:lnTo>
                  <a:pt x="5587" y="1233424"/>
                </a:lnTo>
                <a:close/>
              </a:path>
              <a:path w="1544954" h="1233804">
                <a:moveTo>
                  <a:pt x="5587" y="1214374"/>
                </a:moveTo>
                <a:lnTo>
                  <a:pt x="3924" y="1214374"/>
                </a:lnTo>
                <a:lnTo>
                  <a:pt x="2374" y="1213802"/>
                </a:lnTo>
                <a:lnTo>
                  <a:pt x="1104" y="1212735"/>
                </a:lnTo>
                <a:lnTo>
                  <a:pt x="279" y="1211313"/>
                </a:lnTo>
                <a:lnTo>
                  <a:pt x="0" y="1209675"/>
                </a:lnTo>
                <a:lnTo>
                  <a:pt x="279" y="1207960"/>
                </a:lnTo>
                <a:lnTo>
                  <a:pt x="1104" y="1206525"/>
                </a:lnTo>
                <a:lnTo>
                  <a:pt x="2374" y="1205458"/>
                </a:lnTo>
                <a:lnTo>
                  <a:pt x="3924" y="1204899"/>
                </a:lnTo>
                <a:lnTo>
                  <a:pt x="5587" y="1204899"/>
                </a:lnTo>
                <a:lnTo>
                  <a:pt x="7137" y="1205458"/>
                </a:lnTo>
                <a:lnTo>
                  <a:pt x="8407" y="1206525"/>
                </a:lnTo>
                <a:lnTo>
                  <a:pt x="9232" y="1207960"/>
                </a:lnTo>
                <a:lnTo>
                  <a:pt x="9525" y="1209586"/>
                </a:lnTo>
                <a:lnTo>
                  <a:pt x="9232" y="1211313"/>
                </a:lnTo>
                <a:lnTo>
                  <a:pt x="8407" y="1212735"/>
                </a:lnTo>
                <a:lnTo>
                  <a:pt x="7137" y="1213802"/>
                </a:lnTo>
                <a:lnTo>
                  <a:pt x="5587" y="1214374"/>
                </a:lnTo>
                <a:close/>
              </a:path>
              <a:path w="1544954" h="1233804">
                <a:moveTo>
                  <a:pt x="5587" y="1195324"/>
                </a:moveTo>
                <a:lnTo>
                  <a:pt x="3924" y="1195324"/>
                </a:lnTo>
                <a:lnTo>
                  <a:pt x="2374" y="1194752"/>
                </a:lnTo>
                <a:lnTo>
                  <a:pt x="1104" y="1193685"/>
                </a:lnTo>
                <a:lnTo>
                  <a:pt x="279" y="1192263"/>
                </a:lnTo>
                <a:lnTo>
                  <a:pt x="0" y="1190625"/>
                </a:lnTo>
                <a:lnTo>
                  <a:pt x="279" y="1188910"/>
                </a:lnTo>
                <a:lnTo>
                  <a:pt x="1104" y="1187475"/>
                </a:lnTo>
                <a:lnTo>
                  <a:pt x="2374" y="1186408"/>
                </a:lnTo>
                <a:lnTo>
                  <a:pt x="3924" y="1185849"/>
                </a:lnTo>
                <a:lnTo>
                  <a:pt x="5587" y="1185849"/>
                </a:lnTo>
                <a:lnTo>
                  <a:pt x="7137" y="1186408"/>
                </a:lnTo>
                <a:lnTo>
                  <a:pt x="8407" y="1187475"/>
                </a:lnTo>
                <a:lnTo>
                  <a:pt x="9232" y="1188910"/>
                </a:lnTo>
                <a:lnTo>
                  <a:pt x="9525" y="1190536"/>
                </a:lnTo>
                <a:lnTo>
                  <a:pt x="9232" y="1192263"/>
                </a:lnTo>
                <a:lnTo>
                  <a:pt x="8407" y="1193685"/>
                </a:lnTo>
                <a:lnTo>
                  <a:pt x="7137" y="1194752"/>
                </a:lnTo>
                <a:lnTo>
                  <a:pt x="5587" y="1195324"/>
                </a:lnTo>
                <a:close/>
              </a:path>
              <a:path w="1544954" h="1233804">
                <a:moveTo>
                  <a:pt x="5587" y="1176274"/>
                </a:moveTo>
                <a:lnTo>
                  <a:pt x="3924" y="1176274"/>
                </a:lnTo>
                <a:lnTo>
                  <a:pt x="2374" y="1175702"/>
                </a:lnTo>
                <a:lnTo>
                  <a:pt x="1104" y="1174635"/>
                </a:lnTo>
                <a:lnTo>
                  <a:pt x="279" y="1173213"/>
                </a:lnTo>
                <a:lnTo>
                  <a:pt x="0" y="1171575"/>
                </a:lnTo>
                <a:lnTo>
                  <a:pt x="279" y="1169860"/>
                </a:lnTo>
                <a:lnTo>
                  <a:pt x="1104" y="1168425"/>
                </a:lnTo>
                <a:lnTo>
                  <a:pt x="2374" y="1167358"/>
                </a:lnTo>
                <a:lnTo>
                  <a:pt x="3924" y="1166799"/>
                </a:lnTo>
                <a:lnTo>
                  <a:pt x="5587" y="1166799"/>
                </a:lnTo>
                <a:lnTo>
                  <a:pt x="7137" y="1167358"/>
                </a:lnTo>
                <a:lnTo>
                  <a:pt x="8407" y="1168425"/>
                </a:lnTo>
                <a:lnTo>
                  <a:pt x="9232" y="1169860"/>
                </a:lnTo>
                <a:lnTo>
                  <a:pt x="9525" y="1171486"/>
                </a:lnTo>
                <a:lnTo>
                  <a:pt x="9232" y="1173213"/>
                </a:lnTo>
                <a:lnTo>
                  <a:pt x="8407" y="1174635"/>
                </a:lnTo>
                <a:lnTo>
                  <a:pt x="7137" y="1175702"/>
                </a:lnTo>
                <a:lnTo>
                  <a:pt x="5587" y="1176274"/>
                </a:lnTo>
                <a:close/>
              </a:path>
              <a:path w="1544954" h="1233804">
                <a:moveTo>
                  <a:pt x="5587" y="1157224"/>
                </a:moveTo>
                <a:lnTo>
                  <a:pt x="3924" y="1157224"/>
                </a:lnTo>
                <a:lnTo>
                  <a:pt x="2374" y="1156652"/>
                </a:lnTo>
                <a:lnTo>
                  <a:pt x="1104" y="1155585"/>
                </a:lnTo>
                <a:lnTo>
                  <a:pt x="279" y="1154163"/>
                </a:lnTo>
                <a:lnTo>
                  <a:pt x="0" y="1152525"/>
                </a:lnTo>
                <a:lnTo>
                  <a:pt x="279" y="1150810"/>
                </a:lnTo>
                <a:lnTo>
                  <a:pt x="1104" y="1149375"/>
                </a:lnTo>
                <a:lnTo>
                  <a:pt x="2374" y="1148308"/>
                </a:lnTo>
                <a:lnTo>
                  <a:pt x="3924" y="1147749"/>
                </a:lnTo>
                <a:lnTo>
                  <a:pt x="5587" y="1147749"/>
                </a:lnTo>
                <a:lnTo>
                  <a:pt x="7137" y="1148308"/>
                </a:lnTo>
                <a:lnTo>
                  <a:pt x="8407" y="1149375"/>
                </a:lnTo>
                <a:lnTo>
                  <a:pt x="9232" y="1150810"/>
                </a:lnTo>
                <a:lnTo>
                  <a:pt x="9525" y="1152436"/>
                </a:lnTo>
                <a:lnTo>
                  <a:pt x="9232" y="1154163"/>
                </a:lnTo>
                <a:lnTo>
                  <a:pt x="8407" y="1155585"/>
                </a:lnTo>
                <a:lnTo>
                  <a:pt x="7137" y="1156652"/>
                </a:lnTo>
                <a:lnTo>
                  <a:pt x="5587" y="1157224"/>
                </a:lnTo>
                <a:close/>
              </a:path>
              <a:path w="1544954" h="1233804">
                <a:moveTo>
                  <a:pt x="5587" y="1138174"/>
                </a:moveTo>
                <a:lnTo>
                  <a:pt x="3924" y="1138174"/>
                </a:lnTo>
                <a:lnTo>
                  <a:pt x="2374" y="1137602"/>
                </a:lnTo>
                <a:lnTo>
                  <a:pt x="1104" y="1136535"/>
                </a:lnTo>
                <a:lnTo>
                  <a:pt x="279" y="1135113"/>
                </a:lnTo>
                <a:lnTo>
                  <a:pt x="0" y="1133475"/>
                </a:lnTo>
                <a:lnTo>
                  <a:pt x="279" y="1131760"/>
                </a:lnTo>
                <a:lnTo>
                  <a:pt x="1104" y="1130325"/>
                </a:lnTo>
                <a:lnTo>
                  <a:pt x="2374" y="1129258"/>
                </a:lnTo>
                <a:lnTo>
                  <a:pt x="3924" y="1128699"/>
                </a:lnTo>
                <a:lnTo>
                  <a:pt x="5587" y="1128699"/>
                </a:lnTo>
                <a:lnTo>
                  <a:pt x="7137" y="1129258"/>
                </a:lnTo>
                <a:lnTo>
                  <a:pt x="8407" y="1130325"/>
                </a:lnTo>
                <a:lnTo>
                  <a:pt x="9232" y="1131760"/>
                </a:lnTo>
                <a:lnTo>
                  <a:pt x="9525" y="1133386"/>
                </a:lnTo>
                <a:lnTo>
                  <a:pt x="9232" y="1135113"/>
                </a:lnTo>
                <a:lnTo>
                  <a:pt x="8407" y="1136535"/>
                </a:lnTo>
                <a:lnTo>
                  <a:pt x="7137" y="1137602"/>
                </a:lnTo>
                <a:lnTo>
                  <a:pt x="5587" y="1138174"/>
                </a:lnTo>
                <a:close/>
              </a:path>
              <a:path w="1544954" h="1233804">
                <a:moveTo>
                  <a:pt x="5587" y="1119124"/>
                </a:moveTo>
                <a:lnTo>
                  <a:pt x="3924" y="1119124"/>
                </a:lnTo>
                <a:lnTo>
                  <a:pt x="2374" y="1118552"/>
                </a:lnTo>
                <a:lnTo>
                  <a:pt x="1104" y="1117485"/>
                </a:lnTo>
                <a:lnTo>
                  <a:pt x="279" y="1116063"/>
                </a:lnTo>
                <a:lnTo>
                  <a:pt x="0" y="1114425"/>
                </a:lnTo>
                <a:lnTo>
                  <a:pt x="279" y="1112710"/>
                </a:lnTo>
                <a:lnTo>
                  <a:pt x="1104" y="1111275"/>
                </a:lnTo>
                <a:lnTo>
                  <a:pt x="2374" y="1110208"/>
                </a:lnTo>
                <a:lnTo>
                  <a:pt x="3924" y="1109649"/>
                </a:lnTo>
                <a:lnTo>
                  <a:pt x="5587" y="1109649"/>
                </a:lnTo>
                <a:lnTo>
                  <a:pt x="7137" y="1110208"/>
                </a:lnTo>
                <a:lnTo>
                  <a:pt x="8407" y="1111275"/>
                </a:lnTo>
                <a:lnTo>
                  <a:pt x="9232" y="1112710"/>
                </a:lnTo>
                <a:lnTo>
                  <a:pt x="9525" y="1114336"/>
                </a:lnTo>
                <a:lnTo>
                  <a:pt x="9232" y="1116063"/>
                </a:lnTo>
                <a:lnTo>
                  <a:pt x="8407" y="1117485"/>
                </a:lnTo>
                <a:lnTo>
                  <a:pt x="7137" y="1118552"/>
                </a:lnTo>
                <a:lnTo>
                  <a:pt x="5587" y="1119124"/>
                </a:lnTo>
                <a:close/>
              </a:path>
              <a:path w="1544954" h="1233804">
                <a:moveTo>
                  <a:pt x="5587" y="1100074"/>
                </a:moveTo>
                <a:lnTo>
                  <a:pt x="3924" y="1100074"/>
                </a:lnTo>
                <a:lnTo>
                  <a:pt x="2374" y="1099502"/>
                </a:lnTo>
                <a:lnTo>
                  <a:pt x="1104" y="1098435"/>
                </a:lnTo>
                <a:lnTo>
                  <a:pt x="279" y="1097013"/>
                </a:lnTo>
                <a:lnTo>
                  <a:pt x="0" y="1095375"/>
                </a:lnTo>
                <a:lnTo>
                  <a:pt x="279" y="1093660"/>
                </a:lnTo>
                <a:lnTo>
                  <a:pt x="1104" y="1092225"/>
                </a:lnTo>
                <a:lnTo>
                  <a:pt x="2374" y="1091158"/>
                </a:lnTo>
                <a:lnTo>
                  <a:pt x="3924" y="1090599"/>
                </a:lnTo>
                <a:lnTo>
                  <a:pt x="5587" y="1090599"/>
                </a:lnTo>
                <a:lnTo>
                  <a:pt x="7137" y="1091158"/>
                </a:lnTo>
                <a:lnTo>
                  <a:pt x="8407" y="1092225"/>
                </a:lnTo>
                <a:lnTo>
                  <a:pt x="9232" y="1093660"/>
                </a:lnTo>
                <a:lnTo>
                  <a:pt x="9525" y="1095286"/>
                </a:lnTo>
                <a:lnTo>
                  <a:pt x="9232" y="1097013"/>
                </a:lnTo>
                <a:lnTo>
                  <a:pt x="8407" y="1098435"/>
                </a:lnTo>
                <a:lnTo>
                  <a:pt x="7137" y="1099502"/>
                </a:lnTo>
                <a:lnTo>
                  <a:pt x="5587" y="1100074"/>
                </a:lnTo>
                <a:close/>
              </a:path>
              <a:path w="1544954" h="1233804">
                <a:moveTo>
                  <a:pt x="5587" y="1081024"/>
                </a:moveTo>
                <a:lnTo>
                  <a:pt x="3924" y="1081024"/>
                </a:lnTo>
                <a:lnTo>
                  <a:pt x="2374" y="1080452"/>
                </a:lnTo>
                <a:lnTo>
                  <a:pt x="1104" y="1079385"/>
                </a:lnTo>
                <a:lnTo>
                  <a:pt x="279" y="1077963"/>
                </a:lnTo>
                <a:lnTo>
                  <a:pt x="0" y="1076325"/>
                </a:lnTo>
                <a:lnTo>
                  <a:pt x="279" y="1074610"/>
                </a:lnTo>
                <a:lnTo>
                  <a:pt x="1104" y="1073175"/>
                </a:lnTo>
                <a:lnTo>
                  <a:pt x="2374" y="1072108"/>
                </a:lnTo>
                <a:lnTo>
                  <a:pt x="3924" y="1071549"/>
                </a:lnTo>
                <a:lnTo>
                  <a:pt x="5587" y="1071549"/>
                </a:lnTo>
                <a:lnTo>
                  <a:pt x="7137" y="1072108"/>
                </a:lnTo>
                <a:lnTo>
                  <a:pt x="8407" y="1073175"/>
                </a:lnTo>
                <a:lnTo>
                  <a:pt x="9232" y="1074610"/>
                </a:lnTo>
                <a:lnTo>
                  <a:pt x="9525" y="1076236"/>
                </a:lnTo>
                <a:lnTo>
                  <a:pt x="9232" y="1077963"/>
                </a:lnTo>
                <a:lnTo>
                  <a:pt x="8407" y="1079385"/>
                </a:lnTo>
                <a:lnTo>
                  <a:pt x="7137" y="1080452"/>
                </a:lnTo>
                <a:lnTo>
                  <a:pt x="5587" y="1081024"/>
                </a:lnTo>
                <a:close/>
              </a:path>
              <a:path w="1544954" h="1233804">
                <a:moveTo>
                  <a:pt x="5587" y="1061974"/>
                </a:moveTo>
                <a:lnTo>
                  <a:pt x="3924" y="1061974"/>
                </a:lnTo>
                <a:lnTo>
                  <a:pt x="2374" y="1061402"/>
                </a:lnTo>
                <a:lnTo>
                  <a:pt x="1104" y="1060335"/>
                </a:lnTo>
                <a:lnTo>
                  <a:pt x="279" y="1058913"/>
                </a:lnTo>
                <a:lnTo>
                  <a:pt x="0" y="1057275"/>
                </a:lnTo>
                <a:lnTo>
                  <a:pt x="279" y="1055560"/>
                </a:lnTo>
                <a:lnTo>
                  <a:pt x="1104" y="1054125"/>
                </a:lnTo>
                <a:lnTo>
                  <a:pt x="2374" y="1053058"/>
                </a:lnTo>
                <a:lnTo>
                  <a:pt x="3924" y="1052499"/>
                </a:lnTo>
                <a:lnTo>
                  <a:pt x="5587" y="1052499"/>
                </a:lnTo>
                <a:lnTo>
                  <a:pt x="7137" y="1053058"/>
                </a:lnTo>
                <a:lnTo>
                  <a:pt x="8407" y="1054125"/>
                </a:lnTo>
                <a:lnTo>
                  <a:pt x="9232" y="1055560"/>
                </a:lnTo>
                <a:lnTo>
                  <a:pt x="9525" y="1057186"/>
                </a:lnTo>
                <a:lnTo>
                  <a:pt x="9232" y="1058913"/>
                </a:lnTo>
                <a:lnTo>
                  <a:pt x="8407" y="1060335"/>
                </a:lnTo>
                <a:lnTo>
                  <a:pt x="7137" y="1061402"/>
                </a:lnTo>
                <a:lnTo>
                  <a:pt x="5587" y="1061974"/>
                </a:lnTo>
                <a:close/>
              </a:path>
              <a:path w="1544954" h="1233804">
                <a:moveTo>
                  <a:pt x="5587" y="1042924"/>
                </a:moveTo>
                <a:lnTo>
                  <a:pt x="3924" y="1042924"/>
                </a:lnTo>
                <a:lnTo>
                  <a:pt x="2374" y="1042352"/>
                </a:lnTo>
                <a:lnTo>
                  <a:pt x="1104" y="1041285"/>
                </a:lnTo>
                <a:lnTo>
                  <a:pt x="279" y="1039863"/>
                </a:lnTo>
                <a:lnTo>
                  <a:pt x="0" y="1038225"/>
                </a:lnTo>
                <a:lnTo>
                  <a:pt x="279" y="1036510"/>
                </a:lnTo>
                <a:lnTo>
                  <a:pt x="1104" y="1035075"/>
                </a:lnTo>
                <a:lnTo>
                  <a:pt x="2374" y="1034008"/>
                </a:lnTo>
                <a:lnTo>
                  <a:pt x="3924" y="1033449"/>
                </a:lnTo>
                <a:lnTo>
                  <a:pt x="5587" y="1033449"/>
                </a:lnTo>
                <a:lnTo>
                  <a:pt x="7137" y="1034008"/>
                </a:lnTo>
                <a:lnTo>
                  <a:pt x="8407" y="1035075"/>
                </a:lnTo>
                <a:lnTo>
                  <a:pt x="9232" y="1036510"/>
                </a:lnTo>
                <a:lnTo>
                  <a:pt x="9525" y="1038136"/>
                </a:lnTo>
                <a:lnTo>
                  <a:pt x="9232" y="1039863"/>
                </a:lnTo>
                <a:lnTo>
                  <a:pt x="8407" y="1041285"/>
                </a:lnTo>
                <a:lnTo>
                  <a:pt x="7137" y="1042352"/>
                </a:lnTo>
                <a:lnTo>
                  <a:pt x="5587" y="1042924"/>
                </a:lnTo>
                <a:close/>
              </a:path>
              <a:path w="1544954" h="1233804">
                <a:moveTo>
                  <a:pt x="5587" y="1023874"/>
                </a:moveTo>
                <a:lnTo>
                  <a:pt x="3924" y="1023874"/>
                </a:lnTo>
                <a:lnTo>
                  <a:pt x="2374" y="1023302"/>
                </a:lnTo>
                <a:lnTo>
                  <a:pt x="1104" y="1022235"/>
                </a:lnTo>
                <a:lnTo>
                  <a:pt x="279" y="1020813"/>
                </a:lnTo>
                <a:lnTo>
                  <a:pt x="0" y="1019175"/>
                </a:lnTo>
                <a:lnTo>
                  <a:pt x="279" y="1017460"/>
                </a:lnTo>
                <a:lnTo>
                  <a:pt x="1104" y="1016025"/>
                </a:lnTo>
                <a:lnTo>
                  <a:pt x="2374" y="1014958"/>
                </a:lnTo>
                <a:lnTo>
                  <a:pt x="3924" y="1014399"/>
                </a:lnTo>
                <a:lnTo>
                  <a:pt x="5587" y="1014399"/>
                </a:lnTo>
                <a:lnTo>
                  <a:pt x="7137" y="1014958"/>
                </a:lnTo>
                <a:lnTo>
                  <a:pt x="8407" y="1016025"/>
                </a:lnTo>
                <a:lnTo>
                  <a:pt x="9232" y="1017460"/>
                </a:lnTo>
                <a:lnTo>
                  <a:pt x="9525" y="1019086"/>
                </a:lnTo>
                <a:lnTo>
                  <a:pt x="9232" y="1020813"/>
                </a:lnTo>
                <a:lnTo>
                  <a:pt x="8407" y="1022235"/>
                </a:lnTo>
                <a:lnTo>
                  <a:pt x="7137" y="1023302"/>
                </a:lnTo>
                <a:lnTo>
                  <a:pt x="5587" y="1023874"/>
                </a:lnTo>
                <a:close/>
              </a:path>
              <a:path w="1544954" h="1233804">
                <a:moveTo>
                  <a:pt x="5587" y="1004824"/>
                </a:moveTo>
                <a:lnTo>
                  <a:pt x="3924" y="1004824"/>
                </a:lnTo>
                <a:lnTo>
                  <a:pt x="2374" y="1004252"/>
                </a:lnTo>
                <a:lnTo>
                  <a:pt x="1104" y="1003185"/>
                </a:lnTo>
                <a:lnTo>
                  <a:pt x="279" y="1001763"/>
                </a:lnTo>
                <a:lnTo>
                  <a:pt x="0" y="1000125"/>
                </a:lnTo>
                <a:lnTo>
                  <a:pt x="279" y="998410"/>
                </a:lnTo>
                <a:lnTo>
                  <a:pt x="1104" y="996975"/>
                </a:lnTo>
                <a:lnTo>
                  <a:pt x="2374" y="995908"/>
                </a:lnTo>
                <a:lnTo>
                  <a:pt x="3924" y="995349"/>
                </a:lnTo>
                <a:lnTo>
                  <a:pt x="5587" y="995349"/>
                </a:lnTo>
                <a:lnTo>
                  <a:pt x="7137" y="995908"/>
                </a:lnTo>
                <a:lnTo>
                  <a:pt x="8407" y="996975"/>
                </a:lnTo>
                <a:lnTo>
                  <a:pt x="9232" y="998410"/>
                </a:lnTo>
                <a:lnTo>
                  <a:pt x="9525" y="1000036"/>
                </a:lnTo>
                <a:lnTo>
                  <a:pt x="9232" y="1001763"/>
                </a:lnTo>
                <a:lnTo>
                  <a:pt x="8407" y="1003185"/>
                </a:lnTo>
                <a:lnTo>
                  <a:pt x="7137" y="1004252"/>
                </a:lnTo>
                <a:lnTo>
                  <a:pt x="5587" y="1004824"/>
                </a:lnTo>
                <a:close/>
              </a:path>
              <a:path w="1544954" h="1233804">
                <a:moveTo>
                  <a:pt x="5587" y="985774"/>
                </a:moveTo>
                <a:lnTo>
                  <a:pt x="3924" y="985774"/>
                </a:lnTo>
                <a:lnTo>
                  <a:pt x="2374" y="985202"/>
                </a:lnTo>
                <a:lnTo>
                  <a:pt x="1104" y="984135"/>
                </a:lnTo>
                <a:lnTo>
                  <a:pt x="279" y="982713"/>
                </a:lnTo>
                <a:lnTo>
                  <a:pt x="0" y="981075"/>
                </a:lnTo>
                <a:lnTo>
                  <a:pt x="279" y="979360"/>
                </a:lnTo>
                <a:lnTo>
                  <a:pt x="1104" y="977925"/>
                </a:lnTo>
                <a:lnTo>
                  <a:pt x="2374" y="976858"/>
                </a:lnTo>
                <a:lnTo>
                  <a:pt x="3924" y="976299"/>
                </a:lnTo>
                <a:lnTo>
                  <a:pt x="5587" y="976299"/>
                </a:lnTo>
                <a:lnTo>
                  <a:pt x="7137" y="976858"/>
                </a:lnTo>
                <a:lnTo>
                  <a:pt x="8407" y="977925"/>
                </a:lnTo>
                <a:lnTo>
                  <a:pt x="9232" y="979360"/>
                </a:lnTo>
                <a:lnTo>
                  <a:pt x="9525" y="980986"/>
                </a:lnTo>
                <a:lnTo>
                  <a:pt x="9232" y="982713"/>
                </a:lnTo>
                <a:lnTo>
                  <a:pt x="8407" y="984135"/>
                </a:lnTo>
                <a:lnTo>
                  <a:pt x="7137" y="985202"/>
                </a:lnTo>
                <a:lnTo>
                  <a:pt x="5587" y="985774"/>
                </a:lnTo>
                <a:close/>
              </a:path>
              <a:path w="1544954" h="1233804">
                <a:moveTo>
                  <a:pt x="5587" y="966724"/>
                </a:moveTo>
                <a:lnTo>
                  <a:pt x="3924" y="966724"/>
                </a:lnTo>
                <a:lnTo>
                  <a:pt x="2374" y="966152"/>
                </a:lnTo>
                <a:lnTo>
                  <a:pt x="1104" y="965085"/>
                </a:lnTo>
                <a:lnTo>
                  <a:pt x="279" y="963663"/>
                </a:lnTo>
                <a:lnTo>
                  <a:pt x="0" y="962025"/>
                </a:lnTo>
                <a:lnTo>
                  <a:pt x="279" y="960310"/>
                </a:lnTo>
                <a:lnTo>
                  <a:pt x="1104" y="958875"/>
                </a:lnTo>
                <a:lnTo>
                  <a:pt x="2374" y="957808"/>
                </a:lnTo>
                <a:lnTo>
                  <a:pt x="3924" y="957249"/>
                </a:lnTo>
                <a:lnTo>
                  <a:pt x="5587" y="957249"/>
                </a:lnTo>
                <a:lnTo>
                  <a:pt x="7137" y="957808"/>
                </a:lnTo>
                <a:lnTo>
                  <a:pt x="8407" y="958875"/>
                </a:lnTo>
                <a:lnTo>
                  <a:pt x="9232" y="960310"/>
                </a:lnTo>
                <a:lnTo>
                  <a:pt x="9525" y="961936"/>
                </a:lnTo>
                <a:lnTo>
                  <a:pt x="9232" y="963663"/>
                </a:lnTo>
                <a:lnTo>
                  <a:pt x="8407" y="965085"/>
                </a:lnTo>
                <a:lnTo>
                  <a:pt x="7137" y="966152"/>
                </a:lnTo>
                <a:lnTo>
                  <a:pt x="5587" y="966724"/>
                </a:lnTo>
                <a:close/>
              </a:path>
              <a:path w="1544954" h="1233804">
                <a:moveTo>
                  <a:pt x="5587" y="947674"/>
                </a:moveTo>
                <a:lnTo>
                  <a:pt x="3924" y="947674"/>
                </a:lnTo>
                <a:lnTo>
                  <a:pt x="2374" y="947102"/>
                </a:lnTo>
                <a:lnTo>
                  <a:pt x="1104" y="946035"/>
                </a:lnTo>
                <a:lnTo>
                  <a:pt x="279" y="944613"/>
                </a:lnTo>
                <a:lnTo>
                  <a:pt x="0" y="942975"/>
                </a:lnTo>
                <a:lnTo>
                  <a:pt x="279" y="941260"/>
                </a:lnTo>
                <a:lnTo>
                  <a:pt x="1104" y="939825"/>
                </a:lnTo>
                <a:lnTo>
                  <a:pt x="2374" y="938758"/>
                </a:lnTo>
                <a:lnTo>
                  <a:pt x="3924" y="938199"/>
                </a:lnTo>
                <a:lnTo>
                  <a:pt x="5587" y="938199"/>
                </a:lnTo>
                <a:lnTo>
                  <a:pt x="7137" y="938758"/>
                </a:lnTo>
                <a:lnTo>
                  <a:pt x="8407" y="939825"/>
                </a:lnTo>
                <a:lnTo>
                  <a:pt x="9232" y="941260"/>
                </a:lnTo>
                <a:lnTo>
                  <a:pt x="9525" y="942886"/>
                </a:lnTo>
                <a:lnTo>
                  <a:pt x="9232" y="944613"/>
                </a:lnTo>
                <a:lnTo>
                  <a:pt x="8407" y="946035"/>
                </a:lnTo>
                <a:lnTo>
                  <a:pt x="7137" y="947102"/>
                </a:lnTo>
                <a:lnTo>
                  <a:pt x="5587" y="947674"/>
                </a:lnTo>
                <a:close/>
              </a:path>
              <a:path w="1544954" h="1233804">
                <a:moveTo>
                  <a:pt x="5587" y="928624"/>
                </a:moveTo>
                <a:lnTo>
                  <a:pt x="3924" y="928624"/>
                </a:lnTo>
                <a:lnTo>
                  <a:pt x="2374" y="928052"/>
                </a:lnTo>
                <a:lnTo>
                  <a:pt x="1104" y="926985"/>
                </a:lnTo>
                <a:lnTo>
                  <a:pt x="279" y="925563"/>
                </a:lnTo>
                <a:lnTo>
                  <a:pt x="0" y="923925"/>
                </a:lnTo>
                <a:lnTo>
                  <a:pt x="279" y="922210"/>
                </a:lnTo>
                <a:lnTo>
                  <a:pt x="1104" y="920775"/>
                </a:lnTo>
                <a:lnTo>
                  <a:pt x="2374" y="919708"/>
                </a:lnTo>
                <a:lnTo>
                  <a:pt x="3924" y="919149"/>
                </a:lnTo>
                <a:lnTo>
                  <a:pt x="5587" y="919149"/>
                </a:lnTo>
                <a:lnTo>
                  <a:pt x="7137" y="919708"/>
                </a:lnTo>
                <a:lnTo>
                  <a:pt x="8407" y="920775"/>
                </a:lnTo>
                <a:lnTo>
                  <a:pt x="9232" y="922210"/>
                </a:lnTo>
                <a:lnTo>
                  <a:pt x="9525" y="923836"/>
                </a:lnTo>
                <a:lnTo>
                  <a:pt x="9232" y="925563"/>
                </a:lnTo>
                <a:lnTo>
                  <a:pt x="8407" y="926985"/>
                </a:lnTo>
                <a:lnTo>
                  <a:pt x="7137" y="928052"/>
                </a:lnTo>
                <a:lnTo>
                  <a:pt x="5587" y="928624"/>
                </a:lnTo>
                <a:close/>
              </a:path>
              <a:path w="1544954" h="1233804">
                <a:moveTo>
                  <a:pt x="5587" y="909574"/>
                </a:moveTo>
                <a:lnTo>
                  <a:pt x="3924" y="909574"/>
                </a:lnTo>
                <a:lnTo>
                  <a:pt x="2374" y="909002"/>
                </a:lnTo>
                <a:lnTo>
                  <a:pt x="1104" y="907935"/>
                </a:lnTo>
                <a:lnTo>
                  <a:pt x="279" y="906513"/>
                </a:lnTo>
                <a:lnTo>
                  <a:pt x="0" y="904875"/>
                </a:lnTo>
                <a:lnTo>
                  <a:pt x="279" y="903160"/>
                </a:lnTo>
                <a:lnTo>
                  <a:pt x="1104" y="901725"/>
                </a:lnTo>
                <a:lnTo>
                  <a:pt x="2374" y="900658"/>
                </a:lnTo>
                <a:lnTo>
                  <a:pt x="3924" y="900099"/>
                </a:lnTo>
                <a:lnTo>
                  <a:pt x="5587" y="900099"/>
                </a:lnTo>
                <a:lnTo>
                  <a:pt x="7137" y="900658"/>
                </a:lnTo>
                <a:lnTo>
                  <a:pt x="8407" y="901725"/>
                </a:lnTo>
                <a:lnTo>
                  <a:pt x="9232" y="903160"/>
                </a:lnTo>
                <a:lnTo>
                  <a:pt x="9525" y="904786"/>
                </a:lnTo>
                <a:lnTo>
                  <a:pt x="9232" y="906513"/>
                </a:lnTo>
                <a:lnTo>
                  <a:pt x="8407" y="907935"/>
                </a:lnTo>
                <a:lnTo>
                  <a:pt x="7137" y="909002"/>
                </a:lnTo>
                <a:lnTo>
                  <a:pt x="5587" y="909574"/>
                </a:lnTo>
                <a:close/>
              </a:path>
              <a:path w="1544954" h="1233804">
                <a:moveTo>
                  <a:pt x="5587" y="890524"/>
                </a:moveTo>
                <a:lnTo>
                  <a:pt x="3924" y="890524"/>
                </a:lnTo>
                <a:lnTo>
                  <a:pt x="2374" y="889952"/>
                </a:lnTo>
                <a:lnTo>
                  <a:pt x="1104" y="888885"/>
                </a:lnTo>
                <a:lnTo>
                  <a:pt x="279" y="887463"/>
                </a:lnTo>
                <a:lnTo>
                  <a:pt x="0" y="885825"/>
                </a:lnTo>
                <a:lnTo>
                  <a:pt x="279" y="884110"/>
                </a:lnTo>
                <a:lnTo>
                  <a:pt x="1104" y="882675"/>
                </a:lnTo>
                <a:lnTo>
                  <a:pt x="2374" y="881608"/>
                </a:lnTo>
                <a:lnTo>
                  <a:pt x="3924" y="881049"/>
                </a:lnTo>
                <a:lnTo>
                  <a:pt x="5587" y="881049"/>
                </a:lnTo>
                <a:lnTo>
                  <a:pt x="7137" y="881608"/>
                </a:lnTo>
                <a:lnTo>
                  <a:pt x="8407" y="882675"/>
                </a:lnTo>
                <a:lnTo>
                  <a:pt x="9232" y="884110"/>
                </a:lnTo>
                <a:lnTo>
                  <a:pt x="9525" y="885736"/>
                </a:lnTo>
                <a:lnTo>
                  <a:pt x="9232" y="887463"/>
                </a:lnTo>
                <a:lnTo>
                  <a:pt x="8407" y="888885"/>
                </a:lnTo>
                <a:lnTo>
                  <a:pt x="7137" y="889952"/>
                </a:lnTo>
                <a:lnTo>
                  <a:pt x="5587" y="890524"/>
                </a:lnTo>
                <a:close/>
              </a:path>
              <a:path w="1544954" h="1233804">
                <a:moveTo>
                  <a:pt x="5587" y="871474"/>
                </a:moveTo>
                <a:lnTo>
                  <a:pt x="3924" y="871474"/>
                </a:lnTo>
                <a:lnTo>
                  <a:pt x="2374" y="870902"/>
                </a:lnTo>
                <a:lnTo>
                  <a:pt x="1104" y="869835"/>
                </a:lnTo>
                <a:lnTo>
                  <a:pt x="279" y="868413"/>
                </a:lnTo>
                <a:lnTo>
                  <a:pt x="0" y="866775"/>
                </a:lnTo>
                <a:lnTo>
                  <a:pt x="279" y="865060"/>
                </a:lnTo>
                <a:lnTo>
                  <a:pt x="1104" y="863625"/>
                </a:lnTo>
                <a:lnTo>
                  <a:pt x="2374" y="862558"/>
                </a:lnTo>
                <a:lnTo>
                  <a:pt x="3924" y="861999"/>
                </a:lnTo>
                <a:lnTo>
                  <a:pt x="5587" y="861999"/>
                </a:lnTo>
                <a:lnTo>
                  <a:pt x="7137" y="862558"/>
                </a:lnTo>
                <a:lnTo>
                  <a:pt x="8407" y="863625"/>
                </a:lnTo>
                <a:lnTo>
                  <a:pt x="9232" y="865060"/>
                </a:lnTo>
                <a:lnTo>
                  <a:pt x="9525" y="866686"/>
                </a:lnTo>
                <a:lnTo>
                  <a:pt x="9232" y="868413"/>
                </a:lnTo>
                <a:lnTo>
                  <a:pt x="8407" y="869835"/>
                </a:lnTo>
                <a:lnTo>
                  <a:pt x="7137" y="870902"/>
                </a:lnTo>
                <a:lnTo>
                  <a:pt x="5587" y="871474"/>
                </a:lnTo>
                <a:close/>
              </a:path>
              <a:path w="1544954" h="1233804">
                <a:moveTo>
                  <a:pt x="5587" y="852424"/>
                </a:moveTo>
                <a:lnTo>
                  <a:pt x="3924" y="852424"/>
                </a:lnTo>
                <a:lnTo>
                  <a:pt x="2374" y="851852"/>
                </a:lnTo>
                <a:lnTo>
                  <a:pt x="1104" y="850785"/>
                </a:lnTo>
                <a:lnTo>
                  <a:pt x="279" y="849363"/>
                </a:lnTo>
                <a:lnTo>
                  <a:pt x="0" y="847725"/>
                </a:lnTo>
                <a:lnTo>
                  <a:pt x="279" y="846010"/>
                </a:lnTo>
                <a:lnTo>
                  <a:pt x="1104" y="844575"/>
                </a:lnTo>
                <a:lnTo>
                  <a:pt x="2374" y="843508"/>
                </a:lnTo>
                <a:lnTo>
                  <a:pt x="3924" y="842949"/>
                </a:lnTo>
                <a:lnTo>
                  <a:pt x="5587" y="842949"/>
                </a:lnTo>
                <a:lnTo>
                  <a:pt x="7137" y="843508"/>
                </a:lnTo>
                <a:lnTo>
                  <a:pt x="8407" y="844575"/>
                </a:lnTo>
                <a:lnTo>
                  <a:pt x="9232" y="846010"/>
                </a:lnTo>
                <a:lnTo>
                  <a:pt x="9525" y="847636"/>
                </a:lnTo>
                <a:lnTo>
                  <a:pt x="9232" y="849363"/>
                </a:lnTo>
                <a:lnTo>
                  <a:pt x="8407" y="850785"/>
                </a:lnTo>
                <a:lnTo>
                  <a:pt x="7137" y="851852"/>
                </a:lnTo>
                <a:lnTo>
                  <a:pt x="5587" y="852424"/>
                </a:lnTo>
                <a:close/>
              </a:path>
              <a:path w="1544954" h="1233804">
                <a:moveTo>
                  <a:pt x="5587" y="833374"/>
                </a:moveTo>
                <a:lnTo>
                  <a:pt x="3924" y="833374"/>
                </a:lnTo>
                <a:lnTo>
                  <a:pt x="2374" y="832802"/>
                </a:lnTo>
                <a:lnTo>
                  <a:pt x="1104" y="831735"/>
                </a:lnTo>
                <a:lnTo>
                  <a:pt x="279" y="830313"/>
                </a:lnTo>
                <a:lnTo>
                  <a:pt x="0" y="828675"/>
                </a:lnTo>
                <a:lnTo>
                  <a:pt x="279" y="826960"/>
                </a:lnTo>
                <a:lnTo>
                  <a:pt x="1104" y="825525"/>
                </a:lnTo>
                <a:lnTo>
                  <a:pt x="2374" y="824458"/>
                </a:lnTo>
                <a:lnTo>
                  <a:pt x="3924" y="823899"/>
                </a:lnTo>
                <a:lnTo>
                  <a:pt x="5587" y="823899"/>
                </a:lnTo>
                <a:lnTo>
                  <a:pt x="7137" y="824458"/>
                </a:lnTo>
                <a:lnTo>
                  <a:pt x="8407" y="825525"/>
                </a:lnTo>
                <a:lnTo>
                  <a:pt x="9232" y="826960"/>
                </a:lnTo>
                <a:lnTo>
                  <a:pt x="9525" y="828586"/>
                </a:lnTo>
                <a:lnTo>
                  <a:pt x="9232" y="830313"/>
                </a:lnTo>
                <a:lnTo>
                  <a:pt x="8407" y="831735"/>
                </a:lnTo>
                <a:lnTo>
                  <a:pt x="7137" y="832802"/>
                </a:lnTo>
                <a:lnTo>
                  <a:pt x="5587" y="833374"/>
                </a:lnTo>
                <a:close/>
              </a:path>
              <a:path w="1544954" h="1233804">
                <a:moveTo>
                  <a:pt x="5587" y="814324"/>
                </a:moveTo>
                <a:lnTo>
                  <a:pt x="3924" y="814324"/>
                </a:lnTo>
                <a:lnTo>
                  <a:pt x="2374" y="813752"/>
                </a:lnTo>
                <a:lnTo>
                  <a:pt x="1104" y="812685"/>
                </a:lnTo>
                <a:lnTo>
                  <a:pt x="279" y="811263"/>
                </a:lnTo>
                <a:lnTo>
                  <a:pt x="0" y="809625"/>
                </a:lnTo>
                <a:lnTo>
                  <a:pt x="279" y="807910"/>
                </a:lnTo>
                <a:lnTo>
                  <a:pt x="1104" y="806475"/>
                </a:lnTo>
                <a:lnTo>
                  <a:pt x="2374" y="805408"/>
                </a:lnTo>
                <a:lnTo>
                  <a:pt x="3924" y="804849"/>
                </a:lnTo>
                <a:lnTo>
                  <a:pt x="5587" y="804849"/>
                </a:lnTo>
                <a:lnTo>
                  <a:pt x="7137" y="805408"/>
                </a:lnTo>
                <a:lnTo>
                  <a:pt x="8407" y="806475"/>
                </a:lnTo>
                <a:lnTo>
                  <a:pt x="9232" y="807910"/>
                </a:lnTo>
                <a:lnTo>
                  <a:pt x="9525" y="809536"/>
                </a:lnTo>
                <a:lnTo>
                  <a:pt x="9232" y="811263"/>
                </a:lnTo>
                <a:lnTo>
                  <a:pt x="8407" y="812685"/>
                </a:lnTo>
                <a:lnTo>
                  <a:pt x="7137" y="813752"/>
                </a:lnTo>
                <a:lnTo>
                  <a:pt x="5587" y="814324"/>
                </a:lnTo>
                <a:close/>
              </a:path>
              <a:path w="1544954" h="1233804">
                <a:moveTo>
                  <a:pt x="5587" y="795274"/>
                </a:moveTo>
                <a:lnTo>
                  <a:pt x="3924" y="795274"/>
                </a:lnTo>
                <a:lnTo>
                  <a:pt x="2374" y="794702"/>
                </a:lnTo>
                <a:lnTo>
                  <a:pt x="1104" y="793635"/>
                </a:lnTo>
                <a:lnTo>
                  <a:pt x="279" y="792213"/>
                </a:lnTo>
                <a:lnTo>
                  <a:pt x="0" y="790575"/>
                </a:lnTo>
                <a:lnTo>
                  <a:pt x="279" y="788860"/>
                </a:lnTo>
                <a:lnTo>
                  <a:pt x="1104" y="787425"/>
                </a:lnTo>
                <a:lnTo>
                  <a:pt x="2374" y="786358"/>
                </a:lnTo>
                <a:lnTo>
                  <a:pt x="3924" y="785799"/>
                </a:lnTo>
                <a:lnTo>
                  <a:pt x="5587" y="785799"/>
                </a:lnTo>
                <a:lnTo>
                  <a:pt x="7137" y="786358"/>
                </a:lnTo>
                <a:lnTo>
                  <a:pt x="8407" y="787425"/>
                </a:lnTo>
                <a:lnTo>
                  <a:pt x="9232" y="788860"/>
                </a:lnTo>
                <a:lnTo>
                  <a:pt x="9525" y="790486"/>
                </a:lnTo>
                <a:lnTo>
                  <a:pt x="9232" y="792213"/>
                </a:lnTo>
                <a:lnTo>
                  <a:pt x="8407" y="793635"/>
                </a:lnTo>
                <a:lnTo>
                  <a:pt x="7137" y="794702"/>
                </a:lnTo>
                <a:lnTo>
                  <a:pt x="5587" y="795274"/>
                </a:lnTo>
                <a:close/>
              </a:path>
              <a:path w="1544954" h="1233804">
                <a:moveTo>
                  <a:pt x="5587" y="776224"/>
                </a:moveTo>
                <a:lnTo>
                  <a:pt x="3924" y="776224"/>
                </a:lnTo>
                <a:lnTo>
                  <a:pt x="2374" y="775652"/>
                </a:lnTo>
                <a:lnTo>
                  <a:pt x="1104" y="774585"/>
                </a:lnTo>
                <a:lnTo>
                  <a:pt x="279" y="773163"/>
                </a:lnTo>
                <a:lnTo>
                  <a:pt x="0" y="771525"/>
                </a:lnTo>
                <a:lnTo>
                  <a:pt x="279" y="769810"/>
                </a:lnTo>
                <a:lnTo>
                  <a:pt x="1104" y="768375"/>
                </a:lnTo>
                <a:lnTo>
                  <a:pt x="2374" y="767308"/>
                </a:lnTo>
                <a:lnTo>
                  <a:pt x="3924" y="766749"/>
                </a:lnTo>
                <a:lnTo>
                  <a:pt x="5587" y="766749"/>
                </a:lnTo>
                <a:lnTo>
                  <a:pt x="7137" y="767308"/>
                </a:lnTo>
                <a:lnTo>
                  <a:pt x="8407" y="768375"/>
                </a:lnTo>
                <a:lnTo>
                  <a:pt x="9232" y="769810"/>
                </a:lnTo>
                <a:lnTo>
                  <a:pt x="9525" y="771436"/>
                </a:lnTo>
                <a:lnTo>
                  <a:pt x="9232" y="773163"/>
                </a:lnTo>
                <a:lnTo>
                  <a:pt x="8407" y="774585"/>
                </a:lnTo>
                <a:lnTo>
                  <a:pt x="7137" y="775652"/>
                </a:lnTo>
                <a:lnTo>
                  <a:pt x="5587" y="776224"/>
                </a:lnTo>
                <a:close/>
              </a:path>
              <a:path w="1544954" h="1233804">
                <a:moveTo>
                  <a:pt x="5587" y="757174"/>
                </a:moveTo>
                <a:lnTo>
                  <a:pt x="3924" y="757174"/>
                </a:lnTo>
                <a:lnTo>
                  <a:pt x="2374" y="756602"/>
                </a:lnTo>
                <a:lnTo>
                  <a:pt x="1104" y="755535"/>
                </a:lnTo>
                <a:lnTo>
                  <a:pt x="279" y="754113"/>
                </a:lnTo>
                <a:lnTo>
                  <a:pt x="0" y="752475"/>
                </a:lnTo>
                <a:lnTo>
                  <a:pt x="279" y="750760"/>
                </a:lnTo>
                <a:lnTo>
                  <a:pt x="1104" y="749325"/>
                </a:lnTo>
                <a:lnTo>
                  <a:pt x="2374" y="748258"/>
                </a:lnTo>
                <a:lnTo>
                  <a:pt x="3924" y="747699"/>
                </a:lnTo>
                <a:lnTo>
                  <a:pt x="5587" y="747699"/>
                </a:lnTo>
                <a:lnTo>
                  <a:pt x="7137" y="748258"/>
                </a:lnTo>
                <a:lnTo>
                  <a:pt x="8407" y="749325"/>
                </a:lnTo>
                <a:lnTo>
                  <a:pt x="9232" y="750760"/>
                </a:lnTo>
                <a:lnTo>
                  <a:pt x="9525" y="752386"/>
                </a:lnTo>
                <a:lnTo>
                  <a:pt x="9232" y="754113"/>
                </a:lnTo>
                <a:lnTo>
                  <a:pt x="8407" y="755535"/>
                </a:lnTo>
                <a:lnTo>
                  <a:pt x="7137" y="756602"/>
                </a:lnTo>
                <a:lnTo>
                  <a:pt x="5587" y="757174"/>
                </a:lnTo>
                <a:close/>
              </a:path>
              <a:path w="1544954" h="1233804">
                <a:moveTo>
                  <a:pt x="5587" y="738124"/>
                </a:moveTo>
                <a:lnTo>
                  <a:pt x="3924" y="738124"/>
                </a:lnTo>
                <a:lnTo>
                  <a:pt x="2374" y="737552"/>
                </a:lnTo>
                <a:lnTo>
                  <a:pt x="1104" y="736485"/>
                </a:lnTo>
                <a:lnTo>
                  <a:pt x="279" y="735063"/>
                </a:lnTo>
                <a:lnTo>
                  <a:pt x="0" y="733425"/>
                </a:lnTo>
                <a:lnTo>
                  <a:pt x="279" y="731710"/>
                </a:lnTo>
                <a:lnTo>
                  <a:pt x="1104" y="730275"/>
                </a:lnTo>
                <a:lnTo>
                  <a:pt x="2374" y="729208"/>
                </a:lnTo>
                <a:lnTo>
                  <a:pt x="3924" y="728649"/>
                </a:lnTo>
                <a:lnTo>
                  <a:pt x="5587" y="728649"/>
                </a:lnTo>
                <a:lnTo>
                  <a:pt x="7137" y="729208"/>
                </a:lnTo>
                <a:lnTo>
                  <a:pt x="8407" y="730275"/>
                </a:lnTo>
                <a:lnTo>
                  <a:pt x="9232" y="731710"/>
                </a:lnTo>
                <a:lnTo>
                  <a:pt x="9525" y="733336"/>
                </a:lnTo>
                <a:lnTo>
                  <a:pt x="9232" y="735063"/>
                </a:lnTo>
                <a:lnTo>
                  <a:pt x="8407" y="736485"/>
                </a:lnTo>
                <a:lnTo>
                  <a:pt x="7137" y="737552"/>
                </a:lnTo>
                <a:lnTo>
                  <a:pt x="5587" y="738124"/>
                </a:lnTo>
                <a:close/>
              </a:path>
              <a:path w="1544954" h="1233804">
                <a:moveTo>
                  <a:pt x="5587" y="719074"/>
                </a:moveTo>
                <a:lnTo>
                  <a:pt x="3924" y="719074"/>
                </a:lnTo>
                <a:lnTo>
                  <a:pt x="2374" y="718502"/>
                </a:lnTo>
                <a:lnTo>
                  <a:pt x="1104" y="717435"/>
                </a:lnTo>
                <a:lnTo>
                  <a:pt x="279" y="716013"/>
                </a:lnTo>
                <a:lnTo>
                  <a:pt x="0" y="714375"/>
                </a:lnTo>
                <a:lnTo>
                  <a:pt x="279" y="712660"/>
                </a:lnTo>
                <a:lnTo>
                  <a:pt x="1104" y="711225"/>
                </a:lnTo>
                <a:lnTo>
                  <a:pt x="2374" y="710158"/>
                </a:lnTo>
                <a:lnTo>
                  <a:pt x="3924" y="709599"/>
                </a:lnTo>
                <a:lnTo>
                  <a:pt x="5587" y="709599"/>
                </a:lnTo>
                <a:lnTo>
                  <a:pt x="7137" y="710158"/>
                </a:lnTo>
                <a:lnTo>
                  <a:pt x="8407" y="711225"/>
                </a:lnTo>
                <a:lnTo>
                  <a:pt x="9232" y="712660"/>
                </a:lnTo>
                <a:lnTo>
                  <a:pt x="9525" y="714286"/>
                </a:lnTo>
                <a:lnTo>
                  <a:pt x="9232" y="716013"/>
                </a:lnTo>
                <a:lnTo>
                  <a:pt x="8407" y="717435"/>
                </a:lnTo>
                <a:lnTo>
                  <a:pt x="7137" y="718502"/>
                </a:lnTo>
                <a:lnTo>
                  <a:pt x="5587" y="719074"/>
                </a:lnTo>
                <a:close/>
              </a:path>
              <a:path w="1544954" h="1233804">
                <a:moveTo>
                  <a:pt x="5587" y="700024"/>
                </a:moveTo>
                <a:lnTo>
                  <a:pt x="3924" y="700024"/>
                </a:lnTo>
                <a:lnTo>
                  <a:pt x="2374" y="699452"/>
                </a:lnTo>
                <a:lnTo>
                  <a:pt x="1104" y="698385"/>
                </a:lnTo>
                <a:lnTo>
                  <a:pt x="279" y="696963"/>
                </a:lnTo>
                <a:lnTo>
                  <a:pt x="0" y="695325"/>
                </a:lnTo>
                <a:lnTo>
                  <a:pt x="279" y="693610"/>
                </a:lnTo>
                <a:lnTo>
                  <a:pt x="1104" y="692175"/>
                </a:lnTo>
                <a:lnTo>
                  <a:pt x="2374" y="691108"/>
                </a:lnTo>
                <a:lnTo>
                  <a:pt x="3924" y="690549"/>
                </a:lnTo>
                <a:lnTo>
                  <a:pt x="5587" y="690549"/>
                </a:lnTo>
                <a:lnTo>
                  <a:pt x="7137" y="691108"/>
                </a:lnTo>
                <a:lnTo>
                  <a:pt x="8407" y="692175"/>
                </a:lnTo>
                <a:lnTo>
                  <a:pt x="9232" y="693610"/>
                </a:lnTo>
                <a:lnTo>
                  <a:pt x="9525" y="695236"/>
                </a:lnTo>
                <a:lnTo>
                  <a:pt x="9232" y="696963"/>
                </a:lnTo>
                <a:lnTo>
                  <a:pt x="8407" y="698385"/>
                </a:lnTo>
                <a:lnTo>
                  <a:pt x="7137" y="699452"/>
                </a:lnTo>
                <a:lnTo>
                  <a:pt x="5587" y="700024"/>
                </a:lnTo>
                <a:close/>
              </a:path>
              <a:path w="1544954" h="1233804">
                <a:moveTo>
                  <a:pt x="5587" y="680974"/>
                </a:moveTo>
                <a:lnTo>
                  <a:pt x="3924" y="680974"/>
                </a:lnTo>
                <a:lnTo>
                  <a:pt x="2374" y="680402"/>
                </a:lnTo>
                <a:lnTo>
                  <a:pt x="1104" y="679335"/>
                </a:lnTo>
                <a:lnTo>
                  <a:pt x="279" y="677913"/>
                </a:lnTo>
                <a:lnTo>
                  <a:pt x="0" y="676275"/>
                </a:lnTo>
                <a:lnTo>
                  <a:pt x="279" y="674560"/>
                </a:lnTo>
                <a:lnTo>
                  <a:pt x="1104" y="673125"/>
                </a:lnTo>
                <a:lnTo>
                  <a:pt x="2374" y="672058"/>
                </a:lnTo>
                <a:lnTo>
                  <a:pt x="3924" y="671499"/>
                </a:lnTo>
                <a:lnTo>
                  <a:pt x="5587" y="671499"/>
                </a:lnTo>
                <a:lnTo>
                  <a:pt x="7137" y="672058"/>
                </a:lnTo>
                <a:lnTo>
                  <a:pt x="8407" y="673125"/>
                </a:lnTo>
                <a:lnTo>
                  <a:pt x="9232" y="674560"/>
                </a:lnTo>
                <a:lnTo>
                  <a:pt x="9525" y="676186"/>
                </a:lnTo>
                <a:lnTo>
                  <a:pt x="9232" y="677913"/>
                </a:lnTo>
                <a:lnTo>
                  <a:pt x="8407" y="679335"/>
                </a:lnTo>
                <a:lnTo>
                  <a:pt x="7137" y="680402"/>
                </a:lnTo>
                <a:lnTo>
                  <a:pt x="5587" y="680974"/>
                </a:lnTo>
                <a:close/>
              </a:path>
              <a:path w="1544954" h="1233804">
                <a:moveTo>
                  <a:pt x="5587" y="661924"/>
                </a:moveTo>
                <a:lnTo>
                  <a:pt x="3924" y="661924"/>
                </a:lnTo>
                <a:lnTo>
                  <a:pt x="2374" y="661352"/>
                </a:lnTo>
                <a:lnTo>
                  <a:pt x="1104" y="660285"/>
                </a:lnTo>
                <a:lnTo>
                  <a:pt x="279" y="658863"/>
                </a:lnTo>
                <a:lnTo>
                  <a:pt x="0" y="657225"/>
                </a:lnTo>
                <a:lnTo>
                  <a:pt x="279" y="655510"/>
                </a:lnTo>
                <a:lnTo>
                  <a:pt x="1104" y="654075"/>
                </a:lnTo>
                <a:lnTo>
                  <a:pt x="2374" y="653008"/>
                </a:lnTo>
                <a:lnTo>
                  <a:pt x="3924" y="652449"/>
                </a:lnTo>
                <a:lnTo>
                  <a:pt x="5587" y="652449"/>
                </a:lnTo>
                <a:lnTo>
                  <a:pt x="7137" y="653008"/>
                </a:lnTo>
                <a:lnTo>
                  <a:pt x="8407" y="654075"/>
                </a:lnTo>
                <a:lnTo>
                  <a:pt x="9232" y="655510"/>
                </a:lnTo>
                <a:lnTo>
                  <a:pt x="9525" y="657136"/>
                </a:lnTo>
                <a:lnTo>
                  <a:pt x="9232" y="658863"/>
                </a:lnTo>
                <a:lnTo>
                  <a:pt x="8407" y="660285"/>
                </a:lnTo>
                <a:lnTo>
                  <a:pt x="7137" y="661352"/>
                </a:lnTo>
                <a:lnTo>
                  <a:pt x="5587" y="661924"/>
                </a:lnTo>
                <a:close/>
              </a:path>
              <a:path w="1544954" h="1233804">
                <a:moveTo>
                  <a:pt x="5587" y="642874"/>
                </a:moveTo>
                <a:lnTo>
                  <a:pt x="3924" y="642874"/>
                </a:lnTo>
                <a:lnTo>
                  <a:pt x="2374" y="642302"/>
                </a:lnTo>
                <a:lnTo>
                  <a:pt x="1104" y="641235"/>
                </a:lnTo>
                <a:lnTo>
                  <a:pt x="279" y="639813"/>
                </a:lnTo>
                <a:lnTo>
                  <a:pt x="0" y="638175"/>
                </a:lnTo>
                <a:lnTo>
                  <a:pt x="279" y="636460"/>
                </a:lnTo>
                <a:lnTo>
                  <a:pt x="1104" y="635025"/>
                </a:lnTo>
                <a:lnTo>
                  <a:pt x="2374" y="633958"/>
                </a:lnTo>
                <a:lnTo>
                  <a:pt x="3924" y="633399"/>
                </a:lnTo>
                <a:lnTo>
                  <a:pt x="5587" y="633399"/>
                </a:lnTo>
                <a:lnTo>
                  <a:pt x="7137" y="633958"/>
                </a:lnTo>
                <a:lnTo>
                  <a:pt x="8407" y="635025"/>
                </a:lnTo>
                <a:lnTo>
                  <a:pt x="9232" y="636460"/>
                </a:lnTo>
                <a:lnTo>
                  <a:pt x="9525" y="638086"/>
                </a:lnTo>
                <a:lnTo>
                  <a:pt x="9232" y="639813"/>
                </a:lnTo>
                <a:lnTo>
                  <a:pt x="8407" y="641235"/>
                </a:lnTo>
                <a:lnTo>
                  <a:pt x="7137" y="642302"/>
                </a:lnTo>
                <a:lnTo>
                  <a:pt x="5587" y="642874"/>
                </a:lnTo>
                <a:close/>
              </a:path>
              <a:path w="1544954" h="1233804">
                <a:moveTo>
                  <a:pt x="5587" y="623824"/>
                </a:moveTo>
                <a:lnTo>
                  <a:pt x="3924" y="623824"/>
                </a:lnTo>
                <a:lnTo>
                  <a:pt x="2374" y="623252"/>
                </a:lnTo>
                <a:lnTo>
                  <a:pt x="1104" y="622185"/>
                </a:lnTo>
                <a:lnTo>
                  <a:pt x="279" y="620763"/>
                </a:lnTo>
                <a:lnTo>
                  <a:pt x="0" y="619125"/>
                </a:lnTo>
                <a:lnTo>
                  <a:pt x="279" y="617410"/>
                </a:lnTo>
                <a:lnTo>
                  <a:pt x="1104" y="615975"/>
                </a:lnTo>
                <a:lnTo>
                  <a:pt x="2374" y="614908"/>
                </a:lnTo>
                <a:lnTo>
                  <a:pt x="3924" y="614349"/>
                </a:lnTo>
                <a:lnTo>
                  <a:pt x="5587" y="614349"/>
                </a:lnTo>
                <a:lnTo>
                  <a:pt x="7137" y="614908"/>
                </a:lnTo>
                <a:lnTo>
                  <a:pt x="8407" y="615975"/>
                </a:lnTo>
                <a:lnTo>
                  <a:pt x="9232" y="617410"/>
                </a:lnTo>
                <a:lnTo>
                  <a:pt x="9525" y="619036"/>
                </a:lnTo>
                <a:lnTo>
                  <a:pt x="9232" y="620763"/>
                </a:lnTo>
                <a:lnTo>
                  <a:pt x="8407" y="622185"/>
                </a:lnTo>
                <a:lnTo>
                  <a:pt x="7137" y="623252"/>
                </a:lnTo>
                <a:lnTo>
                  <a:pt x="5587" y="623824"/>
                </a:lnTo>
                <a:close/>
              </a:path>
              <a:path w="1544954" h="1233804">
                <a:moveTo>
                  <a:pt x="5587" y="604774"/>
                </a:moveTo>
                <a:lnTo>
                  <a:pt x="3924" y="604774"/>
                </a:lnTo>
                <a:lnTo>
                  <a:pt x="2374" y="604202"/>
                </a:lnTo>
                <a:lnTo>
                  <a:pt x="1104" y="603135"/>
                </a:lnTo>
                <a:lnTo>
                  <a:pt x="279" y="601713"/>
                </a:lnTo>
                <a:lnTo>
                  <a:pt x="0" y="600075"/>
                </a:lnTo>
                <a:lnTo>
                  <a:pt x="279" y="598360"/>
                </a:lnTo>
                <a:lnTo>
                  <a:pt x="1104" y="596925"/>
                </a:lnTo>
                <a:lnTo>
                  <a:pt x="2374" y="595858"/>
                </a:lnTo>
                <a:lnTo>
                  <a:pt x="3924" y="595299"/>
                </a:lnTo>
                <a:lnTo>
                  <a:pt x="5587" y="595299"/>
                </a:lnTo>
                <a:lnTo>
                  <a:pt x="7137" y="595858"/>
                </a:lnTo>
                <a:lnTo>
                  <a:pt x="8407" y="596925"/>
                </a:lnTo>
                <a:lnTo>
                  <a:pt x="9232" y="598360"/>
                </a:lnTo>
                <a:lnTo>
                  <a:pt x="9525" y="599986"/>
                </a:lnTo>
                <a:lnTo>
                  <a:pt x="9232" y="601713"/>
                </a:lnTo>
                <a:lnTo>
                  <a:pt x="8407" y="603135"/>
                </a:lnTo>
                <a:lnTo>
                  <a:pt x="7137" y="604202"/>
                </a:lnTo>
                <a:lnTo>
                  <a:pt x="5587" y="604774"/>
                </a:lnTo>
                <a:close/>
              </a:path>
              <a:path w="1544954" h="1233804">
                <a:moveTo>
                  <a:pt x="5587" y="585724"/>
                </a:moveTo>
                <a:lnTo>
                  <a:pt x="3924" y="585724"/>
                </a:lnTo>
                <a:lnTo>
                  <a:pt x="2374" y="585152"/>
                </a:lnTo>
                <a:lnTo>
                  <a:pt x="1104" y="584085"/>
                </a:lnTo>
                <a:lnTo>
                  <a:pt x="279" y="582663"/>
                </a:lnTo>
                <a:lnTo>
                  <a:pt x="0" y="581025"/>
                </a:lnTo>
                <a:lnTo>
                  <a:pt x="279" y="579310"/>
                </a:lnTo>
                <a:lnTo>
                  <a:pt x="1104" y="577875"/>
                </a:lnTo>
                <a:lnTo>
                  <a:pt x="2374" y="576808"/>
                </a:lnTo>
                <a:lnTo>
                  <a:pt x="3924" y="576249"/>
                </a:lnTo>
                <a:lnTo>
                  <a:pt x="5587" y="576249"/>
                </a:lnTo>
                <a:lnTo>
                  <a:pt x="7137" y="576808"/>
                </a:lnTo>
                <a:lnTo>
                  <a:pt x="8407" y="577875"/>
                </a:lnTo>
                <a:lnTo>
                  <a:pt x="9232" y="579310"/>
                </a:lnTo>
                <a:lnTo>
                  <a:pt x="9525" y="580936"/>
                </a:lnTo>
                <a:lnTo>
                  <a:pt x="9232" y="582663"/>
                </a:lnTo>
                <a:lnTo>
                  <a:pt x="8407" y="584085"/>
                </a:lnTo>
                <a:lnTo>
                  <a:pt x="7137" y="585152"/>
                </a:lnTo>
                <a:lnTo>
                  <a:pt x="5587" y="585724"/>
                </a:lnTo>
                <a:close/>
              </a:path>
              <a:path w="1544954" h="1233804">
                <a:moveTo>
                  <a:pt x="5587" y="566674"/>
                </a:moveTo>
                <a:lnTo>
                  <a:pt x="3924" y="566674"/>
                </a:lnTo>
                <a:lnTo>
                  <a:pt x="2374" y="566102"/>
                </a:lnTo>
                <a:lnTo>
                  <a:pt x="1104" y="565035"/>
                </a:lnTo>
                <a:lnTo>
                  <a:pt x="279" y="563613"/>
                </a:lnTo>
                <a:lnTo>
                  <a:pt x="0" y="561975"/>
                </a:lnTo>
                <a:lnTo>
                  <a:pt x="279" y="560260"/>
                </a:lnTo>
                <a:lnTo>
                  <a:pt x="1104" y="558825"/>
                </a:lnTo>
                <a:lnTo>
                  <a:pt x="2374" y="557758"/>
                </a:lnTo>
                <a:lnTo>
                  <a:pt x="3924" y="557199"/>
                </a:lnTo>
                <a:lnTo>
                  <a:pt x="5587" y="557199"/>
                </a:lnTo>
                <a:lnTo>
                  <a:pt x="7137" y="557758"/>
                </a:lnTo>
                <a:lnTo>
                  <a:pt x="8407" y="558825"/>
                </a:lnTo>
                <a:lnTo>
                  <a:pt x="9232" y="560260"/>
                </a:lnTo>
                <a:lnTo>
                  <a:pt x="9525" y="561886"/>
                </a:lnTo>
                <a:lnTo>
                  <a:pt x="9232" y="563613"/>
                </a:lnTo>
                <a:lnTo>
                  <a:pt x="8407" y="565035"/>
                </a:lnTo>
                <a:lnTo>
                  <a:pt x="7137" y="566102"/>
                </a:lnTo>
                <a:lnTo>
                  <a:pt x="5587" y="566674"/>
                </a:lnTo>
                <a:close/>
              </a:path>
              <a:path w="1544954" h="1233804">
                <a:moveTo>
                  <a:pt x="5587" y="547624"/>
                </a:moveTo>
                <a:lnTo>
                  <a:pt x="3924" y="547624"/>
                </a:lnTo>
                <a:lnTo>
                  <a:pt x="2374" y="547052"/>
                </a:lnTo>
                <a:lnTo>
                  <a:pt x="1104" y="545985"/>
                </a:lnTo>
                <a:lnTo>
                  <a:pt x="279" y="544563"/>
                </a:lnTo>
                <a:lnTo>
                  <a:pt x="0" y="542925"/>
                </a:lnTo>
                <a:lnTo>
                  <a:pt x="279" y="541210"/>
                </a:lnTo>
                <a:lnTo>
                  <a:pt x="1104" y="539775"/>
                </a:lnTo>
                <a:lnTo>
                  <a:pt x="2374" y="538708"/>
                </a:lnTo>
                <a:lnTo>
                  <a:pt x="3924" y="538149"/>
                </a:lnTo>
                <a:lnTo>
                  <a:pt x="5587" y="538149"/>
                </a:lnTo>
                <a:lnTo>
                  <a:pt x="7137" y="538708"/>
                </a:lnTo>
                <a:lnTo>
                  <a:pt x="8407" y="539775"/>
                </a:lnTo>
                <a:lnTo>
                  <a:pt x="9232" y="541210"/>
                </a:lnTo>
                <a:lnTo>
                  <a:pt x="9525" y="542836"/>
                </a:lnTo>
                <a:lnTo>
                  <a:pt x="9232" y="544563"/>
                </a:lnTo>
                <a:lnTo>
                  <a:pt x="8407" y="545985"/>
                </a:lnTo>
                <a:lnTo>
                  <a:pt x="7137" y="547052"/>
                </a:lnTo>
                <a:lnTo>
                  <a:pt x="5587" y="547624"/>
                </a:lnTo>
                <a:close/>
              </a:path>
              <a:path w="1544954" h="1233804">
                <a:moveTo>
                  <a:pt x="5587" y="528574"/>
                </a:moveTo>
                <a:lnTo>
                  <a:pt x="3924" y="528574"/>
                </a:lnTo>
                <a:lnTo>
                  <a:pt x="2374" y="528002"/>
                </a:lnTo>
                <a:lnTo>
                  <a:pt x="1104" y="526935"/>
                </a:lnTo>
                <a:lnTo>
                  <a:pt x="279" y="525513"/>
                </a:lnTo>
                <a:lnTo>
                  <a:pt x="0" y="523875"/>
                </a:lnTo>
                <a:lnTo>
                  <a:pt x="279" y="522160"/>
                </a:lnTo>
                <a:lnTo>
                  <a:pt x="1104" y="520725"/>
                </a:lnTo>
                <a:lnTo>
                  <a:pt x="2374" y="519658"/>
                </a:lnTo>
                <a:lnTo>
                  <a:pt x="3924" y="519099"/>
                </a:lnTo>
                <a:lnTo>
                  <a:pt x="5587" y="519099"/>
                </a:lnTo>
                <a:lnTo>
                  <a:pt x="7137" y="519658"/>
                </a:lnTo>
                <a:lnTo>
                  <a:pt x="8407" y="520725"/>
                </a:lnTo>
                <a:lnTo>
                  <a:pt x="9232" y="522160"/>
                </a:lnTo>
                <a:lnTo>
                  <a:pt x="9525" y="523786"/>
                </a:lnTo>
                <a:lnTo>
                  <a:pt x="9232" y="525513"/>
                </a:lnTo>
                <a:lnTo>
                  <a:pt x="8407" y="526935"/>
                </a:lnTo>
                <a:lnTo>
                  <a:pt x="7137" y="528002"/>
                </a:lnTo>
                <a:lnTo>
                  <a:pt x="5587" y="528574"/>
                </a:lnTo>
                <a:close/>
              </a:path>
              <a:path w="1544954" h="1233804">
                <a:moveTo>
                  <a:pt x="5587" y="509524"/>
                </a:moveTo>
                <a:lnTo>
                  <a:pt x="3924" y="509524"/>
                </a:lnTo>
                <a:lnTo>
                  <a:pt x="2374" y="508952"/>
                </a:lnTo>
                <a:lnTo>
                  <a:pt x="1104" y="507885"/>
                </a:lnTo>
                <a:lnTo>
                  <a:pt x="279" y="506463"/>
                </a:lnTo>
                <a:lnTo>
                  <a:pt x="0" y="504825"/>
                </a:lnTo>
                <a:lnTo>
                  <a:pt x="279" y="503110"/>
                </a:lnTo>
                <a:lnTo>
                  <a:pt x="1104" y="501675"/>
                </a:lnTo>
                <a:lnTo>
                  <a:pt x="2374" y="500608"/>
                </a:lnTo>
                <a:lnTo>
                  <a:pt x="3924" y="500049"/>
                </a:lnTo>
                <a:lnTo>
                  <a:pt x="5587" y="500049"/>
                </a:lnTo>
                <a:lnTo>
                  <a:pt x="7137" y="500608"/>
                </a:lnTo>
                <a:lnTo>
                  <a:pt x="8407" y="501675"/>
                </a:lnTo>
                <a:lnTo>
                  <a:pt x="9232" y="503110"/>
                </a:lnTo>
                <a:lnTo>
                  <a:pt x="9525" y="504736"/>
                </a:lnTo>
                <a:lnTo>
                  <a:pt x="9232" y="506463"/>
                </a:lnTo>
                <a:lnTo>
                  <a:pt x="8407" y="507885"/>
                </a:lnTo>
                <a:lnTo>
                  <a:pt x="7137" y="508952"/>
                </a:lnTo>
                <a:lnTo>
                  <a:pt x="5587" y="509524"/>
                </a:lnTo>
                <a:close/>
              </a:path>
              <a:path w="1544954" h="1233804">
                <a:moveTo>
                  <a:pt x="5587" y="490474"/>
                </a:moveTo>
                <a:lnTo>
                  <a:pt x="3924" y="490474"/>
                </a:lnTo>
                <a:lnTo>
                  <a:pt x="2374" y="489902"/>
                </a:lnTo>
                <a:lnTo>
                  <a:pt x="1104" y="488835"/>
                </a:lnTo>
                <a:lnTo>
                  <a:pt x="279" y="487413"/>
                </a:lnTo>
                <a:lnTo>
                  <a:pt x="0" y="485775"/>
                </a:lnTo>
                <a:lnTo>
                  <a:pt x="279" y="484060"/>
                </a:lnTo>
                <a:lnTo>
                  <a:pt x="1104" y="482625"/>
                </a:lnTo>
                <a:lnTo>
                  <a:pt x="2374" y="481558"/>
                </a:lnTo>
                <a:lnTo>
                  <a:pt x="3924" y="480999"/>
                </a:lnTo>
                <a:lnTo>
                  <a:pt x="5587" y="480999"/>
                </a:lnTo>
                <a:lnTo>
                  <a:pt x="7137" y="481558"/>
                </a:lnTo>
                <a:lnTo>
                  <a:pt x="8407" y="482625"/>
                </a:lnTo>
                <a:lnTo>
                  <a:pt x="9232" y="484060"/>
                </a:lnTo>
                <a:lnTo>
                  <a:pt x="9525" y="485686"/>
                </a:lnTo>
                <a:lnTo>
                  <a:pt x="9232" y="487413"/>
                </a:lnTo>
                <a:lnTo>
                  <a:pt x="8407" y="488835"/>
                </a:lnTo>
                <a:lnTo>
                  <a:pt x="7137" y="489902"/>
                </a:lnTo>
                <a:lnTo>
                  <a:pt x="5587" y="490474"/>
                </a:lnTo>
                <a:close/>
              </a:path>
              <a:path w="1544954" h="1233804">
                <a:moveTo>
                  <a:pt x="5587" y="471424"/>
                </a:moveTo>
                <a:lnTo>
                  <a:pt x="3924" y="471424"/>
                </a:lnTo>
                <a:lnTo>
                  <a:pt x="2374" y="470852"/>
                </a:lnTo>
                <a:lnTo>
                  <a:pt x="1104" y="469785"/>
                </a:lnTo>
                <a:lnTo>
                  <a:pt x="279" y="468363"/>
                </a:lnTo>
                <a:lnTo>
                  <a:pt x="0" y="466725"/>
                </a:lnTo>
                <a:lnTo>
                  <a:pt x="279" y="465010"/>
                </a:lnTo>
                <a:lnTo>
                  <a:pt x="1104" y="463575"/>
                </a:lnTo>
                <a:lnTo>
                  <a:pt x="2374" y="462508"/>
                </a:lnTo>
                <a:lnTo>
                  <a:pt x="3924" y="461949"/>
                </a:lnTo>
                <a:lnTo>
                  <a:pt x="5587" y="461949"/>
                </a:lnTo>
                <a:lnTo>
                  <a:pt x="7137" y="462508"/>
                </a:lnTo>
                <a:lnTo>
                  <a:pt x="8407" y="463575"/>
                </a:lnTo>
                <a:lnTo>
                  <a:pt x="9232" y="465010"/>
                </a:lnTo>
                <a:lnTo>
                  <a:pt x="9525" y="466636"/>
                </a:lnTo>
                <a:lnTo>
                  <a:pt x="9232" y="468363"/>
                </a:lnTo>
                <a:lnTo>
                  <a:pt x="8407" y="469785"/>
                </a:lnTo>
                <a:lnTo>
                  <a:pt x="7137" y="470852"/>
                </a:lnTo>
                <a:lnTo>
                  <a:pt x="5587" y="471424"/>
                </a:lnTo>
                <a:close/>
              </a:path>
              <a:path w="1544954" h="1233804">
                <a:moveTo>
                  <a:pt x="5587" y="452374"/>
                </a:moveTo>
                <a:lnTo>
                  <a:pt x="3924" y="452374"/>
                </a:lnTo>
                <a:lnTo>
                  <a:pt x="2374" y="451802"/>
                </a:lnTo>
                <a:lnTo>
                  <a:pt x="1104" y="450735"/>
                </a:lnTo>
                <a:lnTo>
                  <a:pt x="279" y="449313"/>
                </a:lnTo>
                <a:lnTo>
                  <a:pt x="0" y="447675"/>
                </a:lnTo>
                <a:lnTo>
                  <a:pt x="279" y="445960"/>
                </a:lnTo>
                <a:lnTo>
                  <a:pt x="1104" y="444525"/>
                </a:lnTo>
                <a:lnTo>
                  <a:pt x="2374" y="443458"/>
                </a:lnTo>
                <a:lnTo>
                  <a:pt x="3924" y="442899"/>
                </a:lnTo>
                <a:lnTo>
                  <a:pt x="5587" y="442899"/>
                </a:lnTo>
                <a:lnTo>
                  <a:pt x="7137" y="443458"/>
                </a:lnTo>
                <a:lnTo>
                  <a:pt x="8407" y="444525"/>
                </a:lnTo>
                <a:lnTo>
                  <a:pt x="9232" y="445960"/>
                </a:lnTo>
                <a:lnTo>
                  <a:pt x="9525" y="447586"/>
                </a:lnTo>
                <a:lnTo>
                  <a:pt x="9232" y="449313"/>
                </a:lnTo>
                <a:lnTo>
                  <a:pt x="8407" y="450735"/>
                </a:lnTo>
                <a:lnTo>
                  <a:pt x="7137" y="451802"/>
                </a:lnTo>
                <a:lnTo>
                  <a:pt x="5587" y="452374"/>
                </a:lnTo>
                <a:close/>
              </a:path>
              <a:path w="1544954" h="1233804">
                <a:moveTo>
                  <a:pt x="5587" y="433324"/>
                </a:moveTo>
                <a:lnTo>
                  <a:pt x="3924" y="433324"/>
                </a:lnTo>
                <a:lnTo>
                  <a:pt x="2374" y="432752"/>
                </a:lnTo>
                <a:lnTo>
                  <a:pt x="1104" y="431685"/>
                </a:lnTo>
                <a:lnTo>
                  <a:pt x="279" y="430263"/>
                </a:lnTo>
                <a:lnTo>
                  <a:pt x="0" y="428625"/>
                </a:lnTo>
                <a:lnTo>
                  <a:pt x="279" y="426910"/>
                </a:lnTo>
                <a:lnTo>
                  <a:pt x="1104" y="425475"/>
                </a:lnTo>
                <a:lnTo>
                  <a:pt x="2374" y="424408"/>
                </a:lnTo>
                <a:lnTo>
                  <a:pt x="3924" y="423849"/>
                </a:lnTo>
                <a:lnTo>
                  <a:pt x="5587" y="423849"/>
                </a:lnTo>
                <a:lnTo>
                  <a:pt x="7137" y="424408"/>
                </a:lnTo>
                <a:lnTo>
                  <a:pt x="8407" y="425475"/>
                </a:lnTo>
                <a:lnTo>
                  <a:pt x="9232" y="426910"/>
                </a:lnTo>
                <a:lnTo>
                  <a:pt x="9525" y="428536"/>
                </a:lnTo>
                <a:lnTo>
                  <a:pt x="9232" y="430263"/>
                </a:lnTo>
                <a:lnTo>
                  <a:pt x="8407" y="431685"/>
                </a:lnTo>
                <a:lnTo>
                  <a:pt x="7137" y="432752"/>
                </a:lnTo>
                <a:lnTo>
                  <a:pt x="5587" y="433324"/>
                </a:lnTo>
                <a:close/>
              </a:path>
              <a:path w="1544954" h="1233804">
                <a:moveTo>
                  <a:pt x="5587" y="414274"/>
                </a:moveTo>
                <a:lnTo>
                  <a:pt x="3924" y="414274"/>
                </a:lnTo>
                <a:lnTo>
                  <a:pt x="2374" y="413702"/>
                </a:lnTo>
                <a:lnTo>
                  <a:pt x="1104" y="412635"/>
                </a:lnTo>
                <a:lnTo>
                  <a:pt x="279" y="411213"/>
                </a:lnTo>
                <a:lnTo>
                  <a:pt x="0" y="409575"/>
                </a:lnTo>
                <a:lnTo>
                  <a:pt x="279" y="407860"/>
                </a:lnTo>
                <a:lnTo>
                  <a:pt x="1104" y="406425"/>
                </a:lnTo>
                <a:lnTo>
                  <a:pt x="2374" y="405358"/>
                </a:lnTo>
                <a:lnTo>
                  <a:pt x="3924" y="404799"/>
                </a:lnTo>
                <a:lnTo>
                  <a:pt x="5587" y="404799"/>
                </a:lnTo>
                <a:lnTo>
                  <a:pt x="7137" y="405358"/>
                </a:lnTo>
                <a:lnTo>
                  <a:pt x="8407" y="406425"/>
                </a:lnTo>
                <a:lnTo>
                  <a:pt x="9232" y="407860"/>
                </a:lnTo>
                <a:lnTo>
                  <a:pt x="9525" y="409486"/>
                </a:lnTo>
                <a:lnTo>
                  <a:pt x="9232" y="411213"/>
                </a:lnTo>
                <a:lnTo>
                  <a:pt x="8407" y="412635"/>
                </a:lnTo>
                <a:lnTo>
                  <a:pt x="7137" y="413702"/>
                </a:lnTo>
                <a:lnTo>
                  <a:pt x="5587" y="414274"/>
                </a:lnTo>
                <a:close/>
              </a:path>
              <a:path w="1544954" h="1233804">
                <a:moveTo>
                  <a:pt x="5587" y="395224"/>
                </a:moveTo>
                <a:lnTo>
                  <a:pt x="3924" y="395224"/>
                </a:lnTo>
                <a:lnTo>
                  <a:pt x="2374" y="394652"/>
                </a:lnTo>
                <a:lnTo>
                  <a:pt x="1104" y="393585"/>
                </a:lnTo>
                <a:lnTo>
                  <a:pt x="279" y="392163"/>
                </a:lnTo>
                <a:lnTo>
                  <a:pt x="0" y="390525"/>
                </a:lnTo>
                <a:lnTo>
                  <a:pt x="279" y="388810"/>
                </a:lnTo>
                <a:lnTo>
                  <a:pt x="1104" y="387375"/>
                </a:lnTo>
                <a:lnTo>
                  <a:pt x="2374" y="386308"/>
                </a:lnTo>
                <a:lnTo>
                  <a:pt x="3924" y="385749"/>
                </a:lnTo>
                <a:lnTo>
                  <a:pt x="5587" y="385749"/>
                </a:lnTo>
                <a:lnTo>
                  <a:pt x="7137" y="386308"/>
                </a:lnTo>
                <a:lnTo>
                  <a:pt x="8407" y="387375"/>
                </a:lnTo>
                <a:lnTo>
                  <a:pt x="9232" y="388810"/>
                </a:lnTo>
                <a:lnTo>
                  <a:pt x="9525" y="390436"/>
                </a:lnTo>
                <a:lnTo>
                  <a:pt x="9232" y="392163"/>
                </a:lnTo>
                <a:lnTo>
                  <a:pt x="8407" y="393585"/>
                </a:lnTo>
                <a:lnTo>
                  <a:pt x="7137" y="394652"/>
                </a:lnTo>
                <a:lnTo>
                  <a:pt x="5587" y="395224"/>
                </a:lnTo>
                <a:close/>
              </a:path>
              <a:path w="1544954" h="1233804">
                <a:moveTo>
                  <a:pt x="5587" y="376174"/>
                </a:moveTo>
                <a:lnTo>
                  <a:pt x="3924" y="376174"/>
                </a:lnTo>
                <a:lnTo>
                  <a:pt x="2374" y="375602"/>
                </a:lnTo>
                <a:lnTo>
                  <a:pt x="1104" y="374535"/>
                </a:lnTo>
                <a:lnTo>
                  <a:pt x="279" y="373113"/>
                </a:lnTo>
                <a:lnTo>
                  <a:pt x="0" y="371475"/>
                </a:lnTo>
                <a:lnTo>
                  <a:pt x="279" y="369760"/>
                </a:lnTo>
                <a:lnTo>
                  <a:pt x="1104" y="368325"/>
                </a:lnTo>
                <a:lnTo>
                  <a:pt x="2374" y="367258"/>
                </a:lnTo>
                <a:lnTo>
                  <a:pt x="3924" y="366699"/>
                </a:lnTo>
                <a:lnTo>
                  <a:pt x="5587" y="366699"/>
                </a:lnTo>
                <a:lnTo>
                  <a:pt x="7137" y="367258"/>
                </a:lnTo>
                <a:lnTo>
                  <a:pt x="8407" y="368325"/>
                </a:lnTo>
                <a:lnTo>
                  <a:pt x="9232" y="369760"/>
                </a:lnTo>
                <a:lnTo>
                  <a:pt x="9525" y="371386"/>
                </a:lnTo>
                <a:lnTo>
                  <a:pt x="9232" y="373113"/>
                </a:lnTo>
                <a:lnTo>
                  <a:pt x="8407" y="374535"/>
                </a:lnTo>
                <a:lnTo>
                  <a:pt x="7137" y="375602"/>
                </a:lnTo>
                <a:lnTo>
                  <a:pt x="5587" y="376174"/>
                </a:lnTo>
                <a:close/>
              </a:path>
              <a:path w="1544954" h="1233804">
                <a:moveTo>
                  <a:pt x="5587" y="357124"/>
                </a:moveTo>
                <a:lnTo>
                  <a:pt x="3924" y="357124"/>
                </a:lnTo>
                <a:lnTo>
                  <a:pt x="2374" y="356552"/>
                </a:lnTo>
                <a:lnTo>
                  <a:pt x="1104" y="355485"/>
                </a:lnTo>
                <a:lnTo>
                  <a:pt x="279" y="354063"/>
                </a:lnTo>
                <a:lnTo>
                  <a:pt x="0" y="352425"/>
                </a:lnTo>
                <a:lnTo>
                  <a:pt x="279" y="350710"/>
                </a:lnTo>
                <a:lnTo>
                  <a:pt x="1104" y="349275"/>
                </a:lnTo>
                <a:lnTo>
                  <a:pt x="2374" y="348208"/>
                </a:lnTo>
                <a:lnTo>
                  <a:pt x="3924" y="347649"/>
                </a:lnTo>
                <a:lnTo>
                  <a:pt x="5587" y="347649"/>
                </a:lnTo>
                <a:lnTo>
                  <a:pt x="7137" y="348208"/>
                </a:lnTo>
                <a:lnTo>
                  <a:pt x="8407" y="349275"/>
                </a:lnTo>
                <a:lnTo>
                  <a:pt x="9232" y="350710"/>
                </a:lnTo>
                <a:lnTo>
                  <a:pt x="9525" y="352336"/>
                </a:lnTo>
                <a:lnTo>
                  <a:pt x="9232" y="354063"/>
                </a:lnTo>
                <a:lnTo>
                  <a:pt x="8407" y="355485"/>
                </a:lnTo>
                <a:lnTo>
                  <a:pt x="7137" y="356552"/>
                </a:lnTo>
                <a:lnTo>
                  <a:pt x="5587" y="357124"/>
                </a:lnTo>
                <a:close/>
              </a:path>
              <a:path w="1544954" h="1233804">
                <a:moveTo>
                  <a:pt x="5587" y="338074"/>
                </a:moveTo>
                <a:lnTo>
                  <a:pt x="3924" y="338074"/>
                </a:lnTo>
                <a:lnTo>
                  <a:pt x="2374" y="337502"/>
                </a:lnTo>
                <a:lnTo>
                  <a:pt x="1104" y="336435"/>
                </a:lnTo>
                <a:lnTo>
                  <a:pt x="279" y="335013"/>
                </a:lnTo>
                <a:lnTo>
                  <a:pt x="0" y="333375"/>
                </a:lnTo>
                <a:lnTo>
                  <a:pt x="279" y="331660"/>
                </a:lnTo>
                <a:lnTo>
                  <a:pt x="1104" y="330225"/>
                </a:lnTo>
                <a:lnTo>
                  <a:pt x="2374" y="329158"/>
                </a:lnTo>
                <a:lnTo>
                  <a:pt x="3924" y="328599"/>
                </a:lnTo>
                <a:lnTo>
                  <a:pt x="5587" y="328599"/>
                </a:lnTo>
                <a:lnTo>
                  <a:pt x="7137" y="329158"/>
                </a:lnTo>
                <a:lnTo>
                  <a:pt x="8407" y="330225"/>
                </a:lnTo>
                <a:lnTo>
                  <a:pt x="9232" y="331660"/>
                </a:lnTo>
                <a:lnTo>
                  <a:pt x="9525" y="333286"/>
                </a:lnTo>
                <a:lnTo>
                  <a:pt x="9232" y="335013"/>
                </a:lnTo>
                <a:lnTo>
                  <a:pt x="8407" y="336435"/>
                </a:lnTo>
                <a:lnTo>
                  <a:pt x="7137" y="337502"/>
                </a:lnTo>
                <a:lnTo>
                  <a:pt x="5587" y="338074"/>
                </a:lnTo>
                <a:close/>
              </a:path>
              <a:path w="1544954" h="1233804">
                <a:moveTo>
                  <a:pt x="5587" y="319024"/>
                </a:moveTo>
                <a:lnTo>
                  <a:pt x="3924" y="319024"/>
                </a:lnTo>
                <a:lnTo>
                  <a:pt x="2374" y="318452"/>
                </a:lnTo>
                <a:lnTo>
                  <a:pt x="1104" y="317385"/>
                </a:lnTo>
                <a:lnTo>
                  <a:pt x="279" y="315963"/>
                </a:lnTo>
                <a:lnTo>
                  <a:pt x="0" y="314325"/>
                </a:lnTo>
                <a:lnTo>
                  <a:pt x="279" y="312610"/>
                </a:lnTo>
                <a:lnTo>
                  <a:pt x="1104" y="311175"/>
                </a:lnTo>
                <a:lnTo>
                  <a:pt x="2374" y="310108"/>
                </a:lnTo>
                <a:lnTo>
                  <a:pt x="3924" y="309549"/>
                </a:lnTo>
                <a:lnTo>
                  <a:pt x="5587" y="309549"/>
                </a:lnTo>
                <a:lnTo>
                  <a:pt x="7137" y="310108"/>
                </a:lnTo>
                <a:lnTo>
                  <a:pt x="8407" y="311175"/>
                </a:lnTo>
                <a:lnTo>
                  <a:pt x="9232" y="312610"/>
                </a:lnTo>
                <a:lnTo>
                  <a:pt x="9525" y="314236"/>
                </a:lnTo>
                <a:lnTo>
                  <a:pt x="9232" y="315963"/>
                </a:lnTo>
                <a:lnTo>
                  <a:pt x="8407" y="317385"/>
                </a:lnTo>
                <a:lnTo>
                  <a:pt x="7137" y="318452"/>
                </a:lnTo>
                <a:lnTo>
                  <a:pt x="5587" y="319024"/>
                </a:lnTo>
                <a:close/>
              </a:path>
              <a:path w="1544954" h="1233804">
                <a:moveTo>
                  <a:pt x="5587" y="299974"/>
                </a:moveTo>
                <a:lnTo>
                  <a:pt x="3924" y="299974"/>
                </a:lnTo>
                <a:lnTo>
                  <a:pt x="2374" y="299402"/>
                </a:lnTo>
                <a:lnTo>
                  <a:pt x="1104" y="298335"/>
                </a:lnTo>
                <a:lnTo>
                  <a:pt x="279" y="296913"/>
                </a:lnTo>
                <a:lnTo>
                  <a:pt x="0" y="295275"/>
                </a:lnTo>
                <a:lnTo>
                  <a:pt x="279" y="293560"/>
                </a:lnTo>
                <a:lnTo>
                  <a:pt x="1104" y="292125"/>
                </a:lnTo>
                <a:lnTo>
                  <a:pt x="2374" y="291058"/>
                </a:lnTo>
                <a:lnTo>
                  <a:pt x="3924" y="290499"/>
                </a:lnTo>
                <a:lnTo>
                  <a:pt x="5587" y="290499"/>
                </a:lnTo>
                <a:lnTo>
                  <a:pt x="7137" y="291058"/>
                </a:lnTo>
                <a:lnTo>
                  <a:pt x="8407" y="292125"/>
                </a:lnTo>
                <a:lnTo>
                  <a:pt x="9232" y="293560"/>
                </a:lnTo>
                <a:lnTo>
                  <a:pt x="9525" y="295186"/>
                </a:lnTo>
                <a:lnTo>
                  <a:pt x="9232" y="296913"/>
                </a:lnTo>
                <a:lnTo>
                  <a:pt x="8407" y="298335"/>
                </a:lnTo>
                <a:lnTo>
                  <a:pt x="7137" y="299402"/>
                </a:lnTo>
                <a:lnTo>
                  <a:pt x="5587" y="299974"/>
                </a:lnTo>
                <a:close/>
              </a:path>
              <a:path w="1544954" h="1233804">
                <a:moveTo>
                  <a:pt x="5587" y="280924"/>
                </a:moveTo>
                <a:lnTo>
                  <a:pt x="3924" y="280924"/>
                </a:lnTo>
                <a:lnTo>
                  <a:pt x="2374" y="280352"/>
                </a:lnTo>
                <a:lnTo>
                  <a:pt x="1104" y="279285"/>
                </a:lnTo>
                <a:lnTo>
                  <a:pt x="279" y="277863"/>
                </a:lnTo>
                <a:lnTo>
                  <a:pt x="0" y="276225"/>
                </a:lnTo>
                <a:lnTo>
                  <a:pt x="279" y="274510"/>
                </a:lnTo>
                <a:lnTo>
                  <a:pt x="1104" y="273075"/>
                </a:lnTo>
                <a:lnTo>
                  <a:pt x="2374" y="272008"/>
                </a:lnTo>
                <a:lnTo>
                  <a:pt x="3924" y="271449"/>
                </a:lnTo>
                <a:lnTo>
                  <a:pt x="5587" y="271449"/>
                </a:lnTo>
                <a:lnTo>
                  <a:pt x="7137" y="272008"/>
                </a:lnTo>
                <a:lnTo>
                  <a:pt x="8407" y="273075"/>
                </a:lnTo>
                <a:lnTo>
                  <a:pt x="9232" y="274510"/>
                </a:lnTo>
                <a:lnTo>
                  <a:pt x="9525" y="276136"/>
                </a:lnTo>
                <a:lnTo>
                  <a:pt x="9232" y="277863"/>
                </a:lnTo>
                <a:lnTo>
                  <a:pt x="8407" y="279285"/>
                </a:lnTo>
                <a:lnTo>
                  <a:pt x="7137" y="280352"/>
                </a:lnTo>
                <a:lnTo>
                  <a:pt x="5587" y="280924"/>
                </a:lnTo>
                <a:close/>
              </a:path>
              <a:path w="1544954" h="1233804">
                <a:moveTo>
                  <a:pt x="5587" y="261874"/>
                </a:moveTo>
                <a:lnTo>
                  <a:pt x="3924" y="261874"/>
                </a:lnTo>
                <a:lnTo>
                  <a:pt x="2374" y="261302"/>
                </a:lnTo>
                <a:lnTo>
                  <a:pt x="1104" y="260235"/>
                </a:lnTo>
                <a:lnTo>
                  <a:pt x="279" y="258813"/>
                </a:lnTo>
                <a:lnTo>
                  <a:pt x="0" y="257175"/>
                </a:lnTo>
                <a:lnTo>
                  <a:pt x="279" y="255460"/>
                </a:lnTo>
                <a:lnTo>
                  <a:pt x="1104" y="254025"/>
                </a:lnTo>
                <a:lnTo>
                  <a:pt x="2374" y="252958"/>
                </a:lnTo>
                <a:lnTo>
                  <a:pt x="3924" y="252399"/>
                </a:lnTo>
                <a:lnTo>
                  <a:pt x="5587" y="252399"/>
                </a:lnTo>
                <a:lnTo>
                  <a:pt x="7137" y="252958"/>
                </a:lnTo>
                <a:lnTo>
                  <a:pt x="8407" y="254025"/>
                </a:lnTo>
                <a:lnTo>
                  <a:pt x="9232" y="255460"/>
                </a:lnTo>
                <a:lnTo>
                  <a:pt x="9525" y="257086"/>
                </a:lnTo>
                <a:lnTo>
                  <a:pt x="9232" y="258813"/>
                </a:lnTo>
                <a:lnTo>
                  <a:pt x="8407" y="260235"/>
                </a:lnTo>
                <a:lnTo>
                  <a:pt x="7137" y="261302"/>
                </a:lnTo>
                <a:lnTo>
                  <a:pt x="5587" y="261874"/>
                </a:lnTo>
                <a:close/>
              </a:path>
              <a:path w="1544954" h="1233804">
                <a:moveTo>
                  <a:pt x="5587" y="242824"/>
                </a:moveTo>
                <a:lnTo>
                  <a:pt x="3924" y="242824"/>
                </a:lnTo>
                <a:lnTo>
                  <a:pt x="2374" y="242252"/>
                </a:lnTo>
                <a:lnTo>
                  <a:pt x="1104" y="241185"/>
                </a:lnTo>
                <a:lnTo>
                  <a:pt x="279" y="239763"/>
                </a:lnTo>
                <a:lnTo>
                  <a:pt x="0" y="238125"/>
                </a:lnTo>
                <a:lnTo>
                  <a:pt x="279" y="236410"/>
                </a:lnTo>
                <a:lnTo>
                  <a:pt x="1104" y="234975"/>
                </a:lnTo>
                <a:lnTo>
                  <a:pt x="2374" y="233908"/>
                </a:lnTo>
                <a:lnTo>
                  <a:pt x="3924" y="233349"/>
                </a:lnTo>
                <a:lnTo>
                  <a:pt x="5587" y="233349"/>
                </a:lnTo>
                <a:lnTo>
                  <a:pt x="7137" y="233908"/>
                </a:lnTo>
                <a:lnTo>
                  <a:pt x="8407" y="234975"/>
                </a:lnTo>
                <a:lnTo>
                  <a:pt x="9232" y="236410"/>
                </a:lnTo>
                <a:lnTo>
                  <a:pt x="9525" y="238036"/>
                </a:lnTo>
                <a:lnTo>
                  <a:pt x="9232" y="239763"/>
                </a:lnTo>
                <a:lnTo>
                  <a:pt x="8407" y="241185"/>
                </a:lnTo>
                <a:lnTo>
                  <a:pt x="7137" y="242252"/>
                </a:lnTo>
                <a:lnTo>
                  <a:pt x="5587" y="242824"/>
                </a:lnTo>
                <a:close/>
              </a:path>
              <a:path w="1544954" h="1233804">
                <a:moveTo>
                  <a:pt x="5587" y="223774"/>
                </a:moveTo>
                <a:lnTo>
                  <a:pt x="3924" y="223774"/>
                </a:lnTo>
                <a:lnTo>
                  <a:pt x="2374" y="223202"/>
                </a:lnTo>
                <a:lnTo>
                  <a:pt x="1104" y="222135"/>
                </a:lnTo>
                <a:lnTo>
                  <a:pt x="279" y="220713"/>
                </a:lnTo>
                <a:lnTo>
                  <a:pt x="0" y="219075"/>
                </a:lnTo>
                <a:lnTo>
                  <a:pt x="279" y="217360"/>
                </a:lnTo>
                <a:lnTo>
                  <a:pt x="1104" y="215925"/>
                </a:lnTo>
                <a:lnTo>
                  <a:pt x="2374" y="214858"/>
                </a:lnTo>
                <a:lnTo>
                  <a:pt x="3924" y="214299"/>
                </a:lnTo>
                <a:lnTo>
                  <a:pt x="5587" y="214299"/>
                </a:lnTo>
                <a:lnTo>
                  <a:pt x="7137" y="214858"/>
                </a:lnTo>
                <a:lnTo>
                  <a:pt x="8407" y="215925"/>
                </a:lnTo>
                <a:lnTo>
                  <a:pt x="9232" y="217360"/>
                </a:lnTo>
                <a:lnTo>
                  <a:pt x="9525" y="218986"/>
                </a:lnTo>
                <a:lnTo>
                  <a:pt x="9232" y="220713"/>
                </a:lnTo>
                <a:lnTo>
                  <a:pt x="8407" y="222135"/>
                </a:lnTo>
                <a:lnTo>
                  <a:pt x="7137" y="223202"/>
                </a:lnTo>
                <a:lnTo>
                  <a:pt x="5587" y="223774"/>
                </a:lnTo>
                <a:close/>
              </a:path>
              <a:path w="1544954" h="1233804">
                <a:moveTo>
                  <a:pt x="5587" y="204724"/>
                </a:moveTo>
                <a:lnTo>
                  <a:pt x="3924" y="204724"/>
                </a:lnTo>
                <a:lnTo>
                  <a:pt x="2374" y="204152"/>
                </a:lnTo>
                <a:lnTo>
                  <a:pt x="1104" y="203085"/>
                </a:lnTo>
                <a:lnTo>
                  <a:pt x="279" y="201663"/>
                </a:lnTo>
                <a:lnTo>
                  <a:pt x="0" y="200025"/>
                </a:lnTo>
                <a:lnTo>
                  <a:pt x="279" y="198310"/>
                </a:lnTo>
                <a:lnTo>
                  <a:pt x="1104" y="196875"/>
                </a:lnTo>
                <a:lnTo>
                  <a:pt x="2374" y="195808"/>
                </a:lnTo>
                <a:lnTo>
                  <a:pt x="3924" y="195249"/>
                </a:lnTo>
                <a:lnTo>
                  <a:pt x="5587" y="195249"/>
                </a:lnTo>
                <a:lnTo>
                  <a:pt x="7137" y="195808"/>
                </a:lnTo>
                <a:lnTo>
                  <a:pt x="8407" y="196875"/>
                </a:lnTo>
                <a:lnTo>
                  <a:pt x="9232" y="198310"/>
                </a:lnTo>
                <a:lnTo>
                  <a:pt x="9525" y="199936"/>
                </a:lnTo>
                <a:lnTo>
                  <a:pt x="9232" y="201663"/>
                </a:lnTo>
                <a:lnTo>
                  <a:pt x="8407" y="203085"/>
                </a:lnTo>
                <a:lnTo>
                  <a:pt x="7137" y="204152"/>
                </a:lnTo>
                <a:lnTo>
                  <a:pt x="5587" y="204724"/>
                </a:lnTo>
                <a:close/>
              </a:path>
              <a:path w="1544954" h="1233804">
                <a:moveTo>
                  <a:pt x="5587" y="185674"/>
                </a:moveTo>
                <a:lnTo>
                  <a:pt x="3924" y="185674"/>
                </a:lnTo>
                <a:lnTo>
                  <a:pt x="2374" y="185102"/>
                </a:lnTo>
                <a:lnTo>
                  <a:pt x="1104" y="184035"/>
                </a:lnTo>
                <a:lnTo>
                  <a:pt x="279" y="182613"/>
                </a:lnTo>
                <a:lnTo>
                  <a:pt x="0" y="180975"/>
                </a:lnTo>
                <a:lnTo>
                  <a:pt x="279" y="179260"/>
                </a:lnTo>
                <a:lnTo>
                  <a:pt x="1104" y="177825"/>
                </a:lnTo>
                <a:lnTo>
                  <a:pt x="2374" y="176758"/>
                </a:lnTo>
                <a:lnTo>
                  <a:pt x="3924" y="176199"/>
                </a:lnTo>
                <a:lnTo>
                  <a:pt x="5587" y="176199"/>
                </a:lnTo>
                <a:lnTo>
                  <a:pt x="7137" y="176758"/>
                </a:lnTo>
                <a:lnTo>
                  <a:pt x="8407" y="177825"/>
                </a:lnTo>
                <a:lnTo>
                  <a:pt x="9232" y="179260"/>
                </a:lnTo>
                <a:lnTo>
                  <a:pt x="9525" y="180886"/>
                </a:lnTo>
                <a:lnTo>
                  <a:pt x="9232" y="182613"/>
                </a:lnTo>
                <a:lnTo>
                  <a:pt x="8407" y="184035"/>
                </a:lnTo>
                <a:lnTo>
                  <a:pt x="7137" y="185102"/>
                </a:lnTo>
                <a:lnTo>
                  <a:pt x="5587" y="185674"/>
                </a:lnTo>
                <a:close/>
              </a:path>
              <a:path w="1544954" h="1233804">
                <a:moveTo>
                  <a:pt x="5587" y="166624"/>
                </a:moveTo>
                <a:lnTo>
                  <a:pt x="3924" y="166624"/>
                </a:lnTo>
                <a:lnTo>
                  <a:pt x="2374" y="166052"/>
                </a:lnTo>
                <a:lnTo>
                  <a:pt x="1104" y="164985"/>
                </a:lnTo>
                <a:lnTo>
                  <a:pt x="279" y="163563"/>
                </a:lnTo>
                <a:lnTo>
                  <a:pt x="0" y="161925"/>
                </a:lnTo>
                <a:lnTo>
                  <a:pt x="279" y="160210"/>
                </a:lnTo>
                <a:lnTo>
                  <a:pt x="1104" y="158775"/>
                </a:lnTo>
                <a:lnTo>
                  <a:pt x="2374" y="157708"/>
                </a:lnTo>
                <a:lnTo>
                  <a:pt x="3924" y="157149"/>
                </a:lnTo>
                <a:lnTo>
                  <a:pt x="5587" y="157149"/>
                </a:lnTo>
                <a:lnTo>
                  <a:pt x="7137" y="157708"/>
                </a:lnTo>
                <a:lnTo>
                  <a:pt x="8407" y="158775"/>
                </a:lnTo>
                <a:lnTo>
                  <a:pt x="9232" y="160210"/>
                </a:lnTo>
                <a:lnTo>
                  <a:pt x="9525" y="161836"/>
                </a:lnTo>
                <a:lnTo>
                  <a:pt x="9232" y="163563"/>
                </a:lnTo>
                <a:lnTo>
                  <a:pt x="8407" y="164985"/>
                </a:lnTo>
                <a:lnTo>
                  <a:pt x="7137" y="166052"/>
                </a:lnTo>
                <a:lnTo>
                  <a:pt x="5587" y="166624"/>
                </a:lnTo>
                <a:close/>
              </a:path>
              <a:path w="1544954" h="1233804">
                <a:moveTo>
                  <a:pt x="5587" y="147574"/>
                </a:moveTo>
                <a:lnTo>
                  <a:pt x="3924" y="147574"/>
                </a:lnTo>
                <a:lnTo>
                  <a:pt x="2374" y="147002"/>
                </a:lnTo>
                <a:lnTo>
                  <a:pt x="1104" y="145935"/>
                </a:lnTo>
                <a:lnTo>
                  <a:pt x="279" y="144513"/>
                </a:lnTo>
                <a:lnTo>
                  <a:pt x="0" y="142875"/>
                </a:lnTo>
                <a:lnTo>
                  <a:pt x="279" y="141160"/>
                </a:lnTo>
                <a:lnTo>
                  <a:pt x="1104" y="139725"/>
                </a:lnTo>
                <a:lnTo>
                  <a:pt x="2374" y="138658"/>
                </a:lnTo>
                <a:lnTo>
                  <a:pt x="3924" y="138099"/>
                </a:lnTo>
                <a:lnTo>
                  <a:pt x="5587" y="138099"/>
                </a:lnTo>
                <a:lnTo>
                  <a:pt x="7137" y="138658"/>
                </a:lnTo>
                <a:lnTo>
                  <a:pt x="8407" y="139725"/>
                </a:lnTo>
                <a:lnTo>
                  <a:pt x="9232" y="141160"/>
                </a:lnTo>
                <a:lnTo>
                  <a:pt x="9525" y="142786"/>
                </a:lnTo>
                <a:lnTo>
                  <a:pt x="9232" y="144513"/>
                </a:lnTo>
                <a:lnTo>
                  <a:pt x="8407" y="145935"/>
                </a:lnTo>
                <a:lnTo>
                  <a:pt x="7137" y="147002"/>
                </a:lnTo>
                <a:lnTo>
                  <a:pt x="5587" y="147574"/>
                </a:lnTo>
                <a:close/>
              </a:path>
              <a:path w="1544954" h="1233804">
                <a:moveTo>
                  <a:pt x="5587" y="128524"/>
                </a:moveTo>
                <a:lnTo>
                  <a:pt x="3924" y="128524"/>
                </a:lnTo>
                <a:lnTo>
                  <a:pt x="2374" y="127952"/>
                </a:lnTo>
                <a:lnTo>
                  <a:pt x="1104" y="126885"/>
                </a:lnTo>
                <a:lnTo>
                  <a:pt x="279" y="125463"/>
                </a:lnTo>
                <a:lnTo>
                  <a:pt x="0" y="123825"/>
                </a:lnTo>
                <a:lnTo>
                  <a:pt x="279" y="122110"/>
                </a:lnTo>
                <a:lnTo>
                  <a:pt x="1104" y="120675"/>
                </a:lnTo>
                <a:lnTo>
                  <a:pt x="2374" y="119608"/>
                </a:lnTo>
                <a:lnTo>
                  <a:pt x="3924" y="119049"/>
                </a:lnTo>
                <a:lnTo>
                  <a:pt x="5587" y="119049"/>
                </a:lnTo>
                <a:lnTo>
                  <a:pt x="7137" y="119608"/>
                </a:lnTo>
                <a:lnTo>
                  <a:pt x="8407" y="120675"/>
                </a:lnTo>
                <a:lnTo>
                  <a:pt x="9232" y="122110"/>
                </a:lnTo>
                <a:lnTo>
                  <a:pt x="9525" y="123736"/>
                </a:lnTo>
                <a:lnTo>
                  <a:pt x="9232" y="125463"/>
                </a:lnTo>
                <a:lnTo>
                  <a:pt x="8407" y="126885"/>
                </a:lnTo>
                <a:lnTo>
                  <a:pt x="7137" y="127952"/>
                </a:lnTo>
                <a:lnTo>
                  <a:pt x="5587" y="128524"/>
                </a:lnTo>
                <a:close/>
              </a:path>
              <a:path w="1544954" h="1233804">
                <a:moveTo>
                  <a:pt x="5587" y="109474"/>
                </a:moveTo>
                <a:lnTo>
                  <a:pt x="3924" y="109474"/>
                </a:lnTo>
                <a:lnTo>
                  <a:pt x="2374" y="108902"/>
                </a:lnTo>
                <a:lnTo>
                  <a:pt x="1104" y="107835"/>
                </a:lnTo>
                <a:lnTo>
                  <a:pt x="279" y="106413"/>
                </a:lnTo>
                <a:lnTo>
                  <a:pt x="0" y="104775"/>
                </a:lnTo>
                <a:lnTo>
                  <a:pt x="279" y="103060"/>
                </a:lnTo>
                <a:lnTo>
                  <a:pt x="1104" y="101625"/>
                </a:lnTo>
                <a:lnTo>
                  <a:pt x="2374" y="100558"/>
                </a:lnTo>
                <a:lnTo>
                  <a:pt x="3924" y="99999"/>
                </a:lnTo>
                <a:lnTo>
                  <a:pt x="5587" y="99999"/>
                </a:lnTo>
                <a:lnTo>
                  <a:pt x="7137" y="100558"/>
                </a:lnTo>
                <a:lnTo>
                  <a:pt x="8407" y="101625"/>
                </a:lnTo>
                <a:lnTo>
                  <a:pt x="9232" y="103060"/>
                </a:lnTo>
                <a:lnTo>
                  <a:pt x="9525" y="104686"/>
                </a:lnTo>
                <a:lnTo>
                  <a:pt x="9232" y="106413"/>
                </a:lnTo>
                <a:lnTo>
                  <a:pt x="8407" y="107835"/>
                </a:lnTo>
                <a:lnTo>
                  <a:pt x="7137" y="108902"/>
                </a:lnTo>
                <a:lnTo>
                  <a:pt x="5587" y="109474"/>
                </a:lnTo>
                <a:close/>
              </a:path>
              <a:path w="1544954" h="1233804">
                <a:moveTo>
                  <a:pt x="5587" y="90424"/>
                </a:moveTo>
                <a:lnTo>
                  <a:pt x="3924" y="90424"/>
                </a:lnTo>
                <a:lnTo>
                  <a:pt x="2374" y="89852"/>
                </a:lnTo>
                <a:lnTo>
                  <a:pt x="1104" y="88785"/>
                </a:lnTo>
                <a:lnTo>
                  <a:pt x="279" y="87363"/>
                </a:lnTo>
                <a:lnTo>
                  <a:pt x="0" y="85725"/>
                </a:lnTo>
                <a:lnTo>
                  <a:pt x="279" y="84010"/>
                </a:lnTo>
                <a:lnTo>
                  <a:pt x="1104" y="82575"/>
                </a:lnTo>
                <a:lnTo>
                  <a:pt x="2374" y="81508"/>
                </a:lnTo>
                <a:lnTo>
                  <a:pt x="3924" y="80949"/>
                </a:lnTo>
                <a:lnTo>
                  <a:pt x="5587" y="80949"/>
                </a:lnTo>
                <a:lnTo>
                  <a:pt x="7137" y="81508"/>
                </a:lnTo>
                <a:lnTo>
                  <a:pt x="8407" y="82575"/>
                </a:lnTo>
                <a:lnTo>
                  <a:pt x="9232" y="84010"/>
                </a:lnTo>
                <a:lnTo>
                  <a:pt x="9525" y="85636"/>
                </a:lnTo>
                <a:lnTo>
                  <a:pt x="9232" y="87363"/>
                </a:lnTo>
                <a:lnTo>
                  <a:pt x="8407" y="88785"/>
                </a:lnTo>
                <a:lnTo>
                  <a:pt x="7137" y="89852"/>
                </a:lnTo>
                <a:lnTo>
                  <a:pt x="5587" y="90424"/>
                </a:lnTo>
                <a:close/>
              </a:path>
              <a:path w="1544954" h="1233804">
                <a:moveTo>
                  <a:pt x="5587" y="71374"/>
                </a:moveTo>
                <a:lnTo>
                  <a:pt x="3924" y="71374"/>
                </a:lnTo>
                <a:lnTo>
                  <a:pt x="2374" y="70802"/>
                </a:lnTo>
                <a:lnTo>
                  <a:pt x="1104" y="69735"/>
                </a:lnTo>
                <a:lnTo>
                  <a:pt x="279" y="68313"/>
                </a:lnTo>
                <a:lnTo>
                  <a:pt x="0" y="66675"/>
                </a:lnTo>
                <a:lnTo>
                  <a:pt x="279" y="64960"/>
                </a:lnTo>
                <a:lnTo>
                  <a:pt x="1104" y="63525"/>
                </a:lnTo>
                <a:lnTo>
                  <a:pt x="2374" y="62458"/>
                </a:lnTo>
                <a:lnTo>
                  <a:pt x="3924" y="61899"/>
                </a:lnTo>
                <a:lnTo>
                  <a:pt x="5587" y="61899"/>
                </a:lnTo>
                <a:lnTo>
                  <a:pt x="7137" y="62458"/>
                </a:lnTo>
                <a:lnTo>
                  <a:pt x="8407" y="63525"/>
                </a:lnTo>
                <a:lnTo>
                  <a:pt x="9232" y="64960"/>
                </a:lnTo>
                <a:lnTo>
                  <a:pt x="9525" y="66586"/>
                </a:lnTo>
                <a:lnTo>
                  <a:pt x="9232" y="68313"/>
                </a:lnTo>
                <a:lnTo>
                  <a:pt x="8407" y="69735"/>
                </a:lnTo>
                <a:lnTo>
                  <a:pt x="7137" y="70802"/>
                </a:lnTo>
                <a:lnTo>
                  <a:pt x="5587" y="71374"/>
                </a:lnTo>
                <a:close/>
              </a:path>
              <a:path w="1544954" h="1233804">
                <a:moveTo>
                  <a:pt x="5587" y="52324"/>
                </a:moveTo>
                <a:lnTo>
                  <a:pt x="3924" y="52324"/>
                </a:lnTo>
                <a:lnTo>
                  <a:pt x="2374" y="51752"/>
                </a:lnTo>
                <a:lnTo>
                  <a:pt x="1104" y="50685"/>
                </a:lnTo>
                <a:lnTo>
                  <a:pt x="279" y="49263"/>
                </a:lnTo>
                <a:lnTo>
                  <a:pt x="0" y="47625"/>
                </a:lnTo>
                <a:lnTo>
                  <a:pt x="279" y="45910"/>
                </a:lnTo>
                <a:lnTo>
                  <a:pt x="1104" y="44475"/>
                </a:lnTo>
                <a:lnTo>
                  <a:pt x="2374" y="43408"/>
                </a:lnTo>
                <a:lnTo>
                  <a:pt x="3924" y="42849"/>
                </a:lnTo>
                <a:lnTo>
                  <a:pt x="5587" y="42849"/>
                </a:lnTo>
                <a:lnTo>
                  <a:pt x="7137" y="43408"/>
                </a:lnTo>
                <a:lnTo>
                  <a:pt x="8407" y="44475"/>
                </a:lnTo>
                <a:lnTo>
                  <a:pt x="9232" y="45910"/>
                </a:lnTo>
                <a:lnTo>
                  <a:pt x="9525" y="47536"/>
                </a:lnTo>
                <a:lnTo>
                  <a:pt x="9232" y="49263"/>
                </a:lnTo>
                <a:lnTo>
                  <a:pt x="8407" y="50685"/>
                </a:lnTo>
                <a:lnTo>
                  <a:pt x="7137" y="51752"/>
                </a:lnTo>
                <a:lnTo>
                  <a:pt x="5587" y="52324"/>
                </a:lnTo>
                <a:close/>
              </a:path>
              <a:path w="1544954" h="1233804">
                <a:moveTo>
                  <a:pt x="5587" y="33274"/>
                </a:moveTo>
                <a:lnTo>
                  <a:pt x="3924" y="33274"/>
                </a:lnTo>
                <a:lnTo>
                  <a:pt x="2374" y="32702"/>
                </a:lnTo>
                <a:lnTo>
                  <a:pt x="1104" y="31635"/>
                </a:lnTo>
                <a:lnTo>
                  <a:pt x="279" y="30213"/>
                </a:lnTo>
                <a:lnTo>
                  <a:pt x="0" y="28575"/>
                </a:lnTo>
                <a:lnTo>
                  <a:pt x="279" y="26860"/>
                </a:lnTo>
                <a:lnTo>
                  <a:pt x="1104" y="25425"/>
                </a:lnTo>
                <a:lnTo>
                  <a:pt x="2374" y="24358"/>
                </a:lnTo>
                <a:lnTo>
                  <a:pt x="3924" y="23799"/>
                </a:lnTo>
                <a:lnTo>
                  <a:pt x="5587" y="23799"/>
                </a:lnTo>
                <a:lnTo>
                  <a:pt x="7137" y="24358"/>
                </a:lnTo>
                <a:lnTo>
                  <a:pt x="8407" y="25425"/>
                </a:lnTo>
                <a:lnTo>
                  <a:pt x="9232" y="26860"/>
                </a:lnTo>
                <a:lnTo>
                  <a:pt x="9525" y="28486"/>
                </a:lnTo>
                <a:lnTo>
                  <a:pt x="9232" y="30213"/>
                </a:lnTo>
                <a:lnTo>
                  <a:pt x="8407" y="31635"/>
                </a:lnTo>
                <a:lnTo>
                  <a:pt x="7137" y="32702"/>
                </a:lnTo>
                <a:lnTo>
                  <a:pt x="5587" y="33274"/>
                </a:lnTo>
                <a:close/>
              </a:path>
              <a:path w="1544954" h="1233804">
                <a:moveTo>
                  <a:pt x="5587" y="14224"/>
                </a:moveTo>
                <a:lnTo>
                  <a:pt x="3924" y="14224"/>
                </a:lnTo>
                <a:lnTo>
                  <a:pt x="2374" y="13652"/>
                </a:lnTo>
                <a:lnTo>
                  <a:pt x="1104" y="12585"/>
                </a:lnTo>
                <a:lnTo>
                  <a:pt x="279" y="11163"/>
                </a:lnTo>
                <a:lnTo>
                  <a:pt x="0" y="9525"/>
                </a:lnTo>
                <a:lnTo>
                  <a:pt x="279" y="7810"/>
                </a:lnTo>
                <a:lnTo>
                  <a:pt x="1104" y="6375"/>
                </a:lnTo>
                <a:lnTo>
                  <a:pt x="2374" y="5308"/>
                </a:lnTo>
                <a:lnTo>
                  <a:pt x="3924" y="4749"/>
                </a:lnTo>
                <a:lnTo>
                  <a:pt x="5587" y="4749"/>
                </a:lnTo>
                <a:lnTo>
                  <a:pt x="7137" y="5308"/>
                </a:lnTo>
                <a:lnTo>
                  <a:pt x="8407" y="6375"/>
                </a:lnTo>
                <a:lnTo>
                  <a:pt x="9232" y="7810"/>
                </a:lnTo>
                <a:lnTo>
                  <a:pt x="9525" y="9436"/>
                </a:lnTo>
                <a:lnTo>
                  <a:pt x="9232" y="11163"/>
                </a:lnTo>
                <a:lnTo>
                  <a:pt x="8407" y="12585"/>
                </a:lnTo>
                <a:lnTo>
                  <a:pt x="7137" y="13652"/>
                </a:lnTo>
                <a:lnTo>
                  <a:pt x="5587" y="14224"/>
                </a:lnTo>
                <a:close/>
              </a:path>
              <a:path w="1544954" h="1233804">
                <a:moveTo>
                  <a:pt x="19138" y="9525"/>
                </a:moveTo>
                <a:lnTo>
                  <a:pt x="17411" y="9245"/>
                </a:lnTo>
                <a:lnTo>
                  <a:pt x="15976" y="8420"/>
                </a:lnTo>
                <a:lnTo>
                  <a:pt x="14922" y="7150"/>
                </a:lnTo>
                <a:lnTo>
                  <a:pt x="14350" y="5587"/>
                </a:lnTo>
                <a:lnTo>
                  <a:pt x="14350" y="3937"/>
                </a:lnTo>
                <a:lnTo>
                  <a:pt x="14922" y="2387"/>
                </a:lnTo>
                <a:lnTo>
                  <a:pt x="15976" y="1117"/>
                </a:lnTo>
                <a:lnTo>
                  <a:pt x="17411" y="292"/>
                </a:lnTo>
                <a:lnTo>
                  <a:pt x="19050" y="0"/>
                </a:lnTo>
                <a:lnTo>
                  <a:pt x="20764" y="292"/>
                </a:lnTo>
                <a:lnTo>
                  <a:pt x="22199" y="1117"/>
                </a:lnTo>
                <a:lnTo>
                  <a:pt x="23266" y="2387"/>
                </a:lnTo>
                <a:lnTo>
                  <a:pt x="23825" y="3937"/>
                </a:lnTo>
                <a:lnTo>
                  <a:pt x="23825" y="5587"/>
                </a:lnTo>
                <a:lnTo>
                  <a:pt x="23266" y="7150"/>
                </a:lnTo>
                <a:lnTo>
                  <a:pt x="22199" y="8420"/>
                </a:lnTo>
                <a:lnTo>
                  <a:pt x="20764" y="9245"/>
                </a:lnTo>
                <a:lnTo>
                  <a:pt x="19138" y="9525"/>
                </a:lnTo>
                <a:close/>
              </a:path>
              <a:path w="1544954" h="1233804">
                <a:moveTo>
                  <a:pt x="38188" y="9525"/>
                </a:moveTo>
                <a:lnTo>
                  <a:pt x="36461" y="9245"/>
                </a:lnTo>
                <a:lnTo>
                  <a:pt x="35026" y="8420"/>
                </a:lnTo>
                <a:lnTo>
                  <a:pt x="33972" y="7150"/>
                </a:lnTo>
                <a:lnTo>
                  <a:pt x="33400" y="5587"/>
                </a:lnTo>
                <a:lnTo>
                  <a:pt x="33400" y="3937"/>
                </a:lnTo>
                <a:lnTo>
                  <a:pt x="33972" y="2387"/>
                </a:lnTo>
                <a:lnTo>
                  <a:pt x="35026" y="1117"/>
                </a:lnTo>
                <a:lnTo>
                  <a:pt x="36461" y="292"/>
                </a:lnTo>
                <a:lnTo>
                  <a:pt x="38100" y="0"/>
                </a:lnTo>
                <a:lnTo>
                  <a:pt x="39814" y="292"/>
                </a:lnTo>
                <a:lnTo>
                  <a:pt x="41249" y="1117"/>
                </a:lnTo>
                <a:lnTo>
                  <a:pt x="42316" y="2387"/>
                </a:lnTo>
                <a:lnTo>
                  <a:pt x="42875" y="3937"/>
                </a:lnTo>
                <a:lnTo>
                  <a:pt x="42875" y="5587"/>
                </a:lnTo>
                <a:lnTo>
                  <a:pt x="42316" y="7150"/>
                </a:lnTo>
                <a:lnTo>
                  <a:pt x="41249" y="8420"/>
                </a:lnTo>
                <a:lnTo>
                  <a:pt x="39814" y="9245"/>
                </a:lnTo>
                <a:lnTo>
                  <a:pt x="38188" y="9525"/>
                </a:lnTo>
                <a:close/>
              </a:path>
              <a:path w="1544954" h="1233804">
                <a:moveTo>
                  <a:pt x="57238" y="9525"/>
                </a:moveTo>
                <a:lnTo>
                  <a:pt x="55511" y="9245"/>
                </a:lnTo>
                <a:lnTo>
                  <a:pt x="54076" y="8420"/>
                </a:lnTo>
                <a:lnTo>
                  <a:pt x="53022" y="7150"/>
                </a:lnTo>
                <a:lnTo>
                  <a:pt x="52450" y="5587"/>
                </a:lnTo>
                <a:lnTo>
                  <a:pt x="52450" y="3937"/>
                </a:lnTo>
                <a:lnTo>
                  <a:pt x="53022" y="2387"/>
                </a:lnTo>
                <a:lnTo>
                  <a:pt x="54076" y="1117"/>
                </a:lnTo>
                <a:lnTo>
                  <a:pt x="55511" y="292"/>
                </a:lnTo>
                <a:lnTo>
                  <a:pt x="57150" y="0"/>
                </a:lnTo>
                <a:lnTo>
                  <a:pt x="58864" y="292"/>
                </a:lnTo>
                <a:lnTo>
                  <a:pt x="60299" y="1117"/>
                </a:lnTo>
                <a:lnTo>
                  <a:pt x="61366" y="2387"/>
                </a:lnTo>
                <a:lnTo>
                  <a:pt x="61925" y="3937"/>
                </a:lnTo>
                <a:lnTo>
                  <a:pt x="61925" y="5587"/>
                </a:lnTo>
                <a:lnTo>
                  <a:pt x="61366" y="7150"/>
                </a:lnTo>
                <a:lnTo>
                  <a:pt x="60299" y="8420"/>
                </a:lnTo>
                <a:lnTo>
                  <a:pt x="58864" y="9245"/>
                </a:lnTo>
                <a:lnTo>
                  <a:pt x="57238" y="9525"/>
                </a:lnTo>
                <a:close/>
              </a:path>
              <a:path w="1544954" h="1233804">
                <a:moveTo>
                  <a:pt x="76288" y="9525"/>
                </a:moveTo>
                <a:lnTo>
                  <a:pt x="74561" y="9245"/>
                </a:lnTo>
                <a:lnTo>
                  <a:pt x="73126" y="8420"/>
                </a:lnTo>
                <a:lnTo>
                  <a:pt x="72072" y="7150"/>
                </a:lnTo>
                <a:lnTo>
                  <a:pt x="71500" y="5587"/>
                </a:lnTo>
                <a:lnTo>
                  <a:pt x="71500" y="3937"/>
                </a:lnTo>
                <a:lnTo>
                  <a:pt x="72072" y="2387"/>
                </a:lnTo>
                <a:lnTo>
                  <a:pt x="73126" y="1117"/>
                </a:lnTo>
                <a:lnTo>
                  <a:pt x="74561" y="292"/>
                </a:lnTo>
                <a:lnTo>
                  <a:pt x="76200" y="0"/>
                </a:lnTo>
                <a:lnTo>
                  <a:pt x="77914" y="292"/>
                </a:lnTo>
                <a:lnTo>
                  <a:pt x="79349" y="1117"/>
                </a:lnTo>
                <a:lnTo>
                  <a:pt x="80416" y="2387"/>
                </a:lnTo>
                <a:lnTo>
                  <a:pt x="80975" y="3937"/>
                </a:lnTo>
                <a:lnTo>
                  <a:pt x="80975" y="5587"/>
                </a:lnTo>
                <a:lnTo>
                  <a:pt x="80416" y="7150"/>
                </a:lnTo>
                <a:lnTo>
                  <a:pt x="79349" y="8420"/>
                </a:lnTo>
                <a:lnTo>
                  <a:pt x="77914" y="9245"/>
                </a:lnTo>
                <a:lnTo>
                  <a:pt x="76288" y="9525"/>
                </a:lnTo>
                <a:close/>
              </a:path>
              <a:path w="1544954" h="1233804">
                <a:moveTo>
                  <a:pt x="95338" y="9525"/>
                </a:moveTo>
                <a:lnTo>
                  <a:pt x="93611" y="9245"/>
                </a:lnTo>
                <a:lnTo>
                  <a:pt x="92176" y="8420"/>
                </a:lnTo>
                <a:lnTo>
                  <a:pt x="91122" y="7150"/>
                </a:lnTo>
                <a:lnTo>
                  <a:pt x="90550" y="5587"/>
                </a:lnTo>
                <a:lnTo>
                  <a:pt x="90550" y="3937"/>
                </a:lnTo>
                <a:lnTo>
                  <a:pt x="91122" y="2387"/>
                </a:lnTo>
                <a:lnTo>
                  <a:pt x="92176" y="1117"/>
                </a:lnTo>
                <a:lnTo>
                  <a:pt x="93611" y="292"/>
                </a:lnTo>
                <a:lnTo>
                  <a:pt x="95250" y="0"/>
                </a:lnTo>
                <a:lnTo>
                  <a:pt x="96964" y="292"/>
                </a:lnTo>
                <a:lnTo>
                  <a:pt x="98399" y="1117"/>
                </a:lnTo>
                <a:lnTo>
                  <a:pt x="99466" y="2387"/>
                </a:lnTo>
                <a:lnTo>
                  <a:pt x="100025" y="3937"/>
                </a:lnTo>
                <a:lnTo>
                  <a:pt x="100025" y="5587"/>
                </a:lnTo>
                <a:lnTo>
                  <a:pt x="99466" y="7150"/>
                </a:lnTo>
                <a:lnTo>
                  <a:pt x="98399" y="8420"/>
                </a:lnTo>
                <a:lnTo>
                  <a:pt x="96964" y="9245"/>
                </a:lnTo>
                <a:lnTo>
                  <a:pt x="95338" y="9525"/>
                </a:lnTo>
                <a:close/>
              </a:path>
              <a:path w="1544954" h="1233804">
                <a:moveTo>
                  <a:pt x="114388" y="9525"/>
                </a:moveTo>
                <a:lnTo>
                  <a:pt x="112661" y="9245"/>
                </a:lnTo>
                <a:lnTo>
                  <a:pt x="111226" y="8420"/>
                </a:lnTo>
                <a:lnTo>
                  <a:pt x="110172" y="7150"/>
                </a:lnTo>
                <a:lnTo>
                  <a:pt x="109600" y="5587"/>
                </a:lnTo>
                <a:lnTo>
                  <a:pt x="109600" y="3937"/>
                </a:lnTo>
                <a:lnTo>
                  <a:pt x="110172" y="2387"/>
                </a:lnTo>
                <a:lnTo>
                  <a:pt x="111226" y="1117"/>
                </a:lnTo>
                <a:lnTo>
                  <a:pt x="112661" y="292"/>
                </a:lnTo>
                <a:lnTo>
                  <a:pt x="114300" y="0"/>
                </a:lnTo>
                <a:lnTo>
                  <a:pt x="116014" y="292"/>
                </a:lnTo>
                <a:lnTo>
                  <a:pt x="117449" y="1117"/>
                </a:lnTo>
                <a:lnTo>
                  <a:pt x="118516" y="2387"/>
                </a:lnTo>
                <a:lnTo>
                  <a:pt x="119075" y="3937"/>
                </a:lnTo>
                <a:lnTo>
                  <a:pt x="119075" y="5587"/>
                </a:lnTo>
                <a:lnTo>
                  <a:pt x="118516" y="7150"/>
                </a:lnTo>
                <a:lnTo>
                  <a:pt x="117449" y="8420"/>
                </a:lnTo>
                <a:lnTo>
                  <a:pt x="116014" y="9245"/>
                </a:lnTo>
                <a:lnTo>
                  <a:pt x="114388" y="9525"/>
                </a:lnTo>
                <a:close/>
              </a:path>
              <a:path w="1544954" h="1233804">
                <a:moveTo>
                  <a:pt x="133438" y="9525"/>
                </a:moveTo>
                <a:lnTo>
                  <a:pt x="131711" y="9245"/>
                </a:lnTo>
                <a:lnTo>
                  <a:pt x="130276" y="8420"/>
                </a:lnTo>
                <a:lnTo>
                  <a:pt x="129222" y="7150"/>
                </a:lnTo>
                <a:lnTo>
                  <a:pt x="128650" y="5587"/>
                </a:lnTo>
                <a:lnTo>
                  <a:pt x="128650" y="3937"/>
                </a:lnTo>
                <a:lnTo>
                  <a:pt x="129222" y="2387"/>
                </a:lnTo>
                <a:lnTo>
                  <a:pt x="130276" y="1117"/>
                </a:lnTo>
                <a:lnTo>
                  <a:pt x="131711" y="292"/>
                </a:lnTo>
                <a:lnTo>
                  <a:pt x="133350" y="0"/>
                </a:lnTo>
                <a:lnTo>
                  <a:pt x="135064" y="292"/>
                </a:lnTo>
                <a:lnTo>
                  <a:pt x="136499" y="1117"/>
                </a:lnTo>
                <a:lnTo>
                  <a:pt x="137566" y="2387"/>
                </a:lnTo>
                <a:lnTo>
                  <a:pt x="138125" y="3937"/>
                </a:lnTo>
                <a:lnTo>
                  <a:pt x="138125" y="5587"/>
                </a:lnTo>
                <a:lnTo>
                  <a:pt x="137566" y="7150"/>
                </a:lnTo>
                <a:lnTo>
                  <a:pt x="136499" y="8420"/>
                </a:lnTo>
                <a:lnTo>
                  <a:pt x="135064" y="9245"/>
                </a:lnTo>
                <a:lnTo>
                  <a:pt x="133438" y="9525"/>
                </a:lnTo>
                <a:close/>
              </a:path>
              <a:path w="1544954" h="1233804">
                <a:moveTo>
                  <a:pt x="152488" y="9525"/>
                </a:moveTo>
                <a:lnTo>
                  <a:pt x="150761" y="9245"/>
                </a:lnTo>
                <a:lnTo>
                  <a:pt x="149326" y="8420"/>
                </a:lnTo>
                <a:lnTo>
                  <a:pt x="148272" y="7150"/>
                </a:lnTo>
                <a:lnTo>
                  <a:pt x="147700" y="5587"/>
                </a:lnTo>
                <a:lnTo>
                  <a:pt x="147700" y="3937"/>
                </a:lnTo>
                <a:lnTo>
                  <a:pt x="148272" y="2387"/>
                </a:lnTo>
                <a:lnTo>
                  <a:pt x="149326" y="1117"/>
                </a:lnTo>
                <a:lnTo>
                  <a:pt x="150761" y="292"/>
                </a:lnTo>
                <a:lnTo>
                  <a:pt x="152400" y="0"/>
                </a:lnTo>
                <a:lnTo>
                  <a:pt x="154114" y="292"/>
                </a:lnTo>
                <a:lnTo>
                  <a:pt x="155549" y="1117"/>
                </a:lnTo>
                <a:lnTo>
                  <a:pt x="156616" y="2387"/>
                </a:lnTo>
                <a:lnTo>
                  <a:pt x="157175" y="3937"/>
                </a:lnTo>
                <a:lnTo>
                  <a:pt x="157175" y="5587"/>
                </a:lnTo>
                <a:lnTo>
                  <a:pt x="156616" y="7150"/>
                </a:lnTo>
                <a:lnTo>
                  <a:pt x="155549" y="8420"/>
                </a:lnTo>
                <a:lnTo>
                  <a:pt x="154114" y="9245"/>
                </a:lnTo>
                <a:lnTo>
                  <a:pt x="152488" y="9525"/>
                </a:lnTo>
                <a:close/>
              </a:path>
              <a:path w="1544954" h="1233804">
                <a:moveTo>
                  <a:pt x="171538" y="9525"/>
                </a:moveTo>
                <a:lnTo>
                  <a:pt x="169811" y="9245"/>
                </a:lnTo>
                <a:lnTo>
                  <a:pt x="168376" y="8420"/>
                </a:lnTo>
                <a:lnTo>
                  <a:pt x="167322" y="7150"/>
                </a:lnTo>
                <a:lnTo>
                  <a:pt x="166750" y="5587"/>
                </a:lnTo>
                <a:lnTo>
                  <a:pt x="166750" y="3937"/>
                </a:lnTo>
                <a:lnTo>
                  <a:pt x="167322" y="2387"/>
                </a:lnTo>
                <a:lnTo>
                  <a:pt x="168376" y="1117"/>
                </a:lnTo>
                <a:lnTo>
                  <a:pt x="169811" y="292"/>
                </a:lnTo>
                <a:lnTo>
                  <a:pt x="171450" y="0"/>
                </a:lnTo>
                <a:lnTo>
                  <a:pt x="173164" y="292"/>
                </a:lnTo>
                <a:lnTo>
                  <a:pt x="174599" y="1117"/>
                </a:lnTo>
                <a:lnTo>
                  <a:pt x="175666" y="2387"/>
                </a:lnTo>
                <a:lnTo>
                  <a:pt x="176225" y="3937"/>
                </a:lnTo>
                <a:lnTo>
                  <a:pt x="176225" y="5587"/>
                </a:lnTo>
                <a:lnTo>
                  <a:pt x="175666" y="7150"/>
                </a:lnTo>
                <a:lnTo>
                  <a:pt x="174599" y="8420"/>
                </a:lnTo>
                <a:lnTo>
                  <a:pt x="173164" y="9245"/>
                </a:lnTo>
                <a:lnTo>
                  <a:pt x="171538" y="9525"/>
                </a:lnTo>
                <a:close/>
              </a:path>
              <a:path w="1544954" h="1233804">
                <a:moveTo>
                  <a:pt x="190588" y="9525"/>
                </a:moveTo>
                <a:lnTo>
                  <a:pt x="188861" y="9245"/>
                </a:lnTo>
                <a:lnTo>
                  <a:pt x="187426" y="8420"/>
                </a:lnTo>
                <a:lnTo>
                  <a:pt x="186372" y="7150"/>
                </a:lnTo>
                <a:lnTo>
                  <a:pt x="185800" y="5587"/>
                </a:lnTo>
                <a:lnTo>
                  <a:pt x="185800" y="3937"/>
                </a:lnTo>
                <a:lnTo>
                  <a:pt x="186372" y="2387"/>
                </a:lnTo>
                <a:lnTo>
                  <a:pt x="187426" y="1117"/>
                </a:lnTo>
                <a:lnTo>
                  <a:pt x="188861" y="292"/>
                </a:lnTo>
                <a:lnTo>
                  <a:pt x="190500" y="0"/>
                </a:lnTo>
                <a:lnTo>
                  <a:pt x="192214" y="292"/>
                </a:lnTo>
                <a:lnTo>
                  <a:pt x="193649" y="1117"/>
                </a:lnTo>
                <a:lnTo>
                  <a:pt x="194716" y="2387"/>
                </a:lnTo>
                <a:lnTo>
                  <a:pt x="195275" y="3937"/>
                </a:lnTo>
                <a:lnTo>
                  <a:pt x="195275" y="5587"/>
                </a:lnTo>
                <a:lnTo>
                  <a:pt x="194716" y="7150"/>
                </a:lnTo>
                <a:lnTo>
                  <a:pt x="193649" y="8420"/>
                </a:lnTo>
                <a:lnTo>
                  <a:pt x="192214" y="9245"/>
                </a:lnTo>
                <a:lnTo>
                  <a:pt x="190588" y="9525"/>
                </a:lnTo>
                <a:close/>
              </a:path>
              <a:path w="1544954" h="1233804">
                <a:moveTo>
                  <a:pt x="209638" y="9525"/>
                </a:moveTo>
                <a:lnTo>
                  <a:pt x="207911" y="9245"/>
                </a:lnTo>
                <a:lnTo>
                  <a:pt x="206476" y="8420"/>
                </a:lnTo>
                <a:lnTo>
                  <a:pt x="205422" y="7150"/>
                </a:lnTo>
                <a:lnTo>
                  <a:pt x="204850" y="5587"/>
                </a:lnTo>
                <a:lnTo>
                  <a:pt x="204850" y="3937"/>
                </a:lnTo>
                <a:lnTo>
                  <a:pt x="205422" y="2387"/>
                </a:lnTo>
                <a:lnTo>
                  <a:pt x="206476" y="1117"/>
                </a:lnTo>
                <a:lnTo>
                  <a:pt x="207911" y="292"/>
                </a:lnTo>
                <a:lnTo>
                  <a:pt x="209550" y="0"/>
                </a:lnTo>
                <a:lnTo>
                  <a:pt x="211264" y="292"/>
                </a:lnTo>
                <a:lnTo>
                  <a:pt x="212699" y="1117"/>
                </a:lnTo>
                <a:lnTo>
                  <a:pt x="213766" y="2387"/>
                </a:lnTo>
                <a:lnTo>
                  <a:pt x="214325" y="3937"/>
                </a:lnTo>
                <a:lnTo>
                  <a:pt x="214325" y="5587"/>
                </a:lnTo>
                <a:lnTo>
                  <a:pt x="213766" y="7150"/>
                </a:lnTo>
                <a:lnTo>
                  <a:pt x="212699" y="8420"/>
                </a:lnTo>
                <a:lnTo>
                  <a:pt x="211264" y="9245"/>
                </a:lnTo>
                <a:lnTo>
                  <a:pt x="209638" y="9525"/>
                </a:lnTo>
                <a:close/>
              </a:path>
              <a:path w="1544954" h="1233804">
                <a:moveTo>
                  <a:pt x="228688" y="9525"/>
                </a:moveTo>
                <a:lnTo>
                  <a:pt x="226961" y="9245"/>
                </a:lnTo>
                <a:lnTo>
                  <a:pt x="225539" y="8420"/>
                </a:lnTo>
                <a:lnTo>
                  <a:pt x="224472" y="7150"/>
                </a:lnTo>
                <a:lnTo>
                  <a:pt x="223901" y="5587"/>
                </a:lnTo>
                <a:lnTo>
                  <a:pt x="223901" y="3937"/>
                </a:lnTo>
                <a:lnTo>
                  <a:pt x="224472" y="2387"/>
                </a:lnTo>
                <a:lnTo>
                  <a:pt x="225539" y="1117"/>
                </a:lnTo>
                <a:lnTo>
                  <a:pt x="226961" y="292"/>
                </a:lnTo>
                <a:lnTo>
                  <a:pt x="228600" y="0"/>
                </a:lnTo>
                <a:lnTo>
                  <a:pt x="230314" y="292"/>
                </a:lnTo>
                <a:lnTo>
                  <a:pt x="231749" y="1117"/>
                </a:lnTo>
                <a:lnTo>
                  <a:pt x="232816" y="2387"/>
                </a:lnTo>
                <a:lnTo>
                  <a:pt x="233375" y="3937"/>
                </a:lnTo>
                <a:lnTo>
                  <a:pt x="233375" y="5587"/>
                </a:lnTo>
                <a:lnTo>
                  <a:pt x="232816" y="7150"/>
                </a:lnTo>
                <a:lnTo>
                  <a:pt x="231749" y="8420"/>
                </a:lnTo>
                <a:lnTo>
                  <a:pt x="230314" y="9245"/>
                </a:lnTo>
                <a:lnTo>
                  <a:pt x="228688" y="9525"/>
                </a:lnTo>
                <a:close/>
              </a:path>
              <a:path w="1544954" h="1233804">
                <a:moveTo>
                  <a:pt x="247738" y="9525"/>
                </a:moveTo>
                <a:lnTo>
                  <a:pt x="246011" y="9245"/>
                </a:lnTo>
                <a:lnTo>
                  <a:pt x="244589" y="8420"/>
                </a:lnTo>
                <a:lnTo>
                  <a:pt x="243522" y="7150"/>
                </a:lnTo>
                <a:lnTo>
                  <a:pt x="242951" y="5587"/>
                </a:lnTo>
                <a:lnTo>
                  <a:pt x="242951" y="3937"/>
                </a:lnTo>
                <a:lnTo>
                  <a:pt x="243522" y="2387"/>
                </a:lnTo>
                <a:lnTo>
                  <a:pt x="244589" y="1117"/>
                </a:lnTo>
                <a:lnTo>
                  <a:pt x="246011" y="292"/>
                </a:lnTo>
                <a:lnTo>
                  <a:pt x="247650" y="0"/>
                </a:lnTo>
                <a:lnTo>
                  <a:pt x="249364" y="292"/>
                </a:lnTo>
                <a:lnTo>
                  <a:pt x="250799" y="1117"/>
                </a:lnTo>
                <a:lnTo>
                  <a:pt x="251866" y="2387"/>
                </a:lnTo>
                <a:lnTo>
                  <a:pt x="252425" y="3937"/>
                </a:lnTo>
                <a:lnTo>
                  <a:pt x="252425" y="5587"/>
                </a:lnTo>
                <a:lnTo>
                  <a:pt x="251866" y="7150"/>
                </a:lnTo>
                <a:lnTo>
                  <a:pt x="250799" y="8420"/>
                </a:lnTo>
                <a:lnTo>
                  <a:pt x="249364" y="9245"/>
                </a:lnTo>
                <a:lnTo>
                  <a:pt x="247738" y="9525"/>
                </a:lnTo>
                <a:close/>
              </a:path>
              <a:path w="1544954" h="1233804">
                <a:moveTo>
                  <a:pt x="266788" y="9525"/>
                </a:moveTo>
                <a:lnTo>
                  <a:pt x="265061" y="9245"/>
                </a:lnTo>
                <a:lnTo>
                  <a:pt x="263639" y="8420"/>
                </a:lnTo>
                <a:lnTo>
                  <a:pt x="262572" y="7150"/>
                </a:lnTo>
                <a:lnTo>
                  <a:pt x="262001" y="5587"/>
                </a:lnTo>
                <a:lnTo>
                  <a:pt x="262001" y="3937"/>
                </a:lnTo>
                <a:lnTo>
                  <a:pt x="262572" y="2387"/>
                </a:lnTo>
                <a:lnTo>
                  <a:pt x="263639" y="1117"/>
                </a:lnTo>
                <a:lnTo>
                  <a:pt x="265061" y="292"/>
                </a:lnTo>
                <a:lnTo>
                  <a:pt x="266700" y="0"/>
                </a:lnTo>
                <a:lnTo>
                  <a:pt x="268414" y="292"/>
                </a:lnTo>
                <a:lnTo>
                  <a:pt x="269849" y="1117"/>
                </a:lnTo>
                <a:lnTo>
                  <a:pt x="270916" y="2387"/>
                </a:lnTo>
                <a:lnTo>
                  <a:pt x="271475" y="3937"/>
                </a:lnTo>
                <a:lnTo>
                  <a:pt x="271475" y="5587"/>
                </a:lnTo>
                <a:lnTo>
                  <a:pt x="270916" y="7150"/>
                </a:lnTo>
                <a:lnTo>
                  <a:pt x="269849" y="8420"/>
                </a:lnTo>
                <a:lnTo>
                  <a:pt x="268414" y="9245"/>
                </a:lnTo>
                <a:lnTo>
                  <a:pt x="266788" y="9525"/>
                </a:lnTo>
                <a:close/>
              </a:path>
              <a:path w="1544954" h="1233804">
                <a:moveTo>
                  <a:pt x="285838" y="9525"/>
                </a:moveTo>
                <a:lnTo>
                  <a:pt x="284111" y="9245"/>
                </a:lnTo>
                <a:lnTo>
                  <a:pt x="282689" y="8420"/>
                </a:lnTo>
                <a:lnTo>
                  <a:pt x="281622" y="7150"/>
                </a:lnTo>
                <a:lnTo>
                  <a:pt x="281051" y="5587"/>
                </a:lnTo>
                <a:lnTo>
                  <a:pt x="281051" y="3937"/>
                </a:lnTo>
                <a:lnTo>
                  <a:pt x="281622" y="2387"/>
                </a:lnTo>
                <a:lnTo>
                  <a:pt x="282689" y="1117"/>
                </a:lnTo>
                <a:lnTo>
                  <a:pt x="284111" y="292"/>
                </a:lnTo>
                <a:lnTo>
                  <a:pt x="285750" y="0"/>
                </a:lnTo>
                <a:lnTo>
                  <a:pt x="287464" y="292"/>
                </a:lnTo>
                <a:lnTo>
                  <a:pt x="288899" y="1117"/>
                </a:lnTo>
                <a:lnTo>
                  <a:pt x="289966" y="2387"/>
                </a:lnTo>
                <a:lnTo>
                  <a:pt x="290525" y="3937"/>
                </a:lnTo>
                <a:lnTo>
                  <a:pt x="290525" y="5587"/>
                </a:lnTo>
                <a:lnTo>
                  <a:pt x="289966" y="7150"/>
                </a:lnTo>
                <a:lnTo>
                  <a:pt x="288899" y="8420"/>
                </a:lnTo>
                <a:lnTo>
                  <a:pt x="287464" y="9245"/>
                </a:lnTo>
                <a:lnTo>
                  <a:pt x="285838" y="9525"/>
                </a:lnTo>
                <a:close/>
              </a:path>
              <a:path w="1544954" h="1233804">
                <a:moveTo>
                  <a:pt x="304888" y="9525"/>
                </a:moveTo>
                <a:lnTo>
                  <a:pt x="303161" y="9245"/>
                </a:lnTo>
                <a:lnTo>
                  <a:pt x="301739" y="8420"/>
                </a:lnTo>
                <a:lnTo>
                  <a:pt x="300672" y="7150"/>
                </a:lnTo>
                <a:lnTo>
                  <a:pt x="300101" y="5587"/>
                </a:lnTo>
                <a:lnTo>
                  <a:pt x="300101" y="3937"/>
                </a:lnTo>
                <a:lnTo>
                  <a:pt x="300672" y="2387"/>
                </a:lnTo>
                <a:lnTo>
                  <a:pt x="301739" y="1117"/>
                </a:lnTo>
                <a:lnTo>
                  <a:pt x="303161" y="292"/>
                </a:lnTo>
                <a:lnTo>
                  <a:pt x="304800" y="0"/>
                </a:lnTo>
                <a:lnTo>
                  <a:pt x="306514" y="292"/>
                </a:lnTo>
                <a:lnTo>
                  <a:pt x="307949" y="1117"/>
                </a:lnTo>
                <a:lnTo>
                  <a:pt x="309016" y="2387"/>
                </a:lnTo>
                <a:lnTo>
                  <a:pt x="309575" y="3937"/>
                </a:lnTo>
                <a:lnTo>
                  <a:pt x="309575" y="5587"/>
                </a:lnTo>
                <a:lnTo>
                  <a:pt x="309016" y="7150"/>
                </a:lnTo>
                <a:lnTo>
                  <a:pt x="307949" y="8420"/>
                </a:lnTo>
                <a:lnTo>
                  <a:pt x="306514" y="9245"/>
                </a:lnTo>
                <a:lnTo>
                  <a:pt x="304888" y="9525"/>
                </a:lnTo>
                <a:close/>
              </a:path>
              <a:path w="1544954" h="1233804">
                <a:moveTo>
                  <a:pt x="323938" y="9525"/>
                </a:moveTo>
                <a:lnTo>
                  <a:pt x="322211" y="9245"/>
                </a:lnTo>
                <a:lnTo>
                  <a:pt x="320789" y="8420"/>
                </a:lnTo>
                <a:lnTo>
                  <a:pt x="319722" y="7150"/>
                </a:lnTo>
                <a:lnTo>
                  <a:pt x="319151" y="5587"/>
                </a:lnTo>
                <a:lnTo>
                  <a:pt x="319151" y="3937"/>
                </a:lnTo>
                <a:lnTo>
                  <a:pt x="319722" y="2387"/>
                </a:lnTo>
                <a:lnTo>
                  <a:pt x="320789" y="1117"/>
                </a:lnTo>
                <a:lnTo>
                  <a:pt x="322211" y="292"/>
                </a:lnTo>
                <a:lnTo>
                  <a:pt x="323850" y="0"/>
                </a:lnTo>
                <a:lnTo>
                  <a:pt x="325564" y="292"/>
                </a:lnTo>
                <a:lnTo>
                  <a:pt x="326999" y="1117"/>
                </a:lnTo>
                <a:lnTo>
                  <a:pt x="328066" y="2387"/>
                </a:lnTo>
                <a:lnTo>
                  <a:pt x="328625" y="3937"/>
                </a:lnTo>
                <a:lnTo>
                  <a:pt x="328625" y="5587"/>
                </a:lnTo>
                <a:lnTo>
                  <a:pt x="328066" y="7150"/>
                </a:lnTo>
                <a:lnTo>
                  <a:pt x="326999" y="8420"/>
                </a:lnTo>
                <a:lnTo>
                  <a:pt x="325564" y="9245"/>
                </a:lnTo>
                <a:lnTo>
                  <a:pt x="323938" y="9525"/>
                </a:lnTo>
                <a:close/>
              </a:path>
              <a:path w="1544954" h="1233804">
                <a:moveTo>
                  <a:pt x="342988" y="9525"/>
                </a:moveTo>
                <a:lnTo>
                  <a:pt x="341261" y="9245"/>
                </a:lnTo>
                <a:lnTo>
                  <a:pt x="339839" y="8420"/>
                </a:lnTo>
                <a:lnTo>
                  <a:pt x="338772" y="7150"/>
                </a:lnTo>
                <a:lnTo>
                  <a:pt x="338201" y="5587"/>
                </a:lnTo>
                <a:lnTo>
                  <a:pt x="338201" y="3937"/>
                </a:lnTo>
                <a:lnTo>
                  <a:pt x="338772" y="2387"/>
                </a:lnTo>
                <a:lnTo>
                  <a:pt x="339839" y="1117"/>
                </a:lnTo>
                <a:lnTo>
                  <a:pt x="341261" y="292"/>
                </a:lnTo>
                <a:lnTo>
                  <a:pt x="342900" y="0"/>
                </a:lnTo>
                <a:lnTo>
                  <a:pt x="344614" y="292"/>
                </a:lnTo>
                <a:lnTo>
                  <a:pt x="346049" y="1117"/>
                </a:lnTo>
                <a:lnTo>
                  <a:pt x="347116" y="2387"/>
                </a:lnTo>
                <a:lnTo>
                  <a:pt x="347675" y="3937"/>
                </a:lnTo>
                <a:lnTo>
                  <a:pt x="347675" y="5587"/>
                </a:lnTo>
                <a:lnTo>
                  <a:pt x="347116" y="7150"/>
                </a:lnTo>
                <a:lnTo>
                  <a:pt x="346049" y="8420"/>
                </a:lnTo>
                <a:lnTo>
                  <a:pt x="344614" y="9245"/>
                </a:lnTo>
                <a:lnTo>
                  <a:pt x="342988" y="9525"/>
                </a:lnTo>
                <a:close/>
              </a:path>
              <a:path w="1544954" h="1233804">
                <a:moveTo>
                  <a:pt x="362038" y="9525"/>
                </a:moveTo>
                <a:lnTo>
                  <a:pt x="360311" y="9245"/>
                </a:lnTo>
                <a:lnTo>
                  <a:pt x="358889" y="8420"/>
                </a:lnTo>
                <a:lnTo>
                  <a:pt x="357822" y="7150"/>
                </a:lnTo>
                <a:lnTo>
                  <a:pt x="357251" y="5587"/>
                </a:lnTo>
                <a:lnTo>
                  <a:pt x="357251" y="3937"/>
                </a:lnTo>
                <a:lnTo>
                  <a:pt x="357822" y="2387"/>
                </a:lnTo>
                <a:lnTo>
                  <a:pt x="358889" y="1117"/>
                </a:lnTo>
                <a:lnTo>
                  <a:pt x="360311" y="292"/>
                </a:lnTo>
                <a:lnTo>
                  <a:pt x="361950" y="0"/>
                </a:lnTo>
                <a:lnTo>
                  <a:pt x="363664" y="292"/>
                </a:lnTo>
                <a:lnTo>
                  <a:pt x="365099" y="1117"/>
                </a:lnTo>
                <a:lnTo>
                  <a:pt x="366166" y="2387"/>
                </a:lnTo>
                <a:lnTo>
                  <a:pt x="366725" y="3937"/>
                </a:lnTo>
                <a:lnTo>
                  <a:pt x="366725" y="5587"/>
                </a:lnTo>
                <a:lnTo>
                  <a:pt x="366166" y="7150"/>
                </a:lnTo>
                <a:lnTo>
                  <a:pt x="365099" y="8420"/>
                </a:lnTo>
                <a:lnTo>
                  <a:pt x="363664" y="9245"/>
                </a:lnTo>
                <a:lnTo>
                  <a:pt x="362038" y="9525"/>
                </a:lnTo>
                <a:close/>
              </a:path>
              <a:path w="1544954" h="1233804">
                <a:moveTo>
                  <a:pt x="381088" y="9525"/>
                </a:moveTo>
                <a:lnTo>
                  <a:pt x="379361" y="9245"/>
                </a:lnTo>
                <a:lnTo>
                  <a:pt x="377939" y="8420"/>
                </a:lnTo>
                <a:lnTo>
                  <a:pt x="376872" y="7150"/>
                </a:lnTo>
                <a:lnTo>
                  <a:pt x="376301" y="5587"/>
                </a:lnTo>
                <a:lnTo>
                  <a:pt x="376301" y="3937"/>
                </a:lnTo>
                <a:lnTo>
                  <a:pt x="376872" y="2387"/>
                </a:lnTo>
                <a:lnTo>
                  <a:pt x="377939" y="1117"/>
                </a:lnTo>
                <a:lnTo>
                  <a:pt x="379361" y="292"/>
                </a:lnTo>
                <a:lnTo>
                  <a:pt x="381000" y="0"/>
                </a:lnTo>
                <a:lnTo>
                  <a:pt x="382714" y="292"/>
                </a:lnTo>
                <a:lnTo>
                  <a:pt x="384149" y="1117"/>
                </a:lnTo>
                <a:lnTo>
                  <a:pt x="385216" y="2387"/>
                </a:lnTo>
                <a:lnTo>
                  <a:pt x="385775" y="3937"/>
                </a:lnTo>
                <a:lnTo>
                  <a:pt x="385775" y="5587"/>
                </a:lnTo>
                <a:lnTo>
                  <a:pt x="385216" y="7150"/>
                </a:lnTo>
                <a:lnTo>
                  <a:pt x="384149" y="8420"/>
                </a:lnTo>
                <a:lnTo>
                  <a:pt x="382714" y="9245"/>
                </a:lnTo>
                <a:lnTo>
                  <a:pt x="381088" y="9525"/>
                </a:lnTo>
                <a:close/>
              </a:path>
              <a:path w="1544954" h="1233804">
                <a:moveTo>
                  <a:pt x="400138" y="9525"/>
                </a:moveTo>
                <a:lnTo>
                  <a:pt x="398411" y="9245"/>
                </a:lnTo>
                <a:lnTo>
                  <a:pt x="396989" y="8420"/>
                </a:lnTo>
                <a:lnTo>
                  <a:pt x="395922" y="7150"/>
                </a:lnTo>
                <a:lnTo>
                  <a:pt x="395351" y="5587"/>
                </a:lnTo>
                <a:lnTo>
                  <a:pt x="395351" y="3937"/>
                </a:lnTo>
                <a:lnTo>
                  <a:pt x="395922" y="2387"/>
                </a:lnTo>
                <a:lnTo>
                  <a:pt x="396989" y="1117"/>
                </a:lnTo>
                <a:lnTo>
                  <a:pt x="398411" y="292"/>
                </a:lnTo>
                <a:lnTo>
                  <a:pt x="400050" y="0"/>
                </a:lnTo>
                <a:lnTo>
                  <a:pt x="401764" y="292"/>
                </a:lnTo>
                <a:lnTo>
                  <a:pt x="403199" y="1117"/>
                </a:lnTo>
                <a:lnTo>
                  <a:pt x="404266" y="2387"/>
                </a:lnTo>
                <a:lnTo>
                  <a:pt x="404825" y="3937"/>
                </a:lnTo>
                <a:lnTo>
                  <a:pt x="404825" y="5587"/>
                </a:lnTo>
                <a:lnTo>
                  <a:pt x="404266" y="7150"/>
                </a:lnTo>
                <a:lnTo>
                  <a:pt x="403199" y="8420"/>
                </a:lnTo>
                <a:lnTo>
                  <a:pt x="401764" y="9245"/>
                </a:lnTo>
                <a:lnTo>
                  <a:pt x="400138" y="9525"/>
                </a:lnTo>
                <a:close/>
              </a:path>
              <a:path w="1544954" h="1233804">
                <a:moveTo>
                  <a:pt x="419188" y="9525"/>
                </a:moveTo>
                <a:lnTo>
                  <a:pt x="417461" y="9245"/>
                </a:lnTo>
                <a:lnTo>
                  <a:pt x="416039" y="8420"/>
                </a:lnTo>
                <a:lnTo>
                  <a:pt x="414972" y="7150"/>
                </a:lnTo>
                <a:lnTo>
                  <a:pt x="414401" y="5587"/>
                </a:lnTo>
                <a:lnTo>
                  <a:pt x="414401" y="3937"/>
                </a:lnTo>
                <a:lnTo>
                  <a:pt x="414972" y="2387"/>
                </a:lnTo>
                <a:lnTo>
                  <a:pt x="416039" y="1117"/>
                </a:lnTo>
                <a:lnTo>
                  <a:pt x="417461" y="292"/>
                </a:lnTo>
                <a:lnTo>
                  <a:pt x="419100" y="0"/>
                </a:lnTo>
                <a:lnTo>
                  <a:pt x="420814" y="292"/>
                </a:lnTo>
                <a:lnTo>
                  <a:pt x="422249" y="1117"/>
                </a:lnTo>
                <a:lnTo>
                  <a:pt x="423316" y="2387"/>
                </a:lnTo>
                <a:lnTo>
                  <a:pt x="423875" y="3937"/>
                </a:lnTo>
                <a:lnTo>
                  <a:pt x="423875" y="5587"/>
                </a:lnTo>
                <a:lnTo>
                  <a:pt x="423316" y="7150"/>
                </a:lnTo>
                <a:lnTo>
                  <a:pt x="422249" y="8420"/>
                </a:lnTo>
                <a:lnTo>
                  <a:pt x="420814" y="9245"/>
                </a:lnTo>
                <a:lnTo>
                  <a:pt x="419188" y="9525"/>
                </a:lnTo>
                <a:close/>
              </a:path>
              <a:path w="1544954" h="1233804">
                <a:moveTo>
                  <a:pt x="438238" y="9525"/>
                </a:moveTo>
                <a:lnTo>
                  <a:pt x="436511" y="9245"/>
                </a:lnTo>
                <a:lnTo>
                  <a:pt x="435089" y="8420"/>
                </a:lnTo>
                <a:lnTo>
                  <a:pt x="434022" y="7150"/>
                </a:lnTo>
                <a:lnTo>
                  <a:pt x="433451" y="5587"/>
                </a:lnTo>
                <a:lnTo>
                  <a:pt x="433451" y="3937"/>
                </a:lnTo>
                <a:lnTo>
                  <a:pt x="434022" y="2387"/>
                </a:lnTo>
                <a:lnTo>
                  <a:pt x="435089" y="1117"/>
                </a:lnTo>
                <a:lnTo>
                  <a:pt x="436511" y="292"/>
                </a:lnTo>
                <a:lnTo>
                  <a:pt x="438150" y="0"/>
                </a:lnTo>
                <a:lnTo>
                  <a:pt x="439864" y="292"/>
                </a:lnTo>
                <a:lnTo>
                  <a:pt x="441299" y="1117"/>
                </a:lnTo>
                <a:lnTo>
                  <a:pt x="442366" y="2387"/>
                </a:lnTo>
                <a:lnTo>
                  <a:pt x="442925" y="3937"/>
                </a:lnTo>
                <a:lnTo>
                  <a:pt x="442925" y="5587"/>
                </a:lnTo>
                <a:lnTo>
                  <a:pt x="442366" y="7150"/>
                </a:lnTo>
                <a:lnTo>
                  <a:pt x="441299" y="8420"/>
                </a:lnTo>
                <a:lnTo>
                  <a:pt x="439864" y="9245"/>
                </a:lnTo>
                <a:lnTo>
                  <a:pt x="438238" y="9525"/>
                </a:lnTo>
                <a:close/>
              </a:path>
              <a:path w="1544954" h="1233804">
                <a:moveTo>
                  <a:pt x="457288" y="9525"/>
                </a:moveTo>
                <a:lnTo>
                  <a:pt x="455561" y="9245"/>
                </a:lnTo>
                <a:lnTo>
                  <a:pt x="454139" y="8420"/>
                </a:lnTo>
                <a:lnTo>
                  <a:pt x="453072" y="7150"/>
                </a:lnTo>
                <a:lnTo>
                  <a:pt x="452501" y="5587"/>
                </a:lnTo>
                <a:lnTo>
                  <a:pt x="452501" y="3937"/>
                </a:lnTo>
                <a:lnTo>
                  <a:pt x="453072" y="2387"/>
                </a:lnTo>
                <a:lnTo>
                  <a:pt x="454139" y="1117"/>
                </a:lnTo>
                <a:lnTo>
                  <a:pt x="455561" y="292"/>
                </a:lnTo>
                <a:lnTo>
                  <a:pt x="457200" y="0"/>
                </a:lnTo>
                <a:lnTo>
                  <a:pt x="458914" y="292"/>
                </a:lnTo>
                <a:lnTo>
                  <a:pt x="460349" y="1117"/>
                </a:lnTo>
                <a:lnTo>
                  <a:pt x="461416" y="2387"/>
                </a:lnTo>
                <a:lnTo>
                  <a:pt x="461975" y="3937"/>
                </a:lnTo>
                <a:lnTo>
                  <a:pt x="461975" y="5587"/>
                </a:lnTo>
                <a:lnTo>
                  <a:pt x="461416" y="7150"/>
                </a:lnTo>
                <a:lnTo>
                  <a:pt x="460349" y="8420"/>
                </a:lnTo>
                <a:lnTo>
                  <a:pt x="458914" y="9245"/>
                </a:lnTo>
                <a:lnTo>
                  <a:pt x="457288" y="9525"/>
                </a:lnTo>
                <a:close/>
              </a:path>
              <a:path w="1544954" h="1233804">
                <a:moveTo>
                  <a:pt x="476338" y="9525"/>
                </a:moveTo>
                <a:lnTo>
                  <a:pt x="474611" y="9245"/>
                </a:lnTo>
                <a:lnTo>
                  <a:pt x="473189" y="8420"/>
                </a:lnTo>
                <a:lnTo>
                  <a:pt x="472122" y="7150"/>
                </a:lnTo>
                <a:lnTo>
                  <a:pt x="471551" y="5587"/>
                </a:lnTo>
                <a:lnTo>
                  <a:pt x="471551" y="3937"/>
                </a:lnTo>
                <a:lnTo>
                  <a:pt x="472122" y="2387"/>
                </a:lnTo>
                <a:lnTo>
                  <a:pt x="473189" y="1117"/>
                </a:lnTo>
                <a:lnTo>
                  <a:pt x="474611" y="292"/>
                </a:lnTo>
                <a:lnTo>
                  <a:pt x="476250" y="0"/>
                </a:lnTo>
                <a:lnTo>
                  <a:pt x="477964" y="292"/>
                </a:lnTo>
                <a:lnTo>
                  <a:pt x="479399" y="1117"/>
                </a:lnTo>
                <a:lnTo>
                  <a:pt x="480466" y="2387"/>
                </a:lnTo>
                <a:lnTo>
                  <a:pt x="481025" y="3937"/>
                </a:lnTo>
                <a:lnTo>
                  <a:pt x="481025" y="5587"/>
                </a:lnTo>
                <a:lnTo>
                  <a:pt x="480466" y="7150"/>
                </a:lnTo>
                <a:lnTo>
                  <a:pt x="479399" y="8420"/>
                </a:lnTo>
                <a:lnTo>
                  <a:pt x="477964" y="9245"/>
                </a:lnTo>
                <a:lnTo>
                  <a:pt x="476338" y="9525"/>
                </a:lnTo>
                <a:close/>
              </a:path>
              <a:path w="1544954" h="1233804">
                <a:moveTo>
                  <a:pt x="495388" y="9525"/>
                </a:moveTo>
                <a:lnTo>
                  <a:pt x="493661" y="9245"/>
                </a:lnTo>
                <a:lnTo>
                  <a:pt x="492239" y="8420"/>
                </a:lnTo>
                <a:lnTo>
                  <a:pt x="491172" y="7150"/>
                </a:lnTo>
                <a:lnTo>
                  <a:pt x="490601" y="5587"/>
                </a:lnTo>
                <a:lnTo>
                  <a:pt x="490601" y="3937"/>
                </a:lnTo>
                <a:lnTo>
                  <a:pt x="491172" y="2387"/>
                </a:lnTo>
                <a:lnTo>
                  <a:pt x="492239" y="1117"/>
                </a:lnTo>
                <a:lnTo>
                  <a:pt x="493661" y="292"/>
                </a:lnTo>
                <a:lnTo>
                  <a:pt x="495300" y="0"/>
                </a:lnTo>
                <a:lnTo>
                  <a:pt x="497014" y="292"/>
                </a:lnTo>
                <a:lnTo>
                  <a:pt x="498449" y="1117"/>
                </a:lnTo>
                <a:lnTo>
                  <a:pt x="499516" y="2387"/>
                </a:lnTo>
                <a:lnTo>
                  <a:pt x="500075" y="3937"/>
                </a:lnTo>
                <a:lnTo>
                  <a:pt x="500075" y="5587"/>
                </a:lnTo>
                <a:lnTo>
                  <a:pt x="499516" y="7150"/>
                </a:lnTo>
                <a:lnTo>
                  <a:pt x="498449" y="8420"/>
                </a:lnTo>
                <a:lnTo>
                  <a:pt x="497014" y="9245"/>
                </a:lnTo>
                <a:lnTo>
                  <a:pt x="495388" y="9525"/>
                </a:lnTo>
                <a:close/>
              </a:path>
              <a:path w="1544954" h="1233804">
                <a:moveTo>
                  <a:pt x="514438" y="9525"/>
                </a:moveTo>
                <a:lnTo>
                  <a:pt x="512711" y="9245"/>
                </a:lnTo>
                <a:lnTo>
                  <a:pt x="511289" y="8420"/>
                </a:lnTo>
                <a:lnTo>
                  <a:pt x="510222" y="7150"/>
                </a:lnTo>
                <a:lnTo>
                  <a:pt x="509651" y="5587"/>
                </a:lnTo>
                <a:lnTo>
                  <a:pt x="509651" y="3937"/>
                </a:lnTo>
                <a:lnTo>
                  <a:pt x="510222" y="2387"/>
                </a:lnTo>
                <a:lnTo>
                  <a:pt x="511289" y="1117"/>
                </a:lnTo>
                <a:lnTo>
                  <a:pt x="512711" y="292"/>
                </a:lnTo>
                <a:lnTo>
                  <a:pt x="514350" y="0"/>
                </a:lnTo>
                <a:lnTo>
                  <a:pt x="516064" y="292"/>
                </a:lnTo>
                <a:lnTo>
                  <a:pt x="517499" y="1117"/>
                </a:lnTo>
                <a:lnTo>
                  <a:pt x="518566" y="2387"/>
                </a:lnTo>
                <a:lnTo>
                  <a:pt x="519125" y="3937"/>
                </a:lnTo>
                <a:lnTo>
                  <a:pt x="519125" y="5587"/>
                </a:lnTo>
                <a:lnTo>
                  <a:pt x="518566" y="7150"/>
                </a:lnTo>
                <a:lnTo>
                  <a:pt x="517499" y="8420"/>
                </a:lnTo>
                <a:lnTo>
                  <a:pt x="516064" y="9245"/>
                </a:lnTo>
                <a:lnTo>
                  <a:pt x="514438" y="9525"/>
                </a:lnTo>
                <a:close/>
              </a:path>
              <a:path w="1544954" h="1233804">
                <a:moveTo>
                  <a:pt x="533488" y="9525"/>
                </a:moveTo>
                <a:lnTo>
                  <a:pt x="531761" y="9245"/>
                </a:lnTo>
                <a:lnTo>
                  <a:pt x="530339" y="8420"/>
                </a:lnTo>
                <a:lnTo>
                  <a:pt x="529272" y="7150"/>
                </a:lnTo>
                <a:lnTo>
                  <a:pt x="528701" y="5587"/>
                </a:lnTo>
                <a:lnTo>
                  <a:pt x="528701" y="3937"/>
                </a:lnTo>
                <a:lnTo>
                  <a:pt x="529272" y="2387"/>
                </a:lnTo>
                <a:lnTo>
                  <a:pt x="530339" y="1117"/>
                </a:lnTo>
                <a:lnTo>
                  <a:pt x="531761" y="292"/>
                </a:lnTo>
                <a:lnTo>
                  <a:pt x="533400" y="0"/>
                </a:lnTo>
                <a:lnTo>
                  <a:pt x="535114" y="292"/>
                </a:lnTo>
                <a:lnTo>
                  <a:pt x="536549" y="1117"/>
                </a:lnTo>
                <a:lnTo>
                  <a:pt x="537616" y="2387"/>
                </a:lnTo>
                <a:lnTo>
                  <a:pt x="538175" y="3937"/>
                </a:lnTo>
                <a:lnTo>
                  <a:pt x="538175" y="5587"/>
                </a:lnTo>
                <a:lnTo>
                  <a:pt x="537616" y="7150"/>
                </a:lnTo>
                <a:lnTo>
                  <a:pt x="536549" y="8420"/>
                </a:lnTo>
                <a:lnTo>
                  <a:pt x="535114" y="9245"/>
                </a:lnTo>
                <a:lnTo>
                  <a:pt x="533488" y="9525"/>
                </a:lnTo>
                <a:close/>
              </a:path>
              <a:path w="1544954" h="1233804">
                <a:moveTo>
                  <a:pt x="552538" y="9525"/>
                </a:moveTo>
                <a:lnTo>
                  <a:pt x="550811" y="9245"/>
                </a:lnTo>
                <a:lnTo>
                  <a:pt x="549389" y="8420"/>
                </a:lnTo>
                <a:lnTo>
                  <a:pt x="548322" y="7150"/>
                </a:lnTo>
                <a:lnTo>
                  <a:pt x="547751" y="5587"/>
                </a:lnTo>
                <a:lnTo>
                  <a:pt x="547751" y="3937"/>
                </a:lnTo>
                <a:lnTo>
                  <a:pt x="548322" y="2387"/>
                </a:lnTo>
                <a:lnTo>
                  <a:pt x="549389" y="1117"/>
                </a:lnTo>
                <a:lnTo>
                  <a:pt x="550811" y="292"/>
                </a:lnTo>
                <a:lnTo>
                  <a:pt x="552450" y="0"/>
                </a:lnTo>
                <a:lnTo>
                  <a:pt x="554164" y="292"/>
                </a:lnTo>
                <a:lnTo>
                  <a:pt x="555599" y="1117"/>
                </a:lnTo>
                <a:lnTo>
                  <a:pt x="556666" y="2387"/>
                </a:lnTo>
                <a:lnTo>
                  <a:pt x="557225" y="3937"/>
                </a:lnTo>
                <a:lnTo>
                  <a:pt x="557225" y="5587"/>
                </a:lnTo>
                <a:lnTo>
                  <a:pt x="556666" y="7150"/>
                </a:lnTo>
                <a:lnTo>
                  <a:pt x="555599" y="8420"/>
                </a:lnTo>
                <a:lnTo>
                  <a:pt x="554164" y="9245"/>
                </a:lnTo>
                <a:lnTo>
                  <a:pt x="552538" y="9525"/>
                </a:lnTo>
                <a:close/>
              </a:path>
              <a:path w="1544954" h="1233804">
                <a:moveTo>
                  <a:pt x="571588" y="9525"/>
                </a:moveTo>
                <a:lnTo>
                  <a:pt x="569861" y="9245"/>
                </a:lnTo>
                <a:lnTo>
                  <a:pt x="568439" y="8420"/>
                </a:lnTo>
                <a:lnTo>
                  <a:pt x="567372" y="7150"/>
                </a:lnTo>
                <a:lnTo>
                  <a:pt x="566801" y="5587"/>
                </a:lnTo>
                <a:lnTo>
                  <a:pt x="566801" y="3937"/>
                </a:lnTo>
                <a:lnTo>
                  <a:pt x="567372" y="2387"/>
                </a:lnTo>
                <a:lnTo>
                  <a:pt x="568439" y="1117"/>
                </a:lnTo>
                <a:lnTo>
                  <a:pt x="569861" y="292"/>
                </a:lnTo>
                <a:lnTo>
                  <a:pt x="571500" y="0"/>
                </a:lnTo>
                <a:lnTo>
                  <a:pt x="573214" y="292"/>
                </a:lnTo>
                <a:lnTo>
                  <a:pt x="574649" y="1117"/>
                </a:lnTo>
                <a:lnTo>
                  <a:pt x="575716" y="2387"/>
                </a:lnTo>
                <a:lnTo>
                  <a:pt x="576275" y="3937"/>
                </a:lnTo>
                <a:lnTo>
                  <a:pt x="576275" y="5587"/>
                </a:lnTo>
                <a:lnTo>
                  <a:pt x="575716" y="7150"/>
                </a:lnTo>
                <a:lnTo>
                  <a:pt x="574649" y="8420"/>
                </a:lnTo>
                <a:lnTo>
                  <a:pt x="573214" y="9245"/>
                </a:lnTo>
                <a:lnTo>
                  <a:pt x="571588" y="9525"/>
                </a:lnTo>
                <a:close/>
              </a:path>
              <a:path w="1544954" h="1233804">
                <a:moveTo>
                  <a:pt x="590638" y="9525"/>
                </a:moveTo>
                <a:lnTo>
                  <a:pt x="588911" y="9245"/>
                </a:lnTo>
                <a:lnTo>
                  <a:pt x="587489" y="8420"/>
                </a:lnTo>
                <a:lnTo>
                  <a:pt x="586422" y="7150"/>
                </a:lnTo>
                <a:lnTo>
                  <a:pt x="585851" y="5587"/>
                </a:lnTo>
                <a:lnTo>
                  <a:pt x="585851" y="3937"/>
                </a:lnTo>
                <a:lnTo>
                  <a:pt x="586422" y="2387"/>
                </a:lnTo>
                <a:lnTo>
                  <a:pt x="587489" y="1117"/>
                </a:lnTo>
                <a:lnTo>
                  <a:pt x="588911" y="292"/>
                </a:lnTo>
                <a:lnTo>
                  <a:pt x="590550" y="0"/>
                </a:lnTo>
                <a:lnTo>
                  <a:pt x="592264" y="292"/>
                </a:lnTo>
                <a:lnTo>
                  <a:pt x="593699" y="1117"/>
                </a:lnTo>
                <a:lnTo>
                  <a:pt x="594766" y="2387"/>
                </a:lnTo>
                <a:lnTo>
                  <a:pt x="595325" y="3937"/>
                </a:lnTo>
                <a:lnTo>
                  <a:pt x="595325" y="5587"/>
                </a:lnTo>
                <a:lnTo>
                  <a:pt x="594766" y="7150"/>
                </a:lnTo>
                <a:lnTo>
                  <a:pt x="593699" y="8420"/>
                </a:lnTo>
                <a:lnTo>
                  <a:pt x="592264" y="9245"/>
                </a:lnTo>
                <a:lnTo>
                  <a:pt x="590638" y="9525"/>
                </a:lnTo>
                <a:close/>
              </a:path>
              <a:path w="1544954" h="1233804">
                <a:moveTo>
                  <a:pt x="609688" y="9525"/>
                </a:moveTo>
                <a:lnTo>
                  <a:pt x="607961" y="9245"/>
                </a:lnTo>
                <a:lnTo>
                  <a:pt x="606539" y="8420"/>
                </a:lnTo>
                <a:lnTo>
                  <a:pt x="605472" y="7150"/>
                </a:lnTo>
                <a:lnTo>
                  <a:pt x="604901" y="5587"/>
                </a:lnTo>
                <a:lnTo>
                  <a:pt x="604901" y="3937"/>
                </a:lnTo>
                <a:lnTo>
                  <a:pt x="605472" y="2387"/>
                </a:lnTo>
                <a:lnTo>
                  <a:pt x="606539" y="1117"/>
                </a:lnTo>
                <a:lnTo>
                  <a:pt x="607961" y="292"/>
                </a:lnTo>
                <a:lnTo>
                  <a:pt x="609600" y="0"/>
                </a:lnTo>
                <a:lnTo>
                  <a:pt x="611314" y="292"/>
                </a:lnTo>
                <a:lnTo>
                  <a:pt x="612749" y="1117"/>
                </a:lnTo>
                <a:lnTo>
                  <a:pt x="613816" y="2387"/>
                </a:lnTo>
                <a:lnTo>
                  <a:pt x="614375" y="3937"/>
                </a:lnTo>
                <a:lnTo>
                  <a:pt x="614375" y="5587"/>
                </a:lnTo>
                <a:lnTo>
                  <a:pt x="613816" y="7150"/>
                </a:lnTo>
                <a:lnTo>
                  <a:pt x="612749" y="8420"/>
                </a:lnTo>
                <a:lnTo>
                  <a:pt x="611314" y="9245"/>
                </a:lnTo>
                <a:lnTo>
                  <a:pt x="609688" y="9525"/>
                </a:lnTo>
                <a:close/>
              </a:path>
              <a:path w="1544954" h="1233804">
                <a:moveTo>
                  <a:pt x="628738" y="9525"/>
                </a:moveTo>
                <a:lnTo>
                  <a:pt x="627011" y="9245"/>
                </a:lnTo>
                <a:lnTo>
                  <a:pt x="625589" y="8420"/>
                </a:lnTo>
                <a:lnTo>
                  <a:pt x="624522" y="7150"/>
                </a:lnTo>
                <a:lnTo>
                  <a:pt x="623951" y="5587"/>
                </a:lnTo>
                <a:lnTo>
                  <a:pt x="623951" y="3937"/>
                </a:lnTo>
                <a:lnTo>
                  <a:pt x="624522" y="2387"/>
                </a:lnTo>
                <a:lnTo>
                  <a:pt x="625589" y="1117"/>
                </a:lnTo>
                <a:lnTo>
                  <a:pt x="627011" y="292"/>
                </a:lnTo>
                <a:lnTo>
                  <a:pt x="628650" y="0"/>
                </a:lnTo>
                <a:lnTo>
                  <a:pt x="630364" y="292"/>
                </a:lnTo>
                <a:lnTo>
                  <a:pt x="631799" y="1117"/>
                </a:lnTo>
                <a:lnTo>
                  <a:pt x="632866" y="2387"/>
                </a:lnTo>
                <a:lnTo>
                  <a:pt x="633425" y="3937"/>
                </a:lnTo>
                <a:lnTo>
                  <a:pt x="633425" y="5587"/>
                </a:lnTo>
                <a:lnTo>
                  <a:pt x="632866" y="7150"/>
                </a:lnTo>
                <a:lnTo>
                  <a:pt x="631799" y="8420"/>
                </a:lnTo>
                <a:lnTo>
                  <a:pt x="630364" y="9245"/>
                </a:lnTo>
                <a:lnTo>
                  <a:pt x="628738" y="9525"/>
                </a:lnTo>
                <a:close/>
              </a:path>
              <a:path w="1544954" h="1233804">
                <a:moveTo>
                  <a:pt x="647788" y="9525"/>
                </a:moveTo>
                <a:lnTo>
                  <a:pt x="646061" y="9245"/>
                </a:lnTo>
                <a:lnTo>
                  <a:pt x="644639" y="8420"/>
                </a:lnTo>
                <a:lnTo>
                  <a:pt x="643572" y="7150"/>
                </a:lnTo>
                <a:lnTo>
                  <a:pt x="643001" y="5587"/>
                </a:lnTo>
                <a:lnTo>
                  <a:pt x="643001" y="3937"/>
                </a:lnTo>
                <a:lnTo>
                  <a:pt x="643572" y="2387"/>
                </a:lnTo>
                <a:lnTo>
                  <a:pt x="644639" y="1117"/>
                </a:lnTo>
                <a:lnTo>
                  <a:pt x="646061" y="292"/>
                </a:lnTo>
                <a:lnTo>
                  <a:pt x="647700" y="0"/>
                </a:lnTo>
                <a:lnTo>
                  <a:pt x="649414" y="292"/>
                </a:lnTo>
                <a:lnTo>
                  <a:pt x="650849" y="1117"/>
                </a:lnTo>
                <a:lnTo>
                  <a:pt x="651916" y="2387"/>
                </a:lnTo>
                <a:lnTo>
                  <a:pt x="652475" y="3937"/>
                </a:lnTo>
                <a:lnTo>
                  <a:pt x="652475" y="5587"/>
                </a:lnTo>
                <a:lnTo>
                  <a:pt x="651916" y="7150"/>
                </a:lnTo>
                <a:lnTo>
                  <a:pt x="650849" y="8420"/>
                </a:lnTo>
                <a:lnTo>
                  <a:pt x="649414" y="9245"/>
                </a:lnTo>
                <a:lnTo>
                  <a:pt x="647788" y="9525"/>
                </a:lnTo>
                <a:close/>
              </a:path>
              <a:path w="1544954" h="1233804">
                <a:moveTo>
                  <a:pt x="666838" y="9525"/>
                </a:moveTo>
                <a:lnTo>
                  <a:pt x="665111" y="9245"/>
                </a:lnTo>
                <a:lnTo>
                  <a:pt x="663689" y="8420"/>
                </a:lnTo>
                <a:lnTo>
                  <a:pt x="662622" y="7150"/>
                </a:lnTo>
                <a:lnTo>
                  <a:pt x="662051" y="5587"/>
                </a:lnTo>
                <a:lnTo>
                  <a:pt x="662051" y="3937"/>
                </a:lnTo>
                <a:lnTo>
                  <a:pt x="662622" y="2387"/>
                </a:lnTo>
                <a:lnTo>
                  <a:pt x="663689" y="1117"/>
                </a:lnTo>
                <a:lnTo>
                  <a:pt x="665111" y="292"/>
                </a:lnTo>
                <a:lnTo>
                  <a:pt x="666750" y="0"/>
                </a:lnTo>
                <a:lnTo>
                  <a:pt x="668464" y="292"/>
                </a:lnTo>
                <a:lnTo>
                  <a:pt x="669899" y="1117"/>
                </a:lnTo>
                <a:lnTo>
                  <a:pt x="670966" y="2387"/>
                </a:lnTo>
                <a:lnTo>
                  <a:pt x="671525" y="3937"/>
                </a:lnTo>
                <a:lnTo>
                  <a:pt x="671525" y="5587"/>
                </a:lnTo>
                <a:lnTo>
                  <a:pt x="670966" y="7150"/>
                </a:lnTo>
                <a:lnTo>
                  <a:pt x="669899" y="8420"/>
                </a:lnTo>
                <a:lnTo>
                  <a:pt x="668464" y="9245"/>
                </a:lnTo>
                <a:lnTo>
                  <a:pt x="666838" y="9525"/>
                </a:lnTo>
                <a:close/>
              </a:path>
              <a:path w="1544954" h="1233804">
                <a:moveTo>
                  <a:pt x="685888" y="9525"/>
                </a:moveTo>
                <a:lnTo>
                  <a:pt x="684161" y="9245"/>
                </a:lnTo>
                <a:lnTo>
                  <a:pt x="682739" y="8420"/>
                </a:lnTo>
                <a:lnTo>
                  <a:pt x="681672" y="7150"/>
                </a:lnTo>
                <a:lnTo>
                  <a:pt x="681101" y="5587"/>
                </a:lnTo>
                <a:lnTo>
                  <a:pt x="681101" y="3937"/>
                </a:lnTo>
                <a:lnTo>
                  <a:pt x="681672" y="2387"/>
                </a:lnTo>
                <a:lnTo>
                  <a:pt x="682739" y="1117"/>
                </a:lnTo>
                <a:lnTo>
                  <a:pt x="684161" y="292"/>
                </a:lnTo>
                <a:lnTo>
                  <a:pt x="685800" y="0"/>
                </a:lnTo>
                <a:lnTo>
                  <a:pt x="687514" y="292"/>
                </a:lnTo>
                <a:lnTo>
                  <a:pt x="688949" y="1117"/>
                </a:lnTo>
                <a:lnTo>
                  <a:pt x="690016" y="2387"/>
                </a:lnTo>
                <a:lnTo>
                  <a:pt x="690575" y="3937"/>
                </a:lnTo>
                <a:lnTo>
                  <a:pt x="690575" y="5587"/>
                </a:lnTo>
                <a:lnTo>
                  <a:pt x="690016" y="7150"/>
                </a:lnTo>
                <a:lnTo>
                  <a:pt x="688949" y="8420"/>
                </a:lnTo>
                <a:lnTo>
                  <a:pt x="687514" y="9245"/>
                </a:lnTo>
                <a:lnTo>
                  <a:pt x="685888" y="9525"/>
                </a:lnTo>
                <a:close/>
              </a:path>
              <a:path w="1544954" h="1233804">
                <a:moveTo>
                  <a:pt x="704938" y="9525"/>
                </a:moveTo>
                <a:lnTo>
                  <a:pt x="703211" y="9245"/>
                </a:lnTo>
                <a:lnTo>
                  <a:pt x="701789" y="8420"/>
                </a:lnTo>
                <a:lnTo>
                  <a:pt x="700722" y="7150"/>
                </a:lnTo>
                <a:lnTo>
                  <a:pt x="700151" y="5587"/>
                </a:lnTo>
                <a:lnTo>
                  <a:pt x="700151" y="3937"/>
                </a:lnTo>
                <a:lnTo>
                  <a:pt x="700722" y="2387"/>
                </a:lnTo>
                <a:lnTo>
                  <a:pt x="701789" y="1117"/>
                </a:lnTo>
                <a:lnTo>
                  <a:pt x="703211" y="292"/>
                </a:lnTo>
                <a:lnTo>
                  <a:pt x="704850" y="0"/>
                </a:lnTo>
                <a:lnTo>
                  <a:pt x="706564" y="292"/>
                </a:lnTo>
                <a:lnTo>
                  <a:pt x="707999" y="1117"/>
                </a:lnTo>
                <a:lnTo>
                  <a:pt x="709066" y="2387"/>
                </a:lnTo>
                <a:lnTo>
                  <a:pt x="709625" y="3937"/>
                </a:lnTo>
                <a:lnTo>
                  <a:pt x="709625" y="5587"/>
                </a:lnTo>
                <a:lnTo>
                  <a:pt x="709066" y="7150"/>
                </a:lnTo>
                <a:lnTo>
                  <a:pt x="707999" y="8420"/>
                </a:lnTo>
                <a:lnTo>
                  <a:pt x="706564" y="9245"/>
                </a:lnTo>
                <a:lnTo>
                  <a:pt x="704938" y="9525"/>
                </a:lnTo>
                <a:close/>
              </a:path>
              <a:path w="1544954" h="1233804">
                <a:moveTo>
                  <a:pt x="723988" y="9525"/>
                </a:moveTo>
                <a:lnTo>
                  <a:pt x="722261" y="9245"/>
                </a:lnTo>
                <a:lnTo>
                  <a:pt x="720839" y="8420"/>
                </a:lnTo>
                <a:lnTo>
                  <a:pt x="719772" y="7150"/>
                </a:lnTo>
                <a:lnTo>
                  <a:pt x="719201" y="5587"/>
                </a:lnTo>
                <a:lnTo>
                  <a:pt x="719201" y="3937"/>
                </a:lnTo>
                <a:lnTo>
                  <a:pt x="719772" y="2387"/>
                </a:lnTo>
                <a:lnTo>
                  <a:pt x="720839" y="1117"/>
                </a:lnTo>
                <a:lnTo>
                  <a:pt x="722261" y="292"/>
                </a:lnTo>
                <a:lnTo>
                  <a:pt x="723900" y="0"/>
                </a:lnTo>
                <a:lnTo>
                  <a:pt x="725614" y="292"/>
                </a:lnTo>
                <a:lnTo>
                  <a:pt x="727049" y="1117"/>
                </a:lnTo>
                <a:lnTo>
                  <a:pt x="728116" y="2387"/>
                </a:lnTo>
                <a:lnTo>
                  <a:pt x="728675" y="3937"/>
                </a:lnTo>
                <a:lnTo>
                  <a:pt x="728675" y="5587"/>
                </a:lnTo>
                <a:lnTo>
                  <a:pt x="728116" y="7150"/>
                </a:lnTo>
                <a:lnTo>
                  <a:pt x="727049" y="8420"/>
                </a:lnTo>
                <a:lnTo>
                  <a:pt x="725614" y="9245"/>
                </a:lnTo>
                <a:lnTo>
                  <a:pt x="723988" y="9525"/>
                </a:lnTo>
                <a:close/>
              </a:path>
              <a:path w="1544954" h="1233804">
                <a:moveTo>
                  <a:pt x="743038" y="9525"/>
                </a:moveTo>
                <a:lnTo>
                  <a:pt x="741311" y="9245"/>
                </a:lnTo>
                <a:lnTo>
                  <a:pt x="739889" y="8420"/>
                </a:lnTo>
                <a:lnTo>
                  <a:pt x="738822" y="7150"/>
                </a:lnTo>
                <a:lnTo>
                  <a:pt x="738251" y="5587"/>
                </a:lnTo>
                <a:lnTo>
                  <a:pt x="738251" y="3937"/>
                </a:lnTo>
                <a:lnTo>
                  <a:pt x="738822" y="2387"/>
                </a:lnTo>
                <a:lnTo>
                  <a:pt x="739889" y="1117"/>
                </a:lnTo>
                <a:lnTo>
                  <a:pt x="741311" y="292"/>
                </a:lnTo>
                <a:lnTo>
                  <a:pt x="742950" y="0"/>
                </a:lnTo>
                <a:lnTo>
                  <a:pt x="744664" y="292"/>
                </a:lnTo>
                <a:lnTo>
                  <a:pt x="746099" y="1117"/>
                </a:lnTo>
                <a:lnTo>
                  <a:pt x="747166" y="2387"/>
                </a:lnTo>
                <a:lnTo>
                  <a:pt x="747725" y="3937"/>
                </a:lnTo>
                <a:lnTo>
                  <a:pt x="747725" y="5587"/>
                </a:lnTo>
                <a:lnTo>
                  <a:pt x="747166" y="7150"/>
                </a:lnTo>
                <a:lnTo>
                  <a:pt x="746099" y="8420"/>
                </a:lnTo>
                <a:lnTo>
                  <a:pt x="744664" y="9245"/>
                </a:lnTo>
                <a:lnTo>
                  <a:pt x="743038" y="9525"/>
                </a:lnTo>
                <a:close/>
              </a:path>
              <a:path w="1544954" h="1233804">
                <a:moveTo>
                  <a:pt x="762088" y="9525"/>
                </a:moveTo>
                <a:lnTo>
                  <a:pt x="760361" y="9245"/>
                </a:lnTo>
                <a:lnTo>
                  <a:pt x="758939" y="8420"/>
                </a:lnTo>
                <a:lnTo>
                  <a:pt x="757872" y="7150"/>
                </a:lnTo>
                <a:lnTo>
                  <a:pt x="757301" y="5587"/>
                </a:lnTo>
                <a:lnTo>
                  <a:pt x="757301" y="3937"/>
                </a:lnTo>
                <a:lnTo>
                  <a:pt x="757872" y="2387"/>
                </a:lnTo>
                <a:lnTo>
                  <a:pt x="758939" y="1117"/>
                </a:lnTo>
                <a:lnTo>
                  <a:pt x="760361" y="292"/>
                </a:lnTo>
                <a:lnTo>
                  <a:pt x="762000" y="0"/>
                </a:lnTo>
                <a:lnTo>
                  <a:pt x="763714" y="292"/>
                </a:lnTo>
                <a:lnTo>
                  <a:pt x="765149" y="1117"/>
                </a:lnTo>
                <a:lnTo>
                  <a:pt x="766216" y="2387"/>
                </a:lnTo>
                <a:lnTo>
                  <a:pt x="766775" y="3937"/>
                </a:lnTo>
                <a:lnTo>
                  <a:pt x="766775" y="5587"/>
                </a:lnTo>
                <a:lnTo>
                  <a:pt x="766216" y="7150"/>
                </a:lnTo>
                <a:lnTo>
                  <a:pt x="765149" y="8420"/>
                </a:lnTo>
                <a:lnTo>
                  <a:pt x="763714" y="9245"/>
                </a:lnTo>
                <a:lnTo>
                  <a:pt x="762088" y="9525"/>
                </a:lnTo>
                <a:close/>
              </a:path>
              <a:path w="1544954" h="1233804">
                <a:moveTo>
                  <a:pt x="781138" y="9525"/>
                </a:moveTo>
                <a:lnTo>
                  <a:pt x="779411" y="9245"/>
                </a:lnTo>
                <a:lnTo>
                  <a:pt x="777989" y="8420"/>
                </a:lnTo>
                <a:lnTo>
                  <a:pt x="776922" y="7150"/>
                </a:lnTo>
                <a:lnTo>
                  <a:pt x="776351" y="5587"/>
                </a:lnTo>
                <a:lnTo>
                  <a:pt x="776351" y="3937"/>
                </a:lnTo>
                <a:lnTo>
                  <a:pt x="776922" y="2387"/>
                </a:lnTo>
                <a:lnTo>
                  <a:pt x="777989" y="1117"/>
                </a:lnTo>
                <a:lnTo>
                  <a:pt x="779411" y="292"/>
                </a:lnTo>
                <a:lnTo>
                  <a:pt x="781050" y="0"/>
                </a:lnTo>
                <a:lnTo>
                  <a:pt x="782764" y="292"/>
                </a:lnTo>
                <a:lnTo>
                  <a:pt x="784199" y="1117"/>
                </a:lnTo>
                <a:lnTo>
                  <a:pt x="785266" y="2387"/>
                </a:lnTo>
                <a:lnTo>
                  <a:pt x="785825" y="3937"/>
                </a:lnTo>
                <a:lnTo>
                  <a:pt x="785825" y="5587"/>
                </a:lnTo>
                <a:lnTo>
                  <a:pt x="785266" y="7150"/>
                </a:lnTo>
                <a:lnTo>
                  <a:pt x="784199" y="8420"/>
                </a:lnTo>
                <a:lnTo>
                  <a:pt x="782764" y="9245"/>
                </a:lnTo>
                <a:lnTo>
                  <a:pt x="781138" y="9525"/>
                </a:lnTo>
                <a:close/>
              </a:path>
              <a:path w="1544954" h="1233804">
                <a:moveTo>
                  <a:pt x="800188" y="9525"/>
                </a:moveTo>
                <a:lnTo>
                  <a:pt x="798461" y="9245"/>
                </a:lnTo>
                <a:lnTo>
                  <a:pt x="797039" y="8420"/>
                </a:lnTo>
                <a:lnTo>
                  <a:pt x="795972" y="7150"/>
                </a:lnTo>
                <a:lnTo>
                  <a:pt x="795401" y="5587"/>
                </a:lnTo>
                <a:lnTo>
                  <a:pt x="795401" y="3937"/>
                </a:lnTo>
                <a:lnTo>
                  <a:pt x="795972" y="2387"/>
                </a:lnTo>
                <a:lnTo>
                  <a:pt x="797039" y="1117"/>
                </a:lnTo>
                <a:lnTo>
                  <a:pt x="798461" y="292"/>
                </a:lnTo>
                <a:lnTo>
                  <a:pt x="800100" y="0"/>
                </a:lnTo>
                <a:lnTo>
                  <a:pt x="801814" y="292"/>
                </a:lnTo>
                <a:lnTo>
                  <a:pt x="803249" y="1117"/>
                </a:lnTo>
                <a:lnTo>
                  <a:pt x="804316" y="2387"/>
                </a:lnTo>
                <a:lnTo>
                  <a:pt x="804875" y="3937"/>
                </a:lnTo>
                <a:lnTo>
                  <a:pt x="804875" y="5587"/>
                </a:lnTo>
                <a:lnTo>
                  <a:pt x="804316" y="7150"/>
                </a:lnTo>
                <a:lnTo>
                  <a:pt x="803249" y="8420"/>
                </a:lnTo>
                <a:lnTo>
                  <a:pt x="801814" y="9245"/>
                </a:lnTo>
                <a:lnTo>
                  <a:pt x="800188" y="9525"/>
                </a:lnTo>
                <a:close/>
              </a:path>
              <a:path w="1544954" h="1233804">
                <a:moveTo>
                  <a:pt x="819238" y="9525"/>
                </a:moveTo>
                <a:lnTo>
                  <a:pt x="817511" y="9245"/>
                </a:lnTo>
                <a:lnTo>
                  <a:pt x="816089" y="8420"/>
                </a:lnTo>
                <a:lnTo>
                  <a:pt x="815022" y="7150"/>
                </a:lnTo>
                <a:lnTo>
                  <a:pt x="814451" y="5587"/>
                </a:lnTo>
                <a:lnTo>
                  <a:pt x="814451" y="3937"/>
                </a:lnTo>
                <a:lnTo>
                  <a:pt x="815022" y="2387"/>
                </a:lnTo>
                <a:lnTo>
                  <a:pt x="816089" y="1117"/>
                </a:lnTo>
                <a:lnTo>
                  <a:pt x="817511" y="292"/>
                </a:lnTo>
                <a:lnTo>
                  <a:pt x="819150" y="0"/>
                </a:lnTo>
                <a:lnTo>
                  <a:pt x="820864" y="292"/>
                </a:lnTo>
                <a:lnTo>
                  <a:pt x="822299" y="1117"/>
                </a:lnTo>
                <a:lnTo>
                  <a:pt x="823366" y="2387"/>
                </a:lnTo>
                <a:lnTo>
                  <a:pt x="823925" y="3937"/>
                </a:lnTo>
                <a:lnTo>
                  <a:pt x="823925" y="5587"/>
                </a:lnTo>
                <a:lnTo>
                  <a:pt x="823366" y="7150"/>
                </a:lnTo>
                <a:lnTo>
                  <a:pt x="822299" y="8420"/>
                </a:lnTo>
                <a:lnTo>
                  <a:pt x="820864" y="9245"/>
                </a:lnTo>
                <a:lnTo>
                  <a:pt x="819238" y="9525"/>
                </a:lnTo>
                <a:close/>
              </a:path>
              <a:path w="1544954" h="1233804">
                <a:moveTo>
                  <a:pt x="838288" y="9525"/>
                </a:moveTo>
                <a:lnTo>
                  <a:pt x="836561" y="9245"/>
                </a:lnTo>
                <a:lnTo>
                  <a:pt x="835139" y="8420"/>
                </a:lnTo>
                <a:lnTo>
                  <a:pt x="834072" y="7150"/>
                </a:lnTo>
                <a:lnTo>
                  <a:pt x="833501" y="5587"/>
                </a:lnTo>
                <a:lnTo>
                  <a:pt x="833501" y="3937"/>
                </a:lnTo>
                <a:lnTo>
                  <a:pt x="834072" y="2387"/>
                </a:lnTo>
                <a:lnTo>
                  <a:pt x="835139" y="1117"/>
                </a:lnTo>
                <a:lnTo>
                  <a:pt x="836561" y="292"/>
                </a:lnTo>
                <a:lnTo>
                  <a:pt x="838200" y="0"/>
                </a:lnTo>
                <a:lnTo>
                  <a:pt x="839914" y="292"/>
                </a:lnTo>
                <a:lnTo>
                  <a:pt x="841349" y="1117"/>
                </a:lnTo>
                <a:lnTo>
                  <a:pt x="842416" y="2387"/>
                </a:lnTo>
                <a:lnTo>
                  <a:pt x="842975" y="3937"/>
                </a:lnTo>
                <a:lnTo>
                  <a:pt x="842975" y="5587"/>
                </a:lnTo>
                <a:lnTo>
                  <a:pt x="842416" y="7150"/>
                </a:lnTo>
                <a:lnTo>
                  <a:pt x="841349" y="8420"/>
                </a:lnTo>
                <a:lnTo>
                  <a:pt x="839914" y="9245"/>
                </a:lnTo>
                <a:lnTo>
                  <a:pt x="838288" y="9525"/>
                </a:lnTo>
                <a:close/>
              </a:path>
              <a:path w="1544954" h="1233804">
                <a:moveTo>
                  <a:pt x="857338" y="9525"/>
                </a:moveTo>
                <a:lnTo>
                  <a:pt x="855611" y="9245"/>
                </a:lnTo>
                <a:lnTo>
                  <a:pt x="854189" y="8420"/>
                </a:lnTo>
                <a:lnTo>
                  <a:pt x="853122" y="7150"/>
                </a:lnTo>
                <a:lnTo>
                  <a:pt x="852551" y="5587"/>
                </a:lnTo>
                <a:lnTo>
                  <a:pt x="852551" y="3937"/>
                </a:lnTo>
                <a:lnTo>
                  <a:pt x="853122" y="2387"/>
                </a:lnTo>
                <a:lnTo>
                  <a:pt x="854189" y="1117"/>
                </a:lnTo>
                <a:lnTo>
                  <a:pt x="855611" y="292"/>
                </a:lnTo>
                <a:lnTo>
                  <a:pt x="857250" y="0"/>
                </a:lnTo>
                <a:lnTo>
                  <a:pt x="858964" y="292"/>
                </a:lnTo>
                <a:lnTo>
                  <a:pt x="860399" y="1117"/>
                </a:lnTo>
                <a:lnTo>
                  <a:pt x="861466" y="2387"/>
                </a:lnTo>
                <a:lnTo>
                  <a:pt x="862025" y="3937"/>
                </a:lnTo>
                <a:lnTo>
                  <a:pt x="862025" y="5587"/>
                </a:lnTo>
                <a:lnTo>
                  <a:pt x="861466" y="7150"/>
                </a:lnTo>
                <a:lnTo>
                  <a:pt x="860399" y="8420"/>
                </a:lnTo>
                <a:lnTo>
                  <a:pt x="858964" y="9245"/>
                </a:lnTo>
                <a:lnTo>
                  <a:pt x="857338" y="9525"/>
                </a:lnTo>
                <a:close/>
              </a:path>
              <a:path w="1544954" h="1233804">
                <a:moveTo>
                  <a:pt x="876388" y="9525"/>
                </a:moveTo>
                <a:lnTo>
                  <a:pt x="874661" y="9245"/>
                </a:lnTo>
                <a:lnTo>
                  <a:pt x="873239" y="8420"/>
                </a:lnTo>
                <a:lnTo>
                  <a:pt x="872172" y="7150"/>
                </a:lnTo>
                <a:lnTo>
                  <a:pt x="871601" y="5587"/>
                </a:lnTo>
                <a:lnTo>
                  <a:pt x="871601" y="3937"/>
                </a:lnTo>
                <a:lnTo>
                  <a:pt x="872172" y="2387"/>
                </a:lnTo>
                <a:lnTo>
                  <a:pt x="873239" y="1117"/>
                </a:lnTo>
                <a:lnTo>
                  <a:pt x="874661" y="292"/>
                </a:lnTo>
                <a:lnTo>
                  <a:pt x="876300" y="0"/>
                </a:lnTo>
                <a:lnTo>
                  <a:pt x="878014" y="292"/>
                </a:lnTo>
                <a:lnTo>
                  <a:pt x="879449" y="1117"/>
                </a:lnTo>
                <a:lnTo>
                  <a:pt x="880516" y="2387"/>
                </a:lnTo>
                <a:lnTo>
                  <a:pt x="881075" y="3937"/>
                </a:lnTo>
                <a:lnTo>
                  <a:pt x="881075" y="5587"/>
                </a:lnTo>
                <a:lnTo>
                  <a:pt x="880516" y="7150"/>
                </a:lnTo>
                <a:lnTo>
                  <a:pt x="879449" y="8420"/>
                </a:lnTo>
                <a:lnTo>
                  <a:pt x="878014" y="9245"/>
                </a:lnTo>
                <a:lnTo>
                  <a:pt x="876388" y="9525"/>
                </a:lnTo>
                <a:close/>
              </a:path>
              <a:path w="1544954" h="1233804">
                <a:moveTo>
                  <a:pt x="895438" y="9525"/>
                </a:moveTo>
                <a:lnTo>
                  <a:pt x="893711" y="9245"/>
                </a:lnTo>
                <a:lnTo>
                  <a:pt x="892289" y="8420"/>
                </a:lnTo>
                <a:lnTo>
                  <a:pt x="891222" y="7150"/>
                </a:lnTo>
                <a:lnTo>
                  <a:pt x="890651" y="5587"/>
                </a:lnTo>
                <a:lnTo>
                  <a:pt x="890651" y="3937"/>
                </a:lnTo>
                <a:lnTo>
                  <a:pt x="891222" y="2387"/>
                </a:lnTo>
                <a:lnTo>
                  <a:pt x="892289" y="1117"/>
                </a:lnTo>
                <a:lnTo>
                  <a:pt x="893711" y="292"/>
                </a:lnTo>
                <a:lnTo>
                  <a:pt x="895350" y="0"/>
                </a:lnTo>
                <a:lnTo>
                  <a:pt x="897064" y="292"/>
                </a:lnTo>
                <a:lnTo>
                  <a:pt x="898499" y="1117"/>
                </a:lnTo>
                <a:lnTo>
                  <a:pt x="899566" y="2387"/>
                </a:lnTo>
                <a:lnTo>
                  <a:pt x="900125" y="3937"/>
                </a:lnTo>
                <a:lnTo>
                  <a:pt x="900125" y="5587"/>
                </a:lnTo>
                <a:lnTo>
                  <a:pt x="899566" y="7150"/>
                </a:lnTo>
                <a:lnTo>
                  <a:pt x="898499" y="8420"/>
                </a:lnTo>
                <a:lnTo>
                  <a:pt x="897064" y="9245"/>
                </a:lnTo>
                <a:lnTo>
                  <a:pt x="895438" y="9525"/>
                </a:lnTo>
                <a:close/>
              </a:path>
              <a:path w="1544954" h="1233804">
                <a:moveTo>
                  <a:pt x="914488" y="9525"/>
                </a:moveTo>
                <a:lnTo>
                  <a:pt x="912761" y="9245"/>
                </a:lnTo>
                <a:lnTo>
                  <a:pt x="911339" y="8420"/>
                </a:lnTo>
                <a:lnTo>
                  <a:pt x="910272" y="7150"/>
                </a:lnTo>
                <a:lnTo>
                  <a:pt x="909701" y="5587"/>
                </a:lnTo>
                <a:lnTo>
                  <a:pt x="909701" y="3937"/>
                </a:lnTo>
                <a:lnTo>
                  <a:pt x="910272" y="2387"/>
                </a:lnTo>
                <a:lnTo>
                  <a:pt x="911339" y="1117"/>
                </a:lnTo>
                <a:lnTo>
                  <a:pt x="912761" y="292"/>
                </a:lnTo>
                <a:lnTo>
                  <a:pt x="914400" y="0"/>
                </a:lnTo>
                <a:lnTo>
                  <a:pt x="916114" y="292"/>
                </a:lnTo>
                <a:lnTo>
                  <a:pt x="917549" y="1117"/>
                </a:lnTo>
                <a:lnTo>
                  <a:pt x="918616" y="2387"/>
                </a:lnTo>
                <a:lnTo>
                  <a:pt x="919175" y="3937"/>
                </a:lnTo>
                <a:lnTo>
                  <a:pt x="919175" y="5587"/>
                </a:lnTo>
                <a:lnTo>
                  <a:pt x="918616" y="7150"/>
                </a:lnTo>
                <a:lnTo>
                  <a:pt x="917549" y="8420"/>
                </a:lnTo>
                <a:lnTo>
                  <a:pt x="916114" y="9245"/>
                </a:lnTo>
                <a:lnTo>
                  <a:pt x="914488" y="9525"/>
                </a:lnTo>
                <a:close/>
              </a:path>
              <a:path w="1544954" h="1233804">
                <a:moveTo>
                  <a:pt x="933538" y="9525"/>
                </a:moveTo>
                <a:lnTo>
                  <a:pt x="931811" y="9245"/>
                </a:lnTo>
                <a:lnTo>
                  <a:pt x="930389" y="8420"/>
                </a:lnTo>
                <a:lnTo>
                  <a:pt x="929322" y="7150"/>
                </a:lnTo>
                <a:lnTo>
                  <a:pt x="928751" y="5587"/>
                </a:lnTo>
                <a:lnTo>
                  <a:pt x="928751" y="3937"/>
                </a:lnTo>
                <a:lnTo>
                  <a:pt x="929322" y="2387"/>
                </a:lnTo>
                <a:lnTo>
                  <a:pt x="930389" y="1117"/>
                </a:lnTo>
                <a:lnTo>
                  <a:pt x="931811" y="292"/>
                </a:lnTo>
                <a:lnTo>
                  <a:pt x="933450" y="0"/>
                </a:lnTo>
                <a:lnTo>
                  <a:pt x="935164" y="292"/>
                </a:lnTo>
                <a:lnTo>
                  <a:pt x="936599" y="1117"/>
                </a:lnTo>
                <a:lnTo>
                  <a:pt x="937666" y="2387"/>
                </a:lnTo>
                <a:lnTo>
                  <a:pt x="938225" y="3937"/>
                </a:lnTo>
                <a:lnTo>
                  <a:pt x="938225" y="5587"/>
                </a:lnTo>
                <a:lnTo>
                  <a:pt x="937666" y="7150"/>
                </a:lnTo>
                <a:lnTo>
                  <a:pt x="936599" y="8420"/>
                </a:lnTo>
                <a:lnTo>
                  <a:pt x="935164" y="9245"/>
                </a:lnTo>
                <a:lnTo>
                  <a:pt x="933538" y="9525"/>
                </a:lnTo>
                <a:close/>
              </a:path>
              <a:path w="1544954" h="1233804">
                <a:moveTo>
                  <a:pt x="952588" y="9525"/>
                </a:moveTo>
                <a:lnTo>
                  <a:pt x="950861" y="9245"/>
                </a:lnTo>
                <a:lnTo>
                  <a:pt x="949439" y="8420"/>
                </a:lnTo>
                <a:lnTo>
                  <a:pt x="948372" y="7150"/>
                </a:lnTo>
                <a:lnTo>
                  <a:pt x="947801" y="5587"/>
                </a:lnTo>
                <a:lnTo>
                  <a:pt x="947801" y="3937"/>
                </a:lnTo>
                <a:lnTo>
                  <a:pt x="948372" y="2387"/>
                </a:lnTo>
                <a:lnTo>
                  <a:pt x="949439" y="1117"/>
                </a:lnTo>
                <a:lnTo>
                  <a:pt x="950861" y="292"/>
                </a:lnTo>
                <a:lnTo>
                  <a:pt x="952500" y="0"/>
                </a:lnTo>
                <a:lnTo>
                  <a:pt x="954214" y="292"/>
                </a:lnTo>
                <a:lnTo>
                  <a:pt x="955649" y="1117"/>
                </a:lnTo>
                <a:lnTo>
                  <a:pt x="956716" y="2387"/>
                </a:lnTo>
                <a:lnTo>
                  <a:pt x="957275" y="3937"/>
                </a:lnTo>
                <a:lnTo>
                  <a:pt x="957275" y="5587"/>
                </a:lnTo>
                <a:lnTo>
                  <a:pt x="956716" y="7150"/>
                </a:lnTo>
                <a:lnTo>
                  <a:pt x="955649" y="8420"/>
                </a:lnTo>
                <a:lnTo>
                  <a:pt x="954214" y="9245"/>
                </a:lnTo>
                <a:lnTo>
                  <a:pt x="952588" y="9525"/>
                </a:lnTo>
                <a:close/>
              </a:path>
              <a:path w="1544954" h="1233804">
                <a:moveTo>
                  <a:pt x="971638" y="9525"/>
                </a:moveTo>
                <a:lnTo>
                  <a:pt x="969911" y="9245"/>
                </a:lnTo>
                <a:lnTo>
                  <a:pt x="968489" y="8420"/>
                </a:lnTo>
                <a:lnTo>
                  <a:pt x="967422" y="7150"/>
                </a:lnTo>
                <a:lnTo>
                  <a:pt x="966851" y="5587"/>
                </a:lnTo>
                <a:lnTo>
                  <a:pt x="966851" y="3937"/>
                </a:lnTo>
                <a:lnTo>
                  <a:pt x="967422" y="2387"/>
                </a:lnTo>
                <a:lnTo>
                  <a:pt x="968489" y="1117"/>
                </a:lnTo>
                <a:lnTo>
                  <a:pt x="969911" y="292"/>
                </a:lnTo>
                <a:lnTo>
                  <a:pt x="971550" y="0"/>
                </a:lnTo>
                <a:lnTo>
                  <a:pt x="973264" y="292"/>
                </a:lnTo>
                <a:lnTo>
                  <a:pt x="974699" y="1117"/>
                </a:lnTo>
                <a:lnTo>
                  <a:pt x="975766" y="2387"/>
                </a:lnTo>
                <a:lnTo>
                  <a:pt x="976325" y="3937"/>
                </a:lnTo>
                <a:lnTo>
                  <a:pt x="976325" y="5587"/>
                </a:lnTo>
                <a:lnTo>
                  <a:pt x="975766" y="7150"/>
                </a:lnTo>
                <a:lnTo>
                  <a:pt x="974699" y="8420"/>
                </a:lnTo>
                <a:lnTo>
                  <a:pt x="973264" y="9245"/>
                </a:lnTo>
                <a:lnTo>
                  <a:pt x="971638" y="9525"/>
                </a:lnTo>
                <a:close/>
              </a:path>
              <a:path w="1544954" h="1233804">
                <a:moveTo>
                  <a:pt x="990688" y="9525"/>
                </a:moveTo>
                <a:lnTo>
                  <a:pt x="988961" y="9245"/>
                </a:lnTo>
                <a:lnTo>
                  <a:pt x="987539" y="8420"/>
                </a:lnTo>
                <a:lnTo>
                  <a:pt x="986472" y="7150"/>
                </a:lnTo>
                <a:lnTo>
                  <a:pt x="985901" y="5587"/>
                </a:lnTo>
                <a:lnTo>
                  <a:pt x="985901" y="3937"/>
                </a:lnTo>
                <a:lnTo>
                  <a:pt x="986472" y="2387"/>
                </a:lnTo>
                <a:lnTo>
                  <a:pt x="987539" y="1117"/>
                </a:lnTo>
                <a:lnTo>
                  <a:pt x="988961" y="292"/>
                </a:lnTo>
                <a:lnTo>
                  <a:pt x="990600" y="0"/>
                </a:lnTo>
                <a:lnTo>
                  <a:pt x="992314" y="292"/>
                </a:lnTo>
                <a:lnTo>
                  <a:pt x="993749" y="1117"/>
                </a:lnTo>
                <a:lnTo>
                  <a:pt x="994816" y="2387"/>
                </a:lnTo>
                <a:lnTo>
                  <a:pt x="995375" y="3937"/>
                </a:lnTo>
                <a:lnTo>
                  <a:pt x="995375" y="5587"/>
                </a:lnTo>
                <a:lnTo>
                  <a:pt x="994816" y="7150"/>
                </a:lnTo>
                <a:lnTo>
                  <a:pt x="993749" y="8420"/>
                </a:lnTo>
                <a:lnTo>
                  <a:pt x="992314" y="9245"/>
                </a:lnTo>
                <a:lnTo>
                  <a:pt x="990688" y="9525"/>
                </a:lnTo>
                <a:close/>
              </a:path>
              <a:path w="1544954" h="1233804">
                <a:moveTo>
                  <a:pt x="1009738" y="9525"/>
                </a:moveTo>
                <a:lnTo>
                  <a:pt x="1008011" y="9245"/>
                </a:lnTo>
                <a:lnTo>
                  <a:pt x="1006589" y="8420"/>
                </a:lnTo>
                <a:lnTo>
                  <a:pt x="1005522" y="7150"/>
                </a:lnTo>
                <a:lnTo>
                  <a:pt x="1004951" y="5587"/>
                </a:lnTo>
                <a:lnTo>
                  <a:pt x="1004951" y="3937"/>
                </a:lnTo>
                <a:lnTo>
                  <a:pt x="1005522" y="2387"/>
                </a:lnTo>
                <a:lnTo>
                  <a:pt x="1006589" y="1117"/>
                </a:lnTo>
                <a:lnTo>
                  <a:pt x="1008011" y="292"/>
                </a:lnTo>
                <a:lnTo>
                  <a:pt x="1009650" y="0"/>
                </a:lnTo>
                <a:lnTo>
                  <a:pt x="1011364" y="292"/>
                </a:lnTo>
                <a:lnTo>
                  <a:pt x="1012799" y="1117"/>
                </a:lnTo>
                <a:lnTo>
                  <a:pt x="1013866" y="2387"/>
                </a:lnTo>
                <a:lnTo>
                  <a:pt x="1014425" y="3937"/>
                </a:lnTo>
                <a:lnTo>
                  <a:pt x="1014425" y="5587"/>
                </a:lnTo>
                <a:lnTo>
                  <a:pt x="1013866" y="7150"/>
                </a:lnTo>
                <a:lnTo>
                  <a:pt x="1012799" y="8420"/>
                </a:lnTo>
                <a:lnTo>
                  <a:pt x="1011364" y="9245"/>
                </a:lnTo>
                <a:lnTo>
                  <a:pt x="1009738" y="9525"/>
                </a:lnTo>
                <a:close/>
              </a:path>
              <a:path w="1544954" h="1233804">
                <a:moveTo>
                  <a:pt x="1028788" y="9525"/>
                </a:moveTo>
                <a:lnTo>
                  <a:pt x="1027061" y="9245"/>
                </a:lnTo>
                <a:lnTo>
                  <a:pt x="1025639" y="8420"/>
                </a:lnTo>
                <a:lnTo>
                  <a:pt x="1024572" y="7150"/>
                </a:lnTo>
                <a:lnTo>
                  <a:pt x="1024001" y="5587"/>
                </a:lnTo>
                <a:lnTo>
                  <a:pt x="1024001" y="3937"/>
                </a:lnTo>
                <a:lnTo>
                  <a:pt x="1024572" y="2387"/>
                </a:lnTo>
                <a:lnTo>
                  <a:pt x="1025639" y="1117"/>
                </a:lnTo>
                <a:lnTo>
                  <a:pt x="1027061" y="292"/>
                </a:lnTo>
                <a:lnTo>
                  <a:pt x="1028700" y="0"/>
                </a:lnTo>
                <a:lnTo>
                  <a:pt x="1030414" y="292"/>
                </a:lnTo>
                <a:lnTo>
                  <a:pt x="1031849" y="1117"/>
                </a:lnTo>
                <a:lnTo>
                  <a:pt x="1032916" y="2387"/>
                </a:lnTo>
                <a:lnTo>
                  <a:pt x="1033475" y="3937"/>
                </a:lnTo>
                <a:lnTo>
                  <a:pt x="1033475" y="5587"/>
                </a:lnTo>
                <a:lnTo>
                  <a:pt x="1032916" y="7150"/>
                </a:lnTo>
                <a:lnTo>
                  <a:pt x="1031849" y="8420"/>
                </a:lnTo>
                <a:lnTo>
                  <a:pt x="1030414" y="9245"/>
                </a:lnTo>
                <a:lnTo>
                  <a:pt x="1028788" y="9525"/>
                </a:lnTo>
                <a:close/>
              </a:path>
              <a:path w="1544954" h="1233804">
                <a:moveTo>
                  <a:pt x="1047838" y="9525"/>
                </a:moveTo>
                <a:lnTo>
                  <a:pt x="1046111" y="9245"/>
                </a:lnTo>
                <a:lnTo>
                  <a:pt x="1044689" y="8420"/>
                </a:lnTo>
                <a:lnTo>
                  <a:pt x="1043622" y="7150"/>
                </a:lnTo>
                <a:lnTo>
                  <a:pt x="1043051" y="5587"/>
                </a:lnTo>
                <a:lnTo>
                  <a:pt x="1043051" y="3937"/>
                </a:lnTo>
                <a:lnTo>
                  <a:pt x="1043622" y="2387"/>
                </a:lnTo>
                <a:lnTo>
                  <a:pt x="1044689" y="1117"/>
                </a:lnTo>
                <a:lnTo>
                  <a:pt x="1046111" y="292"/>
                </a:lnTo>
                <a:lnTo>
                  <a:pt x="1047750" y="0"/>
                </a:lnTo>
                <a:lnTo>
                  <a:pt x="1049464" y="292"/>
                </a:lnTo>
                <a:lnTo>
                  <a:pt x="1050899" y="1117"/>
                </a:lnTo>
                <a:lnTo>
                  <a:pt x="1051966" y="2387"/>
                </a:lnTo>
                <a:lnTo>
                  <a:pt x="1052525" y="3937"/>
                </a:lnTo>
                <a:lnTo>
                  <a:pt x="1052525" y="5587"/>
                </a:lnTo>
                <a:lnTo>
                  <a:pt x="1051966" y="7150"/>
                </a:lnTo>
                <a:lnTo>
                  <a:pt x="1050899" y="8420"/>
                </a:lnTo>
                <a:lnTo>
                  <a:pt x="1049464" y="9245"/>
                </a:lnTo>
                <a:lnTo>
                  <a:pt x="1047838" y="9525"/>
                </a:lnTo>
                <a:close/>
              </a:path>
              <a:path w="1544954" h="1233804">
                <a:moveTo>
                  <a:pt x="1066888" y="9525"/>
                </a:moveTo>
                <a:lnTo>
                  <a:pt x="1065161" y="9245"/>
                </a:lnTo>
                <a:lnTo>
                  <a:pt x="1063739" y="8420"/>
                </a:lnTo>
                <a:lnTo>
                  <a:pt x="1062672" y="7150"/>
                </a:lnTo>
                <a:lnTo>
                  <a:pt x="1062101" y="5587"/>
                </a:lnTo>
                <a:lnTo>
                  <a:pt x="1062101" y="3937"/>
                </a:lnTo>
                <a:lnTo>
                  <a:pt x="1062672" y="2387"/>
                </a:lnTo>
                <a:lnTo>
                  <a:pt x="1063739" y="1117"/>
                </a:lnTo>
                <a:lnTo>
                  <a:pt x="1065161" y="292"/>
                </a:lnTo>
                <a:lnTo>
                  <a:pt x="1066800" y="0"/>
                </a:lnTo>
                <a:lnTo>
                  <a:pt x="1068514" y="292"/>
                </a:lnTo>
                <a:lnTo>
                  <a:pt x="1069949" y="1117"/>
                </a:lnTo>
                <a:lnTo>
                  <a:pt x="1071016" y="2387"/>
                </a:lnTo>
                <a:lnTo>
                  <a:pt x="1071575" y="3937"/>
                </a:lnTo>
                <a:lnTo>
                  <a:pt x="1071575" y="5587"/>
                </a:lnTo>
                <a:lnTo>
                  <a:pt x="1071016" y="7150"/>
                </a:lnTo>
                <a:lnTo>
                  <a:pt x="1069949" y="8420"/>
                </a:lnTo>
                <a:lnTo>
                  <a:pt x="1068514" y="9245"/>
                </a:lnTo>
                <a:lnTo>
                  <a:pt x="1066888" y="9525"/>
                </a:lnTo>
                <a:close/>
              </a:path>
              <a:path w="1544954" h="1233804">
                <a:moveTo>
                  <a:pt x="1085938" y="9525"/>
                </a:moveTo>
                <a:lnTo>
                  <a:pt x="1084211" y="9245"/>
                </a:lnTo>
                <a:lnTo>
                  <a:pt x="1082789" y="8420"/>
                </a:lnTo>
                <a:lnTo>
                  <a:pt x="1081722" y="7150"/>
                </a:lnTo>
                <a:lnTo>
                  <a:pt x="1081151" y="5587"/>
                </a:lnTo>
                <a:lnTo>
                  <a:pt x="1081151" y="3937"/>
                </a:lnTo>
                <a:lnTo>
                  <a:pt x="1081722" y="2387"/>
                </a:lnTo>
                <a:lnTo>
                  <a:pt x="1082789" y="1117"/>
                </a:lnTo>
                <a:lnTo>
                  <a:pt x="1084211" y="292"/>
                </a:lnTo>
                <a:lnTo>
                  <a:pt x="1085850" y="0"/>
                </a:lnTo>
                <a:lnTo>
                  <a:pt x="1087564" y="292"/>
                </a:lnTo>
                <a:lnTo>
                  <a:pt x="1088999" y="1117"/>
                </a:lnTo>
                <a:lnTo>
                  <a:pt x="1090066" y="2387"/>
                </a:lnTo>
                <a:lnTo>
                  <a:pt x="1090625" y="3937"/>
                </a:lnTo>
                <a:lnTo>
                  <a:pt x="1090625" y="5587"/>
                </a:lnTo>
                <a:lnTo>
                  <a:pt x="1090066" y="7150"/>
                </a:lnTo>
                <a:lnTo>
                  <a:pt x="1088999" y="8420"/>
                </a:lnTo>
                <a:lnTo>
                  <a:pt x="1087564" y="9245"/>
                </a:lnTo>
                <a:lnTo>
                  <a:pt x="1085938" y="9525"/>
                </a:lnTo>
                <a:close/>
              </a:path>
              <a:path w="1544954" h="1233804">
                <a:moveTo>
                  <a:pt x="1104988" y="9525"/>
                </a:moveTo>
                <a:lnTo>
                  <a:pt x="1103261" y="9245"/>
                </a:lnTo>
                <a:lnTo>
                  <a:pt x="1101839" y="8420"/>
                </a:lnTo>
                <a:lnTo>
                  <a:pt x="1100772" y="7150"/>
                </a:lnTo>
                <a:lnTo>
                  <a:pt x="1100201" y="5587"/>
                </a:lnTo>
                <a:lnTo>
                  <a:pt x="1100201" y="3937"/>
                </a:lnTo>
                <a:lnTo>
                  <a:pt x="1100772" y="2387"/>
                </a:lnTo>
                <a:lnTo>
                  <a:pt x="1101839" y="1117"/>
                </a:lnTo>
                <a:lnTo>
                  <a:pt x="1103261" y="292"/>
                </a:lnTo>
                <a:lnTo>
                  <a:pt x="1104900" y="0"/>
                </a:lnTo>
                <a:lnTo>
                  <a:pt x="1106614" y="292"/>
                </a:lnTo>
                <a:lnTo>
                  <a:pt x="1108049" y="1117"/>
                </a:lnTo>
                <a:lnTo>
                  <a:pt x="1109116" y="2387"/>
                </a:lnTo>
                <a:lnTo>
                  <a:pt x="1109675" y="3937"/>
                </a:lnTo>
                <a:lnTo>
                  <a:pt x="1109675" y="5587"/>
                </a:lnTo>
                <a:lnTo>
                  <a:pt x="1109116" y="7150"/>
                </a:lnTo>
                <a:lnTo>
                  <a:pt x="1108049" y="8420"/>
                </a:lnTo>
                <a:lnTo>
                  <a:pt x="1106614" y="9245"/>
                </a:lnTo>
                <a:lnTo>
                  <a:pt x="1104988" y="9525"/>
                </a:lnTo>
                <a:close/>
              </a:path>
              <a:path w="1544954" h="1233804">
                <a:moveTo>
                  <a:pt x="1124038" y="9525"/>
                </a:moveTo>
                <a:lnTo>
                  <a:pt x="1122311" y="9245"/>
                </a:lnTo>
                <a:lnTo>
                  <a:pt x="1120889" y="8420"/>
                </a:lnTo>
                <a:lnTo>
                  <a:pt x="1119822" y="7150"/>
                </a:lnTo>
                <a:lnTo>
                  <a:pt x="1119251" y="5587"/>
                </a:lnTo>
                <a:lnTo>
                  <a:pt x="1119251" y="3937"/>
                </a:lnTo>
                <a:lnTo>
                  <a:pt x="1119822" y="2387"/>
                </a:lnTo>
                <a:lnTo>
                  <a:pt x="1120889" y="1117"/>
                </a:lnTo>
                <a:lnTo>
                  <a:pt x="1122311" y="292"/>
                </a:lnTo>
                <a:lnTo>
                  <a:pt x="1123950" y="0"/>
                </a:lnTo>
                <a:lnTo>
                  <a:pt x="1125664" y="292"/>
                </a:lnTo>
                <a:lnTo>
                  <a:pt x="1127099" y="1117"/>
                </a:lnTo>
                <a:lnTo>
                  <a:pt x="1128166" y="2387"/>
                </a:lnTo>
                <a:lnTo>
                  <a:pt x="1128725" y="3937"/>
                </a:lnTo>
                <a:lnTo>
                  <a:pt x="1128725" y="5587"/>
                </a:lnTo>
                <a:lnTo>
                  <a:pt x="1128166" y="7150"/>
                </a:lnTo>
                <a:lnTo>
                  <a:pt x="1127099" y="8420"/>
                </a:lnTo>
                <a:lnTo>
                  <a:pt x="1125664" y="9245"/>
                </a:lnTo>
                <a:lnTo>
                  <a:pt x="1124038" y="9525"/>
                </a:lnTo>
                <a:close/>
              </a:path>
              <a:path w="1544954" h="1233804">
                <a:moveTo>
                  <a:pt x="1143088" y="9525"/>
                </a:moveTo>
                <a:lnTo>
                  <a:pt x="1141361" y="9245"/>
                </a:lnTo>
                <a:lnTo>
                  <a:pt x="1139939" y="8420"/>
                </a:lnTo>
                <a:lnTo>
                  <a:pt x="1138872" y="7150"/>
                </a:lnTo>
                <a:lnTo>
                  <a:pt x="1138301" y="5587"/>
                </a:lnTo>
                <a:lnTo>
                  <a:pt x="1138301" y="3937"/>
                </a:lnTo>
                <a:lnTo>
                  <a:pt x="1138872" y="2387"/>
                </a:lnTo>
                <a:lnTo>
                  <a:pt x="1139939" y="1117"/>
                </a:lnTo>
                <a:lnTo>
                  <a:pt x="1141361" y="292"/>
                </a:lnTo>
                <a:lnTo>
                  <a:pt x="1143000" y="0"/>
                </a:lnTo>
                <a:lnTo>
                  <a:pt x="1144714" y="292"/>
                </a:lnTo>
                <a:lnTo>
                  <a:pt x="1146149" y="1117"/>
                </a:lnTo>
                <a:lnTo>
                  <a:pt x="1147216" y="2387"/>
                </a:lnTo>
                <a:lnTo>
                  <a:pt x="1147775" y="3937"/>
                </a:lnTo>
                <a:lnTo>
                  <a:pt x="1147775" y="5587"/>
                </a:lnTo>
                <a:lnTo>
                  <a:pt x="1147216" y="7150"/>
                </a:lnTo>
                <a:lnTo>
                  <a:pt x="1146149" y="8420"/>
                </a:lnTo>
                <a:lnTo>
                  <a:pt x="1144714" y="9245"/>
                </a:lnTo>
                <a:lnTo>
                  <a:pt x="1143088" y="9525"/>
                </a:lnTo>
                <a:close/>
              </a:path>
              <a:path w="1544954" h="1233804">
                <a:moveTo>
                  <a:pt x="1162138" y="9525"/>
                </a:moveTo>
                <a:lnTo>
                  <a:pt x="1160411" y="9245"/>
                </a:lnTo>
                <a:lnTo>
                  <a:pt x="1158989" y="8420"/>
                </a:lnTo>
                <a:lnTo>
                  <a:pt x="1157922" y="7150"/>
                </a:lnTo>
                <a:lnTo>
                  <a:pt x="1157351" y="5587"/>
                </a:lnTo>
                <a:lnTo>
                  <a:pt x="1157351" y="3937"/>
                </a:lnTo>
                <a:lnTo>
                  <a:pt x="1157922" y="2387"/>
                </a:lnTo>
                <a:lnTo>
                  <a:pt x="1158989" y="1117"/>
                </a:lnTo>
                <a:lnTo>
                  <a:pt x="1160411" y="292"/>
                </a:lnTo>
                <a:lnTo>
                  <a:pt x="1162050" y="0"/>
                </a:lnTo>
                <a:lnTo>
                  <a:pt x="1163764" y="292"/>
                </a:lnTo>
                <a:lnTo>
                  <a:pt x="1165199" y="1117"/>
                </a:lnTo>
                <a:lnTo>
                  <a:pt x="1166266" y="2387"/>
                </a:lnTo>
                <a:lnTo>
                  <a:pt x="1166825" y="3937"/>
                </a:lnTo>
                <a:lnTo>
                  <a:pt x="1166825" y="5587"/>
                </a:lnTo>
                <a:lnTo>
                  <a:pt x="1166266" y="7150"/>
                </a:lnTo>
                <a:lnTo>
                  <a:pt x="1165199" y="8420"/>
                </a:lnTo>
                <a:lnTo>
                  <a:pt x="1163764" y="9245"/>
                </a:lnTo>
                <a:lnTo>
                  <a:pt x="1162138" y="9525"/>
                </a:lnTo>
                <a:close/>
              </a:path>
              <a:path w="1544954" h="1233804">
                <a:moveTo>
                  <a:pt x="1181188" y="9525"/>
                </a:moveTo>
                <a:lnTo>
                  <a:pt x="1179461" y="9245"/>
                </a:lnTo>
                <a:lnTo>
                  <a:pt x="1178039" y="8420"/>
                </a:lnTo>
                <a:lnTo>
                  <a:pt x="1176972" y="7150"/>
                </a:lnTo>
                <a:lnTo>
                  <a:pt x="1176401" y="5587"/>
                </a:lnTo>
                <a:lnTo>
                  <a:pt x="1176401" y="3937"/>
                </a:lnTo>
                <a:lnTo>
                  <a:pt x="1176972" y="2387"/>
                </a:lnTo>
                <a:lnTo>
                  <a:pt x="1178039" y="1117"/>
                </a:lnTo>
                <a:lnTo>
                  <a:pt x="1179461" y="292"/>
                </a:lnTo>
                <a:lnTo>
                  <a:pt x="1181100" y="0"/>
                </a:lnTo>
                <a:lnTo>
                  <a:pt x="1182814" y="292"/>
                </a:lnTo>
                <a:lnTo>
                  <a:pt x="1184249" y="1117"/>
                </a:lnTo>
                <a:lnTo>
                  <a:pt x="1185316" y="2387"/>
                </a:lnTo>
                <a:lnTo>
                  <a:pt x="1185875" y="3937"/>
                </a:lnTo>
                <a:lnTo>
                  <a:pt x="1185875" y="5587"/>
                </a:lnTo>
                <a:lnTo>
                  <a:pt x="1185316" y="7150"/>
                </a:lnTo>
                <a:lnTo>
                  <a:pt x="1184249" y="8420"/>
                </a:lnTo>
                <a:lnTo>
                  <a:pt x="1182814" y="9245"/>
                </a:lnTo>
                <a:lnTo>
                  <a:pt x="1181188" y="9525"/>
                </a:lnTo>
                <a:close/>
              </a:path>
              <a:path w="1544954" h="1233804">
                <a:moveTo>
                  <a:pt x="1200238" y="9525"/>
                </a:moveTo>
                <a:lnTo>
                  <a:pt x="1198511" y="9245"/>
                </a:lnTo>
                <a:lnTo>
                  <a:pt x="1197089" y="8420"/>
                </a:lnTo>
                <a:lnTo>
                  <a:pt x="1196022" y="7150"/>
                </a:lnTo>
                <a:lnTo>
                  <a:pt x="1195451" y="5587"/>
                </a:lnTo>
                <a:lnTo>
                  <a:pt x="1195451" y="3937"/>
                </a:lnTo>
                <a:lnTo>
                  <a:pt x="1196022" y="2387"/>
                </a:lnTo>
                <a:lnTo>
                  <a:pt x="1197089" y="1117"/>
                </a:lnTo>
                <a:lnTo>
                  <a:pt x="1198511" y="292"/>
                </a:lnTo>
                <a:lnTo>
                  <a:pt x="1200150" y="0"/>
                </a:lnTo>
                <a:lnTo>
                  <a:pt x="1201864" y="292"/>
                </a:lnTo>
                <a:lnTo>
                  <a:pt x="1203299" y="1117"/>
                </a:lnTo>
                <a:lnTo>
                  <a:pt x="1204366" y="2387"/>
                </a:lnTo>
                <a:lnTo>
                  <a:pt x="1204925" y="3937"/>
                </a:lnTo>
                <a:lnTo>
                  <a:pt x="1204925" y="5587"/>
                </a:lnTo>
                <a:lnTo>
                  <a:pt x="1204366" y="7150"/>
                </a:lnTo>
                <a:lnTo>
                  <a:pt x="1203299" y="8420"/>
                </a:lnTo>
                <a:lnTo>
                  <a:pt x="1201864" y="9245"/>
                </a:lnTo>
                <a:lnTo>
                  <a:pt x="1200238" y="9525"/>
                </a:lnTo>
                <a:close/>
              </a:path>
              <a:path w="1544954" h="1233804">
                <a:moveTo>
                  <a:pt x="1219288" y="9525"/>
                </a:moveTo>
                <a:lnTo>
                  <a:pt x="1217561" y="9245"/>
                </a:lnTo>
                <a:lnTo>
                  <a:pt x="1216139" y="8420"/>
                </a:lnTo>
                <a:lnTo>
                  <a:pt x="1215072" y="7150"/>
                </a:lnTo>
                <a:lnTo>
                  <a:pt x="1214501" y="5587"/>
                </a:lnTo>
                <a:lnTo>
                  <a:pt x="1214501" y="3937"/>
                </a:lnTo>
                <a:lnTo>
                  <a:pt x="1215072" y="2387"/>
                </a:lnTo>
                <a:lnTo>
                  <a:pt x="1216139" y="1117"/>
                </a:lnTo>
                <a:lnTo>
                  <a:pt x="1217561" y="292"/>
                </a:lnTo>
                <a:lnTo>
                  <a:pt x="1219200" y="0"/>
                </a:lnTo>
                <a:lnTo>
                  <a:pt x="1220914" y="292"/>
                </a:lnTo>
                <a:lnTo>
                  <a:pt x="1222349" y="1117"/>
                </a:lnTo>
                <a:lnTo>
                  <a:pt x="1223416" y="2387"/>
                </a:lnTo>
                <a:lnTo>
                  <a:pt x="1223975" y="3937"/>
                </a:lnTo>
                <a:lnTo>
                  <a:pt x="1223975" y="5587"/>
                </a:lnTo>
                <a:lnTo>
                  <a:pt x="1223416" y="7150"/>
                </a:lnTo>
                <a:lnTo>
                  <a:pt x="1222349" y="8420"/>
                </a:lnTo>
                <a:lnTo>
                  <a:pt x="1220914" y="9245"/>
                </a:lnTo>
                <a:lnTo>
                  <a:pt x="1219288" y="9525"/>
                </a:lnTo>
                <a:close/>
              </a:path>
              <a:path w="1544954" h="1233804">
                <a:moveTo>
                  <a:pt x="1238338" y="9525"/>
                </a:moveTo>
                <a:lnTo>
                  <a:pt x="1236611" y="9245"/>
                </a:lnTo>
                <a:lnTo>
                  <a:pt x="1235189" y="8420"/>
                </a:lnTo>
                <a:lnTo>
                  <a:pt x="1234122" y="7150"/>
                </a:lnTo>
                <a:lnTo>
                  <a:pt x="1233551" y="5587"/>
                </a:lnTo>
                <a:lnTo>
                  <a:pt x="1233551" y="3937"/>
                </a:lnTo>
                <a:lnTo>
                  <a:pt x="1234122" y="2387"/>
                </a:lnTo>
                <a:lnTo>
                  <a:pt x="1235189" y="1117"/>
                </a:lnTo>
                <a:lnTo>
                  <a:pt x="1236611" y="292"/>
                </a:lnTo>
                <a:lnTo>
                  <a:pt x="1238250" y="0"/>
                </a:lnTo>
                <a:lnTo>
                  <a:pt x="1239964" y="292"/>
                </a:lnTo>
                <a:lnTo>
                  <a:pt x="1241399" y="1117"/>
                </a:lnTo>
                <a:lnTo>
                  <a:pt x="1242466" y="2387"/>
                </a:lnTo>
                <a:lnTo>
                  <a:pt x="1243025" y="3937"/>
                </a:lnTo>
                <a:lnTo>
                  <a:pt x="1243025" y="5587"/>
                </a:lnTo>
                <a:lnTo>
                  <a:pt x="1242466" y="7150"/>
                </a:lnTo>
                <a:lnTo>
                  <a:pt x="1241399" y="8420"/>
                </a:lnTo>
                <a:lnTo>
                  <a:pt x="1239964" y="9245"/>
                </a:lnTo>
                <a:lnTo>
                  <a:pt x="1238338" y="9525"/>
                </a:lnTo>
                <a:close/>
              </a:path>
              <a:path w="1544954" h="1233804">
                <a:moveTo>
                  <a:pt x="1257388" y="9525"/>
                </a:moveTo>
                <a:lnTo>
                  <a:pt x="1255661" y="9245"/>
                </a:lnTo>
                <a:lnTo>
                  <a:pt x="1254239" y="8420"/>
                </a:lnTo>
                <a:lnTo>
                  <a:pt x="1253172" y="7150"/>
                </a:lnTo>
                <a:lnTo>
                  <a:pt x="1252601" y="5587"/>
                </a:lnTo>
                <a:lnTo>
                  <a:pt x="1252601" y="3937"/>
                </a:lnTo>
                <a:lnTo>
                  <a:pt x="1253172" y="2387"/>
                </a:lnTo>
                <a:lnTo>
                  <a:pt x="1254239" y="1117"/>
                </a:lnTo>
                <a:lnTo>
                  <a:pt x="1255661" y="292"/>
                </a:lnTo>
                <a:lnTo>
                  <a:pt x="1257300" y="0"/>
                </a:lnTo>
                <a:lnTo>
                  <a:pt x="1259014" y="292"/>
                </a:lnTo>
                <a:lnTo>
                  <a:pt x="1260449" y="1117"/>
                </a:lnTo>
                <a:lnTo>
                  <a:pt x="1261516" y="2387"/>
                </a:lnTo>
                <a:lnTo>
                  <a:pt x="1262075" y="3937"/>
                </a:lnTo>
                <a:lnTo>
                  <a:pt x="1262075" y="5587"/>
                </a:lnTo>
                <a:lnTo>
                  <a:pt x="1261516" y="7150"/>
                </a:lnTo>
                <a:lnTo>
                  <a:pt x="1260449" y="8420"/>
                </a:lnTo>
                <a:lnTo>
                  <a:pt x="1259014" y="9245"/>
                </a:lnTo>
                <a:lnTo>
                  <a:pt x="1257388" y="9525"/>
                </a:lnTo>
                <a:close/>
              </a:path>
              <a:path w="1544954" h="1233804">
                <a:moveTo>
                  <a:pt x="1276438" y="9525"/>
                </a:moveTo>
                <a:lnTo>
                  <a:pt x="1274711" y="9245"/>
                </a:lnTo>
                <a:lnTo>
                  <a:pt x="1273289" y="8420"/>
                </a:lnTo>
                <a:lnTo>
                  <a:pt x="1272222" y="7150"/>
                </a:lnTo>
                <a:lnTo>
                  <a:pt x="1271651" y="5587"/>
                </a:lnTo>
                <a:lnTo>
                  <a:pt x="1271651" y="3937"/>
                </a:lnTo>
                <a:lnTo>
                  <a:pt x="1272222" y="2387"/>
                </a:lnTo>
                <a:lnTo>
                  <a:pt x="1273289" y="1117"/>
                </a:lnTo>
                <a:lnTo>
                  <a:pt x="1274711" y="292"/>
                </a:lnTo>
                <a:lnTo>
                  <a:pt x="1276350" y="0"/>
                </a:lnTo>
                <a:lnTo>
                  <a:pt x="1278064" y="292"/>
                </a:lnTo>
                <a:lnTo>
                  <a:pt x="1279499" y="1117"/>
                </a:lnTo>
                <a:lnTo>
                  <a:pt x="1280566" y="2387"/>
                </a:lnTo>
                <a:lnTo>
                  <a:pt x="1281125" y="3937"/>
                </a:lnTo>
                <a:lnTo>
                  <a:pt x="1281125" y="5587"/>
                </a:lnTo>
                <a:lnTo>
                  <a:pt x="1280566" y="7150"/>
                </a:lnTo>
                <a:lnTo>
                  <a:pt x="1279499" y="8420"/>
                </a:lnTo>
                <a:lnTo>
                  <a:pt x="1278064" y="9245"/>
                </a:lnTo>
                <a:lnTo>
                  <a:pt x="1276438" y="9525"/>
                </a:lnTo>
                <a:close/>
              </a:path>
              <a:path w="1544954" h="1233804">
                <a:moveTo>
                  <a:pt x="1295488" y="9525"/>
                </a:moveTo>
                <a:lnTo>
                  <a:pt x="1293761" y="9245"/>
                </a:lnTo>
                <a:lnTo>
                  <a:pt x="1292339" y="8420"/>
                </a:lnTo>
                <a:lnTo>
                  <a:pt x="1291272" y="7150"/>
                </a:lnTo>
                <a:lnTo>
                  <a:pt x="1290701" y="5587"/>
                </a:lnTo>
                <a:lnTo>
                  <a:pt x="1290701" y="3937"/>
                </a:lnTo>
                <a:lnTo>
                  <a:pt x="1291272" y="2387"/>
                </a:lnTo>
                <a:lnTo>
                  <a:pt x="1292339" y="1117"/>
                </a:lnTo>
                <a:lnTo>
                  <a:pt x="1293761" y="292"/>
                </a:lnTo>
                <a:lnTo>
                  <a:pt x="1295400" y="0"/>
                </a:lnTo>
                <a:lnTo>
                  <a:pt x="1297114" y="292"/>
                </a:lnTo>
                <a:lnTo>
                  <a:pt x="1298549" y="1117"/>
                </a:lnTo>
                <a:lnTo>
                  <a:pt x="1299616" y="2387"/>
                </a:lnTo>
                <a:lnTo>
                  <a:pt x="1300175" y="3937"/>
                </a:lnTo>
                <a:lnTo>
                  <a:pt x="1300175" y="5587"/>
                </a:lnTo>
                <a:lnTo>
                  <a:pt x="1299616" y="7150"/>
                </a:lnTo>
                <a:lnTo>
                  <a:pt x="1298549" y="8420"/>
                </a:lnTo>
                <a:lnTo>
                  <a:pt x="1297114" y="9245"/>
                </a:lnTo>
                <a:lnTo>
                  <a:pt x="1295488" y="9525"/>
                </a:lnTo>
                <a:close/>
              </a:path>
              <a:path w="1544954" h="1233804">
                <a:moveTo>
                  <a:pt x="1314538" y="9525"/>
                </a:moveTo>
                <a:lnTo>
                  <a:pt x="1312811" y="9245"/>
                </a:lnTo>
                <a:lnTo>
                  <a:pt x="1311376" y="8420"/>
                </a:lnTo>
                <a:lnTo>
                  <a:pt x="1310322" y="7150"/>
                </a:lnTo>
                <a:lnTo>
                  <a:pt x="1309751" y="5587"/>
                </a:lnTo>
                <a:lnTo>
                  <a:pt x="1309751" y="3937"/>
                </a:lnTo>
                <a:lnTo>
                  <a:pt x="1310322" y="2387"/>
                </a:lnTo>
                <a:lnTo>
                  <a:pt x="1311376" y="1117"/>
                </a:lnTo>
                <a:lnTo>
                  <a:pt x="1312811" y="292"/>
                </a:lnTo>
                <a:lnTo>
                  <a:pt x="1314450" y="0"/>
                </a:lnTo>
                <a:lnTo>
                  <a:pt x="1316164" y="292"/>
                </a:lnTo>
                <a:lnTo>
                  <a:pt x="1317599" y="1117"/>
                </a:lnTo>
                <a:lnTo>
                  <a:pt x="1318666" y="2387"/>
                </a:lnTo>
                <a:lnTo>
                  <a:pt x="1319225" y="3937"/>
                </a:lnTo>
                <a:lnTo>
                  <a:pt x="1319225" y="5587"/>
                </a:lnTo>
                <a:lnTo>
                  <a:pt x="1318666" y="7150"/>
                </a:lnTo>
                <a:lnTo>
                  <a:pt x="1317599" y="8420"/>
                </a:lnTo>
                <a:lnTo>
                  <a:pt x="1316164" y="9245"/>
                </a:lnTo>
                <a:lnTo>
                  <a:pt x="1314538" y="9525"/>
                </a:lnTo>
                <a:close/>
              </a:path>
              <a:path w="1544954" h="1233804">
                <a:moveTo>
                  <a:pt x="1333588" y="9525"/>
                </a:moveTo>
                <a:lnTo>
                  <a:pt x="1331861" y="9245"/>
                </a:lnTo>
                <a:lnTo>
                  <a:pt x="1330426" y="8420"/>
                </a:lnTo>
                <a:lnTo>
                  <a:pt x="1329372" y="7150"/>
                </a:lnTo>
                <a:lnTo>
                  <a:pt x="1328801" y="5587"/>
                </a:lnTo>
                <a:lnTo>
                  <a:pt x="1328801" y="3937"/>
                </a:lnTo>
                <a:lnTo>
                  <a:pt x="1329372" y="2387"/>
                </a:lnTo>
                <a:lnTo>
                  <a:pt x="1330426" y="1117"/>
                </a:lnTo>
                <a:lnTo>
                  <a:pt x="1331861" y="292"/>
                </a:lnTo>
                <a:lnTo>
                  <a:pt x="1333500" y="0"/>
                </a:lnTo>
                <a:lnTo>
                  <a:pt x="1335214" y="292"/>
                </a:lnTo>
                <a:lnTo>
                  <a:pt x="1336649" y="1117"/>
                </a:lnTo>
                <a:lnTo>
                  <a:pt x="1337716" y="2387"/>
                </a:lnTo>
                <a:lnTo>
                  <a:pt x="1338275" y="3937"/>
                </a:lnTo>
                <a:lnTo>
                  <a:pt x="1338275" y="5587"/>
                </a:lnTo>
                <a:lnTo>
                  <a:pt x="1337716" y="7150"/>
                </a:lnTo>
                <a:lnTo>
                  <a:pt x="1336649" y="8420"/>
                </a:lnTo>
                <a:lnTo>
                  <a:pt x="1335214" y="9245"/>
                </a:lnTo>
                <a:lnTo>
                  <a:pt x="1333588" y="9525"/>
                </a:lnTo>
                <a:close/>
              </a:path>
              <a:path w="1544954" h="1233804">
                <a:moveTo>
                  <a:pt x="1352638" y="9525"/>
                </a:moveTo>
                <a:lnTo>
                  <a:pt x="1350911" y="9245"/>
                </a:lnTo>
                <a:lnTo>
                  <a:pt x="1349476" y="8420"/>
                </a:lnTo>
                <a:lnTo>
                  <a:pt x="1348422" y="7150"/>
                </a:lnTo>
                <a:lnTo>
                  <a:pt x="1347851" y="5587"/>
                </a:lnTo>
                <a:lnTo>
                  <a:pt x="1347851" y="3937"/>
                </a:lnTo>
                <a:lnTo>
                  <a:pt x="1348422" y="2387"/>
                </a:lnTo>
                <a:lnTo>
                  <a:pt x="1349476" y="1117"/>
                </a:lnTo>
                <a:lnTo>
                  <a:pt x="1350911" y="292"/>
                </a:lnTo>
                <a:lnTo>
                  <a:pt x="1352550" y="0"/>
                </a:lnTo>
                <a:lnTo>
                  <a:pt x="1354264" y="292"/>
                </a:lnTo>
                <a:lnTo>
                  <a:pt x="1355699" y="1117"/>
                </a:lnTo>
                <a:lnTo>
                  <a:pt x="1356766" y="2387"/>
                </a:lnTo>
                <a:lnTo>
                  <a:pt x="1357325" y="3937"/>
                </a:lnTo>
                <a:lnTo>
                  <a:pt x="1357325" y="5587"/>
                </a:lnTo>
                <a:lnTo>
                  <a:pt x="1356766" y="7150"/>
                </a:lnTo>
                <a:lnTo>
                  <a:pt x="1355699" y="8420"/>
                </a:lnTo>
                <a:lnTo>
                  <a:pt x="1354264" y="9245"/>
                </a:lnTo>
                <a:lnTo>
                  <a:pt x="1352638" y="9525"/>
                </a:lnTo>
                <a:close/>
              </a:path>
              <a:path w="1544954" h="1233804">
                <a:moveTo>
                  <a:pt x="1371688" y="9525"/>
                </a:moveTo>
                <a:lnTo>
                  <a:pt x="1369961" y="9245"/>
                </a:lnTo>
                <a:lnTo>
                  <a:pt x="1368526" y="8420"/>
                </a:lnTo>
                <a:lnTo>
                  <a:pt x="1367472" y="7150"/>
                </a:lnTo>
                <a:lnTo>
                  <a:pt x="1366901" y="5587"/>
                </a:lnTo>
                <a:lnTo>
                  <a:pt x="1366901" y="3937"/>
                </a:lnTo>
                <a:lnTo>
                  <a:pt x="1367472" y="2387"/>
                </a:lnTo>
                <a:lnTo>
                  <a:pt x="1368526" y="1117"/>
                </a:lnTo>
                <a:lnTo>
                  <a:pt x="1369961" y="292"/>
                </a:lnTo>
                <a:lnTo>
                  <a:pt x="1371600" y="0"/>
                </a:lnTo>
                <a:lnTo>
                  <a:pt x="1373314" y="292"/>
                </a:lnTo>
                <a:lnTo>
                  <a:pt x="1374749" y="1117"/>
                </a:lnTo>
                <a:lnTo>
                  <a:pt x="1375816" y="2387"/>
                </a:lnTo>
                <a:lnTo>
                  <a:pt x="1376375" y="3937"/>
                </a:lnTo>
                <a:lnTo>
                  <a:pt x="1376375" y="5587"/>
                </a:lnTo>
                <a:lnTo>
                  <a:pt x="1375816" y="7150"/>
                </a:lnTo>
                <a:lnTo>
                  <a:pt x="1374749" y="8420"/>
                </a:lnTo>
                <a:lnTo>
                  <a:pt x="1373314" y="9245"/>
                </a:lnTo>
                <a:lnTo>
                  <a:pt x="1371688" y="9525"/>
                </a:lnTo>
                <a:close/>
              </a:path>
              <a:path w="1544954" h="1233804">
                <a:moveTo>
                  <a:pt x="1390738" y="9525"/>
                </a:moveTo>
                <a:lnTo>
                  <a:pt x="1389011" y="9245"/>
                </a:lnTo>
                <a:lnTo>
                  <a:pt x="1387576" y="8420"/>
                </a:lnTo>
                <a:lnTo>
                  <a:pt x="1386522" y="7150"/>
                </a:lnTo>
                <a:lnTo>
                  <a:pt x="1385951" y="5587"/>
                </a:lnTo>
                <a:lnTo>
                  <a:pt x="1385951" y="3937"/>
                </a:lnTo>
                <a:lnTo>
                  <a:pt x="1386522" y="2387"/>
                </a:lnTo>
                <a:lnTo>
                  <a:pt x="1387576" y="1117"/>
                </a:lnTo>
                <a:lnTo>
                  <a:pt x="1389011" y="292"/>
                </a:lnTo>
                <a:lnTo>
                  <a:pt x="1390650" y="0"/>
                </a:lnTo>
                <a:lnTo>
                  <a:pt x="1392364" y="292"/>
                </a:lnTo>
                <a:lnTo>
                  <a:pt x="1393799" y="1117"/>
                </a:lnTo>
                <a:lnTo>
                  <a:pt x="1394866" y="2387"/>
                </a:lnTo>
                <a:lnTo>
                  <a:pt x="1395425" y="3937"/>
                </a:lnTo>
                <a:lnTo>
                  <a:pt x="1395425" y="5587"/>
                </a:lnTo>
                <a:lnTo>
                  <a:pt x="1394866" y="7150"/>
                </a:lnTo>
                <a:lnTo>
                  <a:pt x="1393799" y="8420"/>
                </a:lnTo>
                <a:lnTo>
                  <a:pt x="1392364" y="9245"/>
                </a:lnTo>
                <a:lnTo>
                  <a:pt x="1390738" y="9525"/>
                </a:lnTo>
                <a:close/>
              </a:path>
              <a:path w="1544954" h="1233804">
                <a:moveTo>
                  <a:pt x="1409788" y="9525"/>
                </a:moveTo>
                <a:lnTo>
                  <a:pt x="1408061" y="9245"/>
                </a:lnTo>
                <a:lnTo>
                  <a:pt x="1406626" y="8420"/>
                </a:lnTo>
                <a:lnTo>
                  <a:pt x="1405572" y="7150"/>
                </a:lnTo>
                <a:lnTo>
                  <a:pt x="1405001" y="5587"/>
                </a:lnTo>
                <a:lnTo>
                  <a:pt x="1405001" y="3937"/>
                </a:lnTo>
                <a:lnTo>
                  <a:pt x="1405572" y="2387"/>
                </a:lnTo>
                <a:lnTo>
                  <a:pt x="1406626" y="1117"/>
                </a:lnTo>
                <a:lnTo>
                  <a:pt x="1408061" y="292"/>
                </a:lnTo>
                <a:lnTo>
                  <a:pt x="1409700" y="0"/>
                </a:lnTo>
                <a:lnTo>
                  <a:pt x="1411414" y="292"/>
                </a:lnTo>
                <a:lnTo>
                  <a:pt x="1412849" y="1117"/>
                </a:lnTo>
                <a:lnTo>
                  <a:pt x="1413916" y="2387"/>
                </a:lnTo>
                <a:lnTo>
                  <a:pt x="1414475" y="3937"/>
                </a:lnTo>
                <a:lnTo>
                  <a:pt x="1414475" y="5587"/>
                </a:lnTo>
                <a:lnTo>
                  <a:pt x="1413916" y="7150"/>
                </a:lnTo>
                <a:lnTo>
                  <a:pt x="1412849" y="8420"/>
                </a:lnTo>
                <a:lnTo>
                  <a:pt x="1411414" y="9245"/>
                </a:lnTo>
                <a:lnTo>
                  <a:pt x="1409788" y="9525"/>
                </a:lnTo>
                <a:close/>
              </a:path>
              <a:path w="1544954" h="1233804">
                <a:moveTo>
                  <a:pt x="1428838" y="9525"/>
                </a:moveTo>
                <a:lnTo>
                  <a:pt x="1427111" y="9245"/>
                </a:lnTo>
                <a:lnTo>
                  <a:pt x="1425676" y="8420"/>
                </a:lnTo>
                <a:lnTo>
                  <a:pt x="1424622" y="7150"/>
                </a:lnTo>
                <a:lnTo>
                  <a:pt x="1424051" y="5587"/>
                </a:lnTo>
                <a:lnTo>
                  <a:pt x="1424051" y="3937"/>
                </a:lnTo>
                <a:lnTo>
                  <a:pt x="1424622" y="2387"/>
                </a:lnTo>
                <a:lnTo>
                  <a:pt x="1425676" y="1117"/>
                </a:lnTo>
                <a:lnTo>
                  <a:pt x="1427111" y="292"/>
                </a:lnTo>
                <a:lnTo>
                  <a:pt x="1428750" y="0"/>
                </a:lnTo>
                <a:lnTo>
                  <a:pt x="1430464" y="292"/>
                </a:lnTo>
                <a:lnTo>
                  <a:pt x="1431899" y="1117"/>
                </a:lnTo>
                <a:lnTo>
                  <a:pt x="1432966" y="2387"/>
                </a:lnTo>
                <a:lnTo>
                  <a:pt x="1433525" y="3937"/>
                </a:lnTo>
                <a:lnTo>
                  <a:pt x="1433525" y="5587"/>
                </a:lnTo>
                <a:lnTo>
                  <a:pt x="1432966" y="7150"/>
                </a:lnTo>
                <a:lnTo>
                  <a:pt x="1431899" y="8420"/>
                </a:lnTo>
                <a:lnTo>
                  <a:pt x="1430464" y="9245"/>
                </a:lnTo>
                <a:lnTo>
                  <a:pt x="1428838" y="9525"/>
                </a:lnTo>
                <a:close/>
              </a:path>
              <a:path w="1544954" h="1233804">
                <a:moveTo>
                  <a:pt x="1447888" y="9525"/>
                </a:moveTo>
                <a:lnTo>
                  <a:pt x="1446161" y="9245"/>
                </a:lnTo>
                <a:lnTo>
                  <a:pt x="1444726" y="8420"/>
                </a:lnTo>
                <a:lnTo>
                  <a:pt x="1443672" y="7150"/>
                </a:lnTo>
                <a:lnTo>
                  <a:pt x="1443101" y="5587"/>
                </a:lnTo>
                <a:lnTo>
                  <a:pt x="1443101" y="3937"/>
                </a:lnTo>
                <a:lnTo>
                  <a:pt x="1443672" y="2387"/>
                </a:lnTo>
                <a:lnTo>
                  <a:pt x="1444726" y="1117"/>
                </a:lnTo>
                <a:lnTo>
                  <a:pt x="1446161" y="292"/>
                </a:lnTo>
                <a:lnTo>
                  <a:pt x="1447800" y="0"/>
                </a:lnTo>
                <a:lnTo>
                  <a:pt x="1449514" y="292"/>
                </a:lnTo>
                <a:lnTo>
                  <a:pt x="1450949" y="1117"/>
                </a:lnTo>
                <a:lnTo>
                  <a:pt x="1452016" y="2387"/>
                </a:lnTo>
                <a:lnTo>
                  <a:pt x="1452575" y="3937"/>
                </a:lnTo>
                <a:lnTo>
                  <a:pt x="1452575" y="5587"/>
                </a:lnTo>
                <a:lnTo>
                  <a:pt x="1452016" y="7150"/>
                </a:lnTo>
                <a:lnTo>
                  <a:pt x="1450949" y="8420"/>
                </a:lnTo>
                <a:lnTo>
                  <a:pt x="1449514" y="9245"/>
                </a:lnTo>
                <a:lnTo>
                  <a:pt x="1447888" y="9525"/>
                </a:lnTo>
                <a:close/>
              </a:path>
              <a:path w="1544954" h="1233804">
                <a:moveTo>
                  <a:pt x="1466938" y="9525"/>
                </a:moveTo>
                <a:lnTo>
                  <a:pt x="1465211" y="9245"/>
                </a:lnTo>
                <a:lnTo>
                  <a:pt x="1463776" y="8420"/>
                </a:lnTo>
                <a:lnTo>
                  <a:pt x="1462722" y="7150"/>
                </a:lnTo>
                <a:lnTo>
                  <a:pt x="1462151" y="5587"/>
                </a:lnTo>
                <a:lnTo>
                  <a:pt x="1462151" y="3937"/>
                </a:lnTo>
                <a:lnTo>
                  <a:pt x="1462722" y="2387"/>
                </a:lnTo>
                <a:lnTo>
                  <a:pt x="1463776" y="1117"/>
                </a:lnTo>
                <a:lnTo>
                  <a:pt x="1465211" y="292"/>
                </a:lnTo>
                <a:lnTo>
                  <a:pt x="1466850" y="0"/>
                </a:lnTo>
                <a:lnTo>
                  <a:pt x="1468564" y="292"/>
                </a:lnTo>
                <a:lnTo>
                  <a:pt x="1469999" y="1117"/>
                </a:lnTo>
                <a:lnTo>
                  <a:pt x="1471066" y="2387"/>
                </a:lnTo>
                <a:lnTo>
                  <a:pt x="1471625" y="3937"/>
                </a:lnTo>
                <a:lnTo>
                  <a:pt x="1471625" y="5587"/>
                </a:lnTo>
                <a:lnTo>
                  <a:pt x="1471066" y="7150"/>
                </a:lnTo>
                <a:lnTo>
                  <a:pt x="1469999" y="8420"/>
                </a:lnTo>
                <a:lnTo>
                  <a:pt x="1468564" y="9245"/>
                </a:lnTo>
                <a:lnTo>
                  <a:pt x="1466938" y="9525"/>
                </a:lnTo>
                <a:close/>
              </a:path>
              <a:path w="1544954" h="1233804">
                <a:moveTo>
                  <a:pt x="1485988" y="9525"/>
                </a:moveTo>
                <a:lnTo>
                  <a:pt x="1484261" y="9245"/>
                </a:lnTo>
                <a:lnTo>
                  <a:pt x="1482826" y="8420"/>
                </a:lnTo>
                <a:lnTo>
                  <a:pt x="1481772" y="7150"/>
                </a:lnTo>
                <a:lnTo>
                  <a:pt x="1481201" y="5587"/>
                </a:lnTo>
                <a:lnTo>
                  <a:pt x="1481201" y="3937"/>
                </a:lnTo>
                <a:lnTo>
                  <a:pt x="1481772" y="2387"/>
                </a:lnTo>
                <a:lnTo>
                  <a:pt x="1482826" y="1117"/>
                </a:lnTo>
                <a:lnTo>
                  <a:pt x="1484261" y="292"/>
                </a:lnTo>
                <a:lnTo>
                  <a:pt x="1485900" y="0"/>
                </a:lnTo>
                <a:lnTo>
                  <a:pt x="1487614" y="292"/>
                </a:lnTo>
                <a:lnTo>
                  <a:pt x="1489049" y="1117"/>
                </a:lnTo>
                <a:lnTo>
                  <a:pt x="1490116" y="2387"/>
                </a:lnTo>
                <a:lnTo>
                  <a:pt x="1490675" y="3937"/>
                </a:lnTo>
                <a:lnTo>
                  <a:pt x="1490675" y="5587"/>
                </a:lnTo>
                <a:lnTo>
                  <a:pt x="1490116" y="7150"/>
                </a:lnTo>
                <a:lnTo>
                  <a:pt x="1489049" y="8420"/>
                </a:lnTo>
                <a:lnTo>
                  <a:pt x="1487614" y="9245"/>
                </a:lnTo>
                <a:lnTo>
                  <a:pt x="1485988" y="9525"/>
                </a:lnTo>
                <a:close/>
              </a:path>
              <a:path w="1544954" h="1233804">
                <a:moveTo>
                  <a:pt x="1505038" y="9525"/>
                </a:moveTo>
                <a:lnTo>
                  <a:pt x="1503311" y="9245"/>
                </a:lnTo>
                <a:lnTo>
                  <a:pt x="1501876" y="8420"/>
                </a:lnTo>
                <a:lnTo>
                  <a:pt x="1500822" y="7150"/>
                </a:lnTo>
                <a:lnTo>
                  <a:pt x="1500251" y="5587"/>
                </a:lnTo>
                <a:lnTo>
                  <a:pt x="1500251" y="3937"/>
                </a:lnTo>
                <a:lnTo>
                  <a:pt x="1500822" y="2387"/>
                </a:lnTo>
                <a:lnTo>
                  <a:pt x="1501876" y="1117"/>
                </a:lnTo>
                <a:lnTo>
                  <a:pt x="1503311" y="292"/>
                </a:lnTo>
                <a:lnTo>
                  <a:pt x="1504950" y="0"/>
                </a:lnTo>
                <a:lnTo>
                  <a:pt x="1506664" y="292"/>
                </a:lnTo>
                <a:lnTo>
                  <a:pt x="1508099" y="1117"/>
                </a:lnTo>
                <a:lnTo>
                  <a:pt x="1509166" y="2387"/>
                </a:lnTo>
                <a:lnTo>
                  <a:pt x="1509725" y="3937"/>
                </a:lnTo>
                <a:lnTo>
                  <a:pt x="1509725" y="5587"/>
                </a:lnTo>
                <a:lnTo>
                  <a:pt x="1509166" y="7150"/>
                </a:lnTo>
                <a:lnTo>
                  <a:pt x="1508099" y="8420"/>
                </a:lnTo>
                <a:lnTo>
                  <a:pt x="1506664" y="9245"/>
                </a:lnTo>
                <a:lnTo>
                  <a:pt x="1505038" y="9525"/>
                </a:lnTo>
                <a:close/>
              </a:path>
              <a:path w="1544954" h="1233804">
                <a:moveTo>
                  <a:pt x="1524088" y="9525"/>
                </a:moveTo>
                <a:lnTo>
                  <a:pt x="1522361" y="9245"/>
                </a:lnTo>
                <a:lnTo>
                  <a:pt x="1520926" y="8420"/>
                </a:lnTo>
                <a:lnTo>
                  <a:pt x="1519872" y="7150"/>
                </a:lnTo>
                <a:lnTo>
                  <a:pt x="1519301" y="5587"/>
                </a:lnTo>
                <a:lnTo>
                  <a:pt x="1519301" y="3937"/>
                </a:lnTo>
                <a:lnTo>
                  <a:pt x="1519872" y="2387"/>
                </a:lnTo>
                <a:lnTo>
                  <a:pt x="1520926" y="1117"/>
                </a:lnTo>
                <a:lnTo>
                  <a:pt x="1522361" y="292"/>
                </a:lnTo>
                <a:lnTo>
                  <a:pt x="1524000" y="0"/>
                </a:lnTo>
                <a:lnTo>
                  <a:pt x="1525714" y="292"/>
                </a:lnTo>
                <a:lnTo>
                  <a:pt x="1527149" y="1117"/>
                </a:lnTo>
                <a:lnTo>
                  <a:pt x="1528216" y="2387"/>
                </a:lnTo>
                <a:lnTo>
                  <a:pt x="1528775" y="3937"/>
                </a:lnTo>
                <a:lnTo>
                  <a:pt x="1528775" y="5587"/>
                </a:lnTo>
                <a:lnTo>
                  <a:pt x="1528216" y="7150"/>
                </a:lnTo>
                <a:lnTo>
                  <a:pt x="1527149" y="8420"/>
                </a:lnTo>
                <a:lnTo>
                  <a:pt x="1525714" y="9245"/>
                </a:lnTo>
                <a:lnTo>
                  <a:pt x="1524088" y="9525"/>
                </a:lnTo>
                <a:close/>
              </a:path>
              <a:path w="1544954" h="1233804">
                <a:moveTo>
                  <a:pt x="1540700" y="12725"/>
                </a:moveTo>
                <a:lnTo>
                  <a:pt x="1539036" y="12725"/>
                </a:lnTo>
                <a:lnTo>
                  <a:pt x="1537487" y="12166"/>
                </a:lnTo>
                <a:lnTo>
                  <a:pt x="1536217" y="11099"/>
                </a:lnTo>
                <a:lnTo>
                  <a:pt x="1535391" y="9664"/>
                </a:lnTo>
                <a:lnTo>
                  <a:pt x="1535112" y="8039"/>
                </a:lnTo>
                <a:lnTo>
                  <a:pt x="1535391" y="6311"/>
                </a:lnTo>
                <a:lnTo>
                  <a:pt x="1536217" y="4876"/>
                </a:lnTo>
                <a:lnTo>
                  <a:pt x="1537487" y="3822"/>
                </a:lnTo>
                <a:lnTo>
                  <a:pt x="1539036" y="3251"/>
                </a:lnTo>
                <a:lnTo>
                  <a:pt x="1540700" y="3251"/>
                </a:lnTo>
                <a:lnTo>
                  <a:pt x="1542249" y="3822"/>
                </a:lnTo>
                <a:lnTo>
                  <a:pt x="1543519" y="4876"/>
                </a:lnTo>
                <a:lnTo>
                  <a:pt x="1544345" y="6311"/>
                </a:lnTo>
                <a:lnTo>
                  <a:pt x="1544637" y="7937"/>
                </a:lnTo>
                <a:lnTo>
                  <a:pt x="1544345" y="9664"/>
                </a:lnTo>
                <a:lnTo>
                  <a:pt x="1543519" y="11099"/>
                </a:lnTo>
                <a:lnTo>
                  <a:pt x="1542249" y="12166"/>
                </a:lnTo>
                <a:lnTo>
                  <a:pt x="1540700" y="12725"/>
                </a:lnTo>
                <a:close/>
              </a:path>
              <a:path w="1544954" h="1233804">
                <a:moveTo>
                  <a:pt x="1540700" y="31775"/>
                </a:moveTo>
                <a:lnTo>
                  <a:pt x="1539036" y="31775"/>
                </a:lnTo>
                <a:lnTo>
                  <a:pt x="1537487" y="31216"/>
                </a:lnTo>
                <a:lnTo>
                  <a:pt x="1536217" y="30149"/>
                </a:lnTo>
                <a:lnTo>
                  <a:pt x="1535391" y="28714"/>
                </a:lnTo>
                <a:lnTo>
                  <a:pt x="1535112" y="27089"/>
                </a:lnTo>
                <a:lnTo>
                  <a:pt x="1535391" y="25361"/>
                </a:lnTo>
                <a:lnTo>
                  <a:pt x="1536217" y="23926"/>
                </a:lnTo>
                <a:lnTo>
                  <a:pt x="1537487" y="22872"/>
                </a:lnTo>
                <a:lnTo>
                  <a:pt x="1539036" y="22301"/>
                </a:lnTo>
                <a:lnTo>
                  <a:pt x="1540700" y="22301"/>
                </a:lnTo>
                <a:lnTo>
                  <a:pt x="1542249" y="22872"/>
                </a:lnTo>
                <a:lnTo>
                  <a:pt x="1543519" y="23926"/>
                </a:lnTo>
                <a:lnTo>
                  <a:pt x="1544345" y="25361"/>
                </a:lnTo>
                <a:lnTo>
                  <a:pt x="1544637" y="26987"/>
                </a:lnTo>
                <a:lnTo>
                  <a:pt x="1544345" y="28714"/>
                </a:lnTo>
                <a:lnTo>
                  <a:pt x="1543519" y="30149"/>
                </a:lnTo>
                <a:lnTo>
                  <a:pt x="1542249" y="31216"/>
                </a:lnTo>
                <a:lnTo>
                  <a:pt x="1540700" y="31775"/>
                </a:lnTo>
                <a:close/>
              </a:path>
              <a:path w="1544954" h="1233804">
                <a:moveTo>
                  <a:pt x="1540700" y="50825"/>
                </a:moveTo>
                <a:lnTo>
                  <a:pt x="1539036" y="50825"/>
                </a:lnTo>
                <a:lnTo>
                  <a:pt x="1537487" y="50266"/>
                </a:lnTo>
                <a:lnTo>
                  <a:pt x="1536217" y="49199"/>
                </a:lnTo>
                <a:lnTo>
                  <a:pt x="1535391" y="47764"/>
                </a:lnTo>
                <a:lnTo>
                  <a:pt x="1535112" y="46139"/>
                </a:lnTo>
                <a:lnTo>
                  <a:pt x="1535391" y="44411"/>
                </a:lnTo>
                <a:lnTo>
                  <a:pt x="1536217" y="42976"/>
                </a:lnTo>
                <a:lnTo>
                  <a:pt x="1537487" y="41922"/>
                </a:lnTo>
                <a:lnTo>
                  <a:pt x="1539036" y="41351"/>
                </a:lnTo>
                <a:lnTo>
                  <a:pt x="1540700" y="41351"/>
                </a:lnTo>
                <a:lnTo>
                  <a:pt x="1542249" y="41922"/>
                </a:lnTo>
                <a:lnTo>
                  <a:pt x="1543519" y="42976"/>
                </a:lnTo>
                <a:lnTo>
                  <a:pt x="1544345" y="44411"/>
                </a:lnTo>
                <a:lnTo>
                  <a:pt x="1544637" y="46037"/>
                </a:lnTo>
                <a:lnTo>
                  <a:pt x="1544345" y="47764"/>
                </a:lnTo>
                <a:lnTo>
                  <a:pt x="1543519" y="49199"/>
                </a:lnTo>
                <a:lnTo>
                  <a:pt x="1542249" y="50266"/>
                </a:lnTo>
                <a:lnTo>
                  <a:pt x="1540700" y="50825"/>
                </a:lnTo>
                <a:close/>
              </a:path>
              <a:path w="1544954" h="1233804">
                <a:moveTo>
                  <a:pt x="1540700" y="69875"/>
                </a:moveTo>
                <a:lnTo>
                  <a:pt x="1539036" y="69875"/>
                </a:lnTo>
                <a:lnTo>
                  <a:pt x="1537487" y="69316"/>
                </a:lnTo>
                <a:lnTo>
                  <a:pt x="1536217" y="68249"/>
                </a:lnTo>
                <a:lnTo>
                  <a:pt x="1535391" y="66814"/>
                </a:lnTo>
                <a:lnTo>
                  <a:pt x="1535112" y="65189"/>
                </a:lnTo>
                <a:lnTo>
                  <a:pt x="1535391" y="63461"/>
                </a:lnTo>
                <a:lnTo>
                  <a:pt x="1536217" y="62026"/>
                </a:lnTo>
                <a:lnTo>
                  <a:pt x="1537487" y="60972"/>
                </a:lnTo>
                <a:lnTo>
                  <a:pt x="1539036" y="60401"/>
                </a:lnTo>
                <a:lnTo>
                  <a:pt x="1540700" y="60401"/>
                </a:lnTo>
                <a:lnTo>
                  <a:pt x="1542249" y="60972"/>
                </a:lnTo>
                <a:lnTo>
                  <a:pt x="1543519" y="62026"/>
                </a:lnTo>
                <a:lnTo>
                  <a:pt x="1544345" y="63461"/>
                </a:lnTo>
                <a:lnTo>
                  <a:pt x="1544637" y="65087"/>
                </a:lnTo>
                <a:lnTo>
                  <a:pt x="1544345" y="66814"/>
                </a:lnTo>
                <a:lnTo>
                  <a:pt x="1543519" y="68249"/>
                </a:lnTo>
                <a:lnTo>
                  <a:pt x="1542249" y="69316"/>
                </a:lnTo>
                <a:lnTo>
                  <a:pt x="1540700" y="69875"/>
                </a:lnTo>
                <a:close/>
              </a:path>
              <a:path w="1544954" h="1233804">
                <a:moveTo>
                  <a:pt x="1540700" y="88925"/>
                </a:moveTo>
                <a:lnTo>
                  <a:pt x="1539036" y="88925"/>
                </a:lnTo>
                <a:lnTo>
                  <a:pt x="1537487" y="88366"/>
                </a:lnTo>
                <a:lnTo>
                  <a:pt x="1536217" y="87299"/>
                </a:lnTo>
                <a:lnTo>
                  <a:pt x="1535391" y="85864"/>
                </a:lnTo>
                <a:lnTo>
                  <a:pt x="1535112" y="84239"/>
                </a:lnTo>
                <a:lnTo>
                  <a:pt x="1535391" y="82511"/>
                </a:lnTo>
                <a:lnTo>
                  <a:pt x="1536217" y="81076"/>
                </a:lnTo>
                <a:lnTo>
                  <a:pt x="1537487" y="80022"/>
                </a:lnTo>
                <a:lnTo>
                  <a:pt x="1539036" y="79451"/>
                </a:lnTo>
                <a:lnTo>
                  <a:pt x="1540700" y="79451"/>
                </a:lnTo>
                <a:lnTo>
                  <a:pt x="1542249" y="80022"/>
                </a:lnTo>
                <a:lnTo>
                  <a:pt x="1543519" y="81076"/>
                </a:lnTo>
                <a:lnTo>
                  <a:pt x="1544345" y="82511"/>
                </a:lnTo>
                <a:lnTo>
                  <a:pt x="1544637" y="84137"/>
                </a:lnTo>
                <a:lnTo>
                  <a:pt x="1544345" y="85864"/>
                </a:lnTo>
                <a:lnTo>
                  <a:pt x="1543519" y="87299"/>
                </a:lnTo>
                <a:lnTo>
                  <a:pt x="1542249" y="88366"/>
                </a:lnTo>
                <a:lnTo>
                  <a:pt x="1540700" y="88925"/>
                </a:lnTo>
                <a:close/>
              </a:path>
              <a:path w="1544954" h="1233804">
                <a:moveTo>
                  <a:pt x="1540700" y="107975"/>
                </a:moveTo>
                <a:lnTo>
                  <a:pt x="1539036" y="107975"/>
                </a:lnTo>
                <a:lnTo>
                  <a:pt x="1537487" y="107416"/>
                </a:lnTo>
                <a:lnTo>
                  <a:pt x="1536217" y="106349"/>
                </a:lnTo>
                <a:lnTo>
                  <a:pt x="1535391" y="104914"/>
                </a:lnTo>
                <a:lnTo>
                  <a:pt x="1535112" y="103289"/>
                </a:lnTo>
                <a:lnTo>
                  <a:pt x="1535391" y="101561"/>
                </a:lnTo>
                <a:lnTo>
                  <a:pt x="1536217" y="100126"/>
                </a:lnTo>
                <a:lnTo>
                  <a:pt x="1537487" y="99072"/>
                </a:lnTo>
                <a:lnTo>
                  <a:pt x="1539036" y="98501"/>
                </a:lnTo>
                <a:lnTo>
                  <a:pt x="1540700" y="98501"/>
                </a:lnTo>
                <a:lnTo>
                  <a:pt x="1542249" y="99072"/>
                </a:lnTo>
                <a:lnTo>
                  <a:pt x="1543519" y="100126"/>
                </a:lnTo>
                <a:lnTo>
                  <a:pt x="1544345" y="101561"/>
                </a:lnTo>
                <a:lnTo>
                  <a:pt x="1544637" y="103187"/>
                </a:lnTo>
                <a:lnTo>
                  <a:pt x="1544345" y="104914"/>
                </a:lnTo>
                <a:lnTo>
                  <a:pt x="1543519" y="106349"/>
                </a:lnTo>
                <a:lnTo>
                  <a:pt x="1542249" y="107416"/>
                </a:lnTo>
                <a:lnTo>
                  <a:pt x="1540700" y="107975"/>
                </a:lnTo>
                <a:close/>
              </a:path>
              <a:path w="1544954" h="1233804">
                <a:moveTo>
                  <a:pt x="1540700" y="127025"/>
                </a:moveTo>
                <a:lnTo>
                  <a:pt x="1539036" y="127025"/>
                </a:lnTo>
                <a:lnTo>
                  <a:pt x="1537487" y="126466"/>
                </a:lnTo>
                <a:lnTo>
                  <a:pt x="1536217" y="125399"/>
                </a:lnTo>
                <a:lnTo>
                  <a:pt x="1535391" y="123964"/>
                </a:lnTo>
                <a:lnTo>
                  <a:pt x="1535112" y="122339"/>
                </a:lnTo>
                <a:lnTo>
                  <a:pt x="1535391" y="120611"/>
                </a:lnTo>
                <a:lnTo>
                  <a:pt x="1536217" y="119176"/>
                </a:lnTo>
                <a:lnTo>
                  <a:pt x="1537487" y="118122"/>
                </a:lnTo>
                <a:lnTo>
                  <a:pt x="1539036" y="117551"/>
                </a:lnTo>
                <a:lnTo>
                  <a:pt x="1540700" y="117551"/>
                </a:lnTo>
                <a:lnTo>
                  <a:pt x="1542249" y="118122"/>
                </a:lnTo>
                <a:lnTo>
                  <a:pt x="1543519" y="119176"/>
                </a:lnTo>
                <a:lnTo>
                  <a:pt x="1544345" y="120611"/>
                </a:lnTo>
                <a:lnTo>
                  <a:pt x="1544637" y="122237"/>
                </a:lnTo>
                <a:lnTo>
                  <a:pt x="1544345" y="123964"/>
                </a:lnTo>
                <a:lnTo>
                  <a:pt x="1543519" y="125399"/>
                </a:lnTo>
                <a:lnTo>
                  <a:pt x="1542249" y="126466"/>
                </a:lnTo>
                <a:lnTo>
                  <a:pt x="1540700" y="127025"/>
                </a:lnTo>
                <a:close/>
              </a:path>
              <a:path w="1544954" h="1233804">
                <a:moveTo>
                  <a:pt x="1540700" y="146075"/>
                </a:moveTo>
                <a:lnTo>
                  <a:pt x="1539036" y="146075"/>
                </a:lnTo>
                <a:lnTo>
                  <a:pt x="1537487" y="145516"/>
                </a:lnTo>
                <a:lnTo>
                  <a:pt x="1536217" y="144449"/>
                </a:lnTo>
                <a:lnTo>
                  <a:pt x="1535391" y="143014"/>
                </a:lnTo>
                <a:lnTo>
                  <a:pt x="1535112" y="141389"/>
                </a:lnTo>
                <a:lnTo>
                  <a:pt x="1535391" y="139661"/>
                </a:lnTo>
                <a:lnTo>
                  <a:pt x="1536217" y="138226"/>
                </a:lnTo>
                <a:lnTo>
                  <a:pt x="1537487" y="137172"/>
                </a:lnTo>
                <a:lnTo>
                  <a:pt x="1539036" y="136601"/>
                </a:lnTo>
                <a:lnTo>
                  <a:pt x="1540700" y="136601"/>
                </a:lnTo>
                <a:lnTo>
                  <a:pt x="1542249" y="137172"/>
                </a:lnTo>
                <a:lnTo>
                  <a:pt x="1543519" y="138226"/>
                </a:lnTo>
                <a:lnTo>
                  <a:pt x="1544345" y="139661"/>
                </a:lnTo>
                <a:lnTo>
                  <a:pt x="1544637" y="141287"/>
                </a:lnTo>
                <a:lnTo>
                  <a:pt x="1544345" y="143014"/>
                </a:lnTo>
                <a:lnTo>
                  <a:pt x="1543519" y="144449"/>
                </a:lnTo>
                <a:lnTo>
                  <a:pt x="1542249" y="145516"/>
                </a:lnTo>
                <a:lnTo>
                  <a:pt x="1540700" y="146075"/>
                </a:lnTo>
                <a:close/>
              </a:path>
              <a:path w="1544954" h="1233804">
                <a:moveTo>
                  <a:pt x="1540700" y="165125"/>
                </a:moveTo>
                <a:lnTo>
                  <a:pt x="1539036" y="165125"/>
                </a:lnTo>
                <a:lnTo>
                  <a:pt x="1537487" y="164566"/>
                </a:lnTo>
                <a:lnTo>
                  <a:pt x="1536217" y="163499"/>
                </a:lnTo>
                <a:lnTo>
                  <a:pt x="1535391" y="162064"/>
                </a:lnTo>
                <a:lnTo>
                  <a:pt x="1535112" y="160439"/>
                </a:lnTo>
                <a:lnTo>
                  <a:pt x="1535391" y="158711"/>
                </a:lnTo>
                <a:lnTo>
                  <a:pt x="1536217" y="157276"/>
                </a:lnTo>
                <a:lnTo>
                  <a:pt x="1537487" y="156222"/>
                </a:lnTo>
                <a:lnTo>
                  <a:pt x="1539036" y="155651"/>
                </a:lnTo>
                <a:lnTo>
                  <a:pt x="1540700" y="155651"/>
                </a:lnTo>
                <a:lnTo>
                  <a:pt x="1542249" y="156222"/>
                </a:lnTo>
                <a:lnTo>
                  <a:pt x="1543519" y="157276"/>
                </a:lnTo>
                <a:lnTo>
                  <a:pt x="1544345" y="158711"/>
                </a:lnTo>
                <a:lnTo>
                  <a:pt x="1544637" y="160337"/>
                </a:lnTo>
                <a:lnTo>
                  <a:pt x="1544345" y="162064"/>
                </a:lnTo>
                <a:lnTo>
                  <a:pt x="1543519" y="163499"/>
                </a:lnTo>
                <a:lnTo>
                  <a:pt x="1542249" y="164566"/>
                </a:lnTo>
                <a:lnTo>
                  <a:pt x="1540700" y="165125"/>
                </a:lnTo>
                <a:close/>
              </a:path>
              <a:path w="1544954" h="1233804">
                <a:moveTo>
                  <a:pt x="1540700" y="184175"/>
                </a:moveTo>
                <a:lnTo>
                  <a:pt x="1539036" y="184175"/>
                </a:lnTo>
                <a:lnTo>
                  <a:pt x="1537487" y="183616"/>
                </a:lnTo>
                <a:lnTo>
                  <a:pt x="1536217" y="182549"/>
                </a:lnTo>
                <a:lnTo>
                  <a:pt x="1535391" y="181114"/>
                </a:lnTo>
                <a:lnTo>
                  <a:pt x="1535112" y="179489"/>
                </a:lnTo>
                <a:lnTo>
                  <a:pt x="1535391" y="177761"/>
                </a:lnTo>
                <a:lnTo>
                  <a:pt x="1536217" y="176326"/>
                </a:lnTo>
                <a:lnTo>
                  <a:pt x="1537487" y="175272"/>
                </a:lnTo>
                <a:lnTo>
                  <a:pt x="1539036" y="174701"/>
                </a:lnTo>
                <a:lnTo>
                  <a:pt x="1540700" y="174701"/>
                </a:lnTo>
                <a:lnTo>
                  <a:pt x="1542249" y="175272"/>
                </a:lnTo>
                <a:lnTo>
                  <a:pt x="1543519" y="176326"/>
                </a:lnTo>
                <a:lnTo>
                  <a:pt x="1544345" y="177761"/>
                </a:lnTo>
                <a:lnTo>
                  <a:pt x="1544637" y="179387"/>
                </a:lnTo>
                <a:lnTo>
                  <a:pt x="1544345" y="181114"/>
                </a:lnTo>
                <a:lnTo>
                  <a:pt x="1543519" y="182549"/>
                </a:lnTo>
                <a:lnTo>
                  <a:pt x="1542249" y="183616"/>
                </a:lnTo>
                <a:lnTo>
                  <a:pt x="1540700" y="184175"/>
                </a:lnTo>
                <a:close/>
              </a:path>
              <a:path w="1544954" h="1233804">
                <a:moveTo>
                  <a:pt x="1540700" y="203225"/>
                </a:moveTo>
                <a:lnTo>
                  <a:pt x="1539036" y="203225"/>
                </a:lnTo>
                <a:lnTo>
                  <a:pt x="1537487" y="202666"/>
                </a:lnTo>
                <a:lnTo>
                  <a:pt x="1536217" y="201599"/>
                </a:lnTo>
                <a:lnTo>
                  <a:pt x="1535391" y="200164"/>
                </a:lnTo>
                <a:lnTo>
                  <a:pt x="1535112" y="198539"/>
                </a:lnTo>
                <a:lnTo>
                  <a:pt x="1535391" y="196811"/>
                </a:lnTo>
                <a:lnTo>
                  <a:pt x="1536217" y="195376"/>
                </a:lnTo>
                <a:lnTo>
                  <a:pt x="1537487" y="194322"/>
                </a:lnTo>
                <a:lnTo>
                  <a:pt x="1539036" y="193751"/>
                </a:lnTo>
                <a:lnTo>
                  <a:pt x="1540700" y="193751"/>
                </a:lnTo>
                <a:lnTo>
                  <a:pt x="1542249" y="194322"/>
                </a:lnTo>
                <a:lnTo>
                  <a:pt x="1543519" y="195376"/>
                </a:lnTo>
                <a:lnTo>
                  <a:pt x="1544345" y="196811"/>
                </a:lnTo>
                <a:lnTo>
                  <a:pt x="1544637" y="198437"/>
                </a:lnTo>
                <a:lnTo>
                  <a:pt x="1544345" y="200164"/>
                </a:lnTo>
                <a:lnTo>
                  <a:pt x="1543519" y="201599"/>
                </a:lnTo>
                <a:lnTo>
                  <a:pt x="1542249" y="202666"/>
                </a:lnTo>
                <a:lnTo>
                  <a:pt x="1540700" y="203225"/>
                </a:lnTo>
                <a:close/>
              </a:path>
              <a:path w="1544954" h="1233804">
                <a:moveTo>
                  <a:pt x="1540700" y="222275"/>
                </a:moveTo>
                <a:lnTo>
                  <a:pt x="1539036" y="222275"/>
                </a:lnTo>
                <a:lnTo>
                  <a:pt x="1537487" y="221716"/>
                </a:lnTo>
                <a:lnTo>
                  <a:pt x="1536217" y="220649"/>
                </a:lnTo>
                <a:lnTo>
                  <a:pt x="1535391" y="219214"/>
                </a:lnTo>
                <a:lnTo>
                  <a:pt x="1535112" y="217589"/>
                </a:lnTo>
                <a:lnTo>
                  <a:pt x="1535391" y="215861"/>
                </a:lnTo>
                <a:lnTo>
                  <a:pt x="1536217" y="214426"/>
                </a:lnTo>
                <a:lnTo>
                  <a:pt x="1537487" y="213372"/>
                </a:lnTo>
                <a:lnTo>
                  <a:pt x="1539036" y="212801"/>
                </a:lnTo>
                <a:lnTo>
                  <a:pt x="1540700" y="212801"/>
                </a:lnTo>
                <a:lnTo>
                  <a:pt x="1542249" y="213372"/>
                </a:lnTo>
                <a:lnTo>
                  <a:pt x="1543519" y="214426"/>
                </a:lnTo>
                <a:lnTo>
                  <a:pt x="1544345" y="215861"/>
                </a:lnTo>
                <a:lnTo>
                  <a:pt x="1544637" y="217487"/>
                </a:lnTo>
                <a:lnTo>
                  <a:pt x="1544345" y="219214"/>
                </a:lnTo>
                <a:lnTo>
                  <a:pt x="1543519" y="220649"/>
                </a:lnTo>
                <a:lnTo>
                  <a:pt x="1542249" y="221716"/>
                </a:lnTo>
                <a:lnTo>
                  <a:pt x="1540700" y="222275"/>
                </a:lnTo>
                <a:close/>
              </a:path>
              <a:path w="1544954" h="1233804">
                <a:moveTo>
                  <a:pt x="1540700" y="241325"/>
                </a:moveTo>
                <a:lnTo>
                  <a:pt x="1539036" y="241325"/>
                </a:lnTo>
                <a:lnTo>
                  <a:pt x="1537487" y="240766"/>
                </a:lnTo>
                <a:lnTo>
                  <a:pt x="1536217" y="239699"/>
                </a:lnTo>
                <a:lnTo>
                  <a:pt x="1535391" y="238264"/>
                </a:lnTo>
                <a:lnTo>
                  <a:pt x="1535112" y="236639"/>
                </a:lnTo>
                <a:lnTo>
                  <a:pt x="1535391" y="234911"/>
                </a:lnTo>
                <a:lnTo>
                  <a:pt x="1536217" y="233476"/>
                </a:lnTo>
                <a:lnTo>
                  <a:pt x="1537487" y="232422"/>
                </a:lnTo>
                <a:lnTo>
                  <a:pt x="1539036" y="231851"/>
                </a:lnTo>
                <a:lnTo>
                  <a:pt x="1540700" y="231851"/>
                </a:lnTo>
                <a:lnTo>
                  <a:pt x="1542249" y="232422"/>
                </a:lnTo>
                <a:lnTo>
                  <a:pt x="1543519" y="233476"/>
                </a:lnTo>
                <a:lnTo>
                  <a:pt x="1544345" y="234911"/>
                </a:lnTo>
                <a:lnTo>
                  <a:pt x="1544637" y="236537"/>
                </a:lnTo>
                <a:lnTo>
                  <a:pt x="1544345" y="238264"/>
                </a:lnTo>
                <a:lnTo>
                  <a:pt x="1543519" y="239699"/>
                </a:lnTo>
                <a:lnTo>
                  <a:pt x="1542249" y="240766"/>
                </a:lnTo>
                <a:lnTo>
                  <a:pt x="1540700" y="241325"/>
                </a:lnTo>
                <a:close/>
              </a:path>
              <a:path w="1544954" h="1233804">
                <a:moveTo>
                  <a:pt x="1540700" y="260375"/>
                </a:moveTo>
                <a:lnTo>
                  <a:pt x="1539036" y="260375"/>
                </a:lnTo>
                <a:lnTo>
                  <a:pt x="1537487" y="259816"/>
                </a:lnTo>
                <a:lnTo>
                  <a:pt x="1536217" y="258749"/>
                </a:lnTo>
                <a:lnTo>
                  <a:pt x="1535391" y="257314"/>
                </a:lnTo>
                <a:lnTo>
                  <a:pt x="1535112" y="255689"/>
                </a:lnTo>
                <a:lnTo>
                  <a:pt x="1535391" y="253961"/>
                </a:lnTo>
                <a:lnTo>
                  <a:pt x="1536217" y="252526"/>
                </a:lnTo>
                <a:lnTo>
                  <a:pt x="1537487" y="251472"/>
                </a:lnTo>
                <a:lnTo>
                  <a:pt x="1539036" y="250901"/>
                </a:lnTo>
                <a:lnTo>
                  <a:pt x="1540700" y="250901"/>
                </a:lnTo>
                <a:lnTo>
                  <a:pt x="1542249" y="251472"/>
                </a:lnTo>
                <a:lnTo>
                  <a:pt x="1543519" y="252526"/>
                </a:lnTo>
                <a:lnTo>
                  <a:pt x="1544345" y="253961"/>
                </a:lnTo>
                <a:lnTo>
                  <a:pt x="1544637" y="255587"/>
                </a:lnTo>
                <a:lnTo>
                  <a:pt x="1544345" y="257314"/>
                </a:lnTo>
                <a:lnTo>
                  <a:pt x="1543519" y="258749"/>
                </a:lnTo>
                <a:lnTo>
                  <a:pt x="1542249" y="259816"/>
                </a:lnTo>
                <a:lnTo>
                  <a:pt x="1540700" y="260375"/>
                </a:lnTo>
                <a:close/>
              </a:path>
              <a:path w="1544954" h="1233804">
                <a:moveTo>
                  <a:pt x="1540700" y="279425"/>
                </a:moveTo>
                <a:lnTo>
                  <a:pt x="1539036" y="279425"/>
                </a:lnTo>
                <a:lnTo>
                  <a:pt x="1537487" y="278866"/>
                </a:lnTo>
                <a:lnTo>
                  <a:pt x="1536217" y="277799"/>
                </a:lnTo>
                <a:lnTo>
                  <a:pt x="1535391" y="276364"/>
                </a:lnTo>
                <a:lnTo>
                  <a:pt x="1535112" y="274739"/>
                </a:lnTo>
                <a:lnTo>
                  <a:pt x="1535391" y="273011"/>
                </a:lnTo>
                <a:lnTo>
                  <a:pt x="1536217" y="271576"/>
                </a:lnTo>
                <a:lnTo>
                  <a:pt x="1537487" y="270522"/>
                </a:lnTo>
                <a:lnTo>
                  <a:pt x="1539036" y="269951"/>
                </a:lnTo>
                <a:lnTo>
                  <a:pt x="1540700" y="269951"/>
                </a:lnTo>
                <a:lnTo>
                  <a:pt x="1542249" y="270522"/>
                </a:lnTo>
                <a:lnTo>
                  <a:pt x="1543519" y="271576"/>
                </a:lnTo>
                <a:lnTo>
                  <a:pt x="1544345" y="273011"/>
                </a:lnTo>
                <a:lnTo>
                  <a:pt x="1544637" y="274637"/>
                </a:lnTo>
                <a:lnTo>
                  <a:pt x="1544345" y="276364"/>
                </a:lnTo>
                <a:lnTo>
                  <a:pt x="1543519" y="277799"/>
                </a:lnTo>
                <a:lnTo>
                  <a:pt x="1542249" y="278866"/>
                </a:lnTo>
                <a:lnTo>
                  <a:pt x="1540700" y="279425"/>
                </a:lnTo>
                <a:close/>
              </a:path>
              <a:path w="1544954" h="1233804">
                <a:moveTo>
                  <a:pt x="1540700" y="298475"/>
                </a:moveTo>
                <a:lnTo>
                  <a:pt x="1539036" y="298475"/>
                </a:lnTo>
                <a:lnTo>
                  <a:pt x="1537487" y="297916"/>
                </a:lnTo>
                <a:lnTo>
                  <a:pt x="1536217" y="296849"/>
                </a:lnTo>
                <a:lnTo>
                  <a:pt x="1535391" y="295414"/>
                </a:lnTo>
                <a:lnTo>
                  <a:pt x="1535112" y="293789"/>
                </a:lnTo>
                <a:lnTo>
                  <a:pt x="1535391" y="292061"/>
                </a:lnTo>
                <a:lnTo>
                  <a:pt x="1536217" y="290626"/>
                </a:lnTo>
                <a:lnTo>
                  <a:pt x="1537487" y="289572"/>
                </a:lnTo>
                <a:lnTo>
                  <a:pt x="1539036" y="289001"/>
                </a:lnTo>
                <a:lnTo>
                  <a:pt x="1540700" y="289001"/>
                </a:lnTo>
                <a:lnTo>
                  <a:pt x="1542249" y="289572"/>
                </a:lnTo>
                <a:lnTo>
                  <a:pt x="1543519" y="290626"/>
                </a:lnTo>
                <a:lnTo>
                  <a:pt x="1544345" y="292061"/>
                </a:lnTo>
                <a:lnTo>
                  <a:pt x="1544637" y="293687"/>
                </a:lnTo>
                <a:lnTo>
                  <a:pt x="1544345" y="295414"/>
                </a:lnTo>
                <a:lnTo>
                  <a:pt x="1543519" y="296849"/>
                </a:lnTo>
                <a:lnTo>
                  <a:pt x="1542249" y="297916"/>
                </a:lnTo>
                <a:lnTo>
                  <a:pt x="1540700" y="298475"/>
                </a:lnTo>
                <a:close/>
              </a:path>
              <a:path w="1544954" h="1233804">
                <a:moveTo>
                  <a:pt x="1540700" y="317525"/>
                </a:moveTo>
                <a:lnTo>
                  <a:pt x="1539036" y="317525"/>
                </a:lnTo>
                <a:lnTo>
                  <a:pt x="1537487" y="316966"/>
                </a:lnTo>
                <a:lnTo>
                  <a:pt x="1536217" y="315899"/>
                </a:lnTo>
                <a:lnTo>
                  <a:pt x="1535391" y="314464"/>
                </a:lnTo>
                <a:lnTo>
                  <a:pt x="1535112" y="312839"/>
                </a:lnTo>
                <a:lnTo>
                  <a:pt x="1535391" y="311111"/>
                </a:lnTo>
                <a:lnTo>
                  <a:pt x="1536217" y="309676"/>
                </a:lnTo>
                <a:lnTo>
                  <a:pt x="1537487" y="308622"/>
                </a:lnTo>
                <a:lnTo>
                  <a:pt x="1539036" y="308051"/>
                </a:lnTo>
                <a:lnTo>
                  <a:pt x="1540700" y="308051"/>
                </a:lnTo>
                <a:lnTo>
                  <a:pt x="1542249" y="308622"/>
                </a:lnTo>
                <a:lnTo>
                  <a:pt x="1543519" y="309676"/>
                </a:lnTo>
                <a:lnTo>
                  <a:pt x="1544345" y="311111"/>
                </a:lnTo>
                <a:lnTo>
                  <a:pt x="1544637" y="312737"/>
                </a:lnTo>
                <a:lnTo>
                  <a:pt x="1544345" y="314464"/>
                </a:lnTo>
                <a:lnTo>
                  <a:pt x="1543519" y="315899"/>
                </a:lnTo>
                <a:lnTo>
                  <a:pt x="1542249" y="316966"/>
                </a:lnTo>
                <a:lnTo>
                  <a:pt x="1540700" y="317525"/>
                </a:lnTo>
                <a:close/>
              </a:path>
              <a:path w="1544954" h="1233804">
                <a:moveTo>
                  <a:pt x="1540700" y="336575"/>
                </a:moveTo>
                <a:lnTo>
                  <a:pt x="1539036" y="336575"/>
                </a:lnTo>
                <a:lnTo>
                  <a:pt x="1537487" y="336016"/>
                </a:lnTo>
                <a:lnTo>
                  <a:pt x="1536217" y="334949"/>
                </a:lnTo>
                <a:lnTo>
                  <a:pt x="1535391" y="333514"/>
                </a:lnTo>
                <a:lnTo>
                  <a:pt x="1535112" y="331889"/>
                </a:lnTo>
                <a:lnTo>
                  <a:pt x="1535391" y="330161"/>
                </a:lnTo>
                <a:lnTo>
                  <a:pt x="1536217" y="328726"/>
                </a:lnTo>
                <a:lnTo>
                  <a:pt x="1537487" y="327672"/>
                </a:lnTo>
                <a:lnTo>
                  <a:pt x="1539036" y="327101"/>
                </a:lnTo>
                <a:lnTo>
                  <a:pt x="1540700" y="327101"/>
                </a:lnTo>
                <a:lnTo>
                  <a:pt x="1542249" y="327672"/>
                </a:lnTo>
                <a:lnTo>
                  <a:pt x="1543519" y="328726"/>
                </a:lnTo>
                <a:lnTo>
                  <a:pt x="1544345" y="330161"/>
                </a:lnTo>
                <a:lnTo>
                  <a:pt x="1544637" y="331787"/>
                </a:lnTo>
                <a:lnTo>
                  <a:pt x="1544345" y="333514"/>
                </a:lnTo>
                <a:lnTo>
                  <a:pt x="1543519" y="334949"/>
                </a:lnTo>
                <a:lnTo>
                  <a:pt x="1542249" y="336016"/>
                </a:lnTo>
                <a:lnTo>
                  <a:pt x="1540700" y="336575"/>
                </a:lnTo>
                <a:close/>
              </a:path>
              <a:path w="1544954" h="1233804">
                <a:moveTo>
                  <a:pt x="1540700" y="355625"/>
                </a:moveTo>
                <a:lnTo>
                  <a:pt x="1539036" y="355625"/>
                </a:lnTo>
                <a:lnTo>
                  <a:pt x="1537487" y="355066"/>
                </a:lnTo>
                <a:lnTo>
                  <a:pt x="1536217" y="353999"/>
                </a:lnTo>
                <a:lnTo>
                  <a:pt x="1535391" y="352564"/>
                </a:lnTo>
                <a:lnTo>
                  <a:pt x="1535112" y="350939"/>
                </a:lnTo>
                <a:lnTo>
                  <a:pt x="1535391" y="349211"/>
                </a:lnTo>
                <a:lnTo>
                  <a:pt x="1536217" y="347776"/>
                </a:lnTo>
                <a:lnTo>
                  <a:pt x="1537487" y="346722"/>
                </a:lnTo>
                <a:lnTo>
                  <a:pt x="1539036" y="346151"/>
                </a:lnTo>
                <a:lnTo>
                  <a:pt x="1540700" y="346151"/>
                </a:lnTo>
                <a:lnTo>
                  <a:pt x="1542249" y="346722"/>
                </a:lnTo>
                <a:lnTo>
                  <a:pt x="1543519" y="347776"/>
                </a:lnTo>
                <a:lnTo>
                  <a:pt x="1544345" y="349211"/>
                </a:lnTo>
                <a:lnTo>
                  <a:pt x="1544637" y="350837"/>
                </a:lnTo>
                <a:lnTo>
                  <a:pt x="1544345" y="352564"/>
                </a:lnTo>
                <a:lnTo>
                  <a:pt x="1543519" y="353999"/>
                </a:lnTo>
                <a:lnTo>
                  <a:pt x="1542249" y="355066"/>
                </a:lnTo>
                <a:lnTo>
                  <a:pt x="1540700" y="355625"/>
                </a:lnTo>
                <a:close/>
              </a:path>
              <a:path w="1544954" h="1233804">
                <a:moveTo>
                  <a:pt x="1540700" y="374675"/>
                </a:moveTo>
                <a:lnTo>
                  <a:pt x="1539036" y="374675"/>
                </a:lnTo>
                <a:lnTo>
                  <a:pt x="1537487" y="374116"/>
                </a:lnTo>
                <a:lnTo>
                  <a:pt x="1536217" y="373049"/>
                </a:lnTo>
                <a:lnTo>
                  <a:pt x="1535391" y="371614"/>
                </a:lnTo>
                <a:lnTo>
                  <a:pt x="1535112" y="369989"/>
                </a:lnTo>
                <a:lnTo>
                  <a:pt x="1535391" y="368261"/>
                </a:lnTo>
                <a:lnTo>
                  <a:pt x="1536217" y="366826"/>
                </a:lnTo>
                <a:lnTo>
                  <a:pt x="1537487" y="365772"/>
                </a:lnTo>
                <a:lnTo>
                  <a:pt x="1539036" y="365201"/>
                </a:lnTo>
                <a:lnTo>
                  <a:pt x="1540700" y="365201"/>
                </a:lnTo>
                <a:lnTo>
                  <a:pt x="1542249" y="365772"/>
                </a:lnTo>
                <a:lnTo>
                  <a:pt x="1543519" y="366826"/>
                </a:lnTo>
                <a:lnTo>
                  <a:pt x="1544345" y="368261"/>
                </a:lnTo>
                <a:lnTo>
                  <a:pt x="1544637" y="369887"/>
                </a:lnTo>
                <a:lnTo>
                  <a:pt x="1544345" y="371614"/>
                </a:lnTo>
                <a:lnTo>
                  <a:pt x="1543519" y="373049"/>
                </a:lnTo>
                <a:lnTo>
                  <a:pt x="1542249" y="374116"/>
                </a:lnTo>
                <a:lnTo>
                  <a:pt x="1540700" y="374675"/>
                </a:lnTo>
                <a:close/>
              </a:path>
              <a:path w="1544954" h="1233804">
                <a:moveTo>
                  <a:pt x="1540700" y="393725"/>
                </a:moveTo>
                <a:lnTo>
                  <a:pt x="1539036" y="393725"/>
                </a:lnTo>
                <a:lnTo>
                  <a:pt x="1537487" y="393166"/>
                </a:lnTo>
                <a:lnTo>
                  <a:pt x="1536217" y="392099"/>
                </a:lnTo>
                <a:lnTo>
                  <a:pt x="1535391" y="390664"/>
                </a:lnTo>
                <a:lnTo>
                  <a:pt x="1535112" y="389039"/>
                </a:lnTo>
                <a:lnTo>
                  <a:pt x="1535391" y="387311"/>
                </a:lnTo>
                <a:lnTo>
                  <a:pt x="1536217" y="385876"/>
                </a:lnTo>
                <a:lnTo>
                  <a:pt x="1537487" y="384822"/>
                </a:lnTo>
                <a:lnTo>
                  <a:pt x="1539036" y="384251"/>
                </a:lnTo>
                <a:lnTo>
                  <a:pt x="1540700" y="384251"/>
                </a:lnTo>
                <a:lnTo>
                  <a:pt x="1542249" y="384822"/>
                </a:lnTo>
                <a:lnTo>
                  <a:pt x="1543519" y="385876"/>
                </a:lnTo>
                <a:lnTo>
                  <a:pt x="1544345" y="387311"/>
                </a:lnTo>
                <a:lnTo>
                  <a:pt x="1544637" y="388937"/>
                </a:lnTo>
                <a:lnTo>
                  <a:pt x="1544345" y="390664"/>
                </a:lnTo>
                <a:lnTo>
                  <a:pt x="1543519" y="392099"/>
                </a:lnTo>
                <a:lnTo>
                  <a:pt x="1542249" y="393166"/>
                </a:lnTo>
                <a:lnTo>
                  <a:pt x="1540700" y="393725"/>
                </a:lnTo>
                <a:close/>
              </a:path>
              <a:path w="1544954" h="1233804">
                <a:moveTo>
                  <a:pt x="1540700" y="412775"/>
                </a:moveTo>
                <a:lnTo>
                  <a:pt x="1539036" y="412775"/>
                </a:lnTo>
                <a:lnTo>
                  <a:pt x="1537487" y="412216"/>
                </a:lnTo>
                <a:lnTo>
                  <a:pt x="1536217" y="411149"/>
                </a:lnTo>
                <a:lnTo>
                  <a:pt x="1535391" y="409714"/>
                </a:lnTo>
                <a:lnTo>
                  <a:pt x="1535112" y="408089"/>
                </a:lnTo>
                <a:lnTo>
                  <a:pt x="1535391" y="406361"/>
                </a:lnTo>
                <a:lnTo>
                  <a:pt x="1536217" y="404926"/>
                </a:lnTo>
                <a:lnTo>
                  <a:pt x="1537487" y="403872"/>
                </a:lnTo>
                <a:lnTo>
                  <a:pt x="1539036" y="403301"/>
                </a:lnTo>
                <a:lnTo>
                  <a:pt x="1540700" y="403301"/>
                </a:lnTo>
                <a:lnTo>
                  <a:pt x="1542249" y="403872"/>
                </a:lnTo>
                <a:lnTo>
                  <a:pt x="1543519" y="404926"/>
                </a:lnTo>
                <a:lnTo>
                  <a:pt x="1544345" y="406361"/>
                </a:lnTo>
                <a:lnTo>
                  <a:pt x="1544637" y="407987"/>
                </a:lnTo>
                <a:lnTo>
                  <a:pt x="1544345" y="409714"/>
                </a:lnTo>
                <a:lnTo>
                  <a:pt x="1543519" y="411149"/>
                </a:lnTo>
                <a:lnTo>
                  <a:pt x="1542249" y="412216"/>
                </a:lnTo>
                <a:lnTo>
                  <a:pt x="1540700" y="412775"/>
                </a:lnTo>
                <a:close/>
              </a:path>
              <a:path w="1544954" h="1233804">
                <a:moveTo>
                  <a:pt x="1540700" y="431825"/>
                </a:moveTo>
                <a:lnTo>
                  <a:pt x="1539036" y="431825"/>
                </a:lnTo>
                <a:lnTo>
                  <a:pt x="1537487" y="431266"/>
                </a:lnTo>
                <a:lnTo>
                  <a:pt x="1536217" y="430199"/>
                </a:lnTo>
                <a:lnTo>
                  <a:pt x="1535391" y="428764"/>
                </a:lnTo>
                <a:lnTo>
                  <a:pt x="1535112" y="427139"/>
                </a:lnTo>
                <a:lnTo>
                  <a:pt x="1535391" y="425411"/>
                </a:lnTo>
                <a:lnTo>
                  <a:pt x="1536217" y="423976"/>
                </a:lnTo>
                <a:lnTo>
                  <a:pt x="1537487" y="422922"/>
                </a:lnTo>
                <a:lnTo>
                  <a:pt x="1539036" y="422351"/>
                </a:lnTo>
                <a:lnTo>
                  <a:pt x="1540700" y="422351"/>
                </a:lnTo>
                <a:lnTo>
                  <a:pt x="1542249" y="422922"/>
                </a:lnTo>
                <a:lnTo>
                  <a:pt x="1543519" y="423976"/>
                </a:lnTo>
                <a:lnTo>
                  <a:pt x="1544345" y="425411"/>
                </a:lnTo>
                <a:lnTo>
                  <a:pt x="1544637" y="427037"/>
                </a:lnTo>
                <a:lnTo>
                  <a:pt x="1544345" y="428764"/>
                </a:lnTo>
                <a:lnTo>
                  <a:pt x="1543519" y="430199"/>
                </a:lnTo>
                <a:lnTo>
                  <a:pt x="1542249" y="431266"/>
                </a:lnTo>
                <a:lnTo>
                  <a:pt x="1540700" y="431825"/>
                </a:lnTo>
                <a:close/>
              </a:path>
              <a:path w="1544954" h="1233804">
                <a:moveTo>
                  <a:pt x="1540700" y="450875"/>
                </a:moveTo>
                <a:lnTo>
                  <a:pt x="1539036" y="450875"/>
                </a:lnTo>
                <a:lnTo>
                  <a:pt x="1537487" y="450316"/>
                </a:lnTo>
                <a:lnTo>
                  <a:pt x="1536217" y="449249"/>
                </a:lnTo>
                <a:lnTo>
                  <a:pt x="1535391" y="447814"/>
                </a:lnTo>
                <a:lnTo>
                  <a:pt x="1535112" y="446189"/>
                </a:lnTo>
                <a:lnTo>
                  <a:pt x="1535391" y="444461"/>
                </a:lnTo>
                <a:lnTo>
                  <a:pt x="1536217" y="443026"/>
                </a:lnTo>
                <a:lnTo>
                  <a:pt x="1537487" y="441972"/>
                </a:lnTo>
                <a:lnTo>
                  <a:pt x="1539036" y="441401"/>
                </a:lnTo>
                <a:lnTo>
                  <a:pt x="1540700" y="441401"/>
                </a:lnTo>
                <a:lnTo>
                  <a:pt x="1542249" y="441972"/>
                </a:lnTo>
                <a:lnTo>
                  <a:pt x="1543519" y="443026"/>
                </a:lnTo>
                <a:lnTo>
                  <a:pt x="1544345" y="444461"/>
                </a:lnTo>
                <a:lnTo>
                  <a:pt x="1544637" y="446087"/>
                </a:lnTo>
                <a:lnTo>
                  <a:pt x="1544345" y="447814"/>
                </a:lnTo>
                <a:lnTo>
                  <a:pt x="1543519" y="449249"/>
                </a:lnTo>
                <a:lnTo>
                  <a:pt x="1542249" y="450316"/>
                </a:lnTo>
                <a:lnTo>
                  <a:pt x="1540700" y="450875"/>
                </a:lnTo>
                <a:close/>
              </a:path>
              <a:path w="1544954" h="1233804">
                <a:moveTo>
                  <a:pt x="1540700" y="469925"/>
                </a:moveTo>
                <a:lnTo>
                  <a:pt x="1539036" y="469925"/>
                </a:lnTo>
                <a:lnTo>
                  <a:pt x="1537487" y="469366"/>
                </a:lnTo>
                <a:lnTo>
                  <a:pt x="1536217" y="468299"/>
                </a:lnTo>
                <a:lnTo>
                  <a:pt x="1535391" y="466864"/>
                </a:lnTo>
                <a:lnTo>
                  <a:pt x="1535112" y="465239"/>
                </a:lnTo>
                <a:lnTo>
                  <a:pt x="1535391" y="463511"/>
                </a:lnTo>
                <a:lnTo>
                  <a:pt x="1536217" y="462076"/>
                </a:lnTo>
                <a:lnTo>
                  <a:pt x="1537487" y="461022"/>
                </a:lnTo>
                <a:lnTo>
                  <a:pt x="1539036" y="460451"/>
                </a:lnTo>
                <a:lnTo>
                  <a:pt x="1540700" y="460451"/>
                </a:lnTo>
                <a:lnTo>
                  <a:pt x="1542249" y="461022"/>
                </a:lnTo>
                <a:lnTo>
                  <a:pt x="1543519" y="462076"/>
                </a:lnTo>
                <a:lnTo>
                  <a:pt x="1544345" y="463511"/>
                </a:lnTo>
                <a:lnTo>
                  <a:pt x="1544637" y="465137"/>
                </a:lnTo>
                <a:lnTo>
                  <a:pt x="1544345" y="466864"/>
                </a:lnTo>
                <a:lnTo>
                  <a:pt x="1543519" y="468299"/>
                </a:lnTo>
                <a:lnTo>
                  <a:pt x="1542249" y="469366"/>
                </a:lnTo>
                <a:lnTo>
                  <a:pt x="1540700" y="469925"/>
                </a:lnTo>
                <a:close/>
              </a:path>
              <a:path w="1544954" h="1233804">
                <a:moveTo>
                  <a:pt x="1540700" y="488975"/>
                </a:moveTo>
                <a:lnTo>
                  <a:pt x="1539036" y="488975"/>
                </a:lnTo>
                <a:lnTo>
                  <a:pt x="1537487" y="488416"/>
                </a:lnTo>
                <a:lnTo>
                  <a:pt x="1536217" y="487349"/>
                </a:lnTo>
                <a:lnTo>
                  <a:pt x="1535391" y="485914"/>
                </a:lnTo>
                <a:lnTo>
                  <a:pt x="1535112" y="484289"/>
                </a:lnTo>
                <a:lnTo>
                  <a:pt x="1535391" y="482561"/>
                </a:lnTo>
                <a:lnTo>
                  <a:pt x="1536217" y="481126"/>
                </a:lnTo>
                <a:lnTo>
                  <a:pt x="1537487" y="480072"/>
                </a:lnTo>
                <a:lnTo>
                  <a:pt x="1539036" y="479501"/>
                </a:lnTo>
                <a:lnTo>
                  <a:pt x="1540700" y="479501"/>
                </a:lnTo>
                <a:lnTo>
                  <a:pt x="1542249" y="480072"/>
                </a:lnTo>
                <a:lnTo>
                  <a:pt x="1543519" y="481126"/>
                </a:lnTo>
                <a:lnTo>
                  <a:pt x="1544345" y="482561"/>
                </a:lnTo>
                <a:lnTo>
                  <a:pt x="1544637" y="484187"/>
                </a:lnTo>
                <a:lnTo>
                  <a:pt x="1544345" y="485914"/>
                </a:lnTo>
                <a:lnTo>
                  <a:pt x="1543519" y="487349"/>
                </a:lnTo>
                <a:lnTo>
                  <a:pt x="1542249" y="488416"/>
                </a:lnTo>
                <a:lnTo>
                  <a:pt x="1540700" y="488975"/>
                </a:lnTo>
                <a:close/>
              </a:path>
              <a:path w="1544954" h="1233804">
                <a:moveTo>
                  <a:pt x="1540700" y="508025"/>
                </a:moveTo>
                <a:lnTo>
                  <a:pt x="1539036" y="508025"/>
                </a:lnTo>
                <a:lnTo>
                  <a:pt x="1537487" y="507466"/>
                </a:lnTo>
                <a:lnTo>
                  <a:pt x="1536217" y="506399"/>
                </a:lnTo>
                <a:lnTo>
                  <a:pt x="1535391" y="504964"/>
                </a:lnTo>
                <a:lnTo>
                  <a:pt x="1535112" y="503339"/>
                </a:lnTo>
                <a:lnTo>
                  <a:pt x="1535391" y="501611"/>
                </a:lnTo>
                <a:lnTo>
                  <a:pt x="1536217" y="500176"/>
                </a:lnTo>
                <a:lnTo>
                  <a:pt x="1537487" y="499122"/>
                </a:lnTo>
                <a:lnTo>
                  <a:pt x="1539036" y="498551"/>
                </a:lnTo>
                <a:lnTo>
                  <a:pt x="1540700" y="498551"/>
                </a:lnTo>
                <a:lnTo>
                  <a:pt x="1542249" y="499122"/>
                </a:lnTo>
                <a:lnTo>
                  <a:pt x="1543519" y="500176"/>
                </a:lnTo>
                <a:lnTo>
                  <a:pt x="1544345" y="501611"/>
                </a:lnTo>
                <a:lnTo>
                  <a:pt x="1544637" y="503237"/>
                </a:lnTo>
                <a:lnTo>
                  <a:pt x="1544345" y="504964"/>
                </a:lnTo>
                <a:lnTo>
                  <a:pt x="1543519" y="506399"/>
                </a:lnTo>
                <a:lnTo>
                  <a:pt x="1542249" y="507466"/>
                </a:lnTo>
                <a:lnTo>
                  <a:pt x="1540700" y="508025"/>
                </a:lnTo>
                <a:close/>
              </a:path>
              <a:path w="1544954" h="1233804">
                <a:moveTo>
                  <a:pt x="1540700" y="527075"/>
                </a:moveTo>
                <a:lnTo>
                  <a:pt x="1539036" y="527075"/>
                </a:lnTo>
                <a:lnTo>
                  <a:pt x="1537487" y="526516"/>
                </a:lnTo>
                <a:lnTo>
                  <a:pt x="1536217" y="525449"/>
                </a:lnTo>
                <a:lnTo>
                  <a:pt x="1535391" y="524014"/>
                </a:lnTo>
                <a:lnTo>
                  <a:pt x="1535112" y="522389"/>
                </a:lnTo>
                <a:lnTo>
                  <a:pt x="1535391" y="520661"/>
                </a:lnTo>
                <a:lnTo>
                  <a:pt x="1536217" y="519226"/>
                </a:lnTo>
                <a:lnTo>
                  <a:pt x="1537487" y="518172"/>
                </a:lnTo>
                <a:lnTo>
                  <a:pt x="1539036" y="517601"/>
                </a:lnTo>
                <a:lnTo>
                  <a:pt x="1540700" y="517601"/>
                </a:lnTo>
                <a:lnTo>
                  <a:pt x="1542249" y="518172"/>
                </a:lnTo>
                <a:lnTo>
                  <a:pt x="1543519" y="519226"/>
                </a:lnTo>
                <a:lnTo>
                  <a:pt x="1544345" y="520661"/>
                </a:lnTo>
                <a:lnTo>
                  <a:pt x="1544637" y="522287"/>
                </a:lnTo>
                <a:lnTo>
                  <a:pt x="1544345" y="524014"/>
                </a:lnTo>
                <a:lnTo>
                  <a:pt x="1543519" y="525449"/>
                </a:lnTo>
                <a:lnTo>
                  <a:pt x="1542249" y="526516"/>
                </a:lnTo>
                <a:lnTo>
                  <a:pt x="1540700" y="527075"/>
                </a:lnTo>
                <a:close/>
              </a:path>
              <a:path w="1544954" h="1233804">
                <a:moveTo>
                  <a:pt x="1540700" y="546125"/>
                </a:moveTo>
                <a:lnTo>
                  <a:pt x="1539036" y="546125"/>
                </a:lnTo>
                <a:lnTo>
                  <a:pt x="1537487" y="545566"/>
                </a:lnTo>
                <a:lnTo>
                  <a:pt x="1536217" y="544499"/>
                </a:lnTo>
                <a:lnTo>
                  <a:pt x="1535391" y="543064"/>
                </a:lnTo>
                <a:lnTo>
                  <a:pt x="1535112" y="541439"/>
                </a:lnTo>
                <a:lnTo>
                  <a:pt x="1535391" y="539711"/>
                </a:lnTo>
                <a:lnTo>
                  <a:pt x="1536217" y="538276"/>
                </a:lnTo>
                <a:lnTo>
                  <a:pt x="1537487" y="537222"/>
                </a:lnTo>
                <a:lnTo>
                  <a:pt x="1539036" y="536651"/>
                </a:lnTo>
                <a:lnTo>
                  <a:pt x="1540700" y="536651"/>
                </a:lnTo>
                <a:lnTo>
                  <a:pt x="1542249" y="537222"/>
                </a:lnTo>
                <a:lnTo>
                  <a:pt x="1543519" y="538276"/>
                </a:lnTo>
                <a:lnTo>
                  <a:pt x="1544345" y="539711"/>
                </a:lnTo>
                <a:lnTo>
                  <a:pt x="1544637" y="541337"/>
                </a:lnTo>
                <a:lnTo>
                  <a:pt x="1544345" y="543064"/>
                </a:lnTo>
                <a:lnTo>
                  <a:pt x="1543519" y="544499"/>
                </a:lnTo>
                <a:lnTo>
                  <a:pt x="1542249" y="545566"/>
                </a:lnTo>
                <a:lnTo>
                  <a:pt x="1540700" y="546125"/>
                </a:lnTo>
                <a:close/>
              </a:path>
              <a:path w="1544954" h="1233804">
                <a:moveTo>
                  <a:pt x="1540700" y="565175"/>
                </a:moveTo>
                <a:lnTo>
                  <a:pt x="1539036" y="565175"/>
                </a:lnTo>
                <a:lnTo>
                  <a:pt x="1537487" y="564616"/>
                </a:lnTo>
                <a:lnTo>
                  <a:pt x="1536217" y="563549"/>
                </a:lnTo>
                <a:lnTo>
                  <a:pt x="1535391" y="562114"/>
                </a:lnTo>
                <a:lnTo>
                  <a:pt x="1535112" y="560489"/>
                </a:lnTo>
                <a:lnTo>
                  <a:pt x="1535391" y="558761"/>
                </a:lnTo>
                <a:lnTo>
                  <a:pt x="1536217" y="557326"/>
                </a:lnTo>
                <a:lnTo>
                  <a:pt x="1537487" y="556272"/>
                </a:lnTo>
                <a:lnTo>
                  <a:pt x="1539036" y="555701"/>
                </a:lnTo>
                <a:lnTo>
                  <a:pt x="1540700" y="555701"/>
                </a:lnTo>
                <a:lnTo>
                  <a:pt x="1542249" y="556272"/>
                </a:lnTo>
                <a:lnTo>
                  <a:pt x="1543519" y="557326"/>
                </a:lnTo>
                <a:lnTo>
                  <a:pt x="1544345" y="558761"/>
                </a:lnTo>
                <a:lnTo>
                  <a:pt x="1544637" y="560387"/>
                </a:lnTo>
                <a:lnTo>
                  <a:pt x="1544345" y="562114"/>
                </a:lnTo>
                <a:lnTo>
                  <a:pt x="1543519" y="563549"/>
                </a:lnTo>
                <a:lnTo>
                  <a:pt x="1542249" y="564616"/>
                </a:lnTo>
                <a:lnTo>
                  <a:pt x="1540700" y="565175"/>
                </a:lnTo>
                <a:close/>
              </a:path>
              <a:path w="1544954" h="1233804">
                <a:moveTo>
                  <a:pt x="1540700" y="584225"/>
                </a:moveTo>
                <a:lnTo>
                  <a:pt x="1539036" y="584225"/>
                </a:lnTo>
                <a:lnTo>
                  <a:pt x="1537487" y="583666"/>
                </a:lnTo>
                <a:lnTo>
                  <a:pt x="1536217" y="582599"/>
                </a:lnTo>
                <a:lnTo>
                  <a:pt x="1535391" y="581164"/>
                </a:lnTo>
                <a:lnTo>
                  <a:pt x="1535112" y="579539"/>
                </a:lnTo>
                <a:lnTo>
                  <a:pt x="1535391" y="577811"/>
                </a:lnTo>
                <a:lnTo>
                  <a:pt x="1536217" y="576376"/>
                </a:lnTo>
                <a:lnTo>
                  <a:pt x="1537487" y="575322"/>
                </a:lnTo>
                <a:lnTo>
                  <a:pt x="1539036" y="574751"/>
                </a:lnTo>
                <a:lnTo>
                  <a:pt x="1540700" y="574751"/>
                </a:lnTo>
                <a:lnTo>
                  <a:pt x="1542249" y="575322"/>
                </a:lnTo>
                <a:lnTo>
                  <a:pt x="1543519" y="576376"/>
                </a:lnTo>
                <a:lnTo>
                  <a:pt x="1544345" y="577811"/>
                </a:lnTo>
                <a:lnTo>
                  <a:pt x="1544637" y="579437"/>
                </a:lnTo>
                <a:lnTo>
                  <a:pt x="1544345" y="581164"/>
                </a:lnTo>
                <a:lnTo>
                  <a:pt x="1543519" y="582599"/>
                </a:lnTo>
                <a:lnTo>
                  <a:pt x="1542249" y="583666"/>
                </a:lnTo>
                <a:lnTo>
                  <a:pt x="1540700" y="584225"/>
                </a:lnTo>
                <a:close/>
              </a:path>
              <a:path w="1544954" h="1233804">
                <a:moveTo>
                  <a:pt x="1540700" y="603275"/>
                </a:moveTo>
                <a:lnTo>
                  <a:pt x="1539036" y="603275"/>
                </a:lnTo>
                <a:lnTo>
                  <a:pt x="1537487" y="602716"/>
                </a:lnTo>
                <a:lnTo>
                  <a:pt x="1536217" y="601649"/>
                </a:lnTo>
                <a:lnTo>
                  <a:pt x="1535391" y="600214"/>
                </a:lnTo>
                <a:lnTo>
                  <a:pt x="1535112" y="598589"/>
                </a:lnTo>
                <a:lnTo>
                  <a:pt x="1535391" y="596861"/>
                </a:lnTo>
                <a:lnTo>
                  <a:pt x="1536217" y="595426"/>
                </a:lnTo>
                <a:lnTo>
                  <a:pt x="1537487" y="594372"/>
                </a:lnTo>
                <a:lnTo>
                  <a:pt x="1539036" y="593801"/>
                </a:lnTo>
                <a:lnTo>
                  <a:pt x="1540700" y="593801"/>
                </a:lnTo>
                <a:lnTo>
                  <a:pt x="1542249" y="594372"/>
                </a:lnTo>
                <a:lnTo>
                  <a:pt x="1543519" y="595426"/>
                </a:lnTo>
                <a:lnTo>
                  <a:pt x="1544345" y="596861"/>
                </a:lnTo>
                <a:lnTo>
                  <a:pt x="1544637" y="598487"/>
                </a:lnTo>
                <a:lnTo>
                  <a:pt x="1544345" y="600214"/>
                </a:lnTo>
                <a:lnTo>
                  <a:pt x="1543519" y="601649"/>
                </a:lnTo>
                <a:lnTo>
                  <a:pt x="1542249" y="602716"/>
                </a:lnTo>
                <a:lnTo>
                  <a:pt x="1540700" y="603275"/>
                </a:lnTo>
                <a:close/>
              </a:path>
              <a:path w="1544954" h="1233804">
                <a:moveTo>
                  <a:pt x="1540700" y="622325"/>
                </a:moveTo>
                <a:lnTo>
                  <a:pt x="1539036" y="622325"/>
                </a:lnTo>
                <a:lnTo>
                  <a:pt x="1537487" y="621766"/>
                </a:lnTo>
                <a:lnTo>
                  <a:pt x="1536217" y="620699"/>
                </a:lnTo>
                <a:lnTo>
                  <a:pt x="1535391" y="619264"/>
                </a:lnTo>
                <a:lnTo>
                  <a:pt x="1535112" y="617639"/>
                </a:lnTo>
                <a:lnTo>
                  <a:pt x="1535391" y="615911"/>
                </a:lnTo>
                <a:lnTo>
                  <a:pt x="1536217" y="614476"/>
                </a:lnTo>
                <a:lnTo>
                  <a:pt x="1537487" y="613422"/>
                </a:lnTo>
                <a:lnTo>
                  <a:pt x="1539036" y="612851"/>
                </a:lnTo>
                <a:lnTo>
                  <a:pt x="1540700" y="612851"/>
                </a:lnTo>
                <a:lnTo>
                  <a:pt x="1542249" y="613422"/>
                </a:lnTo>
                <a:lnTo>
                  <a:pt x="1543519" y="614476"/>
                </a:lnTo>
                <a:lnTo>
                  <a:pt x="1544345" y="615911"/>
                </a:lnTo>
                <a:lnTo>
                  <a:pt x="1544637" y="617537"/>
                </a:lnTo>
                <a:lnTo>
                  <a:pt x="1544345" y="619264"/>
                </a:lnTo>
                <a:lnTo>
                  <a:pt x="1543519" y="620699"/>
                </a:lnTo>
                <a:lnTo>
                  <a:pt x="1542249" y="621766"/>
                </a:lnTo>
                <a:lnTo>
                  <a:pt x="1540700" y="622325"/>
                </a:lnTo>
                <a:close/>
              </a:path>
              <a:path w="1544954" h="1233804">
                <a:moveTo>
                  <a:pt x="1540700" y="641375"/>
                </a:moveTo>
                <a:lnTo>
                  <a:pt x="1539036" y="641375"/>
                </a:lnTo>
                <a:lnTo>
                  <a:pt x="1537487" y="640816"/>
                </a:lnTo>
                <a:lnTo>
                  <a:pt x="1536217" y="639749"/>
                </a:lnTo>
                <a:lnTo>
                  <a:pt x="1535391" y="638314"/>
                </a:lnTo>
                <a:lnTo>
                  <a:pt x="1535112" y="636689"/>
                </a:lnTo>
                <a:lnTo>
                  <a:pt x="1535391" y="634961"/>
                </a:lnTo>
                <a:lnTo>
                  <a:pt x="1536217" y="633526"/>
                </a:lnTo>
                <a:lnTo>
                  <a:pt x="1537487" y="632472"/>
                </a:lnTo>
                <a:lnTo>
                  <a:pt x="1539036" y="631901"/>
                </a:lnTo>
                <a:lnTo>
                  <a:pt x="1540700" y="631901"/>
                </a:lnTo>
                <a:lnTo>
                  <a:pt x="1542249" y="632472"/>
                </a:lnTo>
                <a:lnTo>
                  <a:pt x="1543519" y="633526"/>
                </a:lnTo>
                <a:lnTo>
                  <a:pt x="1544345" y="634961"/>
                </a:lnTo>
                <a:lnTo>
                  <a:pt x="1544637" y="636587"/>
                </a:lnTo>
                <a:lnTo>
                  <a:pt x="1544345" y="638314"/>
                </a:lnTo>
                <a:lnTo>
                  <a:pt x="1543519" y="639749"/>
                </a:lnTo>
                <a:lnTo>
                  <a:pt x="1542249" y="640816"/>
                </a:lnTo>
                <a:lnTo>
                  <a:pt x="1540700" y="641375"/>
                </a:lnTo>
                <a:close/>
              </a:path>
              <a:path w="1544954" h="1233804">
                <a:moveTo>
                  <a:pt x="1540700" y="660425"/>
                </a:moveTo>
                <a:lnTo>
                  <a:pt x="1539036" y="660425"/>
                </a:lnTo>
                <a:lnTo>
                  <a:pt x="1537487" y="659866"/>
                </a:lnTo>
                <a:lnTo>
                  <a:pt x="1536217" y="658799"/>
                </a:lnTo>
                <a:lnTo>
                  <a:pt x="1535391" y="657364"/>
                </a:lnTo>
                <a:lnTo>
                  <a:pt x="1535112" y="655739"/>
                </a:lnTo>
                <a:lnTo>
                  <a:pt x="1535391" y="654011"/>
                </a:lnTo>
                <a:lnTo>
                  <a:pt x="1536217" y="652576"/>
                </a:lnTo>
                <a:lnTo>
                  <a:pt x="1537487" y="651522"/>
                </a:lnTo>
                <a:lnTo>
                  <a:pt x="1539036" y="650951"/>
                </a:lnTo>
                <a:lnTo>
                  <a:pt x="1540700" y="650951"/>
                </a:lnTo>
                <a:lnTo>
                  <a:pt x="1542249" y="651522"/>
                </a:lnTo>
                <a:lnTo>
                  <a:pt x="1543519" y="652576"/>
                </a:lnTo>
                <a:lnTo>
                  <a:pt x="1544345" y="654011"/>
                </a:lnTo>
                <a:lnTo>
                  <a:pt x="1544637" y="655637"/>
                </a:lnTo>
                <a:lnTo>
                  <a:pt x="1544345" y="657364"/>
                </a:lnTo>
                <a:lnTo>
                  <a:pt x="1543519" y="658799"/>
                </a:lnTo>
                <a:lnTo>
                  <a:pt x="1542249" y="659866"/>
                </a:lnTo>
                <a:lnTo>
                  <a:pt x="1540700" y="660425"/>
                </a:lnTo>
                <a:close/>
              </a:path>
              <a:path w="1544954" h="1233804">
                <a:moveTo>
                  <a:pt x="1540700" y="679475"/>
                </a:moveTo>
                <a:lnTo>
                  <a:pt x="1539036" y="679475"/>
                </a:lnTo>
                <a:lnTo>
                  <a:pt x="1537487" y="678916"/>
                </a:lnTo>
                <a:lnTo>
                  <a:pt x="1536217" y="677849"/>
                </a:lnTo>
                <a:lnTo>
                  <a:pt x="1535391" y="676414"/>
                </a:lnTo>
                <a:lnTo>
                  <a:pt x="1535112" y="674789"/>
                </a:lnTo>
                <a:lnTo>
                  <a:pt x="1535391" y="673061"/>
                </a:lnTo>
                <a:lnTo>
                  <a:pt x="1536217" y="671626"/>
                </a:lnTo>
                <a:lnTo>
                  <a:pt x="1537487" y="670572"/>
                </a:lnTo>
                <a:lnTo>
                  <a:pt x="1539036" y="670001"/>
                </a:lnTo>
                <a:lnTo>
                  <a:pt x="1540700" y="670001"/>
                </a:lnTo>
                <a:lnTo>
                  <a:pt x="1542249" y="670572"/>
                </a:lnTo>
                <a:lnTo>
                  <a:pt x="1543519" y="671626"/>
                </a:lnTo>
                <a:lnTo>
                  <a:pt x="1544345" y="673061"/>
                </a:lnTo>
                <a:lnTo>
                  <a:pt x="1544637" y="674687"/>
                </a:lnTo>
                <a:lnTo>
                  <a:pt x="1544345" y="676414"/>
                </a:lnTo>
                <a:lnTo>
                  <a:pt x="1543519" y="677849"/>
                </a:lnTo>
                <a:lnTo>
                  <a:pt x="1542249" y="678916"/>
                </a:lnTo>
                <a:lnTo>
                  <a:pt x="1540700" y="679475"/>
                </a:lnTo>
                <a:close/>
              </a:path>
              <a:path w="1544954" h="1233804">
                <a:moveTo>
                  <a:pt x="1540700" y="698525"/>
                </a:moveTo>
                <a:lnTo>
                  <a:pt x="1539036" y="698525"/>
                </a:lnTo>
                <a:lnTo>
                  <a:pt x="1537487" y="697966"/>
                </a:lnTo>
                <a:lnTo>
                  <a:pt x="1536217" y="696899"/>
                </a:lnTo>
                <a:lnTo>
                  <a:pt x="1535391" y="695464"/>
                </a:lnTo>
                <a:lnTo>
                  <a:pt x="1535112" y="693839"/>
                </a:lnTo>
                <a:lnTo>
                  <a:pt x="1535391" y="692111"/>
                </a:lnTo>
                <a:lnTo>
                  <a:pt x="1536217" y="690676"/>
                </a:lnTo>
                <a:lnTo>
                  <a:pt x="1537487" y="689622"/>
                </a:lnTo>
                <a:lnTo>
                  <a:pt x="1539036" y="689051"/>
                </a:lnTo>
                <a:lnTo>
                  <a:pt x="1540700" y="689051"/>
                </a:lnTo>
                <a:lnTo>
                  <a:pt x="1542249" y="689622"/>
                </a:lnTo>
                <a:lnTo>
                  <a:pt x="1543519" y="690676"/>
                </a:lnTo>
                <a:lnTo>
                  <a:pt x="1544345" y="692111"/>
                </a:lnTo>
                <a:lnTo>
                  <a:pt x="1544637" y="693737"/>
                </a:lnTo>
                <a:lnTo>
                  <a:pt x="1544345" y="695464"/>
                </a:lnTo>
                <a:lnTo>
                  <a:pt x="1543519" y="696899"/>
                </a:lnTo>
                <a:lnTo>
                  <a:pt x="1542249" y="697966"/>
                </a:lnTo>
                <a:lnTo>
                  <a:pt x="1540700" y="698525"/>
                </a:lnTo>
                <a:close/>
              </a:path>
              <a:path w="1544954" h="1233804">
                <a:moveTo>
                  <a:pt x="1540700" y="717575"/>
                </a:moveTo>
                <a:lnTo>
                  <a:pt x="1539036" y="717575"/>
                </a:lnTo>
                <a:lnTo>
                  <a:pt x="1537487" y="717016"/>
                </a:lnTo>
                <a:lnTo>
                  <a:pt x="1536217" y="715949"/>
                </a:lnTo>
                <a:lnTo>
                  <a:pt x="1535391" y="714514"/>
                </a:lnTo>
                <a:lnTo>
                  <a:pt x="1535112" y="712889"/>
                </a:lnTo>
                <a:lnTo>
                  <a:pt x="1535391" y="711161"/>
                </a:lnTo>
                <a:lnTo>
                  <a:pt x="1536217" y="709726"/>
                </a:lnTo>
                <a:lnTo>
                  <a:pt x="1537487" y="708672"/>
                </a:lnTo>
                <a:lnTo>
                  <a:pt x="1539036" y="708101"/>
                </a:lnTo>
                <a:lnTo>
                  <a:pt x="1540700" y="708101"/>
                </a:lnTo>
                <a:lnTo>
                  <a:pt x="1542249" y="708672"/>
                </a:lnTo>
                <a:lnTo>
                  <a:pt x="1543519" y="709726"/>
                </a:lnTo>
                <a:lnTo>
                  <a:pt x="1544345" y="711161"/>
                </a:lnTo>
                <a:lnTo>
                  <a:pt x="1544637" y="712787"/>
                </a:lnTo>
                <a:lnTo>
                  <a:pt x="1544345" y="714514"/>
                </a:lnTo>
                <a:lnTo>
                  <a:pt x="1543519" y="715949"/>
                </a:lnTo>
                <a:lnTo>
                  <a:pt x="1542249" y="717016"/>
                </a:lnTo>
                <a:lnTo>
                  <a:pt x="1540700" y="717575"/>
                </a:lnTo>
                <a:close/>
              </a:path>
              <a:path w="1544954" h="1233804">
                <a:moveTo>
                  <a:pt x="1540700" y="736625"/>
                </a:moveTo>
                <a:lnTo>
                  <a:pt x="1539036" y="736625"/>
                </a:lnTo>
                <a:lnTo>
                  <a:pt x="1537487" y="736066"/>
                </a:lnTo>
                <a:lnTo>
                  <a:pt x="1536217" y="734999"/>
                </a:lnTo>
                <a:lnTo>
                  <a:pt x="1535391" y="733564"/>
                </a:lnTo>
                <a:lnTo>
                  <a:pt x="1535112" y="731939"/>
                </a:lnTo>
                <a:lnTo>
                  <a:pt x="1535391" y="730211"/>
                </a:lnTo>
                <a:lnTo>
                  <a:pt x="1536217" y="728776"/>
                </a:lnTo>
                <a:lnTo>
                  <a:pt x="1537487" y="727722"/>
                </a:lnTo>
                <a:lnTo>
                  <a:pt x="1539036" y="727151"/>
                </a:lnTo>
                <a:lnTo>
                  <a:pt x="1540700" y="727151"/>
                </a:lnTo>
                <a:lnTo>
                  <a:pt x="1542249" y="727722"/>
                </a:lnTo>
                <a:lnTo>
                  <a:pt x="1543519" y="728776"/>
                </a:lnTo>
                <a:lnTo>
                  <a:pt x="1544345" y="730211"/>
                </a:lnTo>
                <a:lnTo>
                  <a:pt x="1544637" y="731837"/>
                </a:lnTo>
                <a:lnTo>
                  <a:pt x="1544345" y="733564"/>
                </a:lnTo>
                <a:lnTo>
                  <a:pt x="1543519" y="734999"/>
                </a:lnTo>
                <a:lnTo>
                  <a:pt x="1542249" y="736066"/>
                </a:lnTo>
                <a:lnTo>
                  <a:pt x="1540700" y="736625"/>
                </a:lnTo>
                <a:close/>
              </a:path>
              <a:path w="1544954" h="1233804">
                <a:moveTo>
                  <a:pt x="1540700" y="755675"/>
                </a:moveTo>
                <a:lnTo>
                  <a:pt x="1539036" y="755675"/>
                </a:lnTo>
                <a:lnTo>
                  <a:pt x="1537487" y="755116"/>
                </a:lnTo>
                <a:lnTo>
                  <a:pt x="1536217" y="754049"/>
                </a:lnTo>
                <a:lnTo>
                  <a:pt x="1535391" y="752614"/>
                </a:lnTo>
                <a:lnTo>
                  <a:pt x="1535112" y="750989"/>
                </a:lnTo>
                <a:lnTo>
                  <a:pt x="1535391" y="749261"/>
                </a:lnTo>
                <a:lnTo>
                  <a:pt x="1536217" y="747826"/>
                </a:lnTo>
                <a:lnTo>
                  <a:pt x="1537487" y="746772"/>
                </a:lnTo>
                <a:lnTo>
                  <a:pt x="1539036" y="746201"/>
                </a:lnTo>
                <a:lnTo>
                  <a:pt x="1540700" y="746201"/>
                </a:lnTo>
                <a:lnTo>
                  <a:pt x="1542249" y="746772"/>
                </a:lnTo>
                <a:lnTo>
                  <a:pt x="1543519" y="747826"/>
                </a:lnTo>
                <a:lnTo>
                  <a:pt x="1544345" y="749261"/>
                </a:lnTo>
                <a:lnTo>
                  <a:pt x="1544637" y="750887"/>
                </a:lnTo>
                <a:lnTo>
                  <a:pt x="1544345" y="752614"/>
                </a:lnTo>
                <a:lnTo>
                  <a:pt x="1543519" y="754049"/>
                </a:lnTo>
                <a:lnTo>
                  <a:pt x="1542249" y="755116"/>
                </a:lnTo>
                <a:lnTo>
                  <a:pt x="1540700" y="755675"/>
                </a:lnTo>
                <a:close/>
              </a:path>
              <a:path w="1544954" h="1233804">
                <a:moveTo>
                  <a:pt x="1540700" y="774725"/>
                </a:moveTo>
                <a:lnTo>
                  <a:pt x="1539036" y="774725"/>
                </a:lnTo>
                <a:lnTo>
                  <a:pt x="1537487" y="774166"/>
                </a:lnTo>
                <a:lnTo>
                  <a:pt x="1536217" y="773099"/>
                </a:lnTo>
                <a:lnTo>
                  <a:pt x="1535391" y="771664"/>
                </a:lnTo>
                <a:lnTo>
                  <a:pt x="1535112" y="770039"/>
                </a:lnTo>
                <a:lnTo>
                  <a:pt x="1535391" y="768311"/>
                </a:lnTo>
                <a:lnTo>
                  <a:pt x="1536217" y="766876"/>
                </a:lnTo>
                <a:lnTo>
                  <a:pt x="1537487" y="765822"/>
                </a:lnTo>
                <a:lnTo>
                  <a:pt x="1539036" y="765251"/>
                </a:lnTo>
                <a:lnTo>
                  <a:pt x="1540700" y="765251"/>
                </a:lnTo>
                <a:lnTo>
                  <a:pt x="1542249" y="765822"/>
                </a:lnTo>
                <a:lnTo>
                  <a:pt x="1543519" y="766876"/>
                </a:lnTo>
                <a:lnTo>
                  <a:pt x="1544345" y="768311"/>
                </a:lnTo>
                <a:lnTo>
                  <a:pt x="1544637" y="769937"/>
                </a:lnTo>
                <a:lnTo>
                  <a:pt x="1544345" y="771664"/>
                </a:lnTo>
                <a:lnTo>
                  <a:pt x="1543519" y="773099"/>
                </a:lnTo>
                <a:lnTo>
                  <a:pt x="1542249" y="774166"/>
                </a:lnTo>
                <a:lnTo>
                  <a:pt x="1540700" y="774725"/>
                </a:lnTo>
                <a:close/>
              </a:path>
              <a:path w="1544954" h="1233804">
                <a:moveTo>
                  <a:pt x="1540700" y="793775"/>
                </a:moveTo>
                <a:lnTo>
                  <a:pt x="1539036" y="793775"/>
                </a:lnTo>
                <a:lnTo>
                  <a:pt x="1537487" y="793216"/>
                </a:lnTo>
                <a:lnTo>
                  <a:pt x="1536217" y="792149"/>
                </a:lnTo>
                <a:lnTo>
                  <a:pt x="1535391" y="790714"/>
                </a:lnTo>
                <a:lnTo>
                  <a:pt x="1535112" y="789089"/>
                </a:lnTo>
                <a:lnTo>
                  <a:pt x="1535391" y="787361"/>
                </a:lnTo>
                <a:lnTo>
                  <a:pt x="1536217" y="785926"/>
                </a:lnTo>
                <a:lnTo>
                  <a:pt x="1537487" y="784872"/>
                </a:lnTo>
                <a:lnTo>
                  <a:pt x="1539036" y="784301"/>
                </a:lnTo>
                <a:lnTo>
                  <a:pt x="1540700" y="784301"/>
                </a:lnTo>
                <a:lnTo>
                  <a:pt x="1542249" y="784872"/>
                </a:lnTo>
                <a:lnTo>
                  <a:pt x="1543519" y="785926"/>
                </a:lnTo>
                <a:lnTo>
                  <a:pt x="1544345" y="787361"/>
                </a:lnTo>
                <a:lnTo>
                  <a:pt x="1544637" y="788987"/>
                </a:lnTo>
                <a:lnTo>
                  <a:pt x="1544345" y="790714"/>
                </a:lnTo>
                <a:lnTo>
                  <a:pt x="1543519" y="792149"/>
                </a:lnTo>
                <a:lnTo>
                  <a:pt x="1542249" y="793216"/>
                </a:lnTo>
                <a:lnTo>
                  <a:pt x="1540700" y="793775"/>
                </a:lnTo>
                <a:close/>
              </a:path>
              <a:path w="1544954" h="1233804">
                <a:moveTo>
                  <a:pt x="1540700" y="812825"/>
                </a:moveTo>
                <a:lnTo>
                  <a:pt x="1539036" y="812825"/>
                </a:lnTo>
                <a:lnTo>
                  <a:pt x="1537487" y="812266"/>
                </a:lnTo>
                <a:lnTo>
                  <a:pt x="1536217" y="811199"/>
                </a:lnTo>
                <a:lnTo>
                  <a:pt x="1535391" y="809764"/>
                </a:lnTo>
                <a:lnTo>
                  <a:pt x="1535112" y="808139"/>
                </a:lnTo>
                <a:lnTo>
                  <a:pt x="1535391" y="806411"/>
                </a:lnTo>
                <a:lnTo>
                  <a:pt x="1536217" y="804976"/>
                </a:lnTo>
                <a:lnTo>
                  <a:pt x="1537487" y="803922"/>
                </a:lnTo>
                <a:lnTo>
                  <a:pt x="1539036" y="803351"/>
                </a:lnTo>
                <a:lnTo>
                  <a:pt x="1540700" y="803351"/>
                </a:lnTo>
                <a:lnTo>
                  <a:pt x="1542249" y="803922"/>
                </a:lnTo>
                <a:lnTo>
                  <a:pt x="1543519" y="804976"/>
                </a:lnTo>
                <a:lnTo>
                  <a:pt x="1544345" y="806411"/>
                </a:lnTo>
                <a:lnTo>
                  <a:pt x="1544637" y="808037"/>
                </a:lnTo>
                <a:lnTo>
                  <a:pt x="1544345" y="809764"/>
                </a:lnTo>
                <a:lnTo>
                  <a:pt x="1543519" y="811199"/>
                </a:lnTo>
                <a:lnTo>
                  <a:pt x="1542249" y="812266"/>
                </a:lnTo>
                <a:lnTo>
                  <a:pt x="1540700" y="812825"/>
                </a:lnTo>
                <a:close/>
              </a:path>
              <a:path w="1544954" h="1233804">
                <a:moveTo>
                  <a:pt x="1540700" y="831875"/>
                </a:moveTo>
                <a:lnTo>
                  <a:pt x="1539036" y="831875"/>
                </a:lnTo>
                <a:lnTo>
                  <a:pt x="1537487" y="831316"/>
                </a:lnTo>
                <a:lnTo>
                  <a:pt x="1536217" y="830249"/>
                </a:lnTo>
                <a:lnTo>
                  <a:pt x="1535391" y="828814"/>
                </a:lnTo>
                <a:lnTo>
                  <a:pt x="1535112" y="827189"/>
                </a:lnTo>
                <a:lnTo>
                  <a:pt x="1535391" y="825461"/>
                </a:lnTo>
                <a:lnTo>
                  <a:pt x="1536217" y="824026"/>
                </a:lnTo>
                <a:lnTo>
                  <a:pt x="1537487" y="822972"/>
                </a:lnTo>
                <a:lnTo>
                  <a:pt x="1539036" y="822401"/>
                </a:lnTo>
                <a:lnTo>
                  <a:pt x="1540700" y="822401"/>
                </a:lnTo>
                <a:lnTo>
                  <a:pt x="1542249" y="822972"/>
                </a:lnTo>
                <a:lnTo>
                  <a:pt x="1543519" y="824026"/>
                </a:lnTo>
                <a:lnTo>
                  <a:pt x="1544345" y="825461"/>
                </a:lnTo>
                <a:lnTo>
                  <a:pt x="1544637" y="827087"/>
                </a:lnTo>
                <a:lnTo>
                  <a:pt x="1544345" y="828814"/>
                </a:lnTo>
                <a:lnTo>
                  <a:pt x="1543519" y="830249"/>
                </a:lnTo>
                <a:lnTo>
                  <a:pt x="1542249" y="831316"/>
                </a:lnTo>
                <a:lnTo>
                  <a:pt x="1540700" y="831875"/>
                </a:lnTo>
                <a:close/>
              </a:path>
              <a:path w="1544954" h="1233804">
                <a:moveTo>
                  <a:pt x="1540700" y="850925"/>
                </a:moveTo>
                <a:lnTo>
                  <a:pt x="1539036" y="850925"/>
                </a:lnTo>
                <a:lnTo>
                  <a:pt x="1537487" y="850366"/>
                </a:lnTo>
                <a:lnTo>
                  <a:pt x="1536217" y="849299"/>
                </a:lnTo>
                <a:lnTo>
                  <a:pt x="1535391" y="847864"/>
                </a:lnTo>
                <a:lnTo>
                  <a:pt x="1535112" y="846239"/>
                </a:lnTo>
                <a:lnTo>
                  <a:pt x="1535391" y="844511"/>
                </a:lnTo>
                <a:lnTo>
                  <a:pt x="1536217" y="843076"/>
                </a:lnTo>
                <a:lnTo>
                  <a:pt x="1537487" y="842022"/>
                </a:lnTo>
                <a:lnTo>
                  <a:pt x="1539036" y="841451"/>
                </a:lnTo>
                <a:lnTo>
                  <a:pt x="1540700" y="841451"/>
                </a:lnTo>
                <a:lnTo>
                  <a:pt x="1542249" y="842022"/>
                </a:lnTo>
                <a:lnTo>
                  <a:pt x="1543519" y="843076"/>
                </a:lnTo>
                <a:lnTo>
                  <a:pt x="1544345" y="844511"/>
                </a:lnTo>
                <a:lnTo>
                  <a:pt x="1544637" y="846137"/>
                </a:lnTo>
                <a:lnTo>
                  <a:pt x="1544345" y="847864"/>
                </a:lnTo>
                <a:lnTo>
                  <a:pt x="1543519" y="849299"/>
                </a:lnTo>
                <a:lnTo>
                  <a:pt x="1542249" y="850366"/>
                </a:lnTo>
                <a:lnTo>
                  <a:pt x="1540700" y="850925"/>
                </a:lnTo>
                <a:close/>
              </a:path>
              <a:path w="1544954" h="1233804">
                <a:moveTo>
                  <a:pt x="1540700" y="869975"/>
                </a:moveTo>
                <a:lnTo>
                  <a:pt x="1539036" y="869975"/>
                </a:lnTo>
                <a:lnTo>
                  <a:pt x="1537487" y="869416"/>
                </a:lnTo>
                <a:lnTo>
                  <a:pt x="1536217" y="868349"/>
                </a:lnTo>
                <a:lnTo>
                  <a:pt x="1535391" y="866914"/>
                </a:lnTo>
                <a:lnTo>
                  <a:pt x="1535112" y="865289"/>
                </a:lnTo>
                <a:lnTo>
                  <a:pt x="1535391" y="863561"/>
                </a:lnTo>
                <a:lnTo>
                  <a:pt x="1536217" y="862126"/>
                </a:lnTo>
                <a:lnTo>
                  <a:pt x="1537487" y="861072"/>
                </a:lnTo>
                <a:lnTo>
                  <a:pt x="1539036" y="860501"/>
                </a:lnTo>
                <a:lnTo>
                  <a:pt x="1540700" y="860501"/>
                </a:lnTo>
                <a:lnTo>
                  <a:pt x="1542249" y="861072"/>
                </a:lnTo>
                <a:lnTo>
                  <a:pt x="1543519" y="862126"/>
                </a:lnTo>
                <a:lnTo>
                  <a:pt x="1544345" y="863561"/>
                </a:lnTo>
                <a:lnTo>
                  <a:pt x="1544637" y="865187"/>
                </a:lnTo>
                <a:lnTo>
                  <a:pt x="1544345" y="866914"/>
                </a:lnTo>
                <a:lnTo>
                  <a:pt x="1543519" y="868349"/>
                </a:lnTo>
                <a:lnTo>
                  <a:pt x="1542249" y="869416"/>
                </a:lnTo>
                <a:lnTo>
                  <a:pt x="1540700" y="869975"/>
                </a:lnTo>
                <a:close/>
              </a:path>
              <a:path w="1544954" h="1233804">
                <a:moveTo>
                  <a:pt x="1540700" y="889025"/>
                </a:moveTo>
                <a:lnTo>
                  <a:pt x="1539036" y="889025"/>
                </a:lnTo>
                <a:lnTo>
                  <a:pt x="1537487" y="888466"/>
                </a:lnTo>
                <a:lnTo>
                  <a:pt x="1536217" y="887399"/>
                </a:lnTo>
                <a:lnTo>
                  <a:pt x="1535391" y="885964"/>
                </a:lnTo>
                <a:lnTo>
                  <a:pt x="1535112" y="884339"/>
                </a:lnTo>
                <a:lnTo>
                  <a:pt x="1535391" y="882611"/>
                </a:lnTo>
                <a:lnTo>
                  <a:pt x="1536217" y="881176"/>
                </a:lnTo>
                <a:lnTo>
                  <a:pt x="1537487" y="880122"/>
                </a:lnTo>
                <a:lnTo>
                  <a:pt x="1539036" y="879551"/>
                </a:lnTo>
                <a:lnTo>
                  <a:pt x="1540700" y="879551"/>
                </a:lnTo>
                <a:lnTo>
                  <a:pt x="1542249" y="880122"/>
                </a:lnTo>
                <a:lnTo>
                  <a:pt x="1543519" y="881176"/>
                </a:lnTo>
                <a:lnTo>
                  <a:pt x="1544345" y="882611"/>
                </a:lnTo>
                <a:lnTo>
                  <a:pt x="1544637" y="884237"/>
                </a:lnTo>
                <a:lnTo>
                  <a:pt x="1544345" y="885964"/>
                </a:lnTo>
                <a:lnTo>
                  <a:pt x="1543519" y="887399"/>
                </a:lnTo>
                <a:lnTo>
                  <a:pt x="1542249" y="888466"/>
                </a:lnTo>
                <a:lnTo>
                  <a:pt x="1540700" y="889025"/>
                </a:lnTo>
                <a:close/>
              </a:path>
              <a:path w="1544954" h="1233804">
                <a:moveTo>
                  <a:pt x="1540700" y="908075"/>
                </a:moveTo>
                <a:lnTo>
                  <a:pt x="1539036" y="908075"/>
                </a:lnTo>
                <a:lnTo>
                  <a:pt x="1537487" y="907516"/>
                </a:lnTo>
                <a:lnTo>
                  <a:pt x="1536217" y="906449"/>
                </a:lnTo>
                <a:lnTo>
                  <a:pt x="1535391" y="905014"/>
                </a:lnTo>
                <a:lnTo>
                  <a:pt x="1535112" y="903389"/>
                </a:lnTo>
                <a:lnTo>
                  <a:pt x="1535391" y="901661"/>
                </a:lnTo>
                <a:lnTo>
                  <a:pt x="1536217" y="900226"/>
                </a:lnTo>
                <a:lnTo>
                  <a:pt x="1537487" y="899172"/>
                </a:lnTo>
                <a:lnTo>
                  <a:pt x="1539036" y="898601"/>
                </a:lnTo>
                <a:lnTo>
                  <a:pt x="1540700" y="898601"/>
                </a:lnTo>
                <a:lnTo>
                  <a:pt x="1542249" y="899172"/>
                </a:lnTo>
                <a:lnTo>
                  <a:pt x="1543519" y="900226"/>
                </a:lnTo>
                <a:lnTo>
                  <a:pt x="1544345" y="901661"/>
                </a:lnTo>
                <a:lnTo>
                  <a:pt x="1544637" y="903287"/>
                </a:lnTo>
                <a:lnTo>
                  <a:pt x="1544345" y="905014"/>
                </a:lnTo>
                <a:lnTo>
                  <a:pt x="1543519" y="906449"/>
                </a:lnTo>
                <a:lnTo>
                  <a:pt x="1542249" y="907516"/>
                </a:lnTo>
                <a:lnTo>
                  <a:pt x="1540700" y="908075"/>
                </a:lnTo>
                <a:close/>
              </a:path>
              <a:path w="1544954" h="1233804">
                <a:moveTo>
                  <a:pt x="1540700" y="927125"/>
                </a:moveTo>
                <a:lnTo>
                  <a:pt x="1539036" y="927125"/>
                </a:lnTo>
                <a:lnTo>
                  <a:pt x="1537487" y="926566"/>
                </a:lnTo>
                <a:lnTo>
                  <a:pt x="1536217" y="925499"/>
                </a:lnTo>
                <a:lnTo>
                  <a:pt x="1535391" y="924064"/>
                </a:lnTo>
                <a:lnTo>
                  <a:pt x="1535112" y="922439"/>
                </a:lnTo>
                <a:lnTo>
                  <a:pt x="1535391" y="920711"/>
                </a:lnTo>
                <a:lnTo>
                  <a:pt x="1536217" y="919276"/>
                </a:lnTo>
                <a:lnTo>
                  <a:pt x="1537487" y="918222"/>
                </a:lnTo>
                <a:lnTo>
                  <a:pt x="1539036" y="917651"/>
                </a:lnTo>
                <a:lnTo>
                  <a:pt x="1540700" y="917651"/>
                </a:lnTo>
                <a:lnTo>
                  <a:pt x="1542249" y="918222"/>
                </a:lnTo>
                <a:lnTo>
                  <a:pt x="1543519" y="919276"/>
                </a:lnTo>
                <a:lnTo>
                  <a:pt x="1544345" y="920711"/>
                </a:lnTo>
                <a:lnTo>
                  <a:pt x="1544637" y="922337"/>
                </a:lnTo>
                <a:lnTo>
                  <a:pt x="1544345" y="924064"/>
                </a:lnTo>
                <a:lnTo>
                  <a:pt x="1543519" y="925499"/>
                </a:lnTo>
                <a:lnTo>
                  <a:pt x="1542249" y="926566"/>
                </a:lnTo>
                <a:lnTo>
                  <a:pt x="1540700" y="927125"/>
                </a:lnTo>
                <a:close/>
              </a:path>
              <a:path w="1544954" h="1233804">
                <a:moveTo>
                  <a:pt x="1540700" y="946175"/>
                </a:moveTo>
                <a:lnTo>
                  <a:pt x="1539036" y="946175"/>
                </a:lnTo>
                <a:lnTo>
                  <a:pt x="1537487" y="945616"/>
                </a:lnTo>
                <a:lnTo>
                  <a:pt x="1536217" y="944549"/>
                </a:lnTo>
                <a:lnTo>
                  <a:pt x="1535391" y="943114"/>
                </a:lnTo>
                <a:lnTo>
                  <a:pt x="1535112" y="941489"/>
                </a:lnTo>
                <a:lnTo>
                  <a:pt x="1535391" y="939761"/>
                </a:lnTo>
                <a:lnTo>
                  <a:pt x="1536217" y="938326"/>
                </a:lnTo>
                <a:lnTo>
                  <a:pt x="1537487" y="937272"/>
                </a:lnTo>
                <a:lnTo>
                  <a:pt x="1539036" y="936701"/>
                </a:lnTo>
                <a:lnTo>
                  <a:pt x="1540700" y="936701"/>
                </a:lnTo>
                <a:lnTo>
                  <a:pt x="1542249" y="937272"/>
                </a:lnTo>
                <a:lnTo>
                  <a:pt x="1543519" y="938326"/>
                </a:lnTo>
                <a:lnTo>
                  <a:pt x="1544345" y="939761"/>
                </a:lnTo>
                <a:lnTo>
                  <a:pt x="1544637" y="941387"/>
                </a:lnTo>
                <a:lnTo>
                  <a:pt x="1544345" y="943114"/>
                </a:lnTo>
                <a:lnTo>
                  <a:pt x="1543519" y="944549"/>
                </a:lnTo>
                <a:lnTo>
                  <a:pt x="1542249" y="945616"/>
                </a:lnTo>
                <a:lnTo>
                  <a:pt x="1540700" y="946175"/>
                </a:lnTo>
                <a:close/>
              </a:path>
              <a:path w="1544954" h="1233804">
                <a:moveTo>
                  <a:pt x="1540700" y="965225"/>
                </a:moveTo>
                <a:lnTo>
                  <a:pt x="1539036" y="965225"/>
                </a:lnTo>
                <a:lnTo>
                  <a:pt x="1537487" y="964666"/>
                </a:lnTo>
                <a:lnTo>
                  <a:pt x="1536217" y="963599"/>
                </a:lnTo>
                <a:lnTo>
                  <a:pt x="1535391" y="962164"/>
                </a:lnTo>
                <a:lnTo>
                  <a:pt x="1535112" y="960539"/>
                </a:lnTo>
                <a:lnTo>
                  <a:pt x="1535391" y="958811"/>
                </a:lnTo>
                <a:lnTo>
                  <a:pt x="1536217" y="957376"/>
                </a:lnTo>
                <a:lnTo>
                  <a:pt x="1537487" y="956322"/>
                </a:lnTo>
                <a:lnTo>
                  <a:pt x="1539036" y="955751"/>
                </a:lnTo>
                <a:lnTo>
                  <a:pt x="1540700" y="955751"/>
                </a:lnTo>
                <a:lnTo>
                  <a:pt x="1542249" y="956322"/>
                </a:lnTo>
                <a:lnTo>
                  <a:pt x="1543519" y="957376"/>
                </a:lnTo>
                <a:lnTo>
                  <a:pt x="1544345" y="958811"/>
                </a:lnTo>
                <a:lnTo>
                  <a:pt x="1544637" y="960437"/>
                </a:lnTo>
                <a:lnTo>
                  <a:pt x="1544345" y="962164"/>
                </a:lnTo>
                <a:lnTo>
                  <a:pt x="1543519" y="963599"/>
                </a:lnTo>
                <a:lnTo>
                  <a:pt x="1542249" y="964666"/>
                </a:lnTo>
                <a:lnTo>
                  <a:pt x="1540700" y="965225"/>
                </a:lnTo>
                <a:close/>
              </a:path>
              <a:path w="1544954" h="1233804">
                <a:moveTo>
                  <a:pt x="1540700" y="984275"/>
                </a:moveTo>
                <a:lnTo>
                  <a:pt x="1539036" y="984275"/>
                </a:lnTo>
                <a:lnTo>
                  <a:pt x="1537487" y="983716"/>
                </a:lnTo>
                <a:lnTo>
                  <a:pt x="1536217" y="982649"/>
                </a:lnTo>
                <a:lnTo>
                  <a:pt x="1535391" y="981214"/>
                </a:lnTo>
                <a:lnTo>
                  <a:pt x="1535112" y="979589"/>
                </a:lnTo>
                <a:lnTo>
                  <a:pt x="1535391" y="977861"/>
                </a:lnTo>
                <a:lnTo>
                  <a:pt x="1536217" y="976426"/>
                </a:lnTo>
                <a:lnTo>
                  <a:pt x="1537487" y="975372"/>
                </a:lnTo>
                <a:lnTo>
                  <a:pt x="1539036" y="974801"/>
                </a:lnTo>
                <a:lnTo>
                  <a:pt x="1540700" y="974801"/>
                </a:lnTo>
                <a:lnTo>
                  <a:pt x="1542249" y="975372"/>
                </a:lnTo>
                <a:lnTo>
                  <a:pt x="1543519" y="976426"/>
                </a:lnTo>
                <a:lnTo>
                  <a:pt x="1544345" y="977861"/>
                </a:lnTo>
                <a:lnTo>
                  <a:pt x="1544637" y="979487"/>
                </a:lnTo>
                <a:lnTo>
                  <a:pt x="1544345" y="981214"/>
                </a:lnTo>
                <a:lnTo>
                  <a:pt x="1543519" y="982649"/>
                </a:lnTo>
                <a:lnTo>
                  <a:pt x="1542249" y="983716"/>
                </a:lnTo>
                <a:lnTo>
                  <a:pt x="1540700" y="984275"/>
                </a:lnTo>
                <a:close/>
              </a:path>
              <a:path w="1544954" h="1233804">
                <a:moveTo>
                  <a:pt x="1540700" y="1003325"/>
                </a:moveTo>
                <a:lnTo>
                  <a:pt x="1539036" y="1003325"/>
                </a:lnTo>
                <a:lnTo>
                  <a:pt x="1537487" y="1002766"/>
                </a:lnTo>
                <a:lnTo>
                  <a:pt x="1536217" y="1001699"/>
                </a:lnTo>
                <a:lnTo>
                  <a:pt x="1535391" y="1000264"/>
                </a:lnTo>
                <a:lnTo>
                  <a:pt x="1535112" y="998639"/>
                </a:lnTo>
                <a:lnTo>
                  <a:pt x="1535391" y="996911"/>
                </a:lnTo>
                <a:lnTo>
                  <a:pt x="1536217" y="995476"/>
                </a:lnTo>
                <a:lnTo>
                  <a:pt x="1537487" y="994422"/>
                </a:lnTo>
                <a:lnTo>
                  <a:pt x="1539036" y="993851"/>
                </a:lnTo>
                <a:lnTo>
                  <a:pt x="1540700" y="993851"/>
                </a:lnTo>
                <a:lnTo>
                  <a:pt x="1542249" y="994422"/>
                </a:lnTo>
                <a:lnTo>
                  <a:pt x="1543519" y="995476"/>
                </a:lnTo>
                <a:lnTo>
                  <a:pt x="1544345" y="996911"/>
                </a:lnTo>
                <a:lnTo>
                  <a:pt x="1544637" y="998537"/>
                </a:lnTo>
                <a:lnTo>
                  <a:pt x="1544345" y="1000264"/>
                </a:lnTo>
                <a:lnTo>
                  <a:pt x="1543519" y="1001699"/>
                </a:lnTo>
                <a:lnTo>
                  <a:pt x="1542249" y="1002766"/>
                </a:lnTo>
                <a:lnTo>
                  <a:pt x="1540700" y="1003325"/>
                </a:lnTo>
                <a:close/>
              </a:path>
              <a:path w="1544954" h="1233804">
                <a:moveTo>
                  <a:pt x="1540700" y="1022375"/>
                </a:moveTo>
                <a:lnTo>
                  <a:pt x="1539036" y="1022375"/>
                </a:lnTo>
                <a:lnTo>
                  <a:pt x="1537487" y="1021816"/>
                </a:lnTo>
                <a:lnTo>
                  <a:pt x="1536217" y="1020749"/>
                </a:lnTo>
                <a:lnTo>
                  <a:pt x="1535391" y="1019314"/>
                </a:lnTo>
                <a:lnTo>
                  <a:pt x="1535112" y="1017689"/>
                </a:lnTo>
                <a:lnTo>
                  <a:pt x="1535391" y="1015961"/>
                </a:lnTo>
                <a:lnTo>
                  <a:pt x="1536217" y="1014526"/>
                </a:lnTo>
                <a:lnTo>
                  <a:pt x="1537487" y="1013472"/>
                </a:lnTo>
                <a:lnTo>
                  <a:pt x="1539036" y="1012901"/>
                </a:lnTo>
                <a:lnTo>
                  <a:pt x="1540700" y="1012901"/>
                </a:lnTo>
                <a:lnTo>
                  <a:pt x="1542249" y="1013472"/>
                </a:lnTo>
                <a:lnTo>
                  <a:pt x="1543519" y="1014526"/>
                </a:lnTo>
                <a:lnTo>
                  <a:pt x="1544345" y="1015961"/>
                </a:lnTo>
                <a:lnTo>
                  <a:pt x="1544637" y="1017587"/>
                </a:lnTo>
                <a:lnTo>
                  <a:pt x="1544345" y="1019314"/>
                </a:lnTo>
                <a:lnTo>
                  <a:pt x="1543519" y="1020749"/>
                </a:lnTo>
                <a:lnTo>
                  <a:pt x="1542249" y="1021816"/>
                </a:lnTo>
                <a:lnTo>
                  <a:pt x="1540700" y="1022375"/>
                </a:lnTo>
                <a:close/>
              </a:path>
              <a:path w="1544954" h="1233804">
                <a:moveTo>
                  <a:pt x="1540700" y="1041425"/>
                </a:moveTo>
                <a:lnTo>
                  <a:pt x="1539036" y="1041425"/>
                </a:lnTo>
                <a:lnTo>
                  <a:pt x="1537487" y="1040866"/>
                </a:lnTo>
                <a:lnTo>
                  <a:pt x="1536217" y="1039799"/>
                </a:lnTo>
                <a:lnTo>
                  <a:pt x="1535391" y="1038364"/>
                </a:lnTo>
                <a:lnTo>
                  <a:pt x="1535112" y="1036739"/>
                </a:lnTo>
                <a:lnTo>
                  <a:pt x="1535391" y="1035011"/>
                </a:lnTo>
                <a:lnTo>
                  <a:pt x="1536217" y="1033576"/>
                </a:lnTo>
                <a:lnTo>
                  <a:pt x="1537487" y="1032522"/>
                </a:lnTo>
                <a:lnTo>
                  <a:pt x="1539036" y="1031951"/>
                </a:lnTo>
                <a:lnTo>
                  <a:pt x="1540700" y="1031951"/>
                </a:lnTo>
                <a:lnTo>
                  <a:pt x="1542249" y="1032522"/>
                </a:lnTo>
                <a:lnTo>
                  <a:pt x="1543519" y="1033576"/>
                </a:lnTo>
                <a:lnTo>
                  <a:pt x="1544345" y="1035011"/>
                </a:lnTo>
                <a:lnTo>
                  <a:pt x="1544637" y="1036637"/>
                </a:lnTo>
                <a:lnTo>
                  <a:pt x="1544345" y="1038364"/>
                </a:lnTo>
                <a:lnTo>
                  <a:pt x="1543519" y="1039799"/>
                </a:lnTo>
                <a:lnTo>
                  <a:pt x="1542249" y="1040866"/>
                </a:lnTo>
                <a:lnTo>
                  <a:pt x="1540700" y="1041425"/>
                </a:lnTo>
                <a:close/>
              </a:path>
              <a:path w="1544954" h="1233804">
                <a:moveTo>
                  <a:pt x="1540700" y="1060475"/>
                </a:moveTo>
                <a:lnTo>
                  <a:pt x="1539036" y="1060475"/>
                </a:lnTo>
                <a:lnTo>
                  <a:pt x="1537487" y="1059916"/>
                </a:lnTo>
                <a:lnTo>
                  <a:pt x="1536217" y="1058849"/>
                </a:lnTo>
                <a:lnTo>
                  <a:pt x="1535391" y="1057414"/>
                </a:lnTo>
                <a:lnTo>
                  <a:pt x="1535112" y="1055789"/>
                </a:lnTo>
                <a:lnTo>
                  <a:pt x="1535391" y="1054061"/>
                </a:lnTo>
                <a:lnTo>
                  <a:pt x="1536217" y="1052626"/>
                </a:lnTo>
                <a:lnTo>
                  <a:pt x="1537487" y="1051572"/>
                </a:lnTo>
                <a:lnTo>
                  <a:pt x="1539036" y="1051001"/>
                </a:lnTo>
                <a:lnTo>
                  <a:pt x="1540700" y="1051001"/>
                </a:lnTo>
                <a:lnTo>
                  <a:pt x="1542249" y="1051572"/>
                </a:lnTo>
                <a:lnTo>
                  <a:pt x="1543519" y="1052626"/>
                </a:lnTo>
                <a:lnTo>
                  <a:pt x="1544345" y="1054061"/>
                </a:lnTo>
                <a:lnTo>
                  <a:pt x="1544637" y="1055687"/>
                </a:lnTo>
                <a:lnTo>
                  <a:pt x="1544345" y="1057414"/>
                </a:lnTo>
                <a:lnTo>
                  <a:pt x="1543519" y="1058849"/>
                </a:lnTo>
                <a:lnTo>
                  <a:pt x="1542249" y="1059916"/>
                </a:lnTo>
                <a:lnTo>
                  <a:pt x="1540700" y="1060475"/>
                </a:lnTo>
                <a:close/>
              </a:path>
              <a:path w="1544954" h="1233804">
                <a:moveTo>
                  <a:pt x="1540700" y="1079525"/>
                </a:moveTo>
                <a:lnTo>
                  <a:pt x="1539036" y="1079525"/>
                </a:lnTo>
                <a:lnTo>
                  <a:pt x="1537487" y="1078966"/>
                </a:lnTo>
                <a:lnTo>
                  <a:pt x="1536217" y="1077899"/>
                </a:lnTo>
                <a:lnTo>
                  <a:pt x="1535391" y="1076464"/>
                </a:lnTo>
                <a:lnTo>
                  <a:pt x="1535112" y="1074839"/>
                </a:lnTo>
                <a:lnTo>
                  <a:pt x="1535391" y="1073111"/>
                </a:lnTo>
                <a:lnTo>
                  <a:pt x="1536217" y="1071676"/>
                </a:lnTo>
                <a:lnTo>
                  <a:pt x="1537487" y="1070622"/>
                </a:lnTo>
                <a:lnTo>
                  <a:pt x="1539036" y="1070051"/>
                </a:lnTo>
                <a:lnTo>
                  <a:pt x="1540700" y="1070051"/>
                </a:lnTo>
                <a:lnTo>
                  <a:pt x="1542249" y="1070622"/>
                </a:lnTo>
                <a:lnTo>
                  <a:pt x="1543519" y="1071676"/>
                </a:lnTo>
                <a:lnTo>
                  <a:pt x="1544345" y="1073111"/>
                </a:lnTo>
                <a:lnTo>
                  <a:pt x="1544637" y="1074737"/>
                </a:lnTo>
                <a:lnTo>
                  <a:pt x="1544345" y="1076464"/>
                </a:lnTo>
                <a:lnTo>
                  <a:pt x="1543519" y="1077899"/>
                </a:lnTo>
                <a:lnTo>
                  <a:pt x="1542249" y="1078966"/>
                </a:lnTo>
                <a:lnTo>
                  <a:pt x="1540700" y="1079525"/>
                </a:lnTo>
                <a:close/>
              </a:path>
              <a:path w="1544954" h="1233804">
                <a:moveTo>
                  <a:pt x="1540700" y="1098575"/>
                </a:moveTo>
                <a:lnTo>
                  <a:pt x="1539036" y="1098575"/>
                </a:lnTo>
                <a:lnTo>
                  <a:pt x="1537487" y="1098016"/>
                </a:lnTo>
                <a:lnTo>
                  <a:pt x="1536217" y="1096949"/>
                </a:lnTo>
                <a:lnTo>
                  <a:pt x="1535391" y="1095514"/>
                </a:lnTo>
                <a:lnTo>
                  <a:pt x="1535112" y="1093889"/>
                </a:lnTo>
                <a:lnTo>
                  <a:pt x="1535391" y="1092161"/>
                </a:lnTo>
                <a:lnTo>
                  <a:pt x="1536217" y="1090726"/>
                </a:lnTo>
                <a:lnTo>
                  <a:pt x="1537487" y="1089672"/>
                </a:lnTo>
                <a:lnTo>
                  <a:pt x="1539036" y="1089101"/>
                </a:lnTo>
                <a:lnTo>
                  <a:pt x="1540700" y="1089101"/>
                </a:lnTo>
                <a:lnTo>
                  <a:pt x="1542249" y="1089672"/>
                </a:lnTo>
                <a:lnTo>
                  <a:pt x="1543519" y="1090726"/>
                </a:lnTo>
                <a:lnTo>
                  <a:pt x="1544345" y="1092161"/>
                </a:lnTo>
                <a:lnTo>
                  <a:pt x="1544637" y="1093787"/>
                </a:lnTo>
                <a:lnTo>
                  <a:pt x="1544345" y="1095514"/>
                </a:lnTo>
                <a:lnTo>
                  <a:pt x="1543519" y="1096949"/>
                </a:lnTo>
                <a:lnTo>
                  <a:pt x="1542249" y="1098016"/>
                </a:lnTo>
                <a:lnTo>
                  <a:pt x="1540700" y="1098575"/>
                </a:lnTo>
                <a:close/>
              </a:path>
              <a:path w="1544954" h="1233804">
                <a:moveTo>
                  <a:pt x="1540700" y="1117625"/>
                </a:moveTo>
                <a:lnTo>
                  <a:pt x="1539036" y="1117625"/>
                </a:lnTo>
                <a:lnTo>
                  <a:pt x="1537487" y="1117066"/>
                </a:lnTo>
                <a:lnTo>
                  <a:pt x="1536217" y="1115999"/>
                </a:lnTo>
                <a:lnTo>
                  <a:pt x="1535391" y="1114564"/>
                </a:lnTo>
                <a:lnTo>
                  <a:pt x="1535112" y="1112939"/>
                </a:lnTo>
                <a:lnTo>
                  <a:pt x="1535391" y="1111211"/>
                </a:lnTo>
                <a:lnTo>
                  <a:pt x="1536217" y="1109776"/>
                </a:lnTo>
                <a:lnTo>
                  <a:pt x="1537487" y="1108722"/>
                </a:lnTo>
                <a:lnTo>
                  <a:pt x="1539036" y="1108151"/>
                </a:lnTo>
                <a:lnTo>
                  <a:pt x="1540700" y="1108151"/>
                </a:lnTo>
                <a:lnTo>
                  <a:pt x="1542249" y="1108722"/>
                </a:lnTo>
                <a:lnTo>
                  <a:pt x="1543519" y="1109776"/>
                </a:lnTo>
                <a:lnTo>
                  <a:pt x="1544345" y="1111211"/>
                </a:lnTo>
                <a:lnTo>
                  <a:pt x="1544637" y="1112837"/>
                </a:lnTo>
                <a:lnTo>
                  <a:pt x="1544345" y="1114564"/>
                </a:lnTo>
                <a:lnTo>
                  <a:pt x="1543519" y="1115999"/>
                </a:lnTo>
                <a:lnTo>
                  <a:pt x="1542249" y="1117066"/>
                </a:lnTo>
                <a:lnTo>
                  <a:pt x="1540700" y="1117625"/>
                </a:lnTo>
                <a:close/>
              </a:path>
              <a:path w="1544954" h="1233804">
                <a:moveTo>
                  <a:pt x="1540700" y="1136675"/>
                </a:moveTo>
                <a:lnTo>
                  <a:pt x="1539036" y="1136675"/>
                </a:lnTo>
                <a:lnTo>
                  <a:pt x="1537487" y="1136116"/>
                </a:lnTo>
                <a:lnTo>
                  <a:pt x="1536217" y="1135049"/>
                </a:lnTo>
                <a:lnTo>
                  <a:pt x="1535391" y="1133614"/>
                </a:lnTo>
                <a:lnTo>
                  <a:pt x="1535112" y="1131989"/>
                </a:lnTo>
                <a:lnTo>
                  <a:pt x="1535391" y="1130261"/>
                </a:lnTo>
                <a:lnTo>
                  <a:pt x="1536217" y="1128826"/>
                </a:lnTo>
                <a:lnTo>
                  <a:pt x="1537487" y="1127772"/>
                </a:lnTo>
                <a:lnTo>
                  <a:pt x="1539036" y="1127201"/>
                </a:lnTo>
                <a:lnTo>
                  <a:pt x="1540700" y="1127201"/>
                </a:lnTo>
                <a:lnTo>
                  <a:pt x="1542249" y="1127772"/>
                </a:lnTo>
                <a:lnTo>
                  <a:pt x="1543519" y="1128826"/>
                </a:lnTo>
                <a:lnTo>
                  <a:pt x="1544345" y="1130261"/>
                </a:lnTo>
                <a:lnTo>
                  <a:pt x="1544637" y="1131887"/>
                </a:lnTo>
                <a:lnTo>
                  <a:pt x="1544345" y="1133614"/>
                </a:lnTo>
                <a:lnTo>
                  <a:pt x="1543519" y="1135049"/>
                </a:lnTo>
                <a:lnTo>
                  <a:pt x="1542249" y="1136116"/>
                </a:lnTo>
                <a:lnTo>
                  <a:pt x="1540700" y="1136675"/>
                </a:lnTo>
                <a:close/>
              </a:path>
              <a:path w="1544954" h="1233804">
                <a:moveTo>
                  <a:pt x="1540700" y="1155725"/>
                </a:moveTo>
                <a:lnTo>
                  <a:pt x="1539036" y="1155725"/>
                </a:lnTo>
                <a:lnTo>
                  <a:pt x="1537487" y="1155166"/>
                </a:lnTo>
                <a:lnTo>
                  <a:pt x="1536217" y="1154099"/>
                </a:lnTo>
                <a:lnTo>
                  <a:pt x="1535391" y="1152664"/>
                </a:lnTo>
                <a:lnTo>
                  <a:pt x="1535112" y="1151039"/>
                </a:lnTo>
                <a:lnTo>
                  <a:pt x="1535391" y="1149311"/>
                </a:lnTo>
                <a:lnTo>
                  <a:pt x="1536217" y="1147876"/>
                </a:lnTo>
                <a:lnTo>
                  <a:pt x="1537487" y="1146822"/>
                </a:lnTo>
                <a:lnTo>
                  <a:pt x="1539036" y="1146251"/>
                </a:lnTo>
                <a:lnTo>
                  <a:pt x="1540700" y="1146251"/>
                </a:lnTo>
                <a:lnTo>
                  <a:pt x="1542249" y="1146822"/>
                </a:lnTo>
                <a:lnTo>
                  <a:pt x="1543519" y="1147876"/>
                </a:lnTo>
                <a:lnTo>
                  <a:pt x="1544345" y="1149311"/>
                </a:lnTo>
                <a:lnTo>
                  <a:pt x="1544637" y="1150937"/>
                </a:lnTo>
                <a:lnTo>
                  <a:pt x="1544345" y="1152664"/>
                </a:lnTo>
                <a:lnTo>
                  <a:pt x="1543519" y="1154099"/>
                </a:lnTo>
                <a:lnTo>
                  <a:pt x="1542249" y="1155166"/>
                </a:lnTo>
                <a:lnTo>
                  <a:pt x="1540700" y="1155725"/>
                </a:lnTo>
                <a:close/>
              </a:path>
              <a:path w="1544954" h="1233804">
                <a:moveTo>
                  <a:pt x="1540700" y="1174775"/>
                </a:moveTo>
                <a:lnTo>
                  <a:pt x="1539036" y="1174775"/>
                </a:lnTo>
                <a:lnTo>
                  <a:pt x="1537487" y="1174216"/>
                </a:lnTo>
                <a:lnTo>
                  <a:pt x="1536217" y="1173149"/>
                </a:lnTo>
                <a:lnTo>
                  <a:pt x="1535391" y="1171714"/>
                </a:lnTo>
                <a:lnTo>
                  <a:pt x="1535112" y="1170089"/>
                </a:lnTo>
                <a:lnTo>
                  <a:pt x="1535391" y="1168361"/>
                </a:lnTo>
                <a:lnTo>
                  <a:pt x="1536217" y="1166926"/>
                </a:lnTo>
                <a:lnTo>
                  <a:pt x="1537487" y="1165872"/>
                </a:lnTo>
                <a:lnTo>
                  <a:pt x="1539036" y="1165301"/>
                </a:lnTo>
                <a:lnTo>
                  <a:pt x="1540700" y="1165301"/>
                </a:lnTo>
                <a:lnTo>
                  <a:pt x="1542249" y="1165872"/>
                </a:lnTo>
                <a:lnTo>
                  <a:pt x="1543519" y="1166926"/>
                </a:lnTo>
                <a:lnTo>
                  <a:pt x="1544345" y="1168361"/>
                </a:lnTo>
                <a:lnTo>
                  <a:pt x="1544637" y="1169987"/>
                </a:lnTo>
                <a:lnTo>
                  <a:pt x="1544345" y="1171714"/>
                </a:lnTo>
                <a:lnTo>
                  <a:pt x="1543519" y="1173149"/>
                </a:lnTo>
                <a:lnTo>
                  <a:pt x="1542249" y="1174216"/>
                </a:lnTo>
                <a:lnTo>
                  <a:pt x="1540700" y="1174775"/>
                </a:lnTo>
                <a:close/>
              </a:path>
              <a:path w="1544954" h="1233804">
                <a:moveTo>
                  <a:pt x="1540700" y="1193825"/>
                </a:moveTo>
                <a:lnTo>
                  <a:pt x="1539036" y="1193825"/>
                </a:lnTo>
                <a:lnTo>
                  <a:pt x="1537487" y="1193266"/>
                </a:lnTo>
                <a:lnTo>
                  <a:pt x="1536217" y="1192199"/>
                </a:lnTo>
                <a:lnTo>
                  <a:pt x="1535391" y="1190764"/>
                </a:lnTo>
                <a:lnTo>
                  <a:pt x="1535112" y="1189139"/>
                </a:lnTo>
                <a:lnTo>
                  <a:pt x="1535391" y="1187411"/>
                </a:lnTo>
                <a:lnTo>
                  <a:pt x="1536217" y="1185976"/>
                </a:lnTo>
                <a:lnTo>
                  <a:pt x="1537487" y="1184922"/>
                </a:lnTo>
                <a:lnTo>
                  <a:pt x="1539036" y="1184351"/>
                </a:lnTo>
                <a:lnTo>
                  <a:pt x="1540700" y="1184351"/>
                </a:lnTo>
                <a:lnTo>
                  <a:pt x="1542249" y="1184922"/>
                </a:lnTo>
                <a:lnTo>
                  <a:pt x="1543519" y="1185976"/>
                </a:lnTo>
                <a:lnTo>
                  <a:pt x="1544345" y="1187411"/>
                </a:lnTo>
                <a:lnTo>
                  <a:pt x="1544637" y="1189037"/>
                </a:lnTo>
                <a:lnTo>
                  <a:pt x="1544345" y="1190764"/>
                </a:lnTo>
                <a:lnTo>
                  <a:pt x="1543519" y="1192199"/>
                </a:lnTo>
                <a:lnTo>
                  <a:pt x="1542249" y="1193266"/>
                </a:lnTo>
                <a:lnTo>
                  <a:pt x="1540700" y="1193825"/>
                </a:lnTo>
                <a:close/>
              </a:path>
              <a:path w="1544954" h="1233804">
                <a:moveTo>
                  <a:pt x="1540700" y="1212875"/>
                </a:moveTo>
                <a:lnTo>
                  <a:pt x="1539036" y="1212875"/>
                </a:lnTo>
                <a:lnTo>
                  <a:pt x="1537487" y="1212316"/>
                </a:lnTo>
                <a:lnTo>
                  <a:pt x="1536217" y="1211249"/>
                </a:lnTo>
                <a:lnTo>
                  <a:pt x="1535391" y="1209814"/>
                </a:lnTo>
                <a:lnTo>
                  <a:pt x="1535112" y="1208189"/>
                </a:lnTo>
                <a:lnTo>
                  <a:pt x="1535391" y="1206461"/>
                </a:lnTo>
                <a:lnTo>
                  <a:pt x="1536217" y="1205026"/>
                </a:lnTo>
                <a:lnTo>
                  <a:pt x="1537487" y="1203972"/>
                </a:lnTo>
                <a:lnTo>
                  <a:pt x="1539036" y="1203401"/>
                </a:lnTo>
                <a:lnTo>
                  <a:pt x="1540700" y="1203401"/>
                </a:lnTo>
                <a:lnTo>
                  <a:pt x="1542249" y="1203972"/>
                </a:lnTo>
                <a:lnTo>
                  <a:pt x="1543519" y="1205026"/>
                </a:lnTo>
                <a:lnTo>
                  <a:pt x="1544345" y="1206461"/>
                </a:lnTo>
                <a:lnTo>
                  <a:pt x="1544637" y="1208087"/>
                </a:lnTo>
                <a:lnTo>
                  <a:pt x="1544345" y="1209814"/>
                </a:lnTo>
                <a:lnTo>
                  <a:pt x="1543519" y="1211249"/>
                </a:lnTo>
                <a:lnTo>
                  <a:pt x="1542249" y="1212316"/>
                </a:lnTo>
                <a:lnTo>
                  <a:pt x="1540700" y="1212875"/>
                </a:lnTo>
                <a:close/>
              </a:path>
              <a:path w="1544954" h="1233804">
                <a:moveTo>
                  <a:pt x="1540700" y="1231925"/>
                </a:moveTo>
                <a:lnTo>
                  <a:pt x="1539036" y="1231925"/>
                </a:lnTo>
                <a:lnTo>
                  <a:pt x="1537487" y="1231366"/>
                </a:lnTo>
                <a:lnTo>
                  <a:pt x="1536217" y="1230299"/>
                </a:lnTo>
                <a:lnTo>
                  <a:pt x="1535391" y="1228864"/>
                </a:lnTo>
                <a:lnTo>
                  <a:pt x="1535112" y="1227239"/>
                </a:lnTo>
                <a:lnTo>
                  <a:pt x="1535391" y="1225511"/>
                </a:lnTo>
                <a:lnTo>
                  <a:pt x="1536217" y="1224076"/>
                </a:lnTo>
                <a:lnTo>
                  <a:pt x="1537487" y="1223022"/>
                </a:lnTo>
                <a:lnTo>
                  <a:pt x="1539036" y="1222451"/>
                </a:lnTo>
                <a:lnTo>
                  <a:pt x="1540700" y="1222451"/>
                </a:lnTo>
                <a:lnTo>
                  <a:pt x="1542249" y="1223022"/>
                </a:lnTo>
                <a:lnTo>
                  <a:pt x="1543519" y="1224076"/>
                </a:lnTo>
                <a:lnTo>
                  <a:pt x="1544345" y="1225511"/>
                </a:lnTo>
                <a:lnTo>
                  <a:pt x="1544637" y="1227137"/>
                </a:lnTo>
                <a:lnTo>
                  <a:pt x="1544345" y="1228864"/>
                </a:lnTo>
                <a:lnTo>
                  <a:pt x="1543519" y="1230299"/>
                </a:lnTo>
                <a:lnTo>
                  <a:pt x="1542249" y="1231366"/>
                </a:lnTo>
                <a:lnTo>
                  <a:pt x="1540700" y="1231925"/>
                </a:lnTo>
                <a:close/>
              </a:path>
              <a:path w="1544954" h="1233804">
                <a:moveTo>
                  <a:pt x="1522412" y="1233487"/>
                </a:moveTo>
                <a:lnTo>
                  <a:pt x="1520685" y="1233208"/>
                </a:lnTo>
                <a:lnTo>
                  <a:pt x="1519250" y="1232382"/>
                </a:lnTo>
                <a:lnTo>
                  <a:pt x="1518183" y="1231112"/>
                </a:lnTo>
                <a:lnTo>
                  <a:pt x="1517624" y="1229563"/>
                </a:lnTo>
                <a:lnTo>
                  <a:pt x="1517624" y="1227899"/>
                </a:lnTo>
                <a:lnTo>
                  <a:pt x="1518183" y="1226350"/>
                </a:lnTo>
                <a:lnTo>
                  <a:pt x="1519250" y="1225080"/>
                </a:lnTo>
                <a:lnTo>
                  <a:pt x="1520685" y="1224254"/>
                </a:lnTo>
                <a:lnTo>
                  <a:pt x="1522310" y="1223962"/>
                </a:lnTo>
                <a:lnTo>
                  <a:pt x="1524038" y="1224254"/>
                </a:lnTo>
                <a:lnTo>
                  <a:pt x="1525473" y="1225080"/>
                </a:lnTo>
                <a:lnTo>
                  <a:pt x="1526539" y="1226350"/>
                </a:lnTo>
                <a:lnTo>
                  <a:pt x="1527098" y="1227899"/>
                </a:lnTo>
                <a:lnTo>
                  <a:pt x="1527098" y="1229563"/>
                </a:lnTo>
                <a:lnTo>
                  <a:pt x="1526539" y="1231112"/>
                </a:lnTo>
                <a:lnTo>
                  <a:pt x="1525473" y="1232382"/>
                </a:lnTo>
                <a:lnTo>
                  <a:pt x="1524038" y="1233208"/>
                </a:lnTo>
                <a:lnTo>
                  <a:pt x="1522412" y="1233487"/>
                </a:lnTo>
                <a:close/>
              </a:path>
              <a:path w="1544954" h="1233804">
                <a:moveTo>
                  <a:pt x="1503362" y="1233487"/>
                </a:moveTo>
                <a:lnTo>
                  <a:pt x="1501635" y="1233208"/>
                </a:lnTo>
                <a:lnTo>
                  <a:pt x="1500200" y="1232382"/>
                </a:lnTo>
                <a:lnTo>
                  <a:pt x="1499133" y="1231112"/>
                </a:lnTo>
                <a:lnTo>
                  <a:pt x="1498574" y="1229563"/>
                </a:lnTo>
                <a:lnTo>
                  <a:pt x="1498574" y="1227899"/>
                </a:lnTo>
                <a:lnTo>
                  <a:pt x="1499133" y="1226350"/>
                </a:lnTo>
                <a:lnTo>
                  <a:pt x="1500200" y="1225080"/>
                </a:lnTo>
                <a:lnTo>
                  <a:pt x="1501635" y="1224254"/>
                </a:lnTo>
                <a:lnTo>
                  <a:pt x="1503260" y="1223962"/>
                </a:lnTo>
                <a:lnTo>
                  <a:pt x="1504988" y="1224254"/>
                </a:lnTo>
                <a:lnTo>
                  <a:pt x="1506423" y="1225080"/>
                </a:lnTo>
                <a:lnTo>
                  <a:pt x="1507489" y="1226350"/>
                </a:lnTo>
                <a:lnTo>
                  <a:pt x="1508048" y="1227899"/>
                </a:lnTo>
                <a:lnTo>
                  <a:pt x="1508048" y="1229563"/>
                </a:lnTo>
                <a:lnTo>
                  <a:pt x="1507489" y="1231112"/>
                </a:lnTo>
                <a:lnTo>
                  <a:pt x="1506423" y="1232382"/>
                </a:lnTo>
                <a:lnTo>
                  <a:pt x="1504988" y="1233208"/>
                </a:lnTo>
                <a:lnTo>
                  <a:pt x="1503362" y="1233487"/>
                </a:lnTo>
                <a:close/>
              </a:path>
              <a:path w="1544954" h="1233804">
                <a:moveTo>
                  <a:pt x="1484312" y="1233487"/>
                </a:moveTo>
                <a:lnTo>
                  <a:pt x="1482585" y="1233208"/>
                </a:lnTo>
                <a:lnTo>
                  <a:pt x="1481150" y="1232382"/>
                </a:lnTo>
                <a:lnTo>
                  <a:pt x="1480083" y="1231112"/>
                </a:lnTo>
                <a:lnTo>
                  <a:pt x="1479524" y="1229563"/>
                </a:lnTo>
                <a:lnTo>
                  <a:pt x="1479524" y="1227899"/>
                </a:lnTo>
                <a:lnTo>
                  <a:pt x="1480083" y="1226350"/>
                </a:lnTo>
                <a:lnTo>
                  <a:pt x="1481150" y="1225080"/>
                </a:lnTo>
                <a:lnTo>
                  <a:pt x="1482585" y="1224254"/>
                </a:lnTo>
                <a:lnTo>
                  <a:pt x="1484210" y="1223962"/>
                </a:lnTo>
                <a:lnTo>
                  <a:pt x="1485938" y="1224254"/>
                </a:lnTo>
                <a:lnTo>
                  <a:pt x="1487373" y="1225080"/>
                </a:lnTo>
                <a:lnTo>
                  <a:pt x="1488439" y="1226350"/>
                </a:lnTo>
                <a:lnTo>
                  <a:pt x="1488998" y="1227899"/>
                </a:lnTo>
                <a:lnTo>
                  <a:pt x="1488998" y="1229563"/>
                </a:lnTo>
                <a:lnTo>
                  <a:pt x="1488439" y="1231112"/>
                </a:lnTo>
                <a:lnTo>
                  <a:pt x="1487373" y="1232382"/>
                </a:lnTo>
                <a:lnTo>
                  <a:pt x="1485938" y="1233208"/>
                </a:lnTo>
                <a:lnTo>
                  <a:pt x="1484312" y="1233487"/>
                </a:lnTo>
                <a:close/>
              </a:path>
              <a:path w="1544954" h="1233804">
                <a:moveTo>
                  <a:pt x="1465262" y="1233487"/>
                </a:moveTo>
                <a:lnTo>
                  <a:pt x="1463535" y="1233208"/>
                </a:lnTo>
                <a:lnTo>
                  <a:pt x="1462100" y="1232382"/>
                </a:lnTo>
                <a:lnTo>
                  <a:pt x="1461033" y="1231112"/>
                </a:lnTo>
                <a:lnTo>
                  <a:pt x="1460474" y="1229563"/>
                </a:lnTo>
                <a:lnTo>
                  <a:pt x="1460474" y="1227899"/>
                </a:lnTo>
                <a:lnTo>
                  <a:pt x="1461033" y="1226350"/>
                </a:lnTo>
                <a:lnTo>
                  <a:pt x="1462100" y="1225080"/>
                </a:lnTo>
                <a:lnTo>
                  <a:pt x="1463535" y="1224254"/>
                </a:lnTo>
                <a:lnTo>
                  <a:pt x="1465160" y="1223962"/>
                </a:lnTo>
                <a:lnTo>
                  <a:pt x="1466888" y="1224254"/>
                </a:lnTo>
                <a:lnTo>
                  <a:pt x="1468323" y="1225080"/>
                </a:lnTo>
                <a:lnTo>
                  <a:pt x="1469389" y="1226350"/>
                </a:lnTo>
                <a:lnTo>
                  <a:pt x="1469948" y="1227899"/>
                </a:lnTo>
                <a:lnTo>
                  <a:pt x="1469948" y="1229563"/>
                </a:lnTo>
                <a:lnTo>
                  <a:pt x="1469389" y="1231112"/>
                </a:lnTo>
                <a:lnTo>
                  <a:pt x="1468323" y="1232382"/>
                </a:lnTo>
                <a:lnTo>
                  <a:pt x="1466888" y="1233208"/>
                </a:lnTo>
                <a:lnTo>
                  <a:pt x="1465262" y="1233487"/>
                </a:lnTo>
                <a:close/>
              </a:path>
              <a:path w="1544954" h="1233804">
                <a:moveTo>
                  <a:pt x="1446212" y="1233487"/>
                </a:moveTo>
                <a:lnTo>
                  <a:pt x="1444485" y="1233208"/>
                </a:lnTo>
                <a:lnTo>
                  <a:pt x="1443050" y="1232382"/>
                </a:lnTo>
                <a:lnTo>
                  <a:pt x="1441983" y="1231112"/>
                </a:lnTo>
                <a:lnTo>
                  <a:pt x="1441424" y="1229563"/>
                </a:lnTo>
                <a:lnTo>
                  <a:pt x="1441424" y="1227899"/>
                </a:lnTo>
                <a:lnTo>
                  <a:pt x="1441983" y="1226350"/>
                </a:lnTo>
                <a:lnTo>
                  <a:pt x="1443050" y="1225080"/>
                </a:lnTo>
                <a:lnTo>
                  <a:pt x="1444485" y="1224254"/>
                </a:lnTo>
                <a:lnTo>
                  <a:pt x="1446110" y="1223962"/>
                </a:lnTo>
                <a:lnTo>
                  <a:pt x="1447838" y="1224254"/>
                </a:lnTo>
                <a:lnTo>
                  <a:pt x="1449273" y="1225080"/>
                </a:lnTo>
                <a:lnTo>
                  <a:pt x="1450339" y="1226350"/>
                </a:lnTo>
                <a:lnTo>
                  <a:pt x="1450898" y="1227899"/>
                </a:lnTo>
                <a:lnTo>
                  <a:pt x="1450898" y="1229563"/>
                </a:lnTo>
                <a:lnTo>
                  <a:pt x="1450339" y="1231112"/>
                </a:lnTo>
                <a:lnTo>
                  <a:pt x="1449273" y="1232382"/>
                </a:lnTo>
                <a:lnTo>
                  <a:pt x="1447838" y="1233208"/>
                </a:lnTo>
                <a:lnTo>
                  <a:pt x="1446212" y="1233487"/>
                </a:lnTo>
                <a:close/>
              </a:path>
              <a:path w="1544954" h="1233804">
                <a:moveTo>
                  <a:pt x="1427162" y="1233487"/>
                </a:moveTo>
                <a:lnTo>
                  <a:pt x="1425435" y="1233208"/>
                </a:lnTo>
                <a:lnTo>
                  <a:pt x="1424000" y="1232382"/>
                </a:lnTo>
                <a:lnTo>
                  <a:pt x="1422933" y="1231112"/>
                </a:lnTo>
                <a:lnTo>
                  <a:pt x="1422374" y="1229563"/>
                </a:lnTo>
                <a:lnTo>
                  <a:pt x="1422374" y="1227899"/>
                </a:lnTo>
                <a:lnTo>
                  <a:pt x="1422933" y="1226350"/>
                </a:lnTo>
                <a:lnTo>
                  <a:pt x="1424000" y="1225080"/>
                </a:lnTo>
                <a:lnTo>
                  <a:pt x="1425435" y="1224254"/>
                </a:lnTo>
                <a:lnTo>
                  <a:pt x="1427060" y="1223962"/>
                </a:lnTo>
                <a:lnTo>
                  <a:pt x="1428788" y="1224254"/>
                </a:lnTo>
                <a:lnTo>
                  <a:pt x="1430223" y="1225080"/>
                </a:lnTo>
                <a:lnTo>
                  <a:pt x="1431289" y="1226350"/>
                </a:lnTo>
                <a:lnTo>
                  <a:pt x="1431848" y="1227899"/>
                </a:lnTo>
                <a:lnTo>
                  <a:pt x="1431848" y="1229563"/>
                </a:lnTo>
                <a:lnTo>
                  <a:pt x="1431289" y="1231112"/>
                </a:lnTo>
                <a:lnTo>
                  <a:pt x="1430223" y="1232382"/>
                </a:lnTo>
                <a:lnTo>
                  <a:pt x="1428788" y="1233208"/>
                </a:lnTo>
                <a:lnTo>
                  <a:pt x="1427162" y="1233487"/>
                </a:lnTo>
                <a:close/>
              </a:path>
              <a:path w="1544954" h="1233804">
                <a:moveTo>
                  <a:pt x="1408112" y="1233487"/>
                </a:moveTo>
                <a:lnTo>
                  <a:pt x="1406385" y="1233208"/>
                </a:lnTo>
                <a:lnTo>
                  <a:pt x="1404950" y="1232382"/>
                </a:lnTo>
                <a:lnTo>
                  <a:pt x="1403883" y="1231112"/>
                </a:lnTo>
                <a:lnTo>
                  <a:pt x="1403324" y="1229563"/>
                </a:lnTo>
                <a:lnTo>
                  <a:pt x="1403324" y="1227899"/>
                </a:lnTo>
                <a:lnTo>
                  <a:pt x="1403883" y="1226350"/>
                </a:lnTo>
                <a:lnTo>
                  <a:pt x="1404950" y="1225080"/>
                </a:lnTo>
                <a:lnTo>
                  <a:pt x="1406385" y="1224254"/>
                </a:lnTo>
                <a:lnTo>
                  <a:pt x="1408010" y="1223962"/>
                </a:lnTo>
                <a:lnTo>
                  <a:pt x="1409738" y="1224254"/>
                </a:lnTo>
                <a:lnTo>
                  <a:pt x="1411173" y="1225080"/>
                </a:lnTo>
                <a:lnTo>
                  <a:pt x="1412239" y="1226350"/>
                </a:lnTo>
                <a:lnTo>
                  <a:pt x="1412798" y="1227899"/>
                </a:lnTo>
                <a:lnTo>
                  <a:pt x="1412798" y="1229563"/>
                </a:lnTo>
                <a:lnTo>
                  <a:pt x="1412239" y="1231112"/>
                </a:lnTo>
                <a:lnTo>
                  <a:pt x="1411173" y="1232382"/>
                </a:lnTo>
                <a:lnTo>
                  <a:pt x="1409738" y="1233208"/>
                </a:lnTo>
                <a:lnTo>
                  <a:pt x="1408112" y="1233487"/>
                </a:lnTo>
                <a:close/>
              </a:path>
              <a:path w="1544954" h="1233804">
                <a:moveTo>
                  <a:pt x="1389062" y="1233487"/>
                </a:moveTo>
                <a:lnTo>
                  <a:pt x="1387335" y="1233208"/>
                </a:lnTo>
                <a:lnTo>
                  <a:pt x="1385900" y="1232382"/>
                </a:lnTo>
                <a:lnTo>
                  <a:pt x="1384833" y="1231112"/>
                </a:lnTo>
                <a:lnTo>
                  <a:pt x="1384274" y="1229563"/>
                </a:lnTo>
                <a:lnTo>
                  <a:pt x="1384274" y="1227899"/>
                </a:lnTo>
                <a:lnTo>
                  <a:pt x="1384833" y="1226350"/>
                </a:lnTo>
                <a:lnTo>
                  <a:pt x="1385900" y="1225080"/>
                </a:lnTo>
                <a:lnTo>
                  <a:pt x="1387335" y="1224254"/>
                </a:lnTo>
                <a:lnTo>
                  <a:pt x="1388960" y="1223962"/>
                </a:lnTo>
                <a:lnTo>
                  <a:pt x="1390688" y="1224254"/>
                </a:lnTo>
                <a:lnTo>
                  <a:pt x="1392123" y="1225080"/>
                </a:lnTo>
                <a:lnTo>
                  <a:pt x="1393189" y="1226350"/>
                </a:lnTo>
                <a:lnTo>
                  <a:pt x="1393748" y="1227899"/>
                </a:lnTo>
                <a:lnTo>
                  <a:pt x="1393748" y="1229563"/>
                </a:lnTo>
                <a:lnTo>
                  <a:pt x="1393189" y="1231112"/>
                </a:lnTo>
                <a:lnTo>
                  <a:pt x="1392123" y="1232382"/>
                </a:lnTo>
                <a:lnTo>
                  <a:pt x="1390688" y="1233208"/>
                </a:lnTo>
                <a:lnTo>
                  <a:pt x="1389062" y="1233487"/>
                </a:lnTo>
                <a:close/>
              </a:path>
              <a:path w="1544954" h="1233804">
                <a:moveTo>
                  <a:pt x="1370012" y="1233487"/>
                </a:moveTo>
                <a:lnTo>
                  <a:pt x="1368285" y="1233208"/>
                </a:lnTo>
                <a:lnTo>
                  <a:pt x="1366850" y="1232382"/>
                </a:lnTo>
                <a:lnTo>
                  <a:pt x="1365783" y="1231112"/>
                </a:lnTo>
                <a:lnTo>
                  <a:pt x="1365224" y="1229563"/>
                </a:lnTo>
                <a:lnTo>
                  <a:pt x="1365224" y="1227899"/>
                </a:lnTo>
                <a:lnTo>
                  <a:pt x="1365783" y="1226350"/>
                </a:lnTo>
                <a:lnTo>
                  <a:pt x="1366850" y="1225080"/>
                </a:lnTo>
                <a:lnTo>
                  <a:pt x="1368285" y="1224254"/>
                </a:lnTo>
                <a:lnTo>
                  <a:pt x="1369910" y="1223962"/>
                </a:lnTo>
                <a:lnTo>
                  <a:pt x="1371638" y="1224254"/>
                </a:lnTo>
                <a:lnTo>
                  <a:pt x="1373073" y="1225080"/>
                </a:lnTo>
                <a:lnTo>
                  <a:pt x="1374139" y="1226350"/>
                </a:lnTo>
                <a:lnTo>
                  <a:pt x="1374698" y="1227899"/>
                </a:lnTo>
                <a:lnTo>
                  <a:pt x="1374698" y="1229563"/>
                </a:lnTo>
                <a:lnTo>
                  <a:pt x="1374139" y="1231112"/>
                </a:lnTo>
                <a:lnTo>
                  <a:pt x="1373073" y="1232382"/>
                </a:lnTo>
                <a:lnTo>
                  <a:pt x="1371638" y="1233208"/>
                </a:lnTo>
                <a:lnTo>
                  <a:pt x="1370012" y="1233487"/>
                </a:lnTo>
                <a:close/>
              </a:path>
              <a:path w="1544954" h="1233804">
                <a:moveTo>
                  <a:pt x="1350962" y="1233487"/>
                </a:moveTo>
                <a:lnTo>
                  <a:pt x="1349235" y="1233208"/>
                </a:lnTo>
                <a:lnTo>
                  <a:pt x="1347800" y="1232382"/>
                </a:lnTo>
                <a:lnTo>
                  <a:pt x="1346733" y="1231112"/>
                </a:lnTo>
                <a:lnTo>
                  <a:pt x="1346174" y="1229563"/>
                </a:lnTo>
                <a:lnTo>
                  <a:pt x="1346174" y="1227899"/>
                </a:lnTo>
                <a:lnTo>
                  <a:pt x="1346733" y="1226350"/>
                </a:lnTo>
                <a:lnTo>
                  <a:pt x="1347800" y="1225080"/>
                </a:lnTo>
                <a:lnTo>
                  <a:pt x="1349235" y="1224254"/>
                </a:lnTo>
                <a:lnTo>
                  <a:pt x="1350860" y="1223962"/>
                </a:lnTo>
                <a:lnTo>
                  <a:pt x="1352588" y="1224254"/>
                </a:lnTo>
                <a:lnTo>
                  <a:pt x="1354023" y="1225080"/>
                </a:lnTo>
                <a:lnTo>
                  <a:pt x="1355089" y="1226350"/>
                </a:lnTo>
                <a:lnTo>
                  <a:pt x="1355648" y="1227899"/>
                </a:lnTo>
                <a:lnTo>
                  <a:pt x="1355648" y="1229563"/>
                </a:lnTo>
                <a:lnTo>
                  <a:pt x="1355089" y="1231112"/>
                </a:lnTo>
                <a:lnTo>
                  <a:pt x="1354023" y="1232382"/>
                </a:lnTo>
                <a:lnTo>
                  <a:pt x="1352588" y="1233208"/>
                </a:lnTo>
                <a:lnTo>
                  <a:pt x="1350962" y="1233487"/>
                </a:lnTo>
                <a:close/>
              </a:path>
              <a:path w="1544954" h="1233804">
                <a:moveTo>
                  <a:pt x="1331912" y="1233487"/>
                </a:moveTo>
                <a:lnTo>
                  <a:pt x="1330185" y="1233208"/>
                </a:lnTo>
                <a:lnTo>
                  <a:pt x="1328750" y="1232382"/>
                </a:lnTo>
                <a:lnTo>
                  <a:pt x="1327683" y="1231112"/>
                </a:lnTo>
                <a:lnTo>
                  <a:pt x="1327124" y="1229563"/>
                </a:lnTo>
                <a:lnTo>
                  <a:pt x="1327124" y="1227899"/>
                </a:lnTo>
                <a:lnTo>
                  <a:pt x="1327683" y="1226350"/>
                </a:lnTo>
                <a:lnTo>
                  <a:pt x="1328750" y="1225080"/>
                </a:lnTo>
                <a:lnTo>
                  <a:pt x="1330185" y="1224254"/>
                </a:lnTo>
                <a:lnTo>
                  <a:pt x="1331810" y="1223962"/>
                </a:lnTo>
                <a:lnTo>
                  <a:pt x="1333538" y="1224254"/>
                </a:lnTo>
                <a:lnTo>
                  <a:pt x="1334973" y="1225080"/>
                </a:lnTo>
                <a:lnTo>
                  <a:pt x="1336039" y="1226350"/>
                </a:lnTo>
                <a:lnTo>
                  <a:pt x="1336598" y="1227899"/>
                </a:lnTo>
                <a:lnTo>
                  <a:pt x="1336598" y="1229563"/>
                </a:lnTo>
                <a:lnTo>
                  <a:pt x="1336039" y="1231112"/>
                </a:lnTo>
                <a:lnTo>
                  <a:pt x="1334973" y="1232382"/>
                </a:lnTo>
                <a:lnTo>
                  <a:pt x="1333538" y="1233208"/>
                </a:lnTo>
                <a:lnTo>
                  <a:pt x="1331912" y="1233487"/>
                </a:lnTo>
                <a:close/>
              </a:path>
              <a:path w="1544954" h="1233804">
                <a:moveTo>
                  <a:pt x="1312862" y="1233487"/>
                </a:moveTo>
                <a:lnTo>
                  <a:pt x="1311135" y="1233208"/>
                </a:lnTo>
                <a:lnTo>
                  <a:pt x="1309700" y="1232382"/>
                </a:lnTo>
                <a:lnTo>
                  <a:pt x="1308633" y="1231112"/>
                </a:lnTo>
                <a:lnTo>
                  <a:pt x="1308074" y="1229563"/>
                </a:lnTo>
                <a:lnTo>
                  <a:pt x="1308074" y="1227899"/>
                </a:lnTo>
                <a:lnTo>
                  <a:pt x="1308633" y="1226350"/>
                </a:lnTo>
                <a:lnTo>
                  <a:pt x="1309700" y="1225080"/>
                </a:lnTo>
                <a:lnTo>
                  <a:pt x="1311135" y="1224254"/>
                </a:lnTo>
                <a:lnTo>
                  <a:pt x="1312760" y="1223962"/>
                </a:lnTo>
                <a:lnTo>
                  <a:pt x="1314488" y="1224254"/>
                </a:lnTo>
                <a:lnTo>
                  <a:pt x="1315923" y="1225080"/>
                </a:lnTo>
                <a:lnTo>
                  <a:pt x="1316989" y="1226350"/>
                </a:lnTo>
                <a:lnTo>
                  <a:pt x="1317548" y="1227899"/>
                </a:lnTo>
                <a:lnTo>
                  <a:pt x="1317548" y="1229563"/>
                </a:lnTo>
                <a:lnTo>
                  <a:pt x="1316989" y="1231112"/>
                </a:lnTo>
                <a:lnTo>
                  <a:pt x="1315923" y="1232382"/>
                </a:lnTo>
                <a:lnTo>
                  <a:pt x="1314488" y="1233208"/>
                </a:lnTo>
                <a:lnTo>
                  <a:pt x="1312862" y="1233487"/>
                </a:lnTo>
                <a:close/>
              </a:path>
              <a:path w="1544954" h="1233804">
                <a:moveTo>
                  <a:pt x="1293812" y="1233487"/>
                </a:moveTo>
                <a:lnTo>
                  <a:pt x="1292085" y="1233208"/>
                </a:lnTo>
                <a:lnTo>
                  <a:pt x="1290650" y="1232382"/>
                </a:lnTo>
                <a:lnTo>
                  <a:pt x="1289583" y="1231112"/>
                </a:lnTo>
                <a:lnTo>
                  <a:pt x="1289024" y="1229563"/>
                </a:lnTo>
                <a:lnTo>
                  <a:pt x="1289024" y="1227899"/>
                </a:lnTo>
                <a:lnTo>
                  <a:pt x="1289583" y="1226350"/>
                </a:lnTo>
                <a:lnTo>
                  <a:pt x="1290650" y="1225080"/>
                </a:lnTo>
                <a:lnTo>
                  <a:pt x="1292085" y="1224254"/>
                </a:lnTo>
                <a:lnTo>
                  <a:pt x="1293710" y="1223962"/>
                </a:lnTo>
                <a:lnTo>
                  <a:pt x="1295438" y="1224254"/>
                </a:lnTo>
                <a:lnTo>
                  <a:pt x="1296873" y="1225080"/>
                </a:lnTo>
                <a:lnTo>
                  <a:pt x="1297939" y="1226350"/>
                </a:lnTo>
                <a:lnTo>
                  <a:pt x="1298498" y="1227899"/>
                </a:lnTo>
                <a:lnTo>
                  <a:pt x="1298498" y="1229563"/>
                </a:lnTo>
                <a:lnTo>
                  <a:pt x="1297939" y="1231112"/>
                </a:lnTo>
                <a:lnTo>
                  <a:pt x="1296873" y="1232382"/>
                </a:lnTo>
                <a:lnTo>
                  <a:pt x="1295438" y="1233208"/>
                </a:lnTo>
                <a:lnTo>
                  <a:pt x="1293812" y="1233487"/>
                </a:lnTo>
                <a:close/>
              </a:path>
              <a:path w="1544954" h="1233804">
                <a:moveTo>
                  <a:pt x="1274762" y="1233487"/>
                </a:moveTo>
                <a:lnTo>
                  <a:pt x="1273035" y="1233208"/>
                </a:lnTo>
                <a:lnTo>
                  <a:pt x="1271600" y="1232382"/>
                </a:lnTo>
                <a:lnTo>
                  <a:pt x="1270533" y="1231112"/>
                </a:lnTo>
                <a:lnTo>
                  <a:pt x="1269974" y="1229563"/>
                </a:lnTo>
                <a:lnTo>
                  <a:pt x="1269974" y="1227899"/>
                </a:lnTo>
                <a:lnTo>
                  <a:pt x="1270533" y="1226350"/>
                </a:lnTo>
                <a:lnTo>
                  <a:pt x="1271600" y="1225080"/>
                </a:lnTo>
                <a:lnTo>
                  <a:pt x="1273035" y="1224254"/>
                </a:lnTo>
                <a:lnTo>
                  <a:pt x="1274660" y="1223962"/>
                </a:lnTo>
                <a:lnTo>
                  <a:pt x="1276388" y="1224254"/>
                </a:lnTo>
                <a:lnTo>
                  <a:pt x="1277823" y="1225080"/>
                </a:lnTo>
                <a:lnTo>
                  <a:pt x="1278889" y="1226350"/>
                </a:lnTo>
                <a:lnTo>
                  <a:pt x="1279448" y="1227899"/>
                </a:lnTo>
                <a:lnTo>
                  <a:pt x="1279448" y="1229563"/>
                </a:lnTo>
                <a:lnTo>
                  <a:pt x="1278889" y="1231112"/>
                </a:lnTo>
                <a:lnTo>
                  <a:pt x="1277823" y="1232382"/>
                </a:lnTo>
                <a:lnTo>
                  <a:pt x="1276388" y="1233208"/>
                </a:lnTo>
                <a:lnTo>
                  <a:pt x="1274762" y="1233487"/>
                </a:lnTo>
                <a:close/>
              </a:path>
              <a:path w="1544954" h="1233804">
                <a:moveTo>
                  <a:pt x="1255712" y="1233487"/>
                </a:moveTo>
                <a:lnTo>
                  <a:pt x="1253985" y="1233208"/>
                </a:lnTo>
                <a:lnTo>
                  <a:pt x="1252550" y="1232382"/>
                </a:lnTo>
                <a:lnTo>
                  <a:pt x="1251483" y="1231112"/>
                </a:lnTo>
                <a:lnTo>
                  <a:pt x="1250924" y="1229563"/>
                </a:lnTo>
                <a:lnTo>
                  <a:pt x="1250924" y="1227899"/>
                </a:lnTo>
                <a:lnTo>
                  <a:pt x="1251483" y="1226350"/>
                </a:lnTo>
                <a:lnTo>
                  <a:pt x="1252550" y="1225080"/>
                </a:lnTo>
                <a:lnTo>
                  <a:pt x="1253985" y="1224254"/>
                </a:lnTo>
                <a:lnTo>
                  <a:pt x="1255610" y="1223962"/>
                </a:lnTo>
                <a:lnTo>
                  <a:pt x="1257338" y="1224254"/>
                </a:lnTo>
                <a:lnTo>
                  <a:pt x="1258773" y="1225080"/>
                </a:lnTo>
                <a:lnTo>
                  <a:pt x="1259839" y="1226350"/>
                </a:lnTo>
                <a:lnTo>
                  <a:pt x="1260398" y="1227899"/>
                </a:lnTo>
                <a:lnTo>
                  <a:pt x="1260398" y="1229563"/>
                </a:lnTo>
                <a:lnTo>
                  <a:pt x="1259839" y="1231112"/>
                </a:lnTo>
                <a:lnTo>
                  <a:pt x="1258773" y="1232382"/>
                </a:lnTo>
                <a:lnTo>
                  <a:pt x="1257338" y="1233208"/>
                </a:lnTo>
                <a:lnTo>
                  <a:pt x="1255712" y="1233487"/>
                </a:lnTo>
                <a:close/>
              </a:path>
              <a:path w="1544954" h="1233804">
                <a:moveTo>
                  <a:pt x="1236662" y="1233487"/>
                </a:moveTo>
                <a:lnTo>
                  <a:pt x="1234935" y="1233208"/>
                </a:lnTo>
                <a:lnTo>
                  <a:pt x="1233500" y="1232382"/>
                </a:lnTo>
                <a:lnTo>
                  <a:pt x="1232433" y="1231112"/>
                </a:lnTo>
                <a:lnTo>
                  <a:pt x="1231874" y="1229563"/>
                </a:lnTo>
                <a:lnTo>
                  <a:pt x="1231874" y="1227899"/>
                </a:lnTo>
                <a:lnTo>
                  <a:pt x="1232433" y="1226350"/>
                </a:lnTo>
                <a:lnTo>
                  <a:pt x="1233500" y="1225080"/>
                </a:lnTo>
                <a:lnTo>
                  <a:pt x="1234935" y="1224254"/>
                </a:lnTo>
                <a:lnTo>
                  <a:pt x="1236560" y="1223962"/>
                </a:lnTo>
                <a:lnTo>
                  <a:pt x="1238288" y="1224254"/>
                </a:lnTo>
                <a:lnTo>
                  <a:pt x="1239723" y="1225080"/>
                </a:lnTo>
                <a:lnTo>
                  <a:pt x="1240789" y="1226350"/>
                </a:lnTo>
                <a:lnTo>
                  <a:pt x="1241348" y="1227899"/>
                </a:lnTo>
                <a:lnTo>
                  <a:pt x="1241348" y="1229563"/>
                </a:lnTo>
                <a:lnTo>
                  <a:pt x="1240789" y="1231112"/>
                </a:lnTo>
                <a:lnTo>
                  <a:pt x="1239723" y="1232382"/>
                </a:lnTo>
                <a:lnTo>
                  <a:pt x="1238288" y="1233208"/>
                </a:lnTo>
                <a:lnTo>
                  <a:pt x="1236662" y="1233487"/>
                </a:lnTo>
                <a:close/>
              </a:path>
              <a:path w="1544954" h="1233804">
                <a:moveTo>
                  <a:pt x="1217612" y="1233487"/>
                </a:moveTo>
                <a:lnTo>
                  <a:pt x="1215885" y="1233208"/>
                </a:lnTo>
                <a:lnTo>
                  <a:pt x="1214450" y="1232382"/>
                </a:lnTo>
                <a:lnTo>
                  <a:pt x="1213383" y="1231112"/>
                </a:lnTo>
                <a:lnTo>
                  <a:pt x="1212824" y="1229563"/>
                </a:lnTo>
                <a:lnTo>
                  <a:pt x="1212824" y="1227899"/>
                </a:lnTo>
                <a:lnTo>
                  <a:pt x="1213383" y="1226350"/>
                </a:lnTo>
                <a:lnTo>
                  <a:pt x="1214450" y="1225080"/>
                </a:lnTo>
                <a:lnTo>
                  <a:pt x="1215885" y="1224254"/>
                </a:lnTo>
                <a:lnTo>
                  <a:pt x="1217510" y="1223962"/>
                </a:lnTo>
                <a:lnTo>
                  <a:pt x="1219238" y="1224254"/>
                </a:lnTo>
                <a:lnTo>
                  <a:pt x="1220673" y="1225080"/>
                </a:lnTo>
                <a:lnTo>
                  <a:pt x="1221739" y="1226350"/>
                </a:lnTo>
                <a:lnTo>
                  <a:pt x="1222298" y="1227899"/>
                </a:lnTo>
                <a:lnTo>
                  <a:pt x="1222298" y="1229563"/>
                </a:lnTo>
                <a:lnTo>
                  <a:pt x="1221739" y="1231112"/>
                </a:lnTo>
                <a:lnTo>
                  <a:pt x="1220673" y="1232382"/>
                </a:lnTo>
                <a:lnTo>
                  <a:pt x="1219238" y="1233208"/>
                </a:lnTo>
                <a:lnTo>
                  <a:pt x="1217612" y="1233487"/>
                </a:lnTo>
                <a:close/>
              </a:path>
              <a:path w="1544954" h="1233804">
                <a:moveTo>
                  <a:pt x="1198562" y="1233487"/>
                </a:moveTo>
                <a:lnTo>
                  <a:pt x="1196835" y="1233208"/>
                </a:lnTo>
                <a:lnTo>
                  <a:pt x="1195400" y="1232382"/>
                </a:lnTo>
                <a:lnTo>
                  <a:pt x="1194333" y="1231112"/>
                </a:lnTo>
                <a:lnTo>
                  <a:pt x="1193774" y="1229563"/>
                </a:lnTo>
                <a:lnTo>
                  <a:pt x="1193774" y="1227899"/>
                </a:lnTo>
                <a:lnTo>
                  <a:pt x="1194333" y="1226350"/>
                </a:lnTo>
                <a:lnTo>
                  <a:pt x="1195400" y="1225080"/>
                </a:lnTo>
                <a:lnTo>
                  <a:pt x="1196835" y="1224254"/>
                </a:lnTo>
                <a:lnTo>
                  <a:pt x="1198460" y="1223962"/>
                </a:lnTo>
                <a:lnTo>
                  <a:pt x="1200188" y="1224254"/>
                </a:lnTo>
                <a:lnTo>
                  <a:pt x="1201623" y="1225080"/>
                </a:lnTo>
                <a:lnTo>
                  <a:pt x="1202689" y="1226350"/>
                </a:lnTo>
                <a:lnTo>
                  <a:pt x="1203248" y="1227899"/>
                </a:lnTo>
                <a:lnTo>
                  <a:pt x="1203248" y="1229563"/>
                </a:lnTo>
                <a:lnTo>
                  <a:pt x="1202689" y="1231112"/>
                </a:lnTo>
                <a:lnTo>
                  <a:pt x="1201623" y="1232382"/>
                </a:lnTo>
                <a:lnTo>
                  <a:pt x="1200188" y="1233208"/>
                </a:lnTo>
                <a:lnTo>
                  <a:pt x="1198562" y="1233487"/>
                </a:lnTo>
                <a:close/>
              </a:path>
              <a:path w="1544954" h="1233804">
                <a:moveTo>
                  <a:pt x="1179512" y="1233487"/>
                </a:moveTo>
                <a:lnTo>
                  <a:pt x="1177785" y="1233208"/>
                </a:lnTo>
                <a:lnTo>
                  <a:pt x="1176350" y="1232382"/>
                </a:lnTo>
                <a:lnTo>
                  <a:pt x="1175283" y="1231112"/>
                </a:lnTo>
                <a:lnTo>
                  <a:pt x="1174724" y="1229563"/>
                </a:lnTo>
                <a:lnTo>
                  <a:pt x="1174724" y="1227899"/>
                </a:lnTo>
                <a:lnTo>
                  <a:pt x="1175283" y="1226350"/>
                </a:lnTo>
                <a:lnTo>
                  <a:pt x="1176350" y="1225080"/>
                </a:lnTo>
                <a:lnTo>
                  <a:pt x="1177785" y="1224254"/>
                </a:lnTo>
                <a:lnTo>
                  <a:pt x="1179410" y="1223962"/>
                </a:lnTo>
                <a:lnTo>
                  <a:pt x="1181138" y="1224254"/>
                </a:lnTo>
                <a:lnTo>
                  <a:pt x="1182573" y="1225080"/>
                </a:lnTo>
                <a:lnTo>
                  <a:pt x="1183639" y="1226350"/>
                </a:lnTo>
                <a:lnTo>
                  <a:pt x="1184198" y="1227899"/>
                </a:lnTo>
                <a:lnTo>
                  <a:pt x="1184198" y="1229563"/>
                </a:lnTo>
                <a:lnTo>
                  <a:pt x="1183639" y="1231112"/>
                </a:lnTo>
                <a:lnTo>
                  <a:pt x="1182573" y="1232382"/>
                </a:lnTo>
                <a:lnTo>
                  <a:pt x="1181138" y="1233208"/>
                </a:lnTo>
                <a:lnTo>
                  <a:pt x="1179512" y="1233487"/>
                </a:lnTo>
                <a:close/>
              </a:path>
              <a:path w="1544954" h="1233804">
                <a:moveTo>
                  <a:pt x="1160462" y="1233487"/>
                </a:moveTo>
                <a:lnTo>
                  <a:pt x="1158735" y="1233208"/>
                </a:lnTo>
                <a:lnTo>
                  <a:pt x="1157300" y="1232382"/>
                </a:lnTo>
                <a:lnTo>
                  <a:pt x="1156233" y="1231112"/>
                </a:lnTo>
                <a:lnTo>
                  <a:pt x="1155674" y="1229563"/>
                </a:lnTo>
                <a:lnTo>
                  <a:pt x="1155674" y="1227899"/>
                </a:lnTo>
                <a:lnTo>
                  <a:pt x="1156233" y="1226350"/>
                </a:lnTo>
                <a:lnTo>
                  <a:pt x="1157300" y="1225080"/>
                </a:lnTo>
                <a:lnTo>
                  <a:pt x="1158735" y="1224254"/>
                </a:lnTo>
                <a:lnTo>
                  <a:pt x="1160360" y="1223962"/>
                </a:lnTo>
                <a:lnTo>
                  <a:pt x="1162088" y="1224254"/>
                </a:lnTo>
                <a:lnTo>
                  <a:pt x="1163523" y="1225080"/>
                </a:lnTo>
                <a:lnTo>
                  <a:pt x="1164589" y="1226350"/>
                </a:lnTo>
                <a:lnTo>
                  <a:pt x="1165148" y="1227899"/>
                </a:lnTo>
                <a:lnTo>
                  <a:pt x="1165148" y="1229563"/>
                </a:lnTo>
                <a:lnTo>
                  <a:pt x="1164589" y="1231112"/>
                </a:lnTo>
                <a:lnTo>
                  <a:pt x="1163523" y="1232382"/>
                </a:lnTo>
                <a:lnTo>
                  <a:pt x="1162088" y="1233208"/>
                </a:lnTo>
                <a:lnTo>
                  <a:pt x="1160462" y="1233487"/>
                </a:lnTo>
                <a:close/>
              </a:path>
              <a:path w="1544954" h="1233804">
                <a:moveTo>
                  <a:pt x="1141412" y="1233487"/>
                </a:moveTo>
                <a:lnTo>
                  <a:pt x="1139685" y="1233208"/>
                </a:lnTo>
                <a:lnTo>
                  <a:pt x="1138250" y="1232382"/>
                </a:lnTo>
                <a:lnTo>
                  <a:pt x="1137183" y="1231112"/>
                </a:lnTo>
                <a:lnTo>
                  <a:pt x="1136624" y="1229563"/>
                </a:lnTo>
                <a:lnTo>
                  <a:pt x="1136624" y="1227899"/>
                </a:lnTo>
                <a:lnTo>
                  <a:pt x="1137183" y="1226350"/>
                </a:lnTo>
                <a:lnTo>
                  <a:pt x="1138250" y="1225080"/>
                </a:lnTo>
                <a:lnTo>
                  <a:pt x="1139685" y="1224254"/>
                </a:lnTo>
                <a:lnTo>
                  <a:pt x="1141310" y="1223962"/>
                </a:lnTo>
                <a:lnTo>
                  <a:pt x="1143038" y="1224254"/>
                </a:lnTo>
                <a:lnTo>
                  <a:pt x="1144473" y="1225080"/>
                </a:lnTo>
                <a:lnTo>
                  <a:pt x="1145539" y="1226350"/>
                </a:lnTo>
                <a:lnTo>
                  <a:pt x="1146098" y="1227899"/>
                </a:lnTo>
                <a:lnTo>
                  <a:pt x="1146098" y="1229563"/>
                </a:lnTo>
                <a:lnTo>
                  <a:pt x="1145539" y="1231112"/>
                </a:lnTo>
                <a:lnTo>
                  <a:pt x="1144473" y="1232382"/>
                </a:lnTo>
                <a:lnTo>
                  <a:pt x="1143038" y="1233208"/>
                </a:lnTo>
                <a:lnTo>
                  <a:pt x="1141412" y="1233487"/>
                </a:lnTo>
                <a:close/>
              </a:path>
              <a:path w="1544954" h="1233804">
                <a:moveTo>
                  <a:pt x="1122362" y="1233487"/>
                </a:moveTo>
                <a:lnTo>
                  <a:pt x="1120635" y="1233208"/>
                </a:lnTo>
                <a:lnTo>
                  <a:pt x="1119200" y="1232382"/>
                </a:lnTo>
                <a:lnTo>
                  <a:pt x="1118133" y="1231112"/>
                </a:lnTo>
                <a:lnTo>
                  <a:pt x="1117574" y="1229563"/>
                </a:lnTo>
                <a:lnTo>
                  <a:pt x="1117574" y="1227899"/>
                </a:lnTo>
                <a:lnTo>
                  <a:pt x="1118133" y="1226350"/>
                </a:lnTo>
                <a:lnTo>
                  <a:pt x="1119200" y="1225080"/>
                </a:lnTo>
                <a:lnTo>
                  <a:pt x="1120635" y="1224254"/>
                </a:lnTo>
                <a:lnTo>
                  <a:pt x="1122260" y="1223962"/>
                </a:lnTo>
                <a:lnTo>
                  <a:pt x="1123988" y="1224254"/>
                </a:lnTo>
                <a:lnTo>
                  <a:pt x="1125423" y="1225080"/>
                </a:lnTo>
                <a:lnTo>
                  <a:pt x="1126489" y="1226350"/>
                </a:lnTo>
                <a:lnTo>
                  <a:pt x="1127048" y="1227899"/>
                </a:lnTo>
                <a:lnTo>
                  <a:pt x="1127048" y="1229563"/>
                </a:lnTo>
                <a:lnTo>
                  <a:pt x="1126489" y="1231112"/>
                </a:lnTo>
                <a:lnTo>
                  <a:pt x="1125423" y="1232382"/>
                </a:lnTo>
                <a:lnTo>
                  <a:pt x="1123988" y="1233208"/>
                </a:lnTo>
                <a:lnTo>
                  <a:pt x="1122362" y="1233487"/>
                </a:lnTo>
                <a:close/>
              </a:path>
              <a:path w="1544954" h="1233804">
                <a:moveTo>
                  <a:pt x="1103312" y="1233487"/>
                </a:moveTo>
                <a:lnTo>
                  <a:pt x="1101585" y="1233208"/>
                </a:lnTo>
                <a:lnTo>
                  <a:pt x="1100150" y="1232382"/>
                </a:lnTo>
                <a:lnTo>
                  <a:pt x="1099083" y="1231112"/>
                </a:lnTo>
                <a:lnTo>
                  <a:pt x="1098524" y="1229563"/>
                </a:lnTo>
                <a:lnTo>
                  <a:pt x="1098524" y="1227899"/>
                </a:lnTo>
                <a:lnTo>
                  <a:pt x="1099083" y="1226350"/>
                </a:lnTo>
                <a:lnTo>
                  <a:pt x="1100150" y="1225080"/>
                </a:lnTo>
                <a:lnTo>
                  <a:pt x="1101585" y="1224254"/>
                </a:lnTo>
                <a:lnTo>
                  <a:pt x="1103210" y="1223962"/>
                </a:lnTo>
                <a:lnTo>
                  <a:pt x="1104938" y="1224254"/>
                </a:lnTo>
                <a:lnTo>
                  <a:pt x="1106373" y="1225080"/>
                </a:lnTo>
                <a:lnTo>
                  <a:pt x="1107439" y="1226350"/>
                </a:lnTo>
                <a:lnTo>
                  <a:pt x="1107998" y="1227899"/>
                </a:lnTo>
                <a:lnTo>
                  <a:pt x="1107998" y="1229563"/>
                </a:lnTo>
                <a:lnTo>
                  <a:pt x="1107439" y="1231112"/>
                </a:lnTo>
                <a:lnTo>
                  <a:pt x="1106373" y="1232382"/>
                </a:lnTo>
                <a:lnTo>
                  <a:pt x="1104938" y="1233208"/>
                </a:lnTo>
                <a:lnTo>
                  <a:pt x="1103312" y="1233487"/>
                </a:lnTo>
                <a:close/>
              </a:path>
              <a:path w="1544954" h="1233804">
                <a:moveTo>
                  <a:pt x="1084262" y="1233487"/>
                </a:moveTo>
                <a:lnTo>
                  <a:pt x="1082535" y="1233208"/>
                </a:lnTo>
                <a:lnTo>
                  <a:pt x="1081100" y="1232382"/>
                </a:lnTo>
                <a:lnTo>
                  <a:pt x="1080033" y="1231112"/>
                </a:lnTo>
                <a:lnTo>
                  <a:pt x="1079474" y="1229563"/>
                </a:lnTo>
                <a:lnTo>
                  <a:pt x="1079474" y="1227899"/>
                </a:lnTo>
                <a:lnTo>
                  <a:pt x="1080033" y="1226350"/>
                </a:lnTo>
                <a:lnTo>
                  <a:pt x="1081100" y="1225080"/>
                </a:lnTo>
                <a:lnTo>
                  <a:pt x="1082535" y="1224254"/>
                </a:lnTo>
                <a:lnTo>
                  <a:pt x="1084160" y="1223962"/>
                </a:lnTo>
                <a:lnTo>
                  <a:pt x="1085888" y="1224254"/>
                </a:lnTo>
                <a:lnTo>
                  <a:pt x="1087323" y="1225080"/>
                </a:lnTo>
                <a:lnTo>
                  <a:pt x="1088389" y="1226350"/>
                </a:lnTo>
                <a:lnTo>
                  <a:pt x="1088948" y="1227899"/>
                </a:lnTo>
                <a:lnTo>
                  <a:pt x="1088948" y="1229563"/>
                </a:lnTo>
                <a:lnTo>
                  <a:pt x="1088389" y="1231112"/>
                </a:lnTo>
                <a:lnTo>
                  <a:pt x="1087323" y="1232382"/>
                </a:lnTo>
                <a:lnTo>
                  <a:pt x="1085888" y="1233208"/>
                </a:lnTo>
                <a:lnTo>
                  <a:pt x="1084262" y="1233487"/>
                </a:lnTo>
                <a:close/>
              </a:path>
              <a:path w="1544954" h="1233804">
                <a:moveTo>
                  <a:pt x="1065212" y="1233487"/>
                </a:moveTo>
                <a:lnTo>
                  <a:pt x="1063485" y="1233208"/>
                </a:lnTo>
                <a:lnTo>
                  <a:pt x="1062050" y="1232382"/>
                </a:lnTo>
                <a:lnTo>
                  <a:pt x="1060983" y="1231112"/>
                </a:lnTo>
                <a:lnTo>
                  <a:pt x="1060424" y="1229563"/>
                </a:lnTo>
                <a:lnTo>
                  <a:pt x="1060424" y="1227899"/>
                </a:lnTo>
                <a:lnTo>
                  <a:pt x="1060983" y="1226350"/>
                </a:lnTo>
                <a:lnTo>
                  <a:pt x="1062050" y="1225080"/>
                </a:lnTo>
                <a:lnTo>
                  <a:pt x="1063485" y="1224254"/>
                </a:lnTo>
                <a:lnTo>
                  <a:pt x="1065110" y="1223962"/>
                </a:lnTo>
                <a:lnTo>
                  <a:pt x="1066838" y="1224254"/>
                </a:lnTo>
                <a:lnTo>
                  <a:pt x="1068273" y="1225080"/>
                </a:lnTo>
                <a:lnTo>
                  <a:pt x="1069339" y="1226350"/>
                </a:lnTo>
                <a:lnTo>
                  <a:pt x="1069898" y="1227899"/>
                </a:lnTo>
                <a:lnTo>
                  <a:pt x="1069898" y="1229563"/>
                </a:lnTo>
                <a:lnTo>
                  <a:pt x="1069339" y="1231112"/>
                </a:lnTo>
                <a:lnTo>
                  <a:pt x="1068273" y="1232382"/>
                </a:lnTo>
                <a:lnTo>
                  <a:pt x="1066838" y="1233208"/>
                </a:lnTo>
                <a:lnTo>
                  <a:pt x="1065212" y="1233487"/>
                </a:lnTo>
                <a:close/>
              </a:path>
              <a:path w="1544954" h="1233804">
                <a:moveTo>
                  <a:pt x="1046162" y="1233487"/>
                </a:moveTo>
                <a:lnTo>
                  <a:pt x="1044435" y="1233208"/>
                </a:lnTo>
                <a:lnTo>
                  <a:pt x="1043000" y="1232382"/>
                </a:lnTo>
                <a:lnTo>
                  <a:pt x="1041933" y="1231112"/>
                </a:lnTo>
                <a:lnTo>
                  <a:pt x="1041374" y="1229563"/>
                </a:lnTo>
                <a:lnTo>
                  <a:pt x="1041374" y="1227899"/>
                </a:lnTo>
                <a:lnTo>
                  <a:pt x="1041933" y="1226350"/>
                </a:lnTo>
                <a:lnTo>
                  <a:pt x="1043000" y="1225080"/>
                </a:lnTo>
                <a:lnTo>
                  <a:pt x="1044435" y="1224254"/>
                </a:lnTo>
                <a:lnTo>
                  <a:pt x="1046060" y="1223962"/>
                </a:lnTo>
                <a:lnTo>
                  <a:pt x="1047788" y="1224254"/>
                </a:lnTo>
                <a:lnTo>
                  <a:pt x="1049223" y="1225080"/>
                </a:lnTo>
                <a:lnTo>
                  <a:pt x="1050289" y="1226350"/>
                </a:lnTo>
                <a:lnTo>
                  <a:pt x="1050848" y="1227899"/>
                </a:lnTo>
                <a:lnTo>
                  <a:pt x="1050848" y="1229563"/>
                </a:lnTo>
                <a:lnTo>
                  <a:pt x="1050289" y="1231112"/>
                </a:lnTo>
                <a:lnTo>
                  <a:pt x="1049223" y="1232382"/>
                </a:lnTo>
                <a:lnTo>
                  <a:pt x="1047788" y="1233208"/>
                </a:lnTo>
                <a:lnTo>
                  <a:pt x="1046162" y="1233487"/>
                </a:lnTo>
                <a:close/>
              </a:path>
              <a:path w="1544954" h="1233804">
                <a:moveTo>
                  <a:pt x="1027112" y="1233487"/>
                </a:moveTo>
                <a:lnTo>
                  <a:pt x="1025385" y="1233208"/>
                </a:lnTo>
                <a:lnTo>
                  <a:pt x="1023950" y="1232382"/>
                </a:lnTo>
                <a:lnTo>
                  <a:pt x="1022883" y="1231112"/>
                </a:lnTo>
                <a:lnTo>
                  <a:pt x="1022324" y="1229563"/>
                </a:lnTo>
                <a:lnTo>
                  <a:pt x="1022324" y="1227899"/>
                </a:lnTo>
                <a:lnTo>
                  <a:pt x="1022883" y="1226350"/>
                </a:lnTo>
                <a:lnTo>
                  <a:pt x="1023950" y="1225080"/>
                </a:lnTo>
                <a:lnTo>
                  <a:pt x="1025385" y="1224254"/>
                </a:lnTo>
                <a:lnTo>
                  <a:pt x="1027010" y="1223962"/>
                </a:lnTo>
                <a:lnTo>
                  <a:pt x="1028738" y="1224254"/>
                </a:lnTo>
                <a:lnTo>
                  <a:pt x="1030173" y="1225080"/>
                </a:lnTo>
                <a:lnTo>
                  <a:pt x="1031239" y="1226350"/>
                </a:lnTo>
                <a:lnTo>
                  <a:pt x="1031798" y="1227899"/>
                </a:lnTo>
                <a:lnTo>
                  <a:pt x="1031798" y="1229563"/>
                </a:lnTo>
                <a:lnTo>
                  <a:pt x="1031239" y="1231112"/>
                </a:lnTo>
                <a:lnTo>
                  <a:pt x="1030173" y="1232382"/>
                </a:lnTo>
                <a:lnTo>
                  <a:pt x="1028738" y="1233208"/>
                </a:lnTo>
                <a:lnTo>
                  <a:pt x="1027112" y="1233487"/>
                </a:lnTo>
                <a:close/>
              </a:path>
              <a:path w="1544954" h="1233804">
                <a:moveTo>
                  <a:pt x="1008062" y="1233487"/>
                </a:moveTo>
                <a:lnTo>
                  <a:pt x="1006335" y="1233208"/>
                </a:lnTo>
                <a:lnTo>
                  <a:pt x="1004900" y="1232382"/>
                </a:lnTo>
                <a:lnTo>
                  <a:pt x="1003833" y="1231112"/>
                </a:lnTo>
                <a:lnTo>
                  <a:pt x="1003274" y="1229563"/>
                </a:lnTo>
                <a:lnTo>
                  <a:pt x="1003274" y="1227899"/>
                </a:lnTo>
                <a:lnTo>
                  <a:pt x="1003833" y="1226350"/>
                </a:lnTo>
                <a:lnTo>
                  <a:pt x="1004900" y="1225080"/>
                </a:lnTo>
                <a:lnTo>
                  <a:pt x="1006335" y="1224254"/>
                </a:lnTo>
                <a:lnTo>
                  <a:pt x="1007960" y="1223962"/>
                </a:lnTo>
                <a:lnTo>
                  <a:pt x="1009688" y="1224254"/>
                </a:lnTo>
                <a:lnTo>
                  <a:pt x="1011123" y="1225080"/>
                </a:lnTo>
                <a:lnTo>
                  <a:pt x="1012189" y="1226350"/>
                </a:lnTo>
                <a:lnTo>
                  <a:pt x="1012748" y="1227899"/>
                </a:lnTo>
                <a:lnTo>
                  <a:pt x="1012748" y="1229563"/>
                </a:lnTo>
                <a:lnTo>
                  <a:pt x="1012189" y="1231112"/>
                </a:lnTo>
                <a:lnTo>
                  <a:pt x="1011123" y="1232382"/>
                </a:lnTo>
                <a:lnTo>
                  <a:pt x="1009688" y="1233208"/>
                </a:lnTo>
                <a:lnTo>
                  <a:pt x="1008062" y="1233487"/>
                </a:lnTo>
                <a:close/>
              </a:path>
              <a:path w="1544954" h="1233804">
                <a:moveTo>
                  <a:pt x="989012" y="1233487"/>
                </a:moveTo>
                <a:lnTo>
                  <a:pt x="987285" y="1233208"/>
                </a:lnTo>
                <a:lnTo>
                  <a:pt x="985850" y="1232382"/>
                </a:lnTo>
                <a:lnTo>
                  <a:pt x="984783" y="1231112"/>
                </a:lnTo>
                <a:lnTo>
                  <a:pt x="984224" y="1229563"/>
                </a:lnTo>
                <a:lnTo>
                  <a:pt x="984224" y="1227899"/>
                </a:lnTo>
                <a:lnTo>
                  <a:pt x="984783" y="1226350"/>
                </a:lnTo>
                <a:lnTo>
                  <a:pt x="985850" y="1225080"/>
                </a:lnTo>
                <a:lnTo>
                  <a:pt x="987285" y="1224254"/>
                </a:lnTo>
                <a:lnTo>
                  <a:pt x="988910" y="1223962"/>
                </a:lnTo>
                <a:lnTo>
                  <a:pt x="990638" y="1224254"/>
                </a:lnTo>
                <a:lnTo>
                  <a:pt x="992073" y="1225080"/>
                </a:lnTo>
                <a:lnTo>
                  <a:pt x="993139" y="1226350"/>
                </a:lnTo>
                <a:lnTo>
                  <a:pt x="993698" y="1227899"/>
                </a:lnTo>
                <a:lnTo>
                  <a:pt x="993698" y="1229563"/>
                </a:lnTo>
                <a:lnTo>
                  <a:pt x="993139" y="1231112"/>
                </a:lnTo>
                <a:lnTo>
                  <a:pt x="992073" y="1232382"/>
                </a:lnTo>
                <a:lnTo>
                  <a:pt x="990638" y="1233208"/>
                </a:lnTo>
                <a:lnTo>
                  <a:pt x="989012" y="1233487"/>
                </a:lnTo>
                <a:close/>
              </a:path>
              <a:path w="1544954" h="1233804">
                <a:moveTo>
                  <a:pt x="969962" y="1233487"/>
                </a:moveTo>
                <a:lnTo>
                  <a:pt x="968235" y="1233208"/>
                </a:lnTo>
                <a:lnTo>
                  <a:pt x="966800" y="1232382"/>
                </a:lnTo>
                <a:lnTo>
                  <a:pt x="965733" y="1231112"/>
                </a:lnTo>
                <a:lnTo>
                  <a:pt x="965174" y="1229563"/>
                </a:lnTo>
                <a:lnTo>
                  <a:pt x="965174" y="1227899"/>
                </a:lnTo>
                <a:lnTo>
                  <a:pt x="965733" y="1226350"/>
                </a:lnTo>
                <a:lnTo>
                  <a:pt x="966800" y="1225080"/>
                </a:lnTo>
                <a:lnTo>
                  <a:pt x="968235" y="1224254"/>
                </a:lnTo>
                <a:lnTo>
                  <a:pt x="969860" y="1223962"/>
                </a:lnTo>
                <a:lnTo>
                  <a:pt x="971588" y="1224254"/>
                </a:lnTo>
                <a:lnTo>
                  <a:pt x="973023" y="1225080"/>
                </a:lnTo>
                <a:lnTo>
                  <a:pt x="974089" y="1226350"/>
                </a:lnTo>
                <a:lnTo>
                  <a:pt x="974648" y="1227899"/>
                </a:lnTo>
                <a:lnTo>
                  <a:pt x="974648" y="1229563"/>
                </a:lnTo>
                <a:lnTo>
                  <a:pt x="974089" y="1231112"/>
                </a:lnTo>
                <a:lnTo>
                  <a:pt x="973023" y="1232382"/>
                </a:lnTo>
                <a:lnTo>
                  <a:pt x="971588" y="1233208"/>
                </a:lnTo>
                <a:lnTo>
                  <a:pt x="969962" y="1233487"/>
                </a:lnTo>
                <a:close/>
              </a:path>
              <a:path w="1544954" h="1233804">
                <a:moveTo>
                  <a:pt x="950912" y="1233487"/>
                </a:moveTo>
                <a:lnTo>
                  <a:pt x="949185" y="1233208"/>
                </a:lnTo>
                <a:lnTo>
                  <a:pt x="947750" y="1232382"/>
                </a:lnTo>
                <a:lnTo>
                  <a:pt x="946683" y="1231112"/>
                </a:lnTo>
                <a:lnTo>
                  <a:pt x="946124" y="1229563"/>
                </a:lnTo>
                <a:lnTo>
                  <a:pt x="946124" y="1227899"/>
                </a:lnTo>
                <a:lnTo>
                  <a:pt x="946683" y="1226350"/>
                </a:lnTo>
                <a:lnTo>
                  <a:pt x="947750" y="1225080"/>
                </a:lnTo>
                <a:lnTo>
                  <a:pt x="949185" y="1224254"/>
                </a:lnTo>
                <a:lnTo>
                  <a:pt x="950810" y="1223962"/>
                </a:lnTo>
                <a:lnTo>
                  <a:pt x="952538" y="1224254"/>
                </a:lnTo>
                <a:lnTo>
                  <a:pt x="953973" y="1225080"/>
                </a:lnTo>
                <a:lnTo>
                  <a:pt x="955039" y="1226350"/>
                </a:lnTo>
                <a:lnTo>
                  <a:pt x="955598" y="1227899"/>
                </a:lnTo>
                <a:lnTo>
                  <a:pt x="955598" y="1229563"/>
                </a:lnTo>
                <a:lnTo>
                  <a:pt x="955039" y="1231112"/>
                </a:lnTo>
                <a:lnTo>
                  <a:pt x="953973" y="1232382"/>
                </a:lnTo>
                <a:lnTo>
                  <a:pt x="952538" y="1233208"/>
                </a:lnTo>
                <a:lnTo>
                  <a:pt x="950912" y="1233487"/>
                </a:lnTo>
                <a:close/>
              </a:path>
              <a:path w="1544954" h="1233804">
                <a:moveTo>
                  <a:pt x="931862" y="1233487"/>
                </a:moveTo>
                <a:lnTo>
                  <a:pt x="930135" y="1233208"/>
                </a:lnTo>
                <a:lnTo>
                  <a:pt x="928700" y="1232382"/>
                </a:lnTo>
                <a:lnTo>
                  <a:pt x="927633" y="1231112"/>
                </a:lnTo>
                <a:lnTo>
                  <a:pt x="927074" y="1229563"/>
                </a:lnTo>
                <a:lnTo>
                  <a:pt x="927074" y="1227899"/>
                </a:lnTo>
                <a:lnTo>
                  <a:pt x="927633" y="1226350"/>
                </a:lnTo>
                <a:lnTo>
                  <a:pt x="928700" y="1225080"/>
                </a:lnTo>
                <a:lnTo>
                  <a:pt x="930135" y="1224254"/>
                </a:lnTo>
                <a:lnTo>
                  <a:pt x="931760" y="1223962"/>
                </a:lnTo>
                <a:lnTo>
                  <a:pt x="933488" y="1224254"/>
                </a:lnTo>
                <a:lnTo>
                  <a:pt x="934923" y="1225080"/>
                </a:lnTo>
                <a:lnTo>
                  <a:pt x="935989" y="1226350"/>
                </a:lnTo>
                <a:lnTo>
                  <a:pt x="936548" y="1227899"/>
                </a:lnTo>
                <a:lnTo>
                  <a:pt x="936548" y="1229563"/>
                </a:lnTo>
                <a:lnTo>
                  <a:pt x="935989" y="1231112"/>
                </a:lnTo>
                <a:lnTo>
                  <a:pt x="934923" y="1232382"/>
                </a:lnTo>
                <a:lnTo>
                  <a:pt x="933488" y="1233208"/>
                </a:lnTo>
                <a:lnTo>
                  <a:pt x="931862" y="1233487"/>
                </a:lnTo>
                <a:close/>
              </a:path>
              <a:path w="1544954" h="1233804">
                <a:moveTo>
                  <a:pt x="912812" y="1233487"/>
                </a:moveTo>
                <a:lnTo>
                  <a:pt x="911085" y="1233208"/>
                </a:lnTo>
                <a:lnTo>
                  <a:pt x="909650" y="1232382"/>
                </a:lnTo>
                <a:lnTo>
                  <a:pt x="908583" y="1231112"/>
                </a:lnTo>
                <a:lnTo>
                  <a:pt x="908024" y="1229563"/>
                </a:lnTo>
                <a:lnTo>
                  <a:pt x="908024" y="1227899"/>
                </a:lnTo>
                <a:lnTo>
                  <a:pt x="908583" y="1226350"/>
                </a:lnTo>
                <a:lnTo>
                  <a:pt x="909650" y="1225080"/>
                </a:lnTo>
                <a:lnTo>
                  <a:pt x="911085" y="1224254"/>
                </a:lnTo>
                <a:lnTo>
                  <a:pt x="912710" y="1223962"/>
                </a:lnTo>
                <a:lnTo>
                  <a:pt x="914438" y="1224254"/>
                </a:lnTo>
                <a:lnTo>
                  <a:pt x="915873" y="1225080"/>
                </a:lnTo>
                <a:lnTo>
                  <a:pt x="916939" y="1226350"/>
                </a:lnTo>
                <a:lnTo>
                  <a:pt x="917498" y="1227899"/>
                </a:lnTo>
                <a:lnTo>
                  <a:pt x="917498" y="1229563"/>
                </a:lnTo>
                <a:lnTo>
                  <a:pt x="916939" y="1231112"/>
                </a:lnTo>
                <a:lnTo>
                  <a:pt x="915873" y="1232382"/>
                </a:lnTo>
                <a:lnTo>
                  <a:pt x="914438" y="1233208"/>
                </a:lnTo>
                <a:lnTo>
                  <a:pt x="912812" y="1233487"/>
                </a:lnTo>
                <a:close/>
              </a:path>
              <a:path w="1544954" h="1233804">
                <a:moveTo>
                  <a:pt x="893762" y="1233487"/>
                </a:moveTo>
                <a:lnTo>
                  <a:pt x="892035" y="1233208"/>
                </a:lnTo>
                <a:lnTo>
                  <a:pt x="890600" y="1232382"/>
                </a:lnTo>
                <a:lnTo>
                  <a:pt x="889533" y="1231112"/>
                </a:lnTo>
                <a:lnTo>
                  <a:pt x="888974" y="1229563"/>
                </a:lnTo>
                <a:lnTo>
                  <a:pt x="888974" y="1227899"/>
                </a:lnTo>
                <a:lnTo>
                  <a:pt x="889533" y="1226350"/>
                </a:lnTo>
                <a:lnTo>
                  <a:pt x="890600" y="1225080"/>
                </a:lnTo>
                <a:lnTo>
                  <a:pt x="892035" y="1224254"/>
                </a:lnTo>
                <a:lnTo>
                  <a:pt x="893660" y="1223962"/>
                </a:lnTo>
                <a:lnTo>
                  <a:pt x="895388" y="1224254"/>
                </a:lnTo>
                <a:lnTo>
                  <a:pt x="896823" y="1225080"/>
                </a:lnTo>
                <a:lnTo>
                  <a:pt x="897889" y="1226350"/>
                </a:lnTo>
                <a:lnTo>
                  <a:pt x="898448" y="1227899"/>
                </a:lnTo>
                <a:lnTo>
                  <a:pt x="898448" y="1229563"/>
                </a:lnTo>
                <a:lnTo>
                  <a:pt x="897889" y="1231112"/>
                </a:lnTo>
                <a:lnTo>
                  <a:pt x="896823" y="1232382"/>
                </a:lnTo>
                <a:lnTo>
                  <a:pt x="895388" y="1233208"/>
                </a:lnTo>
                <a:lnTo>
                  <a:pt x="893762" y="1233487"/>
                </a:lnTo>
                <a:close/>
              </a:path>
              <a:path w="1544954" h="1233804">
                <a:moveTo>
                  <a:pt x="874712" y="1233487"/>
                </a:moveTo>
                <a:lnTo>
                  <a:pt x="872985" y="1233208"/>
                </a:lnTo>
                <a:lnTo>
                  <a:pt x="871550" y="1232382"/>
                </a:lnTo>
                <a:lnTo>
                  <a:pt x="870483" y="1231112"/>
                </a:lnTo>
                <a:lnTo>
                  <a:pt x="869924" y="1229563"/>
                </a:lnTo>
                <a:lnTo>
                  <a:pt x="869924" y="1227899"/>
                </a:lnTo>
                <a:lnTo>
                  <a:pt x="870483" y="1226350"/>
                </a:lnTo>
                <a:lnTo>
                  <a:pt x="871550" y="1225080"/>
                </a:lnTo>
                <a:lnTo>
                  <a:pt x="872985" y="1224254"/>
                </a:lnTo>
                <a:lnTo>
                  <a:pt x="874610" y="1223962"/>
                </a:lnTo>
                <a:lnTo>
                  <a:pt x="876338" y="1224254"/>
                </a:lnTo>
                <a:lnTo>
                  <a:pt x="877773" y="1225080"/>
                </a:lnTo>
                <a:lnTo>
                  <a:pt x="878839" y="1226350"/>
                </a:lnTo>
                <a:lnTo>
                  <a:pt x="879398" y="1227899"/>
                </a:lnTo>
                <a:lnTo>
                  <a:pt x="879398" y="1229563"/>
                </a:lnTo>
                <a:lnTo>
                  <a:pt x="878839" y="1231112"/>
                </a:lnTo>
                <a:lnTo>
                  <a:pt x="877773" y="1232382"/>
                </a:lnTo>
                <a:lnTo>
                  <a:pt x="876338" y="1233208"/>
                </a:lnTo>
                <a:lnTo>
                  <a:pt x="874712" y="1233487"/>
                </a:lnTo>
                <a:close/>
              </a:path>
              <a:path w="1544954" h="1233804">
                <a:moveTo>
                  <a:pt x="855662" y="1233487"/>
                </a:moveTo>
                <a:lnTo>
                  <a:pt x="853935" y="1233208"/>
                </a:lnTo>
                <a:lnTo>
                  <a:pt x="852500" y="1232382"/>
                </a:lnTo>
                <a:lnTo>
                  <a:pt x="851433" y="1231112"/>
                </a:lnTo>
                <a:lnTo>
                  <a:pt x="850874" y="1229563"/>
                </a:lnTo>
                <a:lnTo>
                  <a:pt x="850874" y="1227899"/>
                </a:lnTo>
                <a:lnTo>
                  <a:pt x="851433" y="1226350"/>
                </a:lnTo>
                <a:lnTo>
                  <a:pt x="852500" y="1225080"/>
                </a:lnTo>
                <a:lnTo>
                  <a:pt x="853935" y="1224254"/>
                </a:lnTo>
                <a:lnTo>
                  <a:pt x="855560" y="1223962"/>
                </a:lnTo>
                <a:lnTo>
                  <a:pt x="857288" y="1224254"/>
                </a:lnTo>
                <a:lnTo>
                  <a:pt x="858723" y="1225080"/>
                </a:lnTo>
                <a:lnTo>
                  <a:pt x="859789" y="1226350"/>
                </a:lnTo>
                <a:lnTo>
                  <a:pt x="860348" y="1227899"/>
                </a:lnTo>
                <a:lnTo>
                  <a:pt x="860348" y="1229563"/>
                </a:lnTo>
                <a:lnTo>
                  <a:pt x="859789" y="1231112"/>
                </a:lnTo>
                <a:lnTo>
                  <a:pt x="858723" y="1232382"/>
                </a:lnTo>
                <a:lnTo>
                  <a:pt x="857288" y="1233208"/>
                </a:lnTo>
                <a:lnTo>
                  <a:pt x="855662" y="1233487"/>
                </a:lnTo>
                <a:close/>
              </a:path>
              <a:path w="1544954" h="1233804">
                <a:moveTo>
                  <a:pt x="836612" y="1233487"/>
                </a:moveTo>
                <a:lnTo>
                  <a:pt x="834885" y="1233208"/>
                </a:lnTo>
                <a:lnTo>
                  <a:pt x="833450" y="1232382"/>
                </a:lnTo>
                <a:lnTo>
                  <a:pt x="832383" y="1231112"/>
                </a:lnTo>
                <a:lnTo>
                  <a:pt x="831824" y="1229563"/>
                </a:lnTo>
                <a:lnTo>
                  <a:pt x="831824" y="1227899"/>
                </a:lnTo>
                <a:lnTo>
                  <a:pt x="832383" y="1226350"/>
                </a:lnTo>
                <a:lnTo>
                  <a:pt x="833450" y="1225080"/>
                </a:lnTo>
                <a:lnTo>
                  <a:pt x="834885" y="1224254"/>
                </a:lnTo>
                <a:lnTo>
                  <a:pt x="836510" y="1223962"/>
                </a:lnTo>
                <a:lnTo>
                  <a:pt x="838238" y="1224254"/>
                </a:lnTo>
                <a:lnTo>
                  <a:pt x="839673" y="1225080"/>
                </a:lnTo>
                <a:lnTo>
                  <a:pt x="840739" y="1226350"/>
                </a:lnTo>
                <a:lnTo>
                  <a:pt x="841298" y="1227899"/>
                </a:lnTo>
                <a:lnTo>
                  <a:pt x="841298" y="1229563"/>
                </a:lnTo>
                <a:lnTo>
                  <a:pt x="840739" y="1231112"/>
                </a:lnTo>
                <a:lnTo>
                  <a:pt x="839673" y="1232382"/>
                </a:lnTo>
                <a:lnTo>
                  <a:pt x="838238" y="1233208"/>
                </a:lnTo>
                <a:lnTo>
                  <a:pt x="836612" y="1233487"/>
                </a:lnTo>
                <a:close/>
              </a:path>
              <a:path w="1544954" h="1233804">
                <a:moveTo>
                  <a:pt x="817562" y="1233487"/>
                </a:moveTo>
                <a:lnTo>
                  <a:pt x="815835" y="1233208"/>
                </a:lnTo>
                <a:lnTo>
                  <a:pt x="814400" y="1232382"/>
                </a:lnTo>
                <a:lnTo>
                  <a:pt x="813333" y="1231112"/>
                </a:lnTo>
                <a:lnTo>
                  <a:pt x="812774" y="1229563"/>
                </a:lnTo>
                <a:lnTo>
                  <a:pt x="812774" y="1227899"/>
                </a:lnTo>
                <a:lnTo>
                  <a:pt x="813333" y="1226350"/>
                </a:lnTo>
                <a:lnTo>
                  <a:pt x="814400" y="1225080"/>
                </a:lnTo>
                <a:lnTo>
                  <a:pt x="815835" y="1224254"/>
                </a:lnTo>
                <a:lnTo>
                  <a:pt x="817460" y="1223962"/>
                </a:lnTo>
                <a:lnTo>
                  <a:pt x="819188" y="1224254"/>
                </a:lnTo>
                <a:lnTo>
                  <a:pt x="820623" y="1225080"/>
                </a:lnTo>
                <a:lnTo>
                  <a:pt x="821689" y="1226350"/>
                </a:lnTo>
                <a:lnTo>
                  <a:pt x="822248" y="1227899"/>
                </a:lnTo>
                <a:lnTo>
                  <a:pt x="822248" y="1229563"/>
                </a:lnTo>
                <a:lnTo>
                  <a:pt x="821689" y="1231112"/>
                </a:lnTo>
                <a:lnTo>
                  <a:pt x="820623" y="1232382"/>
                </a:lnTo>
                <a:lnTo>
                  <a:pt x="819188" y="1233208"/>
                </a:lnTo>
                <a:lnTo>
                  <a:pt x="817562" y="1233487"/>
                </a:lnTo>
                <a:close/>
              </a:path>
              <a:path w="1544954" h="1233804">
                <a:moveTo>
                  <a:pt x="798512" y="1233487"/>
                </a:moveTo>
                <a:lnTo>
                  <a:pt x="796785" y="1233208"/>
                </a:lnTo>
                <a:lnTo>
                  <a:pt x="795350" y="1232382"/>
                </a:lnTo>
                <a:lnTo>
                  <a:pt x="794283" y="1231112"/>
                </a:lnTo>
                <a:lnTo>
                  <a:pt x="793724" y="1229563"/>
                </a:lnTo>
                <a:lnTo>
                  <a:pt x="793724" y="1227899"/>
                </a:lnTo>
                <a:lnTo>
                  <a:pt x="794283" y="1226350"/>
                </a:lnTo>
                <a:lnTo>
                  <a:pt x="795350" y="1225080"/>
                </a:lnTo>
                <a:lnTo>
                  <a:pt x="796785" y="1224254"/>
                </a:lnTo>
                <a:lnTo>
                  <a:pt x="798410" y="1223962"/>
                </a:lnTo>
                <a:lnTo>
                  <a:pt x="800138" y="1224254"/>
                </a:lnTo>
                <a:lnTo>
                  <a:pt x="801573" y="1225080"/>
                </a:lnTo>
                <a:lnTo>
                  <a:pt x="802639" y="1226350"/>
                </a:lnTo>
                <a:lnTo>
                  <a:pt x="803198" y="1227899"/>
                </a:lnTo>
                <a:lnTo>
                  <a:pt x="803198" y="1229563"/>
                </a:lnTo>
                <a:lnTo>
                  <a:pt x="802639" y="1231112"/>
                </a:lnTo>
                <a:lnTo>
                  <a:pt x="801573" y="1232382"/>
                </a:lnTo>
                <a:lnTo>
                  <a:pt x="800138" y="1233208"/>
                </a:lnTo>
                <a:lnTo>
                  <a:pt x="798512" y="1233487"/>
                </a:lnTo>
                <a:close/>
              </a:path>
              <a:path w="1544954" h="1233804">
                <a:moveTo>
                  <a:pt x="779462" y="1233487"/>
                </a:moveTo>
                <a:lnTo>
                  <a:pt x="777735" y="1233208"/>
                </a:lnTo>
                <a:lnTo>
                  <a:pt x="776300" y="1232382"/>
                </a:lnTo>
                <a:lnTo>
                  <a:pt x="775233" y="1231112"/>
                </a:lnTo>
                <a:lnTo>
                  <a:pt x="774674" y="1229563"/>
                </a:lnTo>
                <a:lnTo>
                  <a:pt x="774674" y="1227899"/>
                </a:lnTo>
                <a:lnTo>
                  <a:pt x="775233" y="1226350"/>
                </a:lnTo>
                <a:lnTo>
                  <a:pt x="776300" y="1225080"/>
                </a:lnTo>
                <a:lnTo>
                  <a:pt x="777735" y="1224254"/>
                </a:lnTo>
                <a:lnTo>
                  <a:pt x="779360" y="1223962"/>
                </a:lnTo>
                <a:lnTo>
                  <a:pt x="781088" y="1224254"/>
                </a:lnTo>
                <a:lnTo>
                  <a:pt x="782523" y="1225080"/>
                </a:lnTo>
                <a:lnTo>
                  <a:pt x="783589" y="1226350"/>
                </a:lnTo>
                <a:lnTo>
                  <a:pt x="784148" y="1227899"/>
                </a:lnTo>
                <a:lnTo>
                  <a:pt x="784148" y="1229563"/>
                </a:lnTo>
                <a:lnTo>
                  <a:pt x="783589" y="1231112"/>
                </a:lnTo>
                <a:lnTo>
                  <a:pt x="782523" y="1232382"/>
                </a:lnTo>
                <a:lnTo>
                  <a:pt x="781088" y="1233208"/>
                </a:lnTo>
                <a:lnTo>
                  <a:pt x="779462" y="1233487"/>
                </a:lnTo>
                <a:close/>
              </a:path>
              <a:path w="1544954" h="1233804">
                <a:moveTo>
                  <a:pt x="760412" y="1233487"/>
                </a:moveTo>
                <a:lnTo>
                  <a:pt x="758685" y="1233208"/>
                </a:lnTo>
                <a:lnTo>
                  <a:pt x="757250" y="1232382"/>
                </a:lnTo>
                <a:lnTo>
                  <a:pt x="756183" y="1231112"/>
                </a:lnTo>
                <a:lnTo>
                  <a:pt x="755624" y="1229563"/>
                </a:lnTo>
                <a:lnTo>
                  <a:pt x="755624" y="1227899"/>
                </a:lnTo>
                <a:lnTo>
                  <a:pt x="756183" y="1226350"/>
                </a:lnTo>
                <a:lnTo>
                  <a:pt x="757250" y="1225080"/>
                </a:lnTo>
                <a:lnTo>
                  <a:pt x="758685" y="1224254"/>
                </a:lnTo>
                <a:lnTo>
                  <a:pt x="760310" y="1223962"/>
                </a:lnTo>
                <a:lnTo>
                  <a:pt x="762038" y="1224254"/>
                </a:lnTo>
                <a:lnTo>
                  <a:pt x="763473" y="1225080"/>
                </a:lnTo>
                <a:lnTo>
                  <a:pt x="764539" y="1226350"/>
                </a:lnTo>
                <a:lnTo>
                  <a:pt x="765098" y="1227899"/>
                </a:lnTo>
                <a:lnTo>
                  <a:pt x="765098" y="1229563"/>
                </a:lnTo>
                <a:lnTo>
                  <a:pt x="764539" y="1231112"/>
                </a:lnTo>
                <a:lnTo>
                  <a:pt x="763473" y="1232382"/>
                </a:lnTo>
                <a:lnTo>
                  <a:pt x="762038" y="1233208"/>
                </a:lnTo>
                <a:lnTo>
                  <a:pt x="760412" y="1233487"/>
                </a:lnTo>
                <a:close/>
              </a:path>
              <a:path w="1544954" h="1233804">
                <a:moveTo>
                  <a:pt x="741362" y="1233487"/>
                </a:moveTo>
                <a:lnTo>
                  <a:pt x="739635" y="1233208"/>
                </a:lnTo>
                <a:lnTo>
                  <a:pt x="738200" y="1232382"/>
                </a:lnTo>
                <a:lnTo>
                  <a:pt x="737133" y="1231112"/>
                </a:lnTo>
                <a:lnTo>
                  <a:pt x="736574" y="1229563"/>
                </a:lnTo>
                <a:lnTo>
                  <a:pt x="736574" y="1227899"/>
                </a:lnTo>
                <a:lnTo>
                  <a:pt x="737133" y="1226350"/>
                </a:lnTo>
                <a:lnTo>
                  <a:pt x="738200" y="1225080"/>
                </a:lnTo>
                <a:lnTo>
                  <a:pt x="739635" y="1224254"/>
                </a:lnTo>
                <a:lnTo>
                  <a:pt x="741260" y="1223962"/>
                </a:lnTo>
                <a:lnTo>
                  <a:pt x="742988" y="1224254"/>
                </a:lnTo>
                <a:lnTo>
                  <a:pt x="744423" y="1225080"/>
                </a:lnTo>
                <a:lnTo>
                  <a:pt x="745489" y="1226350"/>
                </a:lnTo>
                <a:lnTo>
                  <a:pt x="746048" y="1227899"/>
                </a:lnTo>
                <a:lnTo>
                  <a:pt x="746048" y="1229563"/>
                </a:lnTo>
                <a:lnTo>
                  <a:pt x="745489" y="1231112"/>
                </a:lnTo>
                <a:lnTo>
                  <a:pt x="744423" y="1232382"/>
                </a:lnTo>
                <a:lnTo>
                  <a:pt x="742988" y="1233208"/>
                </a:lnTo>
                <a:lnTo>
                  <a:pt x="741362" y="1233487"/>
                </a:lnTo>
                <a:close/>
              </a:path>
              <a:path w="1544954" h="1233804">
                <a:moveTo>
                  <a:pt x="722312" y="1233487"/>
                </a:moveTo>
                <a:lnTo>
                  <a:pt x="720585" y="1233208"/>
                </a:lnTo>
                <a:lnTo>
                  <a:pt x="719150" y="1232382"/>
                </a:lnTo>
                <a:lnTo>
                  <a:pt x="718083" y="1231112"/>
                </a:lnTo>
                <a:lnTo>
                  <a:pt x="717524" y="1229563"/>
                </a:lnTo>
                <a:lnTo>
                  <a:pt x="717524" y="1227899"/>
                </a:lnTo>
                <a:lnTo>
                  <a:pt x="718083" y="1226350"/>
                </a:lnTo>
                <a:lnTo>
                  <a:pt x="719150" y="1225080"/>
                </a:lnTo>
                <a:lnTo>
                  <a:pt x="720585" y="1224254"/>
                </a:lnTo>
                <a:lnTo>
                  <a:pt x="722210" y="1223962"/>
                </a:lnTo>
                <a:lnTo>
                  <a:pt x="723938" y="1224254"/>
                </a:lnTo>
                <a:lnTo>
                  <a:pt x="725373" y="1225080"/>
                </a:lnTo>
                <a:lnTo>
                  <a:pt x="726439" y="1226350"/>
                </a:lnTo>
                <a:lnTo>
                  <a:pt x="726998" y="1227899"/>
                </a:lnTo>
                <a:lnTo>
                  <a:pt x="726998" y="1229563"/>
                </a:lnTo>
                <a:lnTo>
                  <a:pt x="726439" y="1231112"/>
                </a:lnTo>
                <a:lnTo>
                  <a:pt x="725373" y="1232382"/>
                </a:lnTo>
                <a:lnTo>
                  <a:pt x="723938" y="1233208"/>
                </a:lnTo>
                <a:lnTo>
                  <a:pt x="722312" y="1233487"/>
                </a:lnTo>
                <a:close/>
              </a:path>
              <a:path w="1544954" h="1233804">
                <a:moveTo>
                  <a:pt x="703262" y="1233487"/>
                </a:moveTo>
                <a:lnTo>
                  <a:pt x="701535" y="1233208"/>
                </a:lnTo>
                <a:lnTo>
                  <a:pt x="700100" y="1232382"/>
                </a:lnTo>
                <a:lnTo>
                  <a:pt x="699033" y="1231112"/>
                </a:lnTo>
                <a:lnTo>
                  <a:pt x="698474" y="1229563"/>
                </a:lnTo>
                <a:lnTo>
                  <a:pt x="698474" y="1227899"/>
                </a:lnTo>
                <a:lnTo>
                  <a:pt x="699033" y="1226350"/>
                </a:lnTo>
                <a:lnTo>
                  <a:pt x="700100" y="1225080"/>
                </a:lnTo>
                <a:lnTo>
                  <a:pt x="701535" y="1224254"/>
                </a:lnTo>
                <a:lnTo>
                  <a:pt x="703160" y="1223962"/>
                </a:lnTo>
                <a:lnTo>
                  <a:pt x="704888" y="1224254"/>
                </a:lnTo>
                <a:lnTo>
                  <a:pt x="706323" y="1225080"/>
                </a:lnTo>
                <a:lnTo>
                  <a:pt x="707389" y="1226350"/>
                </a:lnTo>
                <a:lnTo>
                  <a:pt x="707948" y="1227899"/>
                </a:lnTo>
                <a:lnTo>
                  <a:pt x="707948" y="1229563"/>
                </a:lnTo>
                <a:lnTo>
                  <a:pt x="707389" y="1231112"/>
                </a:lnTo>
                <a:lnTo>
                  <a:pt x="706323" y="1232382"/>
                </a:lnTo>
                <a:lnTo>
                  <a:pt x="704888" y="1233208"/>
                </a:lnTo>
                <a:lnTo>
                  <a:pt x="703262" y="1233487"/>
                </a:lnTo>
                <a:close/>
              </a:path>
              <a:path w="1544954" h="1233804">
                <a:moveTo>
                  <a:pt x="684212" y="1233487"/>
                </a:moveTo>
                <a:lnTo>
                  <a:pt x="682485" y="1233208"/>
                </a:lnTo>
                <a:lnTo>
                  <a:pt x="681050" y="1232382"/>
                </a:lnTo>
                <a:lnTo>
                  <a:pt x="679983" y="1231112"/>
                </a:lnTo>
                <a:lnTo>
                  <a:pt x="679424" y="1229563"/>
                </a:lnTo>
                <a:lnTo>
                  <a:pt x="679424" y="1227899"/>
                </a:lnTo>
                <a:lnTo>
                  <a:pt x="679983" y="1226350"/>
                </a:lnTo>
                <a:lnTo>
                  <a:pt x="681050" y="1225080"/>
                </a:lnTo>
                <a:lnTo>
                  <a:pt x="682485" y="1224254"/>
                </a:lnTo>
                <a:lnTo>
                  <a:pt x="684110" y="1223962"/>
                </a:lnTo>
                <a:lnTo>
                  <a:pt x="685838" y="1224254"/>
                </a:lnTo>
                <a:lnTo>
                  <a:pt x="687273" y="1225080"/>
                </a:lnTo>
                <a:lnTo>
                  <a:pt x="688339" y="1226350"/>
                </a:lnTo>
                <a:lnTo>
                  <a:pt x="688898" y="1227899"/>
                </a:lnTo>
                <a:lnTo>
                  <a:pt x="688898" y="1229563"/>
                </a:lnTo>
                <a:lnTo>
                  <a:pt x="688339" y="1231112"/>
                </a:lnTo>
                <a:lnTo>
                  <a:pt x="687273" y="1232382"/>
                </a:lnTo>
                <a:lnTo>
                  <a:pt x="685838" y="1233208"/>
                </a:lnTo>
                <a:lnTo>
                  <a:pt x="684212" y="1233487"/>
                </a:lnTo>
                <a:close/>
              </a:path>
              <a:path w="1544954" h="1233804">
                <a:moveTo>
                  <a:pt x="665162" y="1233487"/>
                </a:moveTo>
                <a:lnTo>
                  <a:pt x="663435" y="1233208"/>
                </a:lnTo>
                <a:lnTo>
                  <a:pt x="662000" y="1232382"/>
                </a:lnTo>
                <a:lnTo>
                  <a:pt x="660933" y="1231112"/>
                </a:lnTo>
                <a:lnTo>
                  <a:pt x="660374" y="1229563"/>
                </a:lnTo>
                <a:lnTo>
                  <a:pt x="660374" y="1227899"/>
                </a:lnTo>
                <a:lnTo>
                  <a:pt x="660933" y="1226350"/>
                </a:lnTo>
                <a:lnTo>
                  <a:pt x="662000" y="1225080"/>
                </a:lnTo>
                <a:lnTo>
                  <a:pt x="663435" y="1224254"/>
                </a:lnTo>
                <a:lnTo>
                  <a:pt x="665060" y="1223962"/>
                </a:lnTo>
                <a:lnTo>
                  <a:pt x="666788" y="1224254"/>
                </a:lnTo>
                <a:lnTo>
                  <a:pt x="668223" y="1225080"/>
                </a:lnTo>
                <a:lnTo>
                  <a:pt x="669289" y="1226350"/>
                </a:lnTo>
                <a:lnTo>
                  <a:pt x="669848" y="1227899"/>
                </a:lnTo>
                <a:lnTo>
                  <a:pt x="669848" y="1229563"/>
                </a:lnTo>
                <a:lnTo>
                  <a:pt x="669289" y="1231112"/>
                </a:lnTo>
                <a:lnTo>
                  <a:pt x="668223" y="1232382"/>
                </a:lnTo>
                <a:lnTo>
                  <a:pt x="666788" y="1233208"/>
                </a:lnTo>
                <a:lnTo>
                  <a:pt x="665162" y="1233487"/>
                </a:lnTo>
                <a:close/>
              </a:path>
              <a:path w="1544954" h="1233804">
                <a:moveTo>
                  <a:pt x="646112" y="1233487"/>
                </a:moveTo>
                <a:lnTo>
                  <a:pt x="644385" y="1233208"/>
                </a:lnTo>
                <a:lnTo>
                  <a:pt x="642950" y="1232382"/>
                </a:lnTo>
                <a:lnTo>
                  <a:pt x="641883" y="1231112"/>
                </a:lnTo>
                <a:lnTo>
                  <a:pt x="641324" y="1229563"/>
                </a:lnTo>
                <a:lnTo>
                  <a:pt x="641324" y="1227899"/>
                </a:lnTo>
                <a:lnTo>
                  <a:pt x="641883" y="1226350"/>
                </a:lnTo>
                <a:lnTo>
                  <a:pt x="642950" y="1225080"/>
                </a:lnTo>
                <a:lnTo>
                  <a:pt x="644385" y="1224254"/>
                </a:lnTo>
                <a:lnTo>
                  <a:pt x="646010" y="1223962"/>
                </a:lnTo>
                <a:lnTo>
                  <a:pt x="647738" y="1224254"/>
                </a:lnTo>
                <a:lnTo>
                  <a:pt x="649173" y="1225080"/>
                </a:lnTo>
                <a:lnTo>
                  <a:pt x="650239" y="1226350"/>
                </a:lnTo>
                <a:lnTo>
                  <a:pt x="650798" y="1227899"/>
                </a:lnTo>
                <a:lnTo>
                  <a:pt x="650798" y="1229563"/>
                </a:lnTo>
                <a:lnTo>
                  <a:pt x="650239" y="1231112"/>
                </a:lnTo>
                <a:lnTo>
                  <a:pt x="649173" y="1232382"/>
                </a:lnTo>
                <a:lnTo>
                  <a:pt x="647738" y="1233208"/>
                </a:lnTo>
                <a:lnTo>
                  <a:pt x="646112" y="1233487"/>
                </a:lnTo>
                <a:close/>
              </a:path>
              <a:path w="1544954" h="1233804">
                <a:moveTo>
                  <a:pt x="627062" y="1233487"/>
                </a:moveTo>
                <a:lnTo>
                  <a:pt x="625335" y="1233208"/>
                </a:lnTo>
                <a:lnTo>
                  <a:pt x="623900" y="1232382"/>
                </a:lnTo>
                <a:lnTo>
                  <a:pt x="622833" y="1231112"/>
                </a:lnTo>
                <a:lnTo>
                  <a:pt x="622274" y="1229563"/>
                </a:lnTo>
                <a:lnTo>
                  <a:pt x="622274" y="1227899"/>
                </a:lnTo>
                <a:lnTo>
                  <a:pt x="622833" y="1226350"/>
                </a:lnTo>
                <a:lnTo>
                  <a:pt x="623900" y="1225080"/>
                </a:lnTo>
                <a:lnTo>
                  <a:pt x="625335" y="1224254"/>
                </a:lnTo>
                <a:lnTo>
                  <a:pt x="626960" y="1223962"/>
                </a:lnTo>
                <a:lnTo>
                  <a:pt x="628688" y="1224254"/>
                </a:lnTo>
                <a:lnTo>
                  <a:pt x="630123" y="1225080"/>
                </a:lnTo>
                <a:lnTo>
                  <a:pt x="631189" y="1226350"/>
                </a:lnTo>
                <a:lnTo>
                  <a:pt x="631748" y="1227899"/>
                </a:lnTo>
                <a:lnTo>
                  <a:pt x="631748" y="1229563"/>
                </a:lnTo>
                <a:lnTo>
                  <a:pt x="631189" y="1231112"/>
                </a:lnTo>
                <a:lnTo>
                  <a:pt x="630123" y="1232382"/>
                </a:lnTo>
                <a:lnTo>
                  <a:pt x="628688" y="1233208"/>
                </a:lnTo>
                <a:lnTo>
                  <a:pt x="627062" y="1233487"/>
                </a:lnTo>
                <a:close/>
              </a:path>
              <a:path w="1544954" h="1233804">
                <a:moveTo>
                  <a:pt x="608012" y="1233487"/>
                </a:moveTo>
                <a:lnTo>
                  <a:pt x="606285" y="1233208"/>
                </a:lnTo>
                <a:lnTo>
                  <a:pt x="604850" y="1232382"/>
                </a:lnTo>
                <a:lnTo>
                  <a:pt x="603783" y="1231112"/>
                </a:lnTo>
                <a:lnTo>
                  <a:pt x="603224" y="1229563"/>
                </a:lnTo>
                <a:lnTo>
                  <a:pt x="603224" y="1227899"/>
                </a:lnTo>
                <a:lnTo>
                  <a:pt x="603783" y="1226350"/>
                </a:lnTo>
                <a:lnTo>
                  <a:pt x="604850" y="1225080"/>
                </a:lnTo>
                <a:lnTo>
                  <a:pt x="606285" y="1224254"/>
                </a:lnTo>
                <a:lnTo>
                  <a:pt x="607910" y="1223962"/>
                </a:lnTo>
                <a:lnTo>
                  <a:pt x="609638" y="1224254"/>
                </a:lnTo>
                <a:lnTo>
                  <a:pt x="611073" y="1225080"/>
                </a:lnTo>
                <a:lnTo>
                  <a:pt x="612139" y="1226350"/>
                </a:lnTo>
                <a:lnTo>
                  <a:pt x="612698" y="1227899"/>
                </a:lnTo>
                <a:lnTo>
                  <a:pt x="612698" y="1229563"/>
                </a:lnTo>
                <a:lnTo>
                  <a:pt x="612139" y="1231112"/>
                </a:lnTo>
                <a:lnTo>
                  <a:pt x="611073" y="1232382"/>
                </a:lnTo>
                <a:lnTo>
                  <a:pt x="609638" y="1233208"/>
                </a:lnTo>
                <a:lnTo>
                  <a:pt x="608012" y="1233487"/>
                </a:lnTo>
                <a:close/>
              </a:path>
              <a:path w="1544954" h="1233804">
                <a:moveTo>
                  <a:pt x="588962" y="1233487"/>
                </a:moveTo>
                <a:lnTo>
                  <a:pt x="587235" y="1233208"/>
                </a:lnTo>
                <a:lnTo>
                  <a:pt x="585800" y="1232382"/>
                </a:lnTo>
                <a:lnTo>
                  <a:pt x="584733" y="1231112"/>
                </a:lnTo>
                <a:lnTo>
                  <a:pt x="584174" y="1229563"/>
                </a:lnTo>
                <a:lnTo>
                  <a:pt x="584174" y="1227899"/>
                </a:lnTo>
                <a:lnTo>
                  <a:pt x="584733" y="1226350"/>
                </a:lnTo>
                <a:lnTo>
                  <a:pt x="585800" y="1225080"/>
                </a:lnTo>
                <a:lnTo>
                  <a:pt x="587235" y="1224254"/>
                </a:lnTo>
                <a:lnTo>
                  <a:pt x="588860" y="1223962"/>
                </a:lnTo>
                <a:lnTo>
                  <a:pt x="590588" y="1224254"/>
                </a:lnTo>
                <a:lnTo>
                  <a:pt x="592023" y="1225080"/>
                </a:lnTo>
                <a:lnTo>
                  <a:pt x="593089" y="1226350"/>
                </a:lnTo>
                <a:lnTo>
                  <a:pt x="593648" y="1227899"/>
                </a:lnTo>
                <a:lnTo>
                  <a:pt x="593648" y="1229563"/>
                </a:lnTo>
                <a:lnTo>
                  <a:pt x="593089" y="1231112"/>
                </a:lnTo>
                <a:lnTo>
                  <a:pt x="592023" y="1232382"/>
                </a:lnTo>
                <a:lnTo>
                  <a:pt x="590588" y="1233208"/>
                </a:lnTo>
                <a:lnTo>
                  <a:pt x="588962" y="1233487"/>
                </a:lnTo>
                <a:close/>
              </a:path>
              <a:path w="1544954" h="1233804">
                <a:moveTo>
                  <a:pt x="569912" y="1233487"/>
                </a:moveTo>
                <a:lnTo>
                  <a:pt x="568185" y="1233208"/>
                </a:lnTo>
                <a:lnTo>
                  <a:pt x="566750" y="1232382"/>
                </a:lnTo>
                <a:lnTo>
                  <a:pt x="565683" y="1231112"/>
                </a:lnTo>
                <a:lnTo>
                  <a:pt x="565124" y="1229563"/>
                </a:lnTo>
                <a:lnTo>
                  <a:pt x="565124" y="1227899"/>
                </a:lnTo>
                <a:lnTo>
                  <a:pt x="565683" y="1226350"/>
                </a:lnTo>
                <a:lnTo>
                  <a:pt x="566750" y="1225080"/>
                </a:lnTo>
                <a:lnTo>
                  <a:pt x="568185" y="1224254"/>
                </a:lnTo>
                <a:lnTo>
                  <a:pt x="569810" y="1223962"/>
                </a:lnTo>
                <a:lnTo>
                  <a:pt x="571538" y="1224254"/>
                </a:lnTo>
                <a:lnTo>
                  <a:pt x="572973" y="1225080"/>
                </a:lnTo>
                <a:lnTo>
                  <a:pt x="574039" y="1226350"/>
                </a:lnTo>
                <a:lnTo>
                  <a:pt x="574598" y="1227899"/>
                </a:lnTo>
                <a:lnTo>
                  <a:pt x="574598" y="1229563"/>
                </a:lnTo>
                <a:lnTo>
                  <a:pt x="574039" y="1231112"/>
                </a:lnTo>
                <a:lnTo>
                  <a:pt x="572973" y="1232382"/>
                </a:lnTo>
                <a:lnTo>
                  <a:pt x="571538" y="1233208"/>
                </a:lnTo>
                <a:lnTo>
                  <a:pt x="569912" y="1233487"/>
                </a:lnTo>
                <a:close/>
              </a:path>
              <a:path w="1544954" h="1233804">
                <a:moveTo>
                  <a:pt x="550862" y="1233487"/>
                </a:moveTo>
                <a:lnTo>
                  <a:pt x="549135" y="1233208"/>
                </a:lnTo>
                <a:lnTo>
                  <a:pt x="547700" y="1232382"/>
                </a:lnTo>
                <a:lnTo>
                  <a:pt x="546633" y="1231112"/>
                </a:lnTo>
                <a:lnTo>
                  <a:pt x="546074" y="1229563"/>
                </a:lnTo>
                <a:lnTo>
                  <a:pt x="546074" y="1227899"/>
                </a:lnTo>
                <a:lnTo>
                  <a:pt x="546633" y="1226350"/>
                </a:lnTo>
                <a:lnTo>
                  <a:pt x="547700" y="1225080"/>
                </a:lnTo>
                <a:lnTo>
                  <a:pt x="549135" y="1224254"/>
                </a:lnTo>
                <a:lnTo>
                  <a:pt x="550760" y="1223962"/>
                </a:lnTo>
                <a:lnTo>
                  <a:pt x="552488" y="1224254"/>
                </a:lnTo>
                <a:lnTo>
                  <a:pt x="553923" y="1225080"/>
                </a:lnTo>
                <a:lnTo>
                  <a:pt x="554989" y="1226350"/>
                </a:lnTo>
                <a:lnTo>
                  <a:pt x="555548" y="1227899"/>
                </a:lnTo>
                <a:lnTo>
                  <a:pt x="555548" y="1229563"/>
                </a:lnTo>
                <a:lnTo>
                  <a:pt x="554989" y="1231112"/>
                </a:lnTo>
                <a:lnTo>
                  <a:pt x="553923" y="1232382"/>
                </a:lnTo>
                <a:lnTo>
                  <a:pt x="552488" y="1233208"/>
                </a:lnTo>
                <a:lnTo>
                  <a:pt x="550862" y="1233487"/>
                </a:lnTo>
                <a:close/>
              </a:path>
              <a:path w="1544954" h="1233804">
                <a:moveTo>
                  <a:pt x="531812" y="1233487"/>
                </a:moveTo>
                <a:lnTo>
                  <a:pt x="530085" y="1233208"/>
                </a:lnTo>
                <a:lnTo>
                  <a:pt x="528650" y="1232382"/>
                </a:lnTo>
                <a:lnTo>
                  <a:pt x="527583" y="1231112"/>
                </a:lnTo>
                <a:lnTo>
                  <a:pt x="527024" y="1229563"/>
                </a:lnTo>
                <a:lnTo>
                  <a:pt x="527024" y="1227899"/>
                </a:lnTo>
                <a:lnTo>
                  <a:pt x="527583" y="1226350"/>
                </a:lnTo>
                <a:lnTo>
                  <a:pt x="528650" y="1225080"/>
                </a:lnTo>
                <a:lnTo>
                  <a:pt x="530085" y="1224254"/>
                </a:lnTo>
                <a:lnTo>
                  <a:pt x="531710" y="1223962"/>
                </a:lnTo>
                <a:lnTo>
                  <a:pt x="533438" y="1224254"/>
                </a:lnTo>
                <a:lnTo>
                  <a:pt x="534873" y="1225080"/>
                </a:lnTo>
                <a:lnTo>
                  <a:pt x="535939" y="1226350"/>
                </a:lnTo>
                <a:lnTo>
                  <a:pt x="536498" y="1227899"/>
                </a:lnTo>
                <a:lnTo>
                  <a:pt x="536498" y="1229563"/>
                </a:lnTo>
                <a:lnTo>
                  <a:pt x="535939" y="1231112"/>
                </a:lnTo>
                <a:lnTo>
                  <a:pt x="534873" y="1232382"/>
                </a:lnTo>
                <a:lnTo>
                  <a:pt x="533438" y="1233208"/>
                </a:lnTo>
                <a:lnTo>
                  <a:pt x="531812" y="1233487"/>
                </a:lnTo>
                <a:close/>
              </a:path>
              <a:path w="1544954" h="1233804">
                <a:moveTo>
                  <a:pt x="512762" y="1233487"/>
                </a:moveTo>
                <a:lnTo>
                  <a:pt x="511035" y="1233208"/>
                </a:lnTo>
                <a:lnTo>
                  <a:pt x="509600" y="1232382"/>
                </a:lnTo>
                <a:lnTo>
                  <a:pt x="508533" y="1231112"/>
                </a:lnTo>
                <a:lnTo>
                  <a:pt x="507974" y="1229563"/>
                </a:lnTo>
                <a:lnTo>
                  <a:pt x="507974" y="1227899"/>
                </a:lnTo>
                <a:lnTo>
                  <a:pt x="508533" y="1226350"/>
                </a:lnTo>
                <a:lnTo>
                  <a:pt x="509600" y="1225080"/>
                </a:lnTo>
                <a:lnTo>
                  <a:pt x="511035" y="1224254"/>
                </a:lnTo>
                <a:lnTo>
                  <a:pt x="512660" y="1223962"/>
                </a:lnTo>
                <a:lnTo>
                  <a:pt x="514388" y="1224254"/>
                </a:lnTo>
                <a:lnTo>
                  <a:pt x="515823" y="1225080"/>
                </a:lnTo>
                <a:lnTo>
                  <a:pt x="516889" y="1226350"/>
                </a:lnTo>
                <a:lnTo>
                  <a:pt x="517448" y="1227899"/>
                </a:lnTo>
                <a:lnTo>
                  <a:pt x="517448" y="1229563"/>
                </a:lnTo>
                <a:lnTo>
                  <a:pt x="516889" y="1231112"/>
                </a:lnTo>
                <a:lnTo>
                  <a:pt x="515823" y="1232382"/>
                </a:lnTo>
                <a:lnTo>
                  <a:pt x="514388" y="1233208"/>
                </a:lnTo>
                <a:lnTo>
                  <a:pt x="512762" y="1233487"/>
                </a:lnTo>
                <a:close/>
              </a:path>
              <a:path w="1544954" h="1233804">
                <a:moveTo>
                  <a:pt x="493712" y="1233487"/>
                </a:moveTo>
                <a:lnTo>
                  <a:pt x="491985" y="1233208"/>
                </a:lnTo>
                <a:lnTo>
                  <a:pt x="490550" y="1232382"/>
                </a:lnTo>
                <a:lnTo>
                  <a:pt x="489483" y="1231112"/>
                </a:lnTo>
                <a:lnTo>
                  <a:pt x="488924" y="1229563"/>
                </a:lnTo>
                <a:lnTo>
                  <a:pt x="488924" y="1227899"/>
                </a:lnTo>
                <a:lnTo>
                  <a:pt x="489483" y="1226350"/>
                </a:lnTo>
                <a:lnTo>
                  <a:pt x="490550" y="1225080"/>
                </a:lnTo>
                <a:lnTo>
                  <a:pt x="491985" y="1224254"/>
                </a:lnTo>
                <a:lnTo>
                  <a:pt x="493610" y="1223962"/>
                </a:lnTo>
                <a:lnTo>
                  <a:pt x="495338" y="1224254"/>
                </a:lnTo>
                <a:lnTo>
                  <a:pt x="496773" y="1225080"/>
                </a:lnTo>
                <a:lnTo>
                  <a:pt x="497839" y="1226350"/>
                </a:lnTo>
                <a:lnTo>
                  <a:pt x="498398" y="1227899"/>
                </a:lnTo>
                <a:lnTo>
                  <a:pt x="498398" y="1229563"/>
                </a:lnTo>
                <a:lnTo>
                  <a:pt x="497839" y="1231112"/>
                </a:lnTo>
                <a:lnTo>
                  <a:pt x="496773" y="1232382"/>
                </a:lnTo>
                <a:lnTo>
                  <a:pt x="495338" y="1233208"/>
                </a:lnTo>
                <a:lnTo>
                  <a:pt x="493712" y="1233487"/>
                </a:lnTo>
                <a:close/>
              </a:path>
              <a:path w="1544954" h="1233804">
                <a:moveTo>
                  <a:pt x="474662" y="1233487"/>
                </a:moveTo>
                <a:lnTo>
                  <a:pt x="472935" y="1233208"/>
                </a:lnTo>
                <a:lnTo>
                  <a:pt x="471500" y="1232382"/>
                </a:lnTo>
                <a:lnTo>
                  <a:pt x="470433" y="1231112"/>
                </a:lnTo>
                <a:lnTo>
                  <a:pt x="469874" y="1229563"/>
                </a:lnTo>
                <a:lnTo>
                  <a:pt x="469874" y="1227899"/>
                </a:lnTo>
                <a:lnTo>
                  <a:pt x="470433" y="1226350"/>
                </a:lnTo>
                <a:lnTo>
                  <a:pt x="471500" y="1225080"/>
                </a:lnTo>
                <a:lnTo>
                  <a:pt x="472935" y="1224254"/>
                </a:lnTo>
                <a:lnTo>
                  <a:pt x="474560" y="1223962"/>
                </a:lnTo>
                <a:lnTo>
                  <a:pt x="476288" y="1224254"/>
                </a:lnTo>
                <a:lnTo>
                  <a:pt x="477723" y="1225080"/>
                </a:lnTo>
                <a:lnTo>
                  <a:pt x="478789" y="1226350"/>
                </a:lnTo>
                <a:lnTo>
                  <a:pt x="479348" y="1227899"/>
                </a:lnTo>
                <a:lnTo>
                  <a:pt x="479348" y="1229563"/>
                </a:lnTo>
                <a:lnTo>
                  <a:pt x="478789" y="1231112"/>
                </a:lnTo>
                <a:lnTo>
                  <a:pt x="477723" y="1232382"/>
                </a:lnTo>
                <a:lnTo>
                  <a:pt x="476288" y="1233208"/>
                </a:lnTo>
                <a:lnTo>
                  <a:pt x="474662" y="1233487"/>
                </a:lnTo>
                <a:close/>
              </a:path>
              <a:path w="1544954" h="1233804">
                <a:moveTo>
                  <a:pt x="455612" y="1233487"/>
                </a:moveTo>
                <a:lnTo>
                  <a:pt x="453885" y="1233208"/>
                </a:lnTo>
                <a:lnTo>
                  <a:pt x="452450" y="1232382"/>
                </a:lnTo>
                <a:lnTo>
                  <a:pt x="451383" y="1231112"/>
                </a:lnTo>
                <a:lnTo>
                  <a:pt x="450824" y="1229563"/>
                </a:lnTo>
                <a:lnTo>
                  <a:pt x="450824" y="1227899"/>
                </a:lnTo>
                <a:lnTo>
                  <a:pt x="451383" y="1226350"/>
                </a:lnTo>
                <a:lnTo>
                  <a:pt x="452450" y="1225080"/>
                </a:lnTo>
                <a:lnTo>
                  <a:pt x="453885" y="1224254"/>
                </a:lnTo>
                <a:lnTo>
                  <a:pt x="455510" y="1223962"/>
                </a:lnTo>
                <a:lnTo>
                  <a:pt x="457238" y="1224254"/>
                </a:lnTo>
                <a:lnTo>
                  <a:pt x="458673" y="1225080"/>
                </a:lnTo>
                <a:lnTo>
                  <a:pt x="459739" y="1226350"/>
                </a:lnTo>
                <a:lnTo>
                  <a:pt x="460298" y="1227899"/>
                </a:lnTo>
                <a:lnTo>
                  <a:pt x="460298" y="1229563"/>
                </a:lnTo>
                <a:lnTo>
                  <a:pt x="459739" y="1231112"/>
                </a:lnTo>
                <a:lnTo>
                  <a:pt x="458673" y="1232382"/>
                </a:lnTo>
                <a:lnTo>
                  <a:pt x="457238" y="1233208"/>
                </a:lnTo>
                <a:lnTo>
                  <a:pt x="455612" y="1233487"/>
                </a:lnTo>
                <a:close/>
              </a:path>
              <a:path w="1544954" h="1233804">
                <a:moveTo>
                  <a:pt x="436562" y="1233487"/>
                </a:moveTo>
                <a:lnTo>
                  <a:pt x="434835" y="1233208"/>
                </a:lnTo>
                <a:lnTo>
                  <a:pt x="433400" y="1232382"/>
                </a:lnTo>
                <a:lnTo>
                  <a:pt x="432333" y="1231112"/>
                </a:lnTo>
                <a:lnTo>
                  <a:pt x="431774" y="1229563"/>
                </a:lnTo>
                <a:lnTo>
                  <a:pt x="431774" y="1227899"/>
                </a:lnTo>
                <a:lnTo>
                  <a:pt x="432333" y="1226350"/>
                </a:lnTo>
                <a:lnTo>
                  <a:pt x="433400" y="1225080"/>
                </a:lnTo>
                <a:lnTo>
                  <a:pt x="434835" y="1224254"/>
                </a:lnTo>
                <a:lnTo>
                  <a:pt x="436460" y="1223962"/>
                </a:lnTo>
                <a:lnTo>
                  <a:pt x="438188" y="1224254"/>
                </a:lnTo>
                <a:lnTo>
                  <a:pt x="439623" y="1225080"/>
                </a:lnTo>
                <a:lnTo>
                  <a:pt x="440689" y="1226350"/>
                </a:lnTo>
                <a:lnTo>
                  <a:pt x="441248" y="1227899"/>
                </a:lnTo>
                <a:lnTo>
                  <a:pt x="441248" y="1229563"/>
                </a:lnTo>
                <a:lnTo>
                  <a:pt x="440689" y="1231112"/>
                </a:lnTo>
                <a:lnTo>
                  <a:pt x="439623" y="1232382"/>
                </a:lnTo>
                <a:lnTo>
                  <a:pt x="438188" y="1233208"/>
                </a:lnTo>
                <a:lnTo>
                  <a:pt x="436562" y="1233487"/>
                </a:lnTo>
                <a:close/>
              </a:path>
              <a:path w="1544954" h="1233804">
                <a:moveTo>
                  <a:pt x="417512" y="1233487"/>
                </a:moveTo>
                <a:lnTo>
                  <a:pt x="415785" y="1233208"/>
                </a:lnTo>
                <a:lnTo>
                  <a:pt x="414350" y="1232382"/>
                </a:lnTo>
                <a:lnTo>
                  <a:pt x="413283" y="1231112"/>
                </a:lnTo>
                <a:lnTo>
                  <a:pt x="412724" y="1229563"/>
                </a:lnTo>
                <a:lnTo>
                  <a:pt x="412724" y="1227899"/>
                </a:lnTo>
                <a:lnTo>
                  <a:pt x="413283" y="1226350"/>
                </a:lnTo>
                <a:lnTo>
                  <a:pt x="414350" y="1225080"/>
                </a:lnTo>
                <a:lnTo>
                  <a:pt x="415785" y="1224254"/>
                </a:lnTo>
                <a:lnTo>
                  <a:pt x="417410" y="1223962"/>
                </a:lnTo>
                <a:lnTo>
                  <a:pt x="419138" y="1224254"/>
                </a:lnTo>
                <a:lnTo>
                  <a:pt x="420573" y="1225080"/>
                </a:lnTo>
                <a:lnTo>
                  <a:pt x="421639" y="1226350"/>
                </a:lnTo>
                <a:lnTo>
                  <a:pt x="422198" y="1227899"/>
                </a:lnTo>
                <a:lnTo>
                  <a:pt x="422198" y="1229563"/>
                </a:lnTo>
                <a:lnTo>
                  <a:pt x="421639" y="1231112"/>
                </a:lnTo>
                <a:lnTo>
                  <a:pt x="420573" y="1232382"/>
                </a:lnTo>
                <a:lnTo>
                  <a:pt x="419138" y="1233208"/>
                </a:lnTo>
                <a:lnTo>
                  <a:pt x="417512" y="1233487"/>
                </a:lnTo>
                <a:close/>
              </a:path>
              <a:path w="1544954" h="1233804">
                <a:moveTo>
                  <a:pt x="398462" y="1233487"/>
                </a:moveTo>
                <a:lnTo>
                  <a:pt x="396735" y="1233208"/>
                </a:lnTo>
                <a:lnTo>
                  <a:pt x="395300" y="1232382"/>
                </a:lnTo>
                <a:lnTo>
                  <a:pt x="394233" y="1231112"/>
                </a:lnTo>
                <a:lnTo>
                  <a:pt x="393674" y="1229563"/>
                </a:lnTo>
                <a:lnTo>
                  <a:pt x="393674" y="1227899"/>
                </a:lnTo>
                <a:lnTo>
                  <a:pt x="394233" y="1226350"/>
                </a:lnTo>
                <a:lnTo>
                  <a:pt x="395300" y="1225080"/>
                </a:lnTo>
                <a:lnTo>
                  <a:pt x="396735" y="1224254"/>
                </a:lnTo>
                <a:lnTo>
                  <a:pt x="398360" y="1223962"/>
                </a:lnTo>
                <a:lnTo>
                  <a:pt x="400088" y="1224254"/>
                </a:lnTo>
                <a:lnTo>
                  <a:pt x="401523" y="1225080"/>
                </a:lnTo>
                <a:lnTo>
                  <a:pt x="402589" y="1226350"/>
                </a:lnTo>
                <a:lnTo>
                  <a:pt x="403148" y="1227899"/>
                </a:lnTo>
                <a:lnTo>
                  <a:pt x="403148" y="1229563"/>
                </a:lnTo>
                <a:lnTo>
                  <a:pt x="402589" y="1231112"/>
                </a:lnTo>
                <a:lnTo>
                  <a:pt x="401523" y="1232382"/>
                </a:lnTo>
                <a:lnTo>
                  <a:pt x="400088" y="1233208"/>
                </a:lnTo>
                <a:lnTo>
                  <a:pt x="398462" y="1233487"/>
                </a:lnTo>
                <a:close/>
              </a:path>
              <a:path w="1544954" h="1233804">
                <a:moveTo>
                  <a:pt x="379412" y="1233487"/>
                </a:moveTo>
                <a:lnTo>
                  <a:pt x="377685" y="1233208"/>
                </a:lnTo>
                <a:lnTo>
                  <a:pt x="376250" y="1232382"/>
                </a:lnTo>
                <a:lnTo>
                  <a:pt x="375183" y="1231112"/>
                </a:lnTo>
                <a:lnTo>
                  <a:pt x="374624" y="1229563"/>
                </a:lnTo>
                <a:lnTo>
                  <a:pt x="374624" y="1227899"/>
                </a:lnTo>
                <a:lnTo>
                  <a:pt x="375183" y="1226350"/>
                </a:lnTo>
                <a:lnTo>
                  <a:pt x="376250" y="1225080"/>
                </a:lnTo>
                <a:lnTo>
                  <a:pt x="377685" y="1224254"/>
                </a:lnTo>
                <a:lnTo>
                  <a:pt x="379310" y="1223962"/>
                </a:lnTo>
                <a:lnTo>
                  <a:pt x="381038" y="1224254"/>
                </a:lnTo>
                <a:lnTo>
                  <a:pt x="382473" y="1225080"/>
                </a:lnTo>
                <a:lnTo>
                  <a:pt x="383539" y="1226350"/>
                </a:lnTo>
                <a:lnTo>
                  <a:pt x="384098" y="1227899"/>
                </a:lnTo>
                <a:lnTo>
                  <a:pt x="384098" y="1229563"/>
                </a:lnTo>
                <a:lnTo>
                  <a:pt x="383539" y="1231112"/>
                </a:lnTo>
                <a:lnTo>
                  <a:pt x="382473" y="1232382"/>
                </a:lnTo>
                <a:lnTo>
                  <a:pt x="381038" y="1233208"/>
                </a:lnTo>
                <a:lnTo>
                  <a:pt x="379412" y="1233487"/>
                </a:lnTo>
                <a:close/>
              </a:path>
              <a:path w="1544954" h="1233804">
                <a:moveTo>
                  <a:pt x="360362" y="1233487"/>
                </a:moveTo>
                <a:lnTo>
                  <a:pt x="358635" y="1233208"/>
                </a:lnTo>
                <a:lnTo>
                  <a:pt x="357200" y="1232382"/>
                </a:lnTo>
                <a:lnTo>
                  <a:pt x="356133" y="1231112"/>
                </a:lnTo>
                <a:lnTo>
                  <a:pt x="355574" y="1229563"/>
                </a:lnTo>
                <a:lnTo>
                  <a:pt x="355574" y="1227899"/>
                </a:lnTo>
                <a:lnTo>
                  <a:pt x="356133" y="1226350"/>
                </a:lnTo>
                <a:lnTo>
                  <a:pt x="357200" y="1225080"/>
                </a:lnTo>
                <a:lnTo>
                  <a:pt x="358635" y="1224254"/>
                </a:lnTo>
                <a:lnTo>
                  <a:pt x="360260" y="1223962"/>
                </a:lnTo>
                <a:lnTo>
                  <a:pt x="361988" y="1224254"/>
                </a:lnTo>
                <a:lnTo>
                  <a:pt x="363423" y="1225080"/>
                </a:lnTo>
                <a:lnTo>
                  <a:pt x="364489" y="1226350"/>
                </a:lnTo>
                <a:lnTo>
                  <a:pt x="365048" y="1227899"/>
                </a:lnTo>
                <a:lnTo>
                  <a:pt x="365048" y="1229563"/>
                </a:lnTo>
                <a:lnTo>
                  <a:pt x="364489" y="1231112"/>
                </a:lnTo>
                <a:lnTo>
                  <a:pt x="363423" y="1232382"/>
                </a:lnTo>
                <a:lnTo>
                  <a:pt x="361988" y="1233208"/>
                </a:lnTo>
                <a:lnTo>
                  <a:pt x="360362" y="1233487"/>
                </a:lnTo>
                <a:close/>
              </a:path>
              <a:path w="1544954" h="1233804">
                <a:moveTo>
                  <a:pt x="341312" y="1233487"/>
                </a:moveTo>
                <a:lnTo>
                  <a:pt x="339585" y="1233208"/>
                </a:lnTo>
                <a:lnTo>
                  <a:pt x="338150" y="1232382"/>
                </a:lnTo>
                <a:lnTo>
                  <a:pt x="337083" y="1231112"/>
                </a:lnTo>
                <a:lnTo>
                  <a:pt x="336524" y="1229563"/>
                </a:lnTo>
                <a:lnTo>
                  <a:pt x="336524" y="1227899"/>
                </a:lnTo>
                <a:lnTo>
                  <a:pt x="337083" y="1226350"/>
                </a:lnTo>
                <a:lnTo>
                  <a:pt x="338150" y="1225080"/>
                </a:lnTo>
                <a:lnTo>
                  <a:pt x="339585" y="1224254"/>
                </a:lnTo>
                <a:lnTo>
                  <a:pt x="341210" y="1223962"/>
                </a:lnTo>
                <a:lnTo>
                  <a:pt x="342938" y="1224254"/>
                </a:lnTo>
                <a:lnTo>
                  <a:pt x="344373" y="1225080"/>
                </a:lnTo>
                <a:lnTo>
                  <a:pt x="345439" y="1226350"/>
                </a:lnTo>
                <a:lnTo>
                  <a:pt x="345998" y="1227899"/>
                </a:lnTo>
                <a:lnTo>
                  <a:pt x="345998" y="1229563"/>
                </a:lnTo>
                <a:lnTo>
                  <a:pt x="345439" y="1231112"/>
                </a:lnTo>
                <a:lnTo>
                  <a:pt x="344373" y="1232382"/>
                </a:lnTo>
                <a:lnTo>
                  <a:pt x="342938" y="1233208"/>
                </a:lnTo>
                <a:lnTo>
                  <a:pt x="341312" y="1233487"/>
                </a:lnTo>
                <a:close/>
              </a:path>
              <a:path w="1544954" h="1233804">
                <a:moveTo>
                  <a:pt x="322262" y="1233487"/>
                </a:moveTo>
                <a:lnTo>
                  <a:pt x="320535" y="1233208"/>
                </a:lnTo>
                <a:lnTo>
                  <a:pt x="319100" y="1232382"/>
                </a:lnTo>
                <a:lnTo>
                  <a:pt x="318033" y="1231112"/>
                </a:lnTo>
                <a:lnTo>
                  <a:pt x="317474" y="1229563"/>
                </a:lnTo>
                <a:lnTo>
                  <a:pt x="317474" y="1227899"/>
                </a:lnTo>
                <a:lnTo>
                  <a:pt x="318033" y="1226350"/>
                </a:lnTo>
                <a:lnTo>
                  <a:pt x="319100" y="1225080"/>
                </a:lnTo>
                <a:lnTo>
                  <a:pt x="320535" y="1224254"/>
                </a:lnTo>
                <a:lnTo>
                  <a:pt x="322160" y="1223962"/>
                </a:lnTo>
                <a:lnTo>
                  <a:pt x="323888" y="1224254"/>
                </a:lnTo>
                <a:lnTo>
                  <a:pt x="325323" y="1225080"/>
                </a:lnTo>
                <a:lnTo>
                  <a:pt x="326389" y="1226350"/>
                </a:lnTo>
                <a:lnTo>
                  <a:pt x="326948" y="1227899"/>
                </a:lnTo>
                <a:lnTo>
                  <a:pt x="326948" y="1229563"/>
                </a:lnTo>
                <a:lnTo>
                  <a:pt x="326389" y="1231112"/>
                </a:lnTo>
                <a:lnTo>
                  <a:pt x="325323" y="1232382"/>
                </a:lnTo>
                <a:lnTo>
                  <a:pt x="323888" y="1233208"/>
                </a:lnTo>
                <a:lnTo>
                  <a:pt x="322262" y="1233487"/>
                </a:lnTo>
                <a:close/>
              </a:path>
              <a:path w="1544954" h="1233804">
                <a:moveTo>
                  <a:pt x="303212" y="1233487"/>
                </a:moveTo>
                <a:lnTo>
                  <a:pt x="301485" y="1233208"/>
                </a:lnTo>
                <a:lnTo>
                  <a:pt x="300050" y="1232382"/>
                </a:lnTo>
                <a:lnTo>
                  <a:pt x="298983" y="1231112"/>
                </a:lnTo>
                <a:lnTo>
                  <a:pt x="298424" y="1229563"/>
                </a:lnTo>
                <a:lnTo>
                  <a:pt x="298424" y="1227899"/>
                </a:lnTo>
                <a:lnTo>
                  <a:pt x="298983" y="1226350"/>
                </a:lnTo>
                <a:lnTo>
                  <a:pt x="300050" y="1225080"/>
                </a:lnTo>
                <a:lnTo>
                  <a:pt x="301485" y="1224254"/>
                </a:lnTo>
                <a:lnTo>
                  <a:pt x="303110" y="1223962"/>
                </a:lnTo>
                <a:lnTo>
                  <a:pt x="304838" y="1224254"/>
                </a:lnTo>
                <a:lnTo>
                  <a:pt x="306273" y="1225080"/>
                </a:lnTo>
                <a:lnTo>
                  <a:pt x="307339" y="1226350"/>
                </a:lnTo>
                <a:lnTo>
                  <a:pt x="307898" y="1227899"/>
                </a:lnTo>
                <a:lnTo>
                  <a:pt x="307898" y="1229563"/>
                </a:lnTo>
                <a:lnTo>
                  <a:pt x="307339" y="1231112"/>
                </a:lnTo>
                <a:lnTo>
                  <a:pt x="306273" y="1232382"/>
                </a:lnTo>
                <a:lnTo>
                  <a:pt x="304838" y="1233208"/>
                </a:lnTo>
                <a:lnTo>
                  <a:pt x="303212" y="1233487"/>
                </a:lnTo>
                <a:close/>
              </a:path>
              <a:path w="1544954" h="1233804">
                <a:moveTo>
                  <a:pt x="284162" y="1233487"/>
                </a:moveTo>
                <a:lnTo>
                  <a:pt x="282435" y="1233208"/>
                </a:lnTo>
                <a:lnTo>
                  <a:pt x="281000" y="1232382"/>
                </a:lnTo>
                <a:lnTo>
                  <a:pt x="279933" y="1231112"/>
                </a:lnTo>
                <a:lnTo>
                  <a:pt x="279374" y="1229563"/>
                </a:lnTo>
                <a:lnTo>
                  <a:pt x="279374" y="1227899"/>
                </a:lnTo>
                <a:lnTo>
                  <a:pt x="279933" y="1226350"/>
                </a:lnTo>
                <a:lnTo>
                  <a:pt x="281000" y="1225080"/>
                </a:lnTo>
                <a:lnTo>
                  <a:pt x="282435" y="1224254"/>
                </a:lnTo>
                <a:lnTo>
                  <a:pt x="284060" y="1223962"/>
                </a:lnTo>
                <a:lnTo>
                  <a:pt x="285788" y="1224254"/>
                </a:lnTo>
                <a:lnTo>
                  <a:pt x="287223" y="1225080"/>
                </a:lnTo>
                <a:lnTo>
                  <a:pt x="288289" y="1226350"/>
                </a:lnTo>
                <a:lnTo>
                  <a:pt x="288848" y="1227899"/>
                </a:lnTo>
                <a:lnTo>
                  <a:pt x="288848" y="1229563"/>
                </a:lnTo>
                <a:lnTo>
                  <a:pt x="288289" y="1231112"/>
                </a:lnTo>
                <a:lnTo>
                  <a:pt x="287223" y="1232382"/>
                </a:lnTo>
                <a:lnTo>
                  <a:pt x="285788" y="1233208"/>
                </a:lnTo>
                <a:lnTo>
                  <a:pt x="284162" y="1233487"/>
                </a:lnTo>
                <a:close/>
              </a:path>
              <a:path w="1544954" h="1233804">
                <a:moveTo>
                  <a:pt x="265112" y="1233487"/>
                </a:moveTo>
                <a:lnTo>
                  <a:pt x="263385" y="1233208"/>
                </a:lnTo>
                <a:lnTo>
                  <a:pt x="261950" y="1232382"/>
                </a:lnTo>
                <a:lnTo>
                  <a:pt x="260883" y="1231112"/>
                </a:lnTo>
                <a:lnTo>
                  <a:pt x="260324" y="1229563"/>
                </a:lnTo>
                <a:lnTo>
                  <a:pt x="260324" y="1227899"/>
                </a:lnTo>
                <a:lnTo>
                  <a:pt x="260883" y="1226350"/>
                </a:lnTo>
                <a:lnTo>
                  <a:pt x="261950" y="1225080"/>
                </a:lnTo>
                <a:lnTo>
                  <a:pt x="263385" y="1224254"/>
                </a:lnTo>
                <a:lnTo>
                  <a:pt x="265010" y="1223962"/>
                </a:lnTo>
                <a:lnTo>
                  <a:pt x="266738" y="1224254"/>
                </a:lnTo>
                <a:lnTo>
                  <a:pt x="268173" y="1225080"/>
                </a:lnTo>
                <a:lnTo>
                  <a:pt x="269239" y="1226350"/>
                </a:lnTo>
                <a:lnTo>
                  <a:pt x="269798" y="1227899"/>
                </a:lnTo>
                <a:lnTo>
                  <a:pt x="269798" y="1229563"/>
                </a:lnTo>
                <a:lnTo>
                  <a:pt x="269239" y="1231112"/>
                </a:lnTo>
                <a:lnTo>
                  <a:pt x="268173" y="1232382"/>
                </a:lnTo>
                <a:lnTo>
                  <a:pt x="266738" y="1233208"/>
                </a:lnTo>
                <a:lnTo>
                  <a:pt x="265112" y="1233487"/>
                </a:lnTo>
                <a:close/>
              </a:path>
              <a:path w="1544954" h="1233804">
                <a:moveTo>
                  <a:pt x="246062" y="1233487"/>
                </a:moveTo>
                <a:lnTo>
                  <a:pt x="244335" y="1233208"/>
                </a:lnTo>
                <a:lnTo>
                  <a:pt x="242900" y="1232382"/>
                </a:lnTo>
                <a:lnTo>
                  <a:pt x="241833" y="1231112"/>
                </a:lnTo>
                <a:lnTo>
                  <a:pt x="241274" y="1229563"/>
                </a:lnTo>
                <a:lnTo>
                  <a:pt x="241274" y="1227899"/>
                </a:lnTo>
                <a:lnTo>
                  <a:pt x="241833" y="1226350"/>
                </a:lnTo>
                <a:lnTo>
                  <a:pt x="242900" y="1225080"/>
                </a:lnTo>
                <a:lnTo>
                  <a:pt x="244335" y="1224254"/>
                </a:lnTo>
                <a:lnTo>
                  <a:pt x="245960" y="1223962"/>
                </a:lnTo>
                <a:lnTo>
                  <a:pt x="247688" y="1224254"/>
                </a:lnTo>
                <a:lnTo>
                  <a:pt x="249123" y="1225080"/>
                </a:lnTo>
                <a:lnTo>
                  <a:pt x="250189" y="1226350"/>
                </a:lnTo>
                <a:lnTo>
                  <a:pt x="250748" y="1227899"/>
                </a:lnTo>
                <a:lnTo>
                  <a:pt x="250748" y="1229563"/>
                </a:lnTo>
                <a:lnTo>
                  <a:pt x="250189" y="1231112"/>
                </a:lnTo>
                <a:lnTo>
                  <a:pt x="249123" y="1232382"/>
                </a:lnTo>
                <a:lnTo>
                  <a:pt x="247688" y="1233208"/>
                </a:lnTo>
                <a:lnTo>
                  <a:pt x="246062" y="1233487"/>
                </a:lnTo>
                <a:close/>
              </a:path>
              <a:path w="1544954" h="1233804">
                <a:moveTo>
                  <a:pt x="227012" y="1233487"/>
                </a:moveTo>
                <a:lnTo>
                  <a:pt x="225285" y="1233208"/>
                </a:lnTo>
                <a:lnTo>
                  <a:pt x="223850" y="1232382"/>
                </a:lnTo>
                <a:lnTo>
                  <a:pt x="222783" y="1231112"/>
                </a:lnTo>
                <a:lnTo>
                  <a:pt x="222224" y="1229563"/>
                </a:lnTo>
                <a:lnTo>
                  <a:pt x="222224" y="1227899"/>
                </a:lnTo>
                <a:lnTo>
                  <a:pt x="222783" y="1226350"/>
                </a:lnTo>
                <a:lnTo>
                  <a:pt x="223850" y="1225080"/>
                </a:lnTo>
                <a:lnTo>
                  <a:pt x="225285" y="1224254"/>
                </a:lnTo>
                <a:lnTo>
                  <a:pt x="226910" y="1223962"/>
                </a:lnTo>
                <a:lnTo>
                  <a:pt x="228638" y="1224254"/>
                </a:lnTo>
                <a:lnTo>
                  <a:pt x="230073" y="1225080"/>
                </a:lnTo>
                <a:lnTo>
                  <a:pt x="231139" y="1226350"/>
                </a:lnTo>
                <a:lnTo>
                  <a:pt x="231698" y="1227899"/>
                </a:lnTo>
                <a:lnTo>
                  <a:pt x="231698" y="1229563"/>
                </a:lnTo>
                <a:lnTo>
                  <a:pt x="231139" y="1231112"/>
                </a:lnTo>
                <a:lnTo>
                  <a:pt x="230073" y="1232382"/>
                </a:lnTo>
                <a:lnTo>
                  <a:pt x="228638" y="1233208"/>
                </a:lnTo>
                <a:lnTo>
                  <a:pt x="227012" y="1233487"/>
                </a:lnTo>
                <a:close/>
              </a:path>
              <a:path w="1544954" h="1233804">
                <a:moveTo>
                  <a:pt x="207962" y="1233487"/>
                </a:moveTo>
                <a:lnTo>
                  <a:pt x="206235" y="1233208"/>
                </a:lnTo>
                <a:lnTo>
                  <a:pt x="204800" y="1232382"/>
                </a:lnTo>
                <a:lnTo>
                  <a:pt x="203733" y="1231112"/>
                </a:lnTo>
                <a:lnTo>
                  <a:pt x="203174" y="1229563"/>
                </a:lnTo>
                <a:lnTo>
                  <a:pt x="203174" y="1227899"/>
                </a:lnTo>
                <a:lnTo>
                  <a:pt x="203733" y="1226350"/>
                </a:lnTo>
                <a:lnTo>
                  <a:pt x="204800" y="1225080"/>
                </a:lnTo>
                <a:lnTo>
                  <a:pt x="206235" y="1224254"/>
                </a:lnTo>
                <a:lnTo>
                  <a:pt x="207860" y="1223962"/>
                </a:lnTo>
                <a:lnTo>
                  <a:pt x="209588" y="1224254"/>
                </a:lnTo>
                <a:lnTo>
                  <a:pt x="211023" y="1225080"/>
                </a:lnTo>
                <a:lnTo>
                  <a:pt x="212089" y="1226350"/>
                </a:lnTo>
                <a:lnTo>
                  <a:pt x="212648" y="1227899"/>
                </a:lnTo>
                <a:lnTo>
                  <a:pt x="212648" y="1229563"/>
                </a:lnTo>
                <a:lnTo>
                  <a:pt x="212089" y="1231112"/>
                </a:lnTo>
                <a:lnTo>
                  <a:pt x="211023" y="1232382"/>
                </a:lnTo>
                <a:lnTo>
                  <a:pt x="209588" y="1233208"/>
                </a:lnTo>
                <a:lnTo>
                  <a:pt x="207962" y="1233487"/>
                </a:lnTo>
                <a:close/>
              </a:path>
              <a:path w="1544954" h="1233804">
                <a:moveTo>
                  <a:pt x="188912" y="1233487"/>
                </a:moveTo>
                <a:lnTo>
                  <a:pt x="187185" y="1233208"/>
                </a:lnTo>
                <a:lnTo>
                  <a:pt x="185750" y="1232382"/>
                </a:lnTo>
                <a:lnTo>
                  <a:pt x="184683" y="1231112"/>
                </a:lnTo>
                <a:lnTo>
                  <a:pt x="184124" y="1229563"/>
                </a:lnTo>
                <a:lnTo>
                  <a:pt x="184124" y="1227899"/>
                </a:lnTo>
                <a:lnTo>
                  <a:pt x="184683" y="1226350"/>
                </a:lnTo>
                <a:lnTo>
                  <a:pt x="185750" y="1225080"/>
                </a:lnTo>
                <a:lnTo>
                  <a:pt x="187185" y="1224254"/>
                </a:lnTo>
                <a:lnTo>
                  <a:pt x="188810" y="1223962"/>
                </a:lnTo>
                <a:lnTo>
                  <a:pt x="190538" y="1224254"/>
                </a:lnTo>
                <a:lnTo>
                  <a:pt x="191973" y="1225080"/>
                </a:lnTo>
                <a:lnTo>
                  <a:pt x="193039" y="1226350"/>
                </a:lnTo>
                <a:lnTo>
                  <a:pt x="193598" y="1227899"/>
                </a:lnTo>
                <a:lnTo>
                  <a:pt x="193598" y="1229563"/>
                </a:lnTo>
                <a:lnTo>
                  <a:pt x="193039" y="1231112"/>
                </a:lnTo>
                <a:lnTo>
                  <a:pt x="191973" y="1232382"/>
                </a:lnTo>
                <a:lnTo>
                  <a:pt x="190538" y="1233208"/>
                </a:lnTo>
                <a:lnTo>
                  <a:pt x="188912" y="1233487"/>
                </a:lnTo>
                <a:close/>
              </a:path>
              <a:path w="1544954" h="1233804">
                <a:moveTo>
                  <a:pt x="169862" y="1233487"/>
                </a:moveTo>
                <a:lnTo>
                  <a:pt x="168135" y="1233208"/>
                </a:lnTo>
                <a:lnTo>
                  <a:pt x="166700" y="1232382"/>
                </a:lnTo>
                <a:lnTo>
                  <a:pt x="165633" y="1231112"/>
                </a:lnTo>
                <a:lnTo>
                  <a:pt x="165074" y="1229563"/>
                </a:lnTo>
                <a:lnTo>
                  <a:pt x="165074" y="1227899"/>
                </a:lnTo>
                <a:lnTo>
                  <a:pt x="165633" y="1226350"/>
                </a:lnTo>
                <a:lnTo>
                  <a:pt x="166700" y="1225080"/>
                </a:lnTo>
                <a:lnTo>
                  <a:pt x="168135" y="1224254"/>
                </a:lnTo>
                <a:lnTo>
                  <a:pt x="169760" y="1223962"/>
                </a:lnTo>
                <a:lnTo>
                  <a:pt x="171488" y="1224254"/>
                </a:lnTo>
                <a:lnTo>
                  <a:pt x="172923" y="1225080"/>
                </a:lnTo>
                <a:lnTo>
                  <a:pt x="173989" y="1226350"/>
                </a:lnTo>
                <a:lnTo>
                  <a:pt x="174548" y="1227899"/>
                </a:lnTo>
                <a:lnTo>
                  <a:pt x="174548" y="1229563"/>
                </a:lnTo>
                <a:lnTo>
                  <a:pt x="173989" y="1231112"/>
                </a:lnTo>
                <a:lnTo>
                  <a:pt x="172923" y="1232382"/>
                </a:lnTo>
                <a:lnTo>
                  <a:pt x="171488" y="1233208"/>
                </a:lnTo>
                <a:lnTo>
                  <a:pt x="169862" y="1233487"/>
                </a:lnTo>
                <a:close/>
              </a:path>
              <a:path w="1544954" h="1233804">
                <a:moveTo>
                  <a:pt x="150812" y="1233487"/>
                </a:moveTo>
                <a:lnTo>
                  <a:pt x="149085" y="1233208"/>
                </a:lnTo>
                <a:lnTo>
                  <a:pt x="147650" y="1232382"/>
                </a:lnTo>
                <a:lnTo>
                  <a:pt x="146583" y="1231112"/>
                </a:lnTo>
                <a:lnTo>
                  <a:pt x="146024" y="1229563"/>
                </a:lnTo>
                <a:lnTo>
                  <a:pt x="146024" y="1227899"/>
                </a:lnTo>
                <a:lnTo>
                  <a:pt x="146583" y="1226350"/>
                </a:lnTo>
                <a:lnTo>
                  <a:pt x="147650" y="1225080"/>
                </a:lnTo>
                <a:lnTo>
                  <a:pt x="149085" y="1224254"/>
                </a:lnTo>
                <a:lnTo>
                  <a:pt x="150710" y="1223962"/>
                </a:lnTo>
                <a:lnTo>
                  <a:pt x="152438" y="1224254"/>
                </a:lnTo>
                <a:lnTo>
                  <a:pt x="153873" y="1225080"/>
                </a:lnTo>
                <a:lnTo>
                  <a:pt x="154939" y="1226350"/>
                </a:lnTo>
                <a:lnTo>
                  <a:pt x="155498" y="1227899"/>
                </a:lnTo>
                <a:lnTo>
                  <a:pt x="155498" y="1229563"/>
                </a:lnTo>
                <a:lnTo>
                  <a:pt x="154939" y="1231112"/>
                </a:lnTo>
                <a:lnTo>
                  <a:pt x="153873" y="1232382"/>
                </a:lnTo>
                <a:lnTo>
                  <a:pt x="152438" y="1233208"/>
                </a:lnTo>
                <a:lnTo>
                  <a:pt x="150812" y="1233487"/>
                </a:lnTo>
                <a:close/>
              </a:path>
              <a:path w="1544954" h="1233804">
                <a:moveTo>
                  <a:pt x="131762" y="1233487"/>
                </a:moveTo>
                <a:lnTo>
                  <a:pt x="130035" y="1233208"/>
                </a:lnTo>
                <a:lnTo>
                  <a:pt x="128600" y="1232382"/>
                </a:lnTo>
                <a:lnTo>
                  <a:pt x="127533" y="1231112"/>
                </a:lnTo>
                <a:lnTo>
                  <a:pt x="126974" y="1229563"/>
                </a:lnTo>
                <a:lnTo>
                  <a:pt x="126974" y="1227899"/>
                </a:lnTo>
                <a:lnTo>
                  <a:pt x="127533" y="1226350"/>
                </a:lnTo>
                <a:lnTo>
                  <a:pt x="128600" y="1225080"/>
                </a:lnTo>
                <a:lnTo>
                  <a:pt x="130035" y="1224254"/>
                </a:lnTo>
                <a:lnTo>
                  <a:pt x="131660" y="1223962"/>
                </a:lnTo>
                <a:lnTo>
                  <a:pt x="133388" y="1224254"/>
                </a:lnTo>
                <a:lnTo>
                  <a:pt x="134823" y="1225080"/>
                </a:lnTo>
                <a:lnTo>
                  <a:pt x="135889" y="1226350"/>
                </a:lnTo>
                <a:lnTo>
                  <a:pt x="136448" y="1227899"/>
                </a:lnTo>
                <a:lnTo>
                  <a:pt x="136448" y="1229563"/>
                </a:lnTo>
                <a:lnTo>
                  <a:pt x="135889" y="1231112"/>
                </a:lnTo>
                <a:lnTo>
                  <a:pt x="134823" y="1232382"/>
                </a:lnTo>
                <a:lnTo>
                  <a:pt x="133388" y="1233208"/>
                </a:lnTo>
                <a:lnTo>
                  <a:pt x="131762" y="1233487"/>
                </a:lnTo>
                <a:close/>
              </a:path>
              <a:path w="1544954" h="1233804">
                <a:moveTo>
                  <a:pt x="112712" y="1233487"/>
                </a:moveTo>
                <a:lnTo>
                  <a:pt x="110985" y="1233208"/>
                </a:lnTo>
                <a:lnTo>
                  <a:pt x="109550" y="1232382"/>
                </a:lnTo>
                <a:lnTo>
                  <a:pt x="108483" y="1231112"/>
                </a:lnTo>
                <a:lnTo>
                  <a:pt x="107924" y="1229563"/>
                </a:lnTo>
                <a:lnTo>
                  <a:pt x="107924" y="1227899"/>
                </a:lnTo>
                <a:lnTo>
                  <a:pt x="108483" y="1226350"/>
                </a:lnTo>
                <a:lnTo>
                  <a:pt x="109550" y="1225080"/>
                </a:lnTo>
                <a:lnTo>
                  <a:pt x="110985" y="1224254"/>
                </a:lnTo>
                <a:lnTo>
                  <a:pt x="112610" y="1223962"/>
                </a:lnTo>
                <a:lnTo>
                  <a:pt x="114338" y="1224254"/>
                </a:lnTo>
                <a:lnTo>
                  <a:pt x="115773" y="1225080"/>
                </a:lnTo>
                <a:lnTo>
                  <a:pt x="116839" y="1226350"/>
                </a:lnTo>
                <a:lnTo>
                  <a:pt x="117398" y="1227899"/>
                </a:lnTo>
                <a:lnTo>
                  <a:pt x="117398" y="1229563"/>
                </a:lnTo>
                <a:lnTo>
                  <a:pt x="116839" y="1231112"/>
                </a:lnTo>
                <a:lnTo>
                  <a:pt x="115773" y="1232382"/>
                </a:lnTo>
                <a:lnTo>
                  <a:pt x="114338" y="1233208"/>
                </a:lnTo>
                <a:lnTo>
                  <a:pt x="112712" y="1233487"/>
                </a:lnTo>
                <a:close/>
              </a:path>
              <a:path w="1544954" h="1233804">
                <a:moveTo>
                  <a:pt x="93662" y="1233487"/>
                </a:moveTo>
                <a:lnTo>
                  <a:pt x="91935" y="1233208"/>
                </a:lnTo>
                <a:lnTo>
                  <a:pt x="90500" y="1232382"/>
                </a:lnTo>
                <a:lnTo>
                  <a:pt x="89433" y="1231112"/>
                </a:lnTo>
                <a:lnTo>
                  <a:pt x="88874" y="1229563"/>
                </a:lnTo>
                <a:lnTo>
                  <a:pt x="88874" y="1227899"/>
                </a:lnTo>
                <a:lnTo>
                  <a:pt x="89433" y="1226350"/>
                </a:lnTo>
                <a:lnTo>
                  <a:pt x="90500" y="1225080"/>
                </a:lnTo>
                <a:lnTo>
                  <a:pt x="91935" y="1224254"/>
                </a:lnTo>
                <a:lnTo>
                  <a:pt x="93560" y="1223962"/>
                </a:lnTo>
                <a:lnTo>
                  <a:pt x="95288" y="1224254"/>
                </a:lnTo>
                <a:lnTo>
                  <a:pt x="96723" y="1225080"/>
                </a:lnTo>
                <a:lnTo>
                  <a:pt x="97789" y="1226350"/>
                </a:lnTo>
                <a:lnTo>
                  <a:pt x="98348" y="1227899"/>
                </a:lnTo>
                <a:lnTo>
                  <a:pt x="98348" y="1229563"/>
                </a:lnTo>
                <a:lnTo>
                  <a:pt x="97789" y="1231112"/>
                </a:lnTo>
                <a:lnTo>
                  <a:pt x="96723" y="1232382"/>
                </a:lnTo>
                <a:lnTo>
                  <a:pt x="95288" y="1233208"/>
                </a:lnTo>
                <a:lnTo>
                  <a:pt x="93662" y="1233487"/>
                </a:lnTo>
                <a:close/>
              </a:path>
              <a:path w="1544954" h="1233804">
                <a:moveTo>
                  <a:pt x="74612" y="1233487"/>
                </a:moveTo>
                <a:lnTo>
                  <a:pt x="72885" y="1233208"/>
                </a:lnTo>
                <a:lnTo>
                  <a:pt x="71450" y="1232382"/>
                </a:lnTo>
                <a:lnTo>
                  <a:pt x="70383" y="1231112"/>
                </a:lnTo>
                <a:lnTo>
                  <a:pt x="69824" y="1229563"/>
                </a:lnTo>
                <a:lnTo>
                  <a:pt x="69824" y="1227899"/>
                </a:lnTo>
                <a:lnTo>
                  <a:pt x="70383" y="1226350"/>
                </a:lnTo>
                <a:lnTo>
                  <a:pt x="71450" y="1225080"/>
                </a:lnTo>
                <a:lnTo>
                  <a:pt x="72885" y="1224254"/>
                </a:lnTo>
                <a:lnTo>
                  <a:pt x="74510" y="1223962"/>
                </a:lnTo>
                <a:lnTo>
                  <a:pt x="76238" y="1224254"/>
                </a:lnTo>
                <a:lnTo>
                  <a:pt x="77673" y="1225080"/>
                </a:lnTo>
                <a:lnTo>
                  <a:pt x="78739" y="1226350"/>
                </a:lnTo>
                <a:lnTo>
                  <a:pt x="79298" y="1227899"/>
                </a:lnTo>
                <a:lnTo>
                  <a:pt x="79298" y="1229563"/>
                </a:lnTo>
                <a:lnTo>
                  <a:pt x="78739" y="1231112"/>
                </a:lnTo>
                <a:lnTo>
                  <a:pt x="77673" y="1232382"/>
                </a:lnTo>
                <a:lnTo>
                  <a:pt x="76238" y="1233208"/>
                </a:lnTo>
                <a:lnTo>
                  <a:pt x="74612" y="1233487"/>
                </a:lnTo>
                <a:close/>
              </a:path>
              <a:path w="1544954" h="1233804">
                <a:moveTo>
                  <a:pt x="55562" y="1233487"/>
                </a:moveTo>
                <a:lnTo>
                  <a:pt x="53835" y="1233208"/>
                </a:lnTo>
                <a:lnTo>
                  <a:pt x="52400" y="1232382"/>
                </a:lnTo>
                <a:lnTo>
                  <a:pt x="51333" y="1231112"/>
                </a:lnTo>
                <a:lnTo>
                  <a:pt x="50774" y="1229563"/>
                </a:lnTo>
                <a:lnTo>
                  <a:pt x="50774" y="1227899"/>
                </a:lnTo>
                <a:lnTo>
                  <a:pt x="51333" y="1226350"/>
                </a:lnTo>
                <a:lnTo>
                  <a:pt x="52400" y="1225080"/>
                </a:lnTo>
                <a:lnTo>
                  <a:pt x="53835" y="1224254"/>
                </a:lnTo>
                <a:lnTo>
                  <a:pt x="55460" y="1223962"/>
                </a:lnTo>
                <a:lnTo>
                  <a:pt x="57188" y="1224254"/>
                </a:lnTo>
                <a:lnTo>
                  <a:pt x="58623" y="1225080"/>
                </a:lnTo>
                <a:lnTo>
                  <a:pt x="59689" y="1226350"/>
                </a:lnTo>
                <a:lnTo>
                  <a:pt x="60248" y="1227899"/>
                </a:lnTo>
                <a:lnTo>
                  <a:pt x="60248" y="1229563"/>
                </a:lnTo>
                <a:lnTo>
                  <a:pt x="59689" y="1231112"/>
                </a:lnTo>
                <a:lnTo>
                  <a:pt x="58623" y="1232382"/>
                </a:lnTo>
                <a:lnTo>
                  <a:pt x="57188" y="1233208"/>
                </a:lnTo>
                <a:lnTo>
                  <a:pt x="55562" y="1233487"/>
                </a:lnTo>
                <a:close/>
              </a:path>
              <a:path w="1544954" h="1233804">
                <a:moveTo>
                  <a:pt x="36512" y="1233487"/>
                </a:moveTo>
                <a:lnTo>
                  <a:pt x="34785" y="1233208"/>
                </a:lnTo>
                <a:lnTo>
                  <a:pt x="33350" y="1232382"/>
                </a:lnTo>
                <a:lnTo>
                  <a:pt x="32283" y="1231112"/>
                </a:lnTo>
                <a:lnTo>
                  <a:pt x="31724" y="1229563"/>
                </a:lnTo>
                <a:lnTo>
                  <a:pt x="31724" y="1227899"/>
                </a:lnTo>
                <a:lnTo>
                  <a:pt x="32283" y="1226350"/>
                </a:lnTo>
                <a:lnTo>
                  <a:pt x="33350" y="1225080"/>
                </a:lnTo>
                <a:lnTo>
                  <a:pt x="34785" y="1224254"/>
                </a:lnTo>
                <a:lnTo>
                  <a:pt x="36410" y="1223962"/>
                </a:lnTo>
                <a:lnTo>
                  <a:pt x="38138" y="1224254"/>
                </a:lnTo>
                <a:lnTo>
                  <a:pt x="39573" y="1225080"/>
                </a:lnTo>
                <a:lnTo>
                  <a:pt x="40639" y="1226350"/>
                </a:lnTo>
                <a:lnTo>
                  <a:pt x="41198" y="1227899"/>
                </a:lnTo>
                <a:lnTo>
                  <a:pt x="41198" y="1229563"/>
                </a:lnTo>
                <a:lnTo>
                  <a:pt x="40639" y="1231112"/>
                </a:lnTo>
                <a:lnTo>
                  <a:pt x="39573" y="1232382"/>
                </a:lnTo>
                <a:lnTo>
                  <a:pt x="38138" y="1233208"/>
                </a:lnTo>
                <a:lnTo>
                  <a:pt x="36512" y="1233487"/>
                </a:lnTo>
                <a:close/>
              </a:path>
              <a:path w="1544954" h="1233804">
                <a:moveTo>
                  <a:pt x="17462" y="1233487"/>
                </a:moveTo>
                <a:lnTo>
                  <a:pt x="15735" y="1233208"/>
                </a:lnTo>
                <a:lnTo>
                  <a:pt x="14300" y="1232382"/>
                </a:lnTo>
                <a:lnTo>
                  <a:pt x="13233" y="1231112"/>
                </a:lnTo>
                <a:lnTo>
                  <a:pt x="12674" y="1229563"/>
                </a:lnTo>
                <a:lnTo>
                  <a:pt x="12674" y="1227899"/>
                </a:lnTo>
                <a:lnTo>
                  <a:pt x="13233" y="1226350"/>
                </a:lnTo>
                <a:lnTo>
                  <a:pt x="14300" y="1225080"/>
                </a:lnTo>
                <a:lnTo>
                  <a:pt x="15735" y="1224254"/>
                </a:lnTo>
                <a:lnTo>
                  <a:pt x="17360" y="1223962"/>
                </a:lnTo>
                <a:lnTo>
                  <a:pt x="19088" y="1224254"/>
                </a:lnTo>
                <a:lnTo>
                  <a:pt x="20523" y="1225080"/>
                </a:lnTo>
                <a:lnTo>
                  <a:pt x="21589" y="1226350"/>
                </a:lnTo>
                <a:lnTo>
                  <a:pt x="22148" y="1227899"/>
                </a:lnTo>
                <a:lnTo>
                  <a:pt x="22148" y="1229563"/>
                </a:lnTo>
                <a:lnTo>
                  <a:pt x="21589" y="1231112"/>
                </a:lnTo>
                <a:lnTo>
                  <a:pt x="20523" y="1232382"/>
                </a:lnTo>
                <a:lnTo>
                  <a:pt x="19088" y="1233208"/>
                </a:lnTo>
                <a:lnTo>
                  <a:pt x="17462" y="1233487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93118" y="4898148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 h="0">
                <a:moveTo>
                  <a:pt x="0" y="0"/>
                </a:moveTo>
                <a:lnTo>
                  <a:pt x="27352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2707" y="3963111"/>
            <a:ext cx="2925660" cy="139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09018" y="4831473"/>
            <a:ext cx="21590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43738" y="3842143"/>
            <a:ext cx="4591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56630" y="4513656"/>
            <a:ext cx="1250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9317" y="4394593"/>
            <a:ext cx="2647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5942" y="4461268"/>
            <a:ext cx="1943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0857" y="5226443"/>
            <a:ext cx="2216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I</a:t>
            </a:r>
            <a:r>
              <a:rPr dirty="0" baseline="-17094" sz="1950" spc="-7" b="1" i="1">
                <a:latin typeface="Times New Roman"/>
                <a:cs typeface="Times New Roman"/>
              </a:rPr>
              <a:t>R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7415" y="5305818"/>
            <a:ext cx="1828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1608" y="2961805"/>
            <a:ext cx="531685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由欧姆定律可以求出分流电阻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89033" y="4043781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 h="0">
                <a:moveTo>
                  <a:pt x="0" y="0"/>
                </a:moveTo>
                <a:lnTo>
                  <a:pt x="354291" y="0"/>
                </a:lnTo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82606" y="4043781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 h="0">
                <a:moveTo>
                  <a:pt x="0" y="0"/>
                </a:moveTo>
                <a:lnTo>
                  <a:pt x="633552" y="0"/>
                </a:lnTo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88751" y="4043781"/>
            <a:ext cx="1501775" cy="0"/>
          </a:xfrm>
          <a:custGeom>
            <a:avLst/>
            <a:gdLst/>
            <a:ahLst/>
            <a:cxnLst/>
            <a:rect l="l" t="t" r="r" b="b"/>
            <a:pathLst>
              <a:path w="1501775" h="0">
                <a:moveTo>
                  <a:pt x="0" y="0"/>
                </a:moveTo>
                <a:lnTo>
                  <a:pt x="1501343" y="0"/>
                </a:lnTo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52931" y="3782402"/>
            <a:ext cx="17907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-15">
                <a:latin typeface="Times New Roman"/>
                <a:cs typeface="Times New Roman"/>
              </a:rPr>
              <a:t>-</a:t>
            </a:r>
            <a:r>
              <a:rPr dirty="0" sz="1450" spc="5" b="1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7422" y="3550653"/>
            <a:ext cx="57912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70" b="1" i="1">
                <a:latin typeface="Times New Roman"/>
                <a:cs typeface="Times New Roman"/>
              </a:rPr>
              <a:t>I</a:t>
            </a:r>
            <a:r>
              <a:rPr dirty="0" baseline="-26819" sz="2175" spc="104">
                <a:latin typeface="Times New Roman"/>
                <a:cs typeface="Times New Roman"/>
              </a:rPr>
              <a:t>g</a:t>
            </a:r>
            <a:r>
              <a:rPr dirty="0" baseline="-26819" sz="2175" spc="-307">
                <a:latin typeface="Times New Roman"/>
                <a:cs typeface="Times New Roman"/>
              </a:rPr>
              <a:t> </a:t>
            </a:r>
            <a:r>
              <a:rPr dirty="0" sz="2500" spc="-55" b="1" i="1">
                <a:latin typeface="Times New Roman"/>
                <a:cs typeface="Times New Roman"/>
              </a:rPr>
              <a:t>R</a:t>
            </a:r>
            <a:r>
              <a:rPr dirty="0" baseline="-26819" sz="2175" spc="-82">
                <a:latin typeface="Times New Roman"/>
                <a:cs typeface="Times New Roman"/>
              </a:rPr>
              <a:t>g</a:t>
            </a:r>
            <a:endParaRPr baseline="-26819" sz="21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3849" y="4038853"/>
            <a:ext cx="270256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50265" algn="l"/>
                <a:tab pos="1964689" algn="l"/>
              </a:tabLst>
            </a:pPr>
            <a:r>
              <a:rPr dirty="0" sz="2500" spc="195" b="1" i="1">
                <a:latin typeface="Times New Roman"/>
                <a:cs typeface="Times New Roman"/>
              </a:rPr>
              <a:t>I</a:t>
            </a:r>
            <a:r>
              <a:rPr dirty="0" baseline="-26819" sz="2175" spc="15" b="1" i="1">
                <a:latin typeface="Times New Roman"/>
                <a:cs typeface="Times New Roman"/>
              </a:rPr>
              <a:t>R</a:t>
            </a:r>
            <a:r>
              <a:rPr dirty="0" baseline="-26819" sz="2175" b="1" i="1">
                <a:latin typeface="Times New Roman"/>
                <a:cs typeface="Times New Roman"/>
              </a:rPr>
              <a:t>	</a:t>
            </a:r>
            <a:r>
              <a:rPr dirty="0" sz="2500" spc="195" b="1" i="1">
                <a:latin typeface="Times New Roman"/>
                <a:cs typeface="Times New Roman"/>
              </a:rPr>
              <a:t>I</a:t>
            </a:r>
            <a:r>
              <a:rPr dirty="0" baseline="-26819" sz="2175" spc="15" b="1" i="1">
                <a:latin typeface="Times New Roman"/>
                <a:cs typeface="Times New Roman"/>
              </a:rPr>
              <a:t>R</a:t>
            </a:r>
            <a:r>
              <a:rPr dirty="0" baseline="-26819" sz="2175" b="1" i="1">
                <a:latin typeface="Times New Roman"/>
                <a:cs typeface="Times New Roman"/>
              </a:rPr>
              <a:t>	</a:t>
            </a:r>
            <a:r>
              <a:rPr dirty="0" sz="2500" spc="15" b="1">
                <a:latin typeface="Times New Roman"/>
                <a:cs typeface="Times New Roman"/>
              </a:rPr>
              <a:t>0.599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3011" y="3589870"/>
            <a:ext cx="308483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76070" algn="l"/>
              </a:tabLst>
            </a:pPr>
            <a:r>
              <a:rPr dirty="0" sz="2500" spc="20" b="1" i="1">
                <a:latin typeface="Times New Roman"/>
                <a:cs typeface="Times New Roman"/>
              </a:rPr>
              <a:t>U	</a:t>
            </a:r>
            <a:r>
              <a:rPr dirty="0" sz="2500" spc="15" b="1">
                <a:latin typeface="Times New Roman"/>
                <a:cs typeface="Times New Roman"/>
              </a:rPr>
              <a:t>1</a:t>
            </a:r>
            <a:r>
              <a:rPr dirty="0" sz="2500" spc="-405" b="1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Symbol"/>
                <a:cs typeface="Symbol"/>
              </a:rPr>
              <a:t></a:t>
            </a:r>
            <a:r>
              <a:rPr dirty="0" sz="2500" spc="-409">
                <a:latin typeface="Times New Roman"/>
                <a:cs typeface="Times New Roman"/>
              </a:rPr>
              <a:t> </a:t>
            </a:r>
            <a:r>
              <a:rPr dirty="0" sz="2500" spc="10" b="1">
                <a:latin typeface="Times New Roman"/>
                <a:cs typeface="Times New Roman"/>
              </a:rPr>
              <a:t>10</a:t>
            </a:r>
            <a:r>
              <a:rPr dirty="0" baseline="44061" sz="2175" spc="15">
                <a:latin typeface="Times New Roman"/>
                <a:cs typeface="Times New Roman"/>
              </a:rPr>
              <a:t>-</a:t>
            </a:r>
            <a:r>
              <a:rPr dirty="0" baseline="44061" sz="2175" spc="15" b="1">
                <a:latin typeface="Times New Roman"/>
                <a:cs typeface="Times New Roman"/>
              </a:rPr>
              <a:t>3</a:t>
            </a:r>
            <a:r>
              <a:rPr dirty="0" baseline="44061" sz="2175" spc="277" b="1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Symbol"/>
                <a:cs typeface="Symbol"/>
              </a:rPr>
              <a:t></a:t>
            </a:r>
            <a:r>
              <a:rPr dirty="0" sz="2500" spc="-260">
                <a:latin typeface="Times New Roman"/>
                <a:cs typeface="Times New Roman"/>
              </a:rPr>
              <a:t> </a:t>
            </a:r>
            <a:r>
              <a:rPr dirty="0" sz="2500" spc="15" b="1">
                <a:latin typeface="Times New Roman"/>
                <a:cs typeface="Times New Roman"/>
              </a:rPr>
              <a:t>30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2811" y="3790162"/>
            <a:ext cx="524446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97585" algn="l"/>
                <a:tab pos="1929130" algn="l"/>
                <a:tab pos="3840479" algn="l"/>
              </a:tabLst>
            </a:pPr>
            <a:r>
              <a:rPr dirty="0" sz="2500" spc="20" b="1" i="1">
                <a:latin typeface="Times New Roman"/>
                <a:cs typeface="Times New Roman"/>
              </a:rPr>
              <a:t>R</a:t>
            </a:r>
            <a:r>
              <a:rPr dirty="0" sz="2500" spc="-55" b="1" i="1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 spc="15">
                <a:latin typeface="Times New Roman"/>
                <a:cs typeface="Times New Roman"/>
              </a:rPr>
              <a:t>	</a:t>
            </a: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 spc="15">
                <a:latin typeface="Times New Roman"/>
                <a:cs typeface="Times New Roman"/>
              </a:rPr>
              <a:t>	=	</a:t>
            </a:r>
            <a:r>
              <a:rPr dirty="0" sz="2500">
                <a:latin typeface="Symbol"/>
                <a:cs typeface="Symbol"/>
              </a:rPr>
              <a:t></a:t>
            </a:r>
            <a:r>
              <a:rPr dirty="0" sz="2500">
                <a:latin typeface="Times New Roman"/>
                <a:cs typeface="Times New Roman"/>
              </a:rPr>
              <a:t>=</a:t>
            </a:r>
            <a:r>
              <a:rPr dirty="0" sz="2500" b="1">
                <a:latin typeface="Times New Roman"/>
                <a:cs typeface="Times New Roman"/>
              </a:rPr>
              <a:t>5.0</a:t>
            </a:r>
            <a:r>
              <a:rPr dirty="0" sz="2500" spc="-190" b="1">
                <a:latin typeface="Times New Roman"/>
                <a:cs typeface="Times New Roman"/>
              </a:rPr>
              <a:t> </a:t>
            </a:r>
            <a:r>
              <a:rPr dirty="0" sz="2500" spc="30">
                <a:latin typeface="Symbol"/>
                <a:cs typeface="Symbol"/>
              </a:rPr>
              <a:t></a:t>
            </a:r>
            <a:r>
              <a:rPr dirty="0" sz="2500" spc="30" b="1">
                <a:latin typeface="Times New Roman"/>
                <a:cs typeface="Times New Roman"/>
              </a:rPr>
              <a:t>10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60004" y="3790162"/>
            <a:ext cx="27305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25">
                <a:latin typeface="Symbol"/>
                <a:cs typeface="Symbol"/>
              </a:rPr>
              <a:t>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8212" y="4513884"/>
            <a:ext cx="72669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电流表内阻</a:t>
            </a:r>
            <a:r>
              <a:rPr dirty="0" sz="3200" spc="5" b="1" i="1">
                <a:latin typeface="Times New Roman"/>
                <a:cs typeface="Times New Roman"/>
              </a:rPr>
              <a:t>R</a:t>
            </a:r>
            <a:r>
              <a:rPr dirty="0" baseline="-17615" sz="3075" spc="7" b="1">
                <a:latin typeface="Times New Roman"/>
                <a:cs typeface="Times New Roman"/>
              </a:rPr>
              <a:t>A</a:t>
            </a:r>
            <a:r>
              <a:rPr dirty="0" sz="3200" b="1">
                <a:latin typeface="华文楷体"/>
                <a:cs typeface="华文楷体"/>
              </a:rPr>
              <a:t>等于</a:t>
            </a:r>
            <a:r>
              <a:rPr dirty="0" sz="3200" spc="5" b="1" i="1">
                <a:latin typeface="Times New Roman"/>
                <a:cs typeface="Times New Roman"/>
              </a:rPr>
              <a:t>R</a:t>
            </a:r>
            <a:r>
              <a:rPr dirty="0" baseline="-17615" sz="3075" spc="7" b="1">
                <a:latin typeface="Times New Roman"/>
                <a:cs typeface="Times New Roman"/>
              </a:rPr>
              <a:t>g</a:t>
            </a:r>
            <a:r>
              <a:rPr dirty="0" sz="3200" b="1">
                <a:latin typeface="华文楷体"/>
                <a:cs typeface="华文楷体"/>
              </a:rPr>
              <a:t>与</a:t>
            </a:r>
            <a:r>
              <a:rPr dirty="0" sz="3200" spc="-5" b="1" i="1">
                <a:latin typeface="Times New Roman"/>
                <a:cs typeface="Times New Roman"/>
              </a:rPr>
              <a:t>R</a:t>
            </a:r>
            <a:r>
              <a:rPr dirty="0" sz="3200" b="1">
                <a:latin typeface="华文楷体"/>
                <a:cs typeface="华文楷体"/>
              </a:rPr>
              <a:t>的并联值，则有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1103" y="5659602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 h="0">
                <a:moveTo>
                  <a:pt x="0" y="0"/>
                </a:moveTo>
                <a:lnTo>
                  <a:pt x="888860" y="0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52124" y="5659602"/>
            <a:ext cx="1358265" cy="0"/>
          </a:xfrm>
          <a:custGeom>
            <a:avLst/>
            <a:gdLst/>
            <a:ahLst/>
            <a:cxnLst/>
            <a:rect l="l" t="t" r="r" b="b"/>
            <a:pathLst>
              <a:path w="1358264" h="0">
                <a:moveTo>
                  <a:pt x="0" y="0"/>
                </a:moveTo>
                <a:lnTo>
                  <a:pt x="1358264" y="0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585694" y="5628132"/>
            <a:ext cx="16002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1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08108" y="5876188"/>
            <a:ext cx="118745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5">
                <a:latin typeface="Times New Roman"/>
                <a:cs typeface="Times New Roman"/>
              </a:rPr>
              <a:t>g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6503" y="5166880"/>
            <a:ext cx="55943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60" b="1" i="1">
                <a:latin typeface="Times New Roman"/>
                <a:cs typeface="Times New Roman"/>
              </a:rPr>
              <a:t>R</a:t>
            </a:r>
            <a:r>
              <a:rPr dirty="0" baseline="-26819" sz="2175" spc="-89">
                <a:latin typeface="Times New Roman"/>
                <a:cs typeface="Times New Roman"/>
              </a:rPr>
              <a:t>g</a:t>
            </a:r>
            <a:r>
              <a:rPr dirty="0" baseline="-26819" sz="2175" spc="-292">
                <a:latin typeface="Times New Roman"/>
                <a:cs typeface="Times New Roman"/>
              </a:rPr>
              <a:t> </a:t>
            </a:r>
            <a:r>
              <a:rPr dirty="0" sz="2500" spc="20" b="1" i="1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6787" y="5405780"/>
            <a:ext cx="63817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48309" algn="l"/>
              </a:tabLst>
            </a:pPr>
            <a:r>
              <a:rPr dirty="0" sz="2500" spc="20" b="1" i="1">
                <a:latin typeface="Times New Roman"/>
                <a:cs typeface="Times New Roman"/>
              </a:rPr>
              <a:t>R</a:t>
            </a:r>
            <a:r>
              <a:rPr dirty="0" sz="2500" spc="20" b="1" i="1">
                <a:latin typeface="Times New Roman"/>
                <a:cs typeface="Times New Roman"/>
              </a:rPr>
              <a:t>	</a:t>
            </a:r>
            <a:r>
              <a:rPr dirty="0" sz="2500" spc="15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13047" y="5405780"/>
            <a:ext cx="374142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781810" algn="l"/>
                <a:tab pos="3481070" algn="l"/>
              </a:tabLst>
            </a:pPr>
            <a:r>
              <a:rPr dirty="0" sz="2500" spc="15">
                <a:latin typeface="Times New Roman"/>
                <a:cs typeface="Times New Roman"/>
              </a:rPr>
              <a:t>=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baseline="34444" sz="3750" spc="22" b="1">
                <a:latin typeface="Times New Roman"/>
                <a:cs typeface="Times New Roman"/>
              </a:rPr>
              <a:t>30</a:t>
            </a:r>
            <a:r>
              <a:rPr dirty="0" baseline="34444" sz="3750" spc="-465" b="1">
                <a:latin typeface="Times New Roman"/>
                <a:cs typeface="Times New Roman"/>
              </a:rPr>
              <a:t> </a:t>
            </a:r>
            <a:r>
              <a:rPr dirty="0" baseline="34444" sz="3750" spc="22">
                <a:latin typeface="Symbol"/>
                <a:cs typeface="Symbol"/>
              </a:rPr>
              <a:t></a:t>
            </a:r>
            <a:r>
              <a:rPr dirty="0" baseline="34444" sz="3750" spc="-442">
                <a:latin typeface="Times New Roman"/>
                <a:cs typeface="Times New Roman"/>
              </a:rPr>
              <a:t> </a:t>
            </a:r>
            <a:r>
              <a:rPr dirty="0" baseline="34444" sz="3750" spc="22" b="1">
                <a:latin typeface="Times New Roman"/>
                <a:cs typeface="Times New Roman"/>
              </a:rPr>
              <a:t>0.050</a:t>
            </a:r>
            <a:r>
              <a:rPr dirty="0" baseline="34444" sz="3750" b="1">
                <a:latin typeface="Times New Roman"/>
                <a:cs typeface="Times New Roman"/>
              </a:rPr>
              <a:t>	</a:t>
            </a:r>
            <a:r>
              <a:rPr dirty="0" sz="2500" spc="15">
                <a:latin typeface="Symbol"/>
                <a:cs typeface="Symbol"/>
              </a:rPr>
              <a:t></a:t>
            </a:r>
            <a:r>
              <a:rPr dirty="0" sz="2500" spc="-75">
                <a:latin typeface="Times New Roman"/>
                <a:cs typeface="Times New Roman"/>
              </a:rPr>
              <a:t>=</a:t>
            </a:r>
            <a:r>
              <a:rPr dirty="0" sz="2500" spc="10" b="1">
                <a:latin typeface="Times New Roman"/>
                <a:cs typeface="Times New Roman"/>
              </a:rPr>
              <a:t>5.0</a:t>
            </a:r>
            <a:r>
              <a:rPr dirty="0" sz="2500" spc="-100" b="1">
                <a:latin typeface="Times New Roman"/>
                <a:cs typeface="Times New Roman"/>
              </a:rPr>
              <a:t> </a:t>
            </a:r>
            <a:r>
              <a:rPr dirty="0" sz="2500" spc="45">
                <a:latin typeface="Symbol"/>
                <a:cs typeface="Symbol"/>
              </a:rPr>
              <a:t></a:t>
            </a:r>
            <a:r>
              <a:rPr dirty="0" sz="2500" spc="15" b="1">
                <a:latin typeface="Times New Roman"/>
                <a:cs typeface="Times New Roman"/>
              </a:rPr>
              <a:t>1</a:t>
            </a:r>
            <a:r>
              <a:rPr dirty="0" sz="2500" spc="10" b="1">
                <a:latin typeface="Times New Roman"/>
                <a:cs typeface="Times New Roman"/>
              </a:rPr>
              <a:t>0</a:t>
            </a:r>
            <a:r>
              <a:rPr dirty="0" baseline="44061" sz="2175" spc="-22">
                <a:latin typeface="Times New Roman"/>
                <a:cs typeface="Times New Roman"/>
              </a:rPr>
              <a:t>-</a:t>
            </a:r>
            <a:r>
              <a:rPr dirty="0" baseline="44061" sz="2175" spc="7" b="1">
                <a:latin typeface="Times New Roman"/>
                <a:cs typeface="Times New Roman"/>
              </a:rPr>
              <a:t>2</a:t>
            </a:r>
            <a:r>
              <a:rPr dirty="0" baseline="44061" sz="2175" b="1">
                <a:latin typeface="Times New Roman"/>
                <a:cs typeface="Times New Roman"/>
              </a:rPr>
              <a:t>	</a:t>
            </a:r>
            <a:r>
              <a:rPr dirty="0" sz="2500" spc="25">
                <a:latin typeface="Symbol"/>
                <a:cs typeface="Symbol"/>
              </a:rPr>
              <a:t>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11690" y="5653824"/>
            <a:ext cx="250761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87985" algn="l"/>
                <a:tab pos="1160780" algn="l"/>
              </a:tabLst>
            </a:pPr>
            <a:r>
              <a:rPr dirty="0" sz="2500" spc="20" b="1" i="1">
                <a:latin typeface="Times New Roman"/>
                <a:cs typeface="Times New Roman"/>
              </a:rPr>
              <a:t>R	</a:t>
            </a:r>
            <a:r>
              <a:rPr dirty="0" sz="2500" spc="15">
                <a:latin typeface="Symbol"/>
                <a:cs typeface="Symbol"/>
              </a:rPr>
              <a:t>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20" b="1" i="1">
                <a:latin typeface="Times New Roman"/>
                <a:cs typeface="Times New Roman"/>
              </a:rPr>
              <a:t>R	</a:t>
            </a:r>
            <a:r>
              <a:rPr dirty="0" sz="2500" spc="15" b="1">
                <a:latin typeface="Times New Roman"/>
                <a:cs typeface="Times New Roman"/>
              </a:rPr>
              <a:t>30 </a:t>
            </a:r>
            <a:r>
              <a:rPr dirty="0" sz="2500" spc="15">
                <a:latin typeface="Symbol"/>
                <a:cs typeface="Symbol"/>
              </a:rPr>
              <a:t></a:t>
            </a:r>
            <a:r>
              <a:rPr dirty="0" sz="2500" spc="-480">
                <a:latin typeface="Times New Roman"/>
                <a:cs typeface="Times New Roman"/>
              </a:rPr>
              <a:t> </a:t>
            </a:r>
            <a:r>
              <a:rPr dirty="0" sz="2500" spc="15" b="1">
                <a:latin typeface="Times New Roman"/>
                <a:cs typeface="Times New Roman"/>
              </a:rPr>
              <a:t>0.050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22793" y="1785822"/>
            <a:ext cx="5942965" cy="982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765"/>
              </a:lnSpc>
              <a:spcBef>
                <a:spcPts val="105"/>
              </a:spcBef>
            </a:pPr>
            <a:r>
              <a:rPr dirty="0" sz="3200" b="1">
                <a:latin typeface="宋体"/>
                <a:cs typeface="宋体"/>
              </a:rPr>
              <a:t>解：</a:t>
            </a:r>
            <a:r>
              <a:rPr dirty="0" sz="3200" b="1">
                <a:latin typeface="华文楷体"/>
                <a:cs typeface="华文楷体"/>
              </a:rPr>
              <a:t>通过电阻</a:t>
            </a:r>
            <a:r>
              <a:rPr dirty="0" sz="3200" spc="-5" b="1" i="1">
                <a:latin typeface="Times New Roman"/>
                <a:cs typeface="Times New Roman"/>
              </a:rPr>
              <a:t>R</a:t>
            </a:r>
            <a:r>
              <a:rPr dirty="0" sz="3200" b="1">
                <a:latin typeface="华文楷体"/>
                <a:cs typeface="华文楷体"/>
              </a:rPr>
              <a:t>的电流</a:t>
            </a:r>
            <a:endParaRPr sz="3200">
              <a:latin typeface="华文楷体"/>
              <a:cs typeface="华文楷体"/>
            </a:endParaRPr>
          </a:p>
          <a:p>
            <a:pPr marL="885190">
              <a:lnSpc>
                <a:spcPts val="3765"/>
              </a:lnSpc>
            </a:pPr>
            <a:r>
              <a:rPr dirty="0" sz="3200" spc="-5" b="1" i="1">
                <a:latin typeface="Times New Roman"/>
                <a:cs typeface="Times New Roman"/>
              </a:rPr>
              <a:t>I</a:t>
            </a:r>
            <a:r>
              <a:rPr dirty="0" baseline="-17615" sz="3075" spc="-7" b="1" i="1">
                <a:latin typeface="Times New Roman"/>
                <a:cs typeface="Times New Roman"/>
              </a:rPr>
              <a:t>R</a:t>
            </a:r>
            <a:r>
              <a:rPr dirty="0" sz="3200" spc="-5" b="1" i="1">
                <a:latin typeface="Times New Roman"/>
                <a:cs typeface="Times New Roman"/>
              </a:rPr>
              <a:t>=I-I</a:t>
            </a:r>
            <a:r>
              <a:rPr dirty="0" baseline="-17615" sz="3075" spc="-7" b="1">
                <a:latin typeface="Times New Roman"/>
                <a:cs typeface="Times New Roman"/>
              </a:rPr>
              <a:t>g</a:t>
            </a:r>
            <a:r>
              <a:rPr dirty="0" sz="3200" spc="-5" b="1">
                <a:latin typeface="Times New Roman"/>
                <a:cs typeface="Times New Roman"/>
              </a:rPr>
              <a:t>=(0.6-0.001)A=0.599 </a:t>
            </a:r>
            <a:r>
              <a:rPr dirty="0" sz="3200" b="1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57743" y="1757172"/>
            <a:ext cx="1655445" cy="1224280"/>
          </a:xfrm>
          <a:custGeom>
            <a:avLst/>
            <a:gdLst/>
            <a:ahLst/>
            <a:cxnLst/>
            <a:rect l="l" t="t" r="r" b="b"/>
            <a:pathLst>
              <a:path w="1655445" h="1224280">
                <a:moveTo>
                  <a:pt x="0" y="0"/>
                </a:moveTo>
                <a:lnTo>
                  <a:pt x="1655063" y="0"/>
                </a:lnTo>
                <a:lnTo>
                  <a:pt x="1655063" y="1223772"/>
                </a:lnTo>
                <a:lnTo>
                  <a:pt x="0" y="1223772"/>
                </a:lnTo>
                <a:lnTo>
                  <a:pt x="0" y="0"/>
                </a:lnTo>
                <a:close/>
              </a:path>
            </a:pathLst>
          </a:custGeom>
          <a:solidFill>
            <a:srgbClr val="00AF5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52511" y="1751825"/>
            <a:ext cx="1665605" cy="1233805"/>
          </a:xfrm>
          <a:custGeom>
            <a:avLst/>
            <a:gdLst/>
            <a:ahLst/>
            <a:cxnLst/>
            <a:rect l="l" t="t" r="r" b="b"/>
            <a:pathLst>
              <a:path w="1665604" h="1233805">
                <a:moveTo>
                  <a:pt x="5588" y="1233411"/>
                </a:moveTo>
                <a:lnTo>
                  <a:pt x="3937" y="1233411"/>
                </a:lnTo>
                <a:lnTo>
                  <a:pt x="2387" y="1232852"/>
                </a:lnTo>
                <a:lnTo>
                  <a:pt x="1117" y="1231785"/>
                </a:lnTo>
                <a:lnTo>
                  <a:pt x="292" y="1230350"/>
                </a:lnTo>
                <a:lnTo>
                  <a:pt x="0" y="1228725"/>
                </a:lnTo>
                <a:lnTo>
                  <a:pt x="292" y="1226997"/>
                </a:lnTo>
                <a:lnTo>
                  <a:pt x="1117" y="1225575"/>
                </a:lnTo>
                <a:lnTo>
                  <a:pt x="2387" y="1224508"/>
                </a:lnTo>
                <a:lnTo>
                  <a:pt x="3937" y="1223937"/>
                </a:lnTo>
                <a:lnTo>
                  <a:pt x="5588" y="1223937"/>
                </a:lnTo>
                <a:lnTo>
                  <a:pt x="7150" y="1224508"/>
                </a:lnTo>
                <a:lnTo>
                  <a:pt x="7904" y="1225149"/>
                </a:lnTo>
                <a:lnTo>
                  <a:pt x="6896" y="1226350"/>
                </a:lnTo>
                <a:lnTo>
                  <a:pt x="6324" y="1227899"/>
                </a:lnTo>
                <a:lnTo>
                  <a:pt x="6324" y="1229550"/>
                </a:lnTo>
                <a:lnTo>
                  <a:pt x="6896" y="1231112"/>
                </a:lnTo>
                <a:lnTo>
                  <a:pt x="7860" y="1232249"/>
                </a:lnTo>
                <a:lnTo>
                  <a:pt x="7150" y="1232852"/>
                </a:lnTo>
                <a:lnTo>
                  <a:pt x="5588" y="1233411"/>
                </a:lnTo>
                <a:close/>
              </a:path>
              <a:path w="1665604" h="1233805">
                <a:moveTo>
                  <a:pt x="11112" y="1233487"/>
                </a:moveTo>
                <a:lnTo>
                  <a:pt x="9385" y="1233208"/>
                </a:lnTo>
                <a:lnTo>
                  <a:pt x="7962" y="1232369"/>
                </a:lnTo>
                <a:lnTo>
                  <a:pt x="8407" y="1231785"/>
                </a:lnTo>
                <a:lnTo>
                  <a:pt x="9232" y="1230350"/>
                </a:lnTo>
                <a:lnTo>
                  <a:pt x="9525" y="1228725"/>
                </a:lnTo>
                <a:lnTo>
                  <a:pt x="9232" y="1226997"/>
                </a:lnTo>
                <a:lnTo>
                  <a:pt x="8407" y="1225575"/>
                </a:lnTo>
                <a:lnTo>
                  <a:pt x="7904" y="1225149"/>
                </a:lnTo>
                <a:lnTo>
                  <a:pt x="9385" y="1224254"/>
                </a:lnTo>
                <a:lnTo>
                  <a:pt x="11023" y="1223962"/>
                </a:lnTo>
                <a:lnTo>
                  <a:pt x="12738" y="1224254"/>
                </a:lnTo>
                <a:lnTo>
                  <a:pt x="14173" y="1225080"/>
                </a:lnTo>
                <a:lnTo>
                  <a:pt x="15240" y="1226350"/>
                </a:lnTo>
                <a:lnTo>
                  <a:pt x="15798" y="1227899"/>
                </a:lnTo>
                <a:lnTo>
                  <a:pt x="15798" y="1229550"/>
                </a:lnTo>
                <a:lnTo>
                  <a:pt x="15240" y="1231112"/>
                </a:lnTo>
                <a:lnTo>
                  <a:pt x="14173" y="1232369"/>
                </a:lnTo>
                <a:lnTo>
                  <a:pt x="12738" y="1233208"/>
                </a:lnTo>
                <a:lnTo>
                  <a:pt x="11112" y="1233487"/>
                </a:lnTo>
                <a:close/>
              </a:path>
              <a:path w="1665604" h="1233805">
                <a:moveTo>
                  <a:pt x="7860" y="1232249"/>
                </a:moveTo>
                <a:lnTo>
                  <a:pt x="6896" y="1231112"/>
                </a:lnTo>
                <a:lnTo>
                  <a:pt x="6324" y="1229550"/>
                </a:lnTo>
                <a:lnTo>
                  <a:pt x="6324" y="1227899"/>
                </a:lnTo>
                <a:lnTo>
                  <a:pt x="6896" y="1226350"/>
                </a:lnTo>
                <a:lnTo>
                  <a:pt x="7904" y="1225149"/>
                </a:lnTo>
                <a:lnTo>
                  <a:pt x="8407" y="1225575"/>
                </a:lnTo>
                <a:lnTo>
                  <a:pt x="9232" y="1226997"/>
                </a:lnTo>
                <a:lnTo>
                  <a:pt x="9525" y="1228636"/>
                </a:lnTo>
                <a:lnTo>
                  <a:pt x="9232" y="1230350"/>
                </a:lnTo>
                <a:lnTo>
                  <a:pt x="8407" y="1231785"/>
                </a:lnTo>
                <a:lnTo>
                  <a:pt x="7860" y="1232249"/>
                </a:lnTo>
                <a:close/>
              </a:path>
              <a:path w="1665604" h="1233805">
                <a:moveTo>
                  <a:pt x="5588" y="1214361"/>
                </a:moveTo>
                <a:lnTo>
                  <a:pt x="3937" y="1214361"/>
                </a:lnTo>
                <a:lnTo>
                  <a:pt x="2387" y="1213802"/>
                </a:lnTo>
                <a:lnTo>
                  <a:pt x="1117" y="1212735"/>
                </a:lnTo>
                <a:lnTo>
                  <a:pt x="292" y="1211300"/>
                </a:lnTo>
                <a:lnTo>
                  <a:pt x="0" y="1209675"/>
                </a:lnTo>
                <a:lnTo>
                  <a:pt x="292" y="1207947"/>
                </a:lnTo>
                <a:lnTo>
                  <a:pt x="1117" y="1206525"/>
                </a:lnTo>
                <a:lnTo>
                  <a:pt x="2387" y="1205458"/>
                </a:lnTo>
                <a:lnTo>
                  <a:pt x="3937" y="1204887"/>
                </a:lnTo>
                <a:lnTo>
                  <a:pt x="5588" y="1204887"/>
                </a:lnTo>
                <a:lnTo>
                  <a:pt x="7150" y="1205458"/>
                </a:lnTo>
                <a:lnTo>
                  <a:pt x="8407" y="1206525"/>
                </a:lnTo>
                <a:lnTo>
                  <a:pt x="9232" y="1207947"/>
                </a:lnTo>
                <a:lnTo>
                  <a:pt x="9525" y="1209586"/>
                </a:lnTo>
                <a:lnTo>
                  <a:pt x="9232" y="1211300"/>
                </a:lnTo>
                <a:lnTo>
                  <a:pt x="8407" y="1212735"/>
                </a:lnTo>
                <a:lnTo>
                  <a:pt x="7150" y="1213802"/>
                </a:lnTo>
                <a:lnTo>
                  <a:pt x="5588" y="1214361"/>
                </a:lnTo>
                <a:close/>
              </a:path>
              <a:path w="1665604" h="1233805">
                <a:moveTo>
                  <a:pt x="5588" y="1195311"/>
                </a:moveTo>
                <a:lnTo>
                  <a:pt x="3937" y="1195311"/>
                </a:lnTo>
                <a:lnTo>
                  <a:pt x="2387" y="1194752"/>
                </a:lnTo>
                <a:lnTo>
                  <a:pt x="1117" y="1193685"/>
                </a:lnTo>
                <a:lnTo>
                  <a:pt x="292" y="1192250"/>
                </a:lnTo>
                <a:lnTo>
                  <a:pt x="0" y="1190625"/>
                </a:lnTo>
                <a:lnTo>
                  <a:pt x="292" y="1188897"/>
                </a:lnTo>
                <a:lnTo>
                  <a:pt x="1117" y="1187475"/>
                </a:lnTo>
                <a:lnTo>
                  <a:pt x="2387" y="1186408"/>
                </a:lnTo>
                <a:lnTo>
                  <a:pt x="3937" y="1185837"/>
                </a:lnTo>
                <a:lnTo>
                  <a:pt x="5588" y="1185837"/>
                </a:lnTo>
                <a:lnTo>
                  <a:pt x="7150" y="1186408"/>
                </a:lnTo>
                <a:lnTo>
                  <a:pt x="8407" y="1187475"/>
                </a:lnTo>
                <a:lnTo>
                  <a:pt x="9232" y="1188897"/>
                </a:lnTo>
                <a:lnTo>
                  <a:pt x="9525" y="1190536"/>
                </a:lnTo>
                <a:lnTo>
                  <a:pt x="9232" y="1192250"/>
                </a:lnTo>
                <a:lnTo>
                  <a:pt x="8407" y="1193685"/>
                </a:lnTo>
                <a:lnTo>
                  <a:pt x="7150" y="1194752"/>
                </a:lnTo>
                <a:lnTo>
                  <a:pt x="5588" y="1195311"/>
                </a:lnTo>
                <a:close/>
              </a:path>
              <a:path w="1665604" h="1233805">
                <a:moveTo>
                  <a:pt x="5588" y="1176261"/>
                </a:moveTo>
                <a:lnTo>
                  <a:pt x="3937" y="1176261"/>
                </a:lnTo>
                <a:lnTo>
                  <a:pt x="2387" y="1175702"/>
                </a:lnTo>
                <a:lnTo>
                  <a:pt x="1117" y="1174635"/>
                </a:lnTo>
                <a:lnTo>
                  <a:pt x="292" y="1173200"/>
                </a:lnTo>
                <a:lnTo>
                  <a:pt x="0" y="1171575"/>
                </a:lnTo>
                <a:lnTo>
                  <a:pt x="292" y="1169847"/>
                </a:lnTo>
                <a:lnTo>
                  <a:pt x="1117" y="1168425"/>
                </a:lnTo>
                <a:lnTo>
                  <a:pt x="2387" y="1167358"/>
                </a:lnTo>
                <a:lnTo>
                  <a:pt x="3937" y="1166787"/>
                </a:lnTo>
                <a:lnTo>
                  <a:pt x="5588" y="1166787"/>
                </a:lnTo>
                <a:lnTo>
                  <a:pt x="7150" y="1167358"/>
                </a:lnTo>
                <a:lnTo>
                  <a:pt x="8407" y="1168425"/>
                </a:lnTo>
                <a:lnTo>
                  <a:pt x="9232" y="1169847"/>
                </a:lnTo>
                <a:lnTo>
                  <a:pt x="9525" y="1171486"/>
                </a:lnTo>
                <a:lnTo>
                  <a:pt x="9232" y="1173200"/>
                </a:lnTo>
                <a:lnTo>
                  <a:pt x="8407" y="1174635"/>
                </a:lnTo>
                <a:lnTo>
                  <a:pt x="7150" y="1175702"/>
                </a:lnTo>
                <a:lnTo>
                  <a:pt x="5588" y="1176261"/>
                </a:lnTo>
                <a:close/>
              </a:path>
              <a:path w="1665604" h="1233805">
                <a:moveTo>
                  <a:pt x="5588" y="1157211"/>
                </a:moveTo>
                <a:lnTo>
                  <a:pt x="3937" y="1157211"/>
                </a:lnTo>
                <a:lnTo>
                  <a:pt x="2387" y="1156652"/>
                </a:lnTo>
                <a:lnTo>
                  <a:pt x="1117" y="1155585"/>
                </a:lnTo>
                <a:lnTo>
                  <a:pt x="292" y="1154150"/>
                </a:lnTo>
                <a:lnTo>
                  <a:pt x="0" y="1152525"/>
                </a:lnTo>
                <a:lnTo>
                  <a:pt x="292" y="1150797"/>
                </a:lnTo>
                <a:lnTo>
                  <a:pt x="1117" y="1149375"/>
                </a:lnTo>
                <a:lnTo>
                  <a:pt x="2387" y="1148308"/>
                </a:lnTo>
                <a:lnTo>
                  <a:pt x="3937" y="1147737"/>
                </a:lnTo>
                <a:lnTo>
                  <a:pt x="5588" y="1147737"/>
                </a:lnTo>
                <a:lnTo>
                  <a:pt x="7150" y="1148308"/>
                </a:lnTo>
                <a:lnTo>
                  <a:pt x="8407" y="1149375"/>
                </a:lnTo>
                <a:lnTo>
                  <a:pt x="9232" y="1150797"/>
                </a:lnTo>
                <a:lnTo>
                  <a:pt x="9525" y="1152436"/>
                </a:lnTo>
                <a:lnTo>
                  <a:pt x="9232" y="1154150"/>
                </a:lnTo>
                <a:lnTo>
                  <a:pt x="8407" y="1155585"/>
                </a:lnTo>
                <a:lnTo>
                  <a:pt x="7150" y="1156652"/>
                </a:lnTo>
                <a:lnTo>
                  <a:pt x="5588" y="1157211"/>
                </a:lnTo>
                <a:close/>
              </a:path>
              <a:path w="1665604" h="1233805">
                <a:moveTo>
                  <a:pt x="5588" y="1138161"/>
                </a:moveTo>
                <a:lnTo>
                  <a:pt x="3937" y="1138161"/>
                </a:lnTo>
                <a:lnTo>
                  <a:pt x="2387" y="1137602"/>
                </a:lnTo>
                <a:lnTo>
                  <a:pt x="1117" y="1136535"/>
                </a:lnTo>
                <a:lnTo>
                  <a:pt x="292" y="1135100"/>
                </a:lnTo>
                <a:lnTo>
                  <a:pt x="0" y="1133475"/>
                </a:lnTo>
                <a:lnTo>
                  <a:pt x="292" y="1131747"/>
                </a:lnTo>
                <a:lnTo>
                  <a:pt x="1117" y="1130325"/>
                </a:lnTo>
                <a:lnTo>
                  <a:pt x="2387" y="1129258"/>
                </a:lnTo>
                <a:lnTo>
                  <a:pt x="3937" y="1128687"/>
                </a:lnTo>
                <a:lnTo>
                  <a:pt x="5588" y="1128687"/>
                </a:lnTo>
                <a:lnTo>
                  <a:pt x="7150" y="1129258"/>
                </a:lnTo>
                <a:lnTo>
                  <a:pt x="8407" y="1130325"/>
                </a:lnTo>
                <a:lnTo>
                  <a:pt x="9232" y="1131747"/>
                </a:lnTo>
                <a:lnTo>
                  <a:pt x="9525" y="1133386"/>
                </a:lnTo>
                <a:lnTo>
                  <a:pt x="9232" y="1135100"/>
                </a:lnTo>
                <a:lnTo>
                  <a:pt x="8407" y="1136535"/>
                </a:lnTo>
                <a:lnTo>
                  <a:pt x="7150" y="1137602"/>
                </a:lnTo>
                <a:lnTo>
                  <a:pt x="5588" y="1138161"/>
                </a:lnTo>
                <a:close/>
              </a:path>
              <a:path w="1665604" h="1233805">
                <a:moveTo>
                  <a:pt x="5588" y="1119111"/>
                </a:moveTo>
                <a:lnTo>
                  <a:pt x="3937" y="1119111"/>
                </a:lnTo>
                <a:lnTo>
                  <a:pt x="2387" y="1118552"/>
                </a:lnTo>
                <a:lnTo>
                  <a:pt x="1117" y="1117485"/>
                </a:lnTo>
                <a:lnTo>
                  <a:pt x="292" y="1116050"/>
                </a:lnTo>
                <a:lnTo>
                  <a:pt x="0" y="1114425"/>
                </a:lnTo>
                <a:lnTo>
                  <a:pt x="292" y="1112697"/>
                </a:lnTo>
                <a:lnTo>
                  <a:pt x="1117" y="1111275"/>
                </a:lnTo>
                <a:lnTo>
                  <a:pt x="2387" y="1110208"/>
                </a:lnTo>
                <a:lnTo>
                  <a:pt x="3937" y="1109637"/>
                </a:lnTo>
                <a:lnTo>
                  <a:pt x="5588" y="1109637"/>
                </a:lnTo>
                <a:lnTo>
                  <a:pt x="7150" y="1110208"/>
                </a:lnTo>
                <a:lnTo>
                  <a:pt x="8407" y="1111275"/>
                </a:lnTo>
                <a:lnTo>
                  <a:pt x="9232" y="1112697"/>
                </a:lnTo>
                <a:lnTo>
                  <a:pt x="9525" y="1114336"/>
                </a:lnTo>
                <a:lnTo>
                  <a:pt x="9232" y="1116050"/>
                </a:lnTo>
                <a:lnTo>
                  <a:pt x="8407" y="1117485"/>
                </a:lnTo>
                <a:lnTo>
                  <a:pt x="7150" y="1118552"/>
                </a:lnTo>
                <a:lnTo>
                  <a:pt x="5588" y="1119111"/>
                </a:lnTo>
                <a:close/>
              </a:path>
              <a:path w="1665604" h="1233805">
                <a:moveTo>
                  <a:pt x="5588" y="1100061"/>
                </a:moveTo>
                <a:lnTo>
                  <a:pt x="3937" y="1100061"/>
                </a:lnTo>
                <a:lnTo>
                  <a:pt x="2387" y="1099502"/>
                </a:lnTo>
                <a:lnTo>
                  <a:pt x="1117" y="1098435"/>
                </a:lnTo>
                <a:lnTo>
                  <a:pt x="292" y="1097000"/>
                </a:lnTo>
                <a:lnTo>
                  <a:pt x="0" y="1095375"/>
                </a:lnTo>
                <a:lnTo>
                  <a:pt x="292" y="1093647"/>
                </a:lnTo>
                <a:lnTo>
                  <a:pt x="1117" y="1092225"/>
                </a:lnTo>
                <a:lnTo>
                  <a:pt x="2387" y="1091158"/>
                </a:lnTo>
                <a:lnTo>
                  <a:pt x="3937" y="1090587"/>
                </a:lnTo>
                <a:lnTo>
                  <a:pt x="5588" y="1090587"/>
                </a:lnTo>
                <a:lnTo>
                  <a:pt x="7150" y="1091158"/>
                </a:lnTo>
                <a:lnTo>
                  <a:pt x="8407" y="1092225"/>
                </a:lnTo>
                <a:lnTo>
                  <a:pt x="9232" y="1093647"/>
                </a:lnTo>
                <a:lnTo>
                  <a:pt x="9525" y="1095286"/>
                </a:lnTo>
                <a:lnTo>
                  <a:pt x="9232" y="1097000"/>
                </a:lnTo>
                <a:lnTo>
                  <a:pt x="8407" y="1098435"/>
                </a:lnTo>
                <a:lnTo>
                  <a:pt x="7150" y="1099502"/>
                </a:lnTo>
                <a:lnTo>
                  <a:pt x="5588" y="1100061"/>
                </a:lnTo>
                <a:close/>
              </a:path>
              <a:path w="1665604" h="1233805">
                <a:moveTo>
                  <a:pt x="5588" y="1081011"/>
                </a:moveTo>
                <a:lnTo>
                  <a:pt x="3937" y="1081011"/>
                </a:lnTo>
                <a:lnTo>
                  <a:pt x="2387" y="1080452"/>
                </a:lnTo>
                <a:lnTo>
                  <a:pt x="1117" y="1079385"/>
                </a:lnTo>
                <a:lnTo>
                  <a:pt x="292" y="1077950"/>
                </a:lnTo>
                <a:lnTo>
                  <a:pt x="0" y="1076325"/>
                </a:lnTo>
                <a:lnTo>
                  <a:pt x="292" y="1074597"/>
                </a:lnTo>
                <a:lnTo>
                  <a:pt x="1117" y="1073175"/>
                </a:lnTo>
                <a:lnTo>
                  <a:pt x="2387" y="1072108"/>
                </a:lnTo>
                <a:lnTo>
                  <a:pt x="3937" y="1071537"/>
                </a:lnTo>
                <a:lnTo>
                  <a:pt x="5588" y="1071537"/>
                </a:lnTo>
                <a:lnTo>
                  <a:pt x="7150" y="1072108"/>
                </a:lnTo>
                <a:lnTo>
                  <a:pt x="8407" y="1073175"/>
                </a:lnTo>
                <a:lnTo>
                  <a:pt x="9232" y="1074597"/>
                </a:lnTo>
                <a:lnTo>
                  <a:pt x="9525" y="1076236"/>
                </a:lnTo>
                <a:lnTo>
                  <a:pt x="9232" y="1077950"/>
                </a:lnTo>
                <a:lnTo>
                  <a:pt x="8407" y="1079385"/>
                </a:lnTo>
                <a:lnTo>
                  <a:pt x="7150" y="1080452"/>
                </a:lnTo>
                <a:lnTo>
                  <a:pt x="5588" y="1081011"/>
                </a:lnTo>
                <a:close/>
              </a:path>
              <a:path w="1665604" h="1233805">
                <a:moveTo>
                  <a:pt x="5588" y="1061961"/>
                </a:moveTo>
                <a:lnTo>
                  <a:pt x="3937" y="1061961"/>
                </a:lnTo>
                <a:lnTo>
                  <a:pt x="2387" y="1061402"/>
                </a:lnTo>
                <a:lnTo>
                  <a:pt x="1117" y="1060335"/>
                </a:lnTo>
                <a:lnTo>
                  <a:pt x="292" y="1058900"/>
                </a:lnTo>
                <a:lnTo>
                  <a:pt x="0" y="1057275"/>
                </a:lnTo>
                <a:lnTo>
                  <a:pt x="292" y="1055547"/>
                </a:lnTo>
                <a:lnTo>
                  <a:pt x="1117" y="1054125"/>
                </a:lnTo>
                <a:lnTo>
                  <a:pt x="2387" y="1053058"/>
                </a:lnTo>
                <a:lnTo>
                  <a:pt x="3937" y="1052487"/>
                </a:lnTo>
                <a:lnTo>
                  <a:pt x="5588" y="1052487"/>
                </a:lnTo>
                <a:lnTo>
                  <a:pt x="7150" y="1053058"/>
                </a:lnTo>
                <a:lnTo>
                  <a:pt x="8407" y="1054125"/>
                </a:lnTo>
                <a:lnTo>
                  <a:pt x="9232" y="1055547"/>
                </a:lnTo>
                <a:lnTo>
                  <a:pt x="9525" y="1057186"/>
                </a:lnTo>
                <a:lnTo>
                  <a:pt x="9232" y="1058900"/>
                </a:lnTo>
                <a:lnTo>
                  <a:pt x="8407" y="1060335"/>
                </a:lnTo>
                <a:lnTo>
                  <a:pt x="7150" y="1061402"/>
                </a:lnTo>
                <a:lnTo>
                  <a:pt x="5588" y="1061961"/>
                </a:lnTo>
                <a:close/>
              </a:path>
              <a:path w="1665604" h="1233805">
                <a:moveTo>
                  <a:pt x="5588" y="1042911"/>
                </a:moveTo>
                <a:lnTo>
                  <a:pt x="3937" y="1042911"/>
                </a:lnTo>
                <a:lnTo>
                  <a:pt x="2387" y="1042352"/>
                </a:lnTo>
                <a:lnTo>
                  <a:pt x="1117" y="1041285"/>
                </a:lnTo>
                <a:lnTo>
                  <a:pt x="292" y="1039850"/>
                </a:lnTo>
                <a:lnTo>
                  <a:pt x="0" y="1038225"/>
                </a:lnTo>
                <a:lnTo>
                  <a:pt x="292" y="1036497"/>
                </a:lnTo>
                <a:lnTo>
                  <a:pt x="1117" y="1035075"/>
                </a:lnTo>
                <a:lnTo>
                  <a:pt x="2387" y="1034008"/>
                </a:lnTo>
                <a:lnTo>
                  <a:pt x="3937" y="1033437"/>
                </a:lnTo>
                <a:lnTo>
                  <a:pt x="5588" y="1033437"/>
                </a:lnTo>
                <a:lnTo>
                  <a:pt x="7150" y="1034008"/>
                </a:lnTo>
                <a:lnTo>
                  <a:pt x="8407" y="1035075"/>
                </a:lnTo>
                <a:lnTo>
                  <a:pt x="9232" y="1036497"/>
                </a:lnTo>
                <a:lnTo>
                  <a:pt x="9525" y="1038136"/>
                </a:lnTo>
                <a:lnTo>
                  <a:pt x="9232" y="1039850"/>
                </a:lnTo>
                <a:lnTo>
                  <a:pt x="8407" y="1041285"/>
                </a:lnTo>
                <a:lnTo>
                  <a:pt x="7150" y="1042352"/>
                </a:lnTo>
                <a:lnTo>
                  <a:pt x="5588" y="1042911"/>
                </a:lnTo>
                <a:close/>
              </a:path>
              <a:path w="1665604" h="1233805">
                <a:moveTo>
                  <a:pt x="5588" y="1023861"/>
                </a:moveTo>
                <a:lnTo>
                  <a:pt x="3937" y="1023861"/>
                </a:lnTo>
                <a:lnTo>
                  <a:pt x="2387" y="1023302"/>
                </a:lnTo>
                <a:lnTo>
                  <a:pt x="1117" y="1022235"/>
                </a:lnTo>
                <a:lnTo>
                  <a:pt x="292" y="1020800"/>
                </a:lnTo>
                <a:lnTo>
                  <a:pt x="0" y="1019175"/>
                </a:lnTo>
                <a:lnTo>
                  <a:pt x="292" y="1017447"/>
                </a:lnTo>
                <a:lnTo>
                  <a:pt x="1117" y="1016025"/>
                </a:lnTo>
                <a:lnTo>
                  <a:pt x="2387" y="1014958"/>
                </a:lnTo>
                <a:lnTo>
                  <a:pt x="3937" y="1014387"/>
                </a:lnTo>
                <a:lnTo>
                  <a:pt x="5588" y="1014387"/>
                </a:lnTo>
                <a:lnTo>
                  <a:pt x="7150" y="1014958"/>
                </a:lnTo>
                <a:lnTo>
                  <a:pt x="8407" y="1016025"/>
                </a:lnTo>
                <a:lnTo>
                  <a:pt x="9232" y="1017447"/>
                </a:lnTo>
                <a:lnTo>
                  <a:pt x="9525" y="1019086"/>
                </a:lnTo>
                <a:lnTo>
                  <a:pt x="9232" y="1020800"/>
                </a:lnTo>
                <a:lnTo>
                  <a:pt x="8407" y="1022235"/>
                </a:lnTo>
                <a:lnTo>
                  <a:pt x="7150" y="1023302"/>
                </a:lnTo>
                <a:lnTo>
                  <a:pt x="5588" y="1023861"/>
                </a:lnTo>
                <a:close/>
              </a:path>
              <a:path w="1665604" h="1233805">
                <a:moveTo>
                  <a:pt x="5588" y="1004811"/>
                </a:moveTo>
                <a:lnTo>
                  <a:pt x="3937" y="1004811"/>
                </a:lnTo>
                <a:lnTo>
                  <a:pt x="2387" y="1004252"/>
                </a:lnTo>
                <a:lnTo>
                  <a:pt x="1117" y="1003185"/>
                </a:lnTo>
                <a:lnTo>
                  <a:pt x="292" y="1001750"/>
                </a:lnTo>
                <a:lnTo>
                  <a:pt x="0" y="1000125"/>
                </a:lnTo>
                <a:lnTo>
                  <a:pt x="292" y="998397"/>
                </a:lnTo>
                <a:lnTo>
                  <a:pt x="1117" y="996975"/>
                </a:lnTo>
                <a:lnTo>
                  <a:pt x="2387" y="995908"/>
                </a:lnTo>
                <a:lnTo>
                  <a:pt x="3937" y="995337"/>
                </a:lnTo>
                <a:lnTo>
                  <a:pt x="5588" y="995337"/>
                </a:lnTo>
                <a:lnTo>
                  <a:pt x="7150" y="995908"/>
                </a:lnTo>
                <a:lnTo>
                  <a:pt x="8407" y="996975"/>
                </a:lnTo>
                <a:lnTo>
                  <a:pt x="9232" y="998397"/>
                </a:lnTo>
                <a:lnTo>
                  <a:pt x="9525" y="1000036"/>
                </a:lnTo>
                <a:lnTo>
                  <a:pt x="9232" y="1001750"/>
                </a:lnTo>
                <a:lnTo>
                  <a:pt x="8407" y="1003185"/>
                </a:lnTo>
                <a:lnTo>
                  <a:pt x="7150" y="1004252"/>
                </a:lnTo>
                <a:lnTo>
                  <a:pt x="5588" y="1004811"/>
                </a:lnTo>
                <a:close/>
              </a:path>
              <a:path w="1665604" h="1233805">
                <a:moveTo>
                  <a:pt x="5588" y="985761"/>
                </a:moveTo>
                <a:lnTo>
                  <a:pt x="3937" y="985761"/>
                </a:lnTo>
                <a:lnTo>
                  <a:pt x="2387" y="985202"/>
                </a:lnTo>
                <a:lnTo>
                  <a:pt x="1117" y="984135"/>
                </a:lnTo>
                <a:lnTo>
                  <a:pt x="292" y="982700"/>
                </a:lnTo>
                <a:lnTo>
                  <a:pt x="0" y="981075"/>
                </a:lnTo>
                <a:lnTo>
                  <a:pt x="292" y="979347"/>
                </a:lnTo>
                <a:lnTo>
                  <a:pt x="1117" y="977925"/>
                </a:lnTo>
                <a:lnTo>
                  <a:pt x="2387" y="976858"/>
                </a:lnTo>
                <a:lnTo>
                  <a:pt x="3937" y="976287"/>
                </a:lnTo>
                <a:lnTo>
                  <a:pt x="5588" y="976287"/>
                </a:lnTo>
                <a:lnTo>
                  <a:pt x="7150" y="976858"/>
                </a:lnTo>
                <a:lnTo>
                  <a:pt x="8407" y="977925"/>
                </a:lnTo>
                <a:lnTo>
                  <a:pt x="9232" y="979347"/>
                </a:lnTo>
                <a:lnTo>
                  <a:pt x="9525" y="980986"/>
                </a:lnTo>
                <a:lnTo>
                  <a:pt x="9232" y="982700"/>
                </a:lnTo>
                <a:lnTo>
                  <a:pt x="8407" y="984135"/>
                </a:lnTo>
                <a:lnTo>
                  <a:pt x="7150" y="985202"/>
                </a:lnTo>
                <a:lnTo>
                  <a:pt x="5588" y="985761"/>
                </a:lnTo>
                <a:close/>
              </a:path>
              <a:path w="1665604" h="1233805">
                <a:moveTo>
                  <a:pt x="5588" y="966711"/>
                </a:moveTo>
                <a:lnTo>
                  <a:pt x="3937" y="966711"/>
                </a:lnTo>
                <a:lnTo>
                  <a:pt x="2387" y="966152"/>
                </a:lnTo>
                <a:lnTo>
                  <a:pt x="1117" y="965085"/>
                </a:lnTo>
                <a:lnTo>
                  <a:pt x="292" y="963650"/>
                </a:lnTo>
                <a:lnTo>
                  <a:pt x="0" y="962025"/>
                </a:lnTo>
                <a:lnTo>
                  <a:pt x="292" y="960297"/>
                </a:lnTo>
                <a:lnTo>
                  <a:pt x="1117" y="958875"/>
                </a:lnTo>
                <a:lnTo>
                  <a:pt x="2387" y="957808"/>
                </a:lnTo>
                <a:lnTo>
                  <a:pt x="3937" y="957237"/>
                </a:lnTo>
                <a:lnTo>
                  <a:pt x="5588" y="957237"/>
                </a:lnTo>
                <a:lnTo>
                  <a:pt x="7150" y="957808"/>
                </a:lnTo>
                <a:lnTo>
                  <a:pt x="8407" y="958875"/>
                </a:lnTo>
                <a:lnTo>
                  <a:pt x="9232" y="960297"/>
                </a:lnTo>
                <a:lnTo>
                  <a:pt x="9525" y="961936"/>
                </a:lnTo>
                <a:lnTo>
                  <a:pt x="9232" y="963650"/>
                </a:lnTo>
                <a:lnTo>
                  <a:pt x="8407" y="965085"/>
                </a:lnTo>
                <a:lnTo>
                  <a:pt x="7150" y="966152"/>
                </a:lnTo>
                <a:lnTo>
                  <a:pt x="5588" y="966711"/>
                </a:lnTo>
                <a:close/>
              </a:path>
              <a:path w="1665604" h="1233805">
                <a:moveTo>
                  <a:pt x="5588" y="947661"/>
                </a:moveTo>
                <a:lnTo>
                  <a:pt x="3937" y="947661"/>
                </a:lnTo>
                <a:lnTo>
                  <a:pt x="2387" y="947102"/>
                </a:lnTo>
                <a:lnTo>
                  <a:pt x="1117" y="946035"/>
                </a:lnTo>
                <a:lnTo>
                  <a:pt x="292" y="944600"/>
                </a:lnTo>
                <a:lnTo>
                  <a:pt x="0" y="942975"/>
                </a:lnTo>
                <a:lnTo>
                  <a:pt x="292" y="941247"/>
                </a:lnTo>
                <a:lnTo>
                  <a:pt x="1117" y="939825"/>
                </a:lnTo>
                <a:lnTo>
                  <a:pt x="2387" y="938758"/>
                </a:lnTo>
                <a:lnTo>
                  <a:pt x="3937" y="938187"/>
                </a:lnTo>
                <a:lnTo>
                  <a:pt x="5588" y="938187"/>
                </a:lnTo>
                <a:lnTo>
                  <a:pt x="7150" y="938758"/>
                </a:lnTo>
                <a:lnTo>
                  <a:pt x="8407" y="939825"/>
                </a:lnTo>
                <a:lnTo>
                  <a:pt x="9232" y="941247"/>
                </a:lnTo>
                <a:lnTo>
                  <a:pt x="9525" y="942886"/>
                </a:lnTo>
                <a:lnTo>
                  <a:pt x="9232" y="944600"/>
                </a:lnTo>
                <a:lnTo>
                  <a:pt x="8407" y="946035"/>
                </a:lnTo>
                <a:lnTo>
                  <a:pt x="7150" y="947102"/>
                </a:lnTo>
                <a:lnTo>
                  <a:pt x="5588" y="947661"/>
                </a:lnTo>
                <a:close/>
              </a:path>
              <a:path w="1665604" h="1233805">
                <a:moveTo>
                  <a:pt x="5588" y="928611"/>
                </a:moveTo>
                <a:lnTo>
                  <a:pt x="3937" y="928611"/>
                </a:lnTo>
                <a:lnTo>
                  <a:pt x="2387" y="928052"/>
                </a:lnTo>
                <a:lnTo>
                  <a:pt x="1117" y="926985"/>
                </a:lnTo>
                <a:lnTo>
                  <a:pt x="292" y="925550"/>
                </a:lnTo>
                <a:lnTo>
                  <a:pt x="0" y="923925"/>
                </a:lnTo>
                <a:lnTo>
                  <a:pt x="292" y="922197"/>
                </a:lnTo>
                <a:lnTo>
                  <a:pt x="1117" y="920775"/>
                </a:lnTo>
                <a:lnTo>
                  <a:pt x="2387" y="919708"/>
                </a:lnTo>
                <a:lnTo>
                  <a:pt x="3937" y="919137"/>
                </a:lnTo>
                <a:lnTo>
                  <a:pt x="5588" y="919137"/>
                </a:lnTo>
                <a:lnTo>
                  <a:pt x="7150" y="919708"/>
                </a:lnTo>
                <a:lnTo>
                  <a:pt x="8407" y="920775"/>
                </a:lnTo>
                <a:lnTo>
                  <a:pt x="9232" y="922197"/>
                </a:lnTo>
                <a:lnTo>
                  <a:pt x="9525" y="923836"/>
                </a:lnTo>
                <a:lnTo>
                  <a:pt x="9232" y="925550"/>
                </a:lnTo>
                <a:lnTo>
                  <a:pt x="8407" y="926985"/>
                </a:lnTo>
                <a:lnTo>
                  <a:pt x="7150" y="928052"/>
                </a:lnTo>
                <a:lnTo>
                  <a:pt x="5588" y="928611"/>
                </a:lnTo>
                <a:close/>
              </a:path>
              <a:path w="1665604" h="1233805">
                <a:moveTo>
                  <a:pt x="5588" y="909561"/>
                </a:moveTo>
                <a:lnTo>
                  <a:pt x="3937" y="909561"/>
                </a:lnTo>
                <a:lnTo>
                  <a:pt x="2387" y="909002"/>
                </a:lnTo>
                <a:lnTo>
                  <a:pt x="1117" y="907935"/>
                </a:lnTo>
                <a:lnTo>
                  <a:pt x="292" y="906500"/>
                </a:lnTo>
                <a:lnTo>
                  <a:pt x="0" y="904875"/>
                </a:lnTo>
                <a:lnTo>
                  <a:pt x="292" y="903147"/>
                </a:lnTo>
                <a:lnTo>
                  <a:pt x="1117" y="901725"/>
                </a:lnTo>
                <a:lnTo>
                  <a:pt x="2387" y="900658"/>
                </a:lnTo>
                <a:lnTo>
                  <a:pt x="3937" y="900087"/>
                </a:lnTo>
                <a:lnTo>
                  <a:pt x="5588" y="900087"/>
                </a:lnTo>
                <a:lnTo>
                  <a:pt x="7150" y="900658"/>
                </a:lnTo>
                <a:lnTo>
                  <a:pt x="8407" y="901725"/>
                </a:lnTo>
                <a:lnTo>
                  <a:pt x="9232" y="903147"/>
                </a:lnTo>
                <a:lnTo>
                  <a:pt x="9525" y="904786"/>
                </a:lnTo>
                <a:lnTo>
                  <a:pt x="9232" y="906500"/>
                </a:lnTo>
                <a:lnTo>
                  <a:pt x="8407" y="907935"/>
                </a:lnTo>
                <a:lnTo>
                  <a:pt x="7150" y="909002"/>
                </a:lnTo>
                <a:lnTo>
                  <a:pt x="5588" y="909561"/>
                </a:lnTo>
                <a:close/>
              </a:path>
              <a:path w="1665604" h="1233805">
                <a:moveTo>
                  <a:pt x="5588" y="890511"/>
                </a:moveTo>
                <a:lnTo>
                  <a:pt x="3937" y="890511"/>
                </a:lnTo>
                <a:lnTo>
                  <a:pt x="2387" y="889952"/>
                </a:lnTo>
                <a:lnTo>
                  <a:pt x="1117" y="888885"/>
                </a:lnTo>
                <a:lnTo>
                  <a:pt x="292" y="887450"/>
                </a:lnTo>
                <a:lnTo>
                  <a:pt x="0" y="885825"/>
                </a:lnTo>
                <a:lnTo>
                  <a:pt x="292" y="884097"/>
                </a:lnTo>
                <a:lnTo>
                  <a:pt x="1117" y="882675"/>
                </a:lnTo>
                <a:lnTo>
                  <a:pt x="2387" y="881608"/>
                </a:lnTo>
                <a:lnTo>
                  <a:pt x="3937" y="881037"/>
                </a:lnTo>
                <a:lnTo>
                  <a:pt x="5588" y="881037"/>
                </a:lnTo>
                <a:lnTo>
                  <a:pt x="7150" y="881608"/>
                </a:lnTo>
                <a:lnTo>
                  <a:pt x="8407" y="882675"/>
                </a:lnTo>
                <a:lnTo>
                  <a:pt x="9232" y="884097"/>
                </a:lnTo>
                <a:lnTo>
                  <a:pt x="9525" y="885736"/>
                </a:lnTo>
                <a:lnTo>
                  <a:pt x="9232" y="887450"/>
                </a:lnTo>
                <a:lnTo>
                  <a:pt x="8407" y="888885"/>
                </a:lnTo>
                <a:lnTo>
                  <a:pt x="7150" y="889952"/>
                </a:lnTo>
                <a:lnTo>
                  <a:pt x="5588" y="890511"/>
                </a:lnTo>
                <a:close/>
              </a:path>
              <a:path w="1665604" h="1233805">
                <a:moveTo>
                  <a:pt x="5588" y="871461"/>
                </a:moveTo>
                <a:lnTo>
                  <a:pt x="3937" y="871461"/>
                </a:lnTo>
                <a:lnTo>
                  <a:pt x="2387" y="870902"/>
                </a:lnTo>
                <a:lnTo>
                  <a:pt x="1117" y="869835"/>
                </a:lnTo>
                <a:lnTo>
                  <a:pt x="292" y="868400"/>
                </a:lnTo>
                <a:lnTo>
                  <a:pt x="0" y="866775"/>
                </a:lnTo>
                <a:lnTo>
                  <a:pt x="292" y="865047"/>
                </a:lnTo>
                <a:lnTo>
                  <a:pt x="1117" y="863625"/>
                </a:lnTo>
                <a:lnTo>
                  <a:pt x="2387" y="862558"/>
                </a:lnTo>
                <a:lnTo>
                  <a:pt x="3937" y="861987"/>
                </a:lnTo>
                <a:lnTo>
                  <a:pt x="5588" y="861987"/>
                </a:lnTo>
                <a:lnTo>
                  <a:pt x="7150" y="862558"/>
                </a:lnTo>
                <a:lnTo>
                  <a:pt x="8407" y="863625"/>
                </a:lnTo>
                <a:lnTo>
                  <a:pt x="9232" y="865047"/>
                </a:lnTo>
                <a:lnTo>
                  <a:pt x="9525" y="866686"/>
                </a:lnTo>
                <a:lnTo>
                  <a:pt x="9232" y="868400"/>
                </a:lnTo>
                <a:lnTo>
                  <a:pt x="8407" y="869835"/>
                </a:lnTo>
                <a:lnTo>
                  <a:pt x="7150" y="870902"/>
                </a:lnTo>
                <a:lnTo>
                  <a:pt x="5588" y="871461"/>
                </a:lnTo>
                <a:close/>
              </a:path>
              <a:path w="1665604" h="1233805">
                <a:moveTo>
                  <a:pt x="5588" y="852411"/>
                </a:moveTo>
                <a:lnTo>
                  <a:pt x="3937" y="852411"/>
                </a:lnTo>
                <a:lnTo>
                  <a:pt x="2387" y="851852"/>
                </a:lnTo>
                <a:lnTo>
                  <a:pt x="1117" y="850785"/>
                </a:lnTo>
                <a:lnTo>
                  <a:pt x="292" y="849350"/>
                </a:lnTo>
                <a:lnTo>
                  <a:pt x="0" y="847725"/>
                </a:lnTo>
                <a:lnTo>
                  <a:pt x="292" y="845997"/>
                </a:lnTo>
                <a:lnTo>
                  <a:pt x="1117" y="844575"/>
                </a:lnTo>
                <a:lnTo>
                  <a:pt x="2387" y="843508"/>
                </a:lnTo>
                <a:lnTo>
                  <a:pt x="3937" y="842937"/>
                </a:lnTo>
                <a:lnTo>
                  <a:pt x="5588" y="842937"/>
                </a:lnTo>
                <a:lnTo>
                  <a:pt x="7150" y="843508"/>
                </a:lnTo>
                <a:lnTo>
                  <a:pt x="8407" y="844575"/>
                </a:lnTo>
                <a:lnTo>
                  <a:pt x="9232" y="845997"/>
                </a:lnTo>
                <a:lnTo>
                  <a:pt x="9525" y="847636"/>
                </a:lnTo>
                <a:lnTo>
                  <a:pt x="9232" y="849350"/>
                </a:lnTo>
                <a:lnTo>
                  <a:pt x="8407" y="850785"/>
                </a:lnTo>
                <a:lnTo>
                  <a:pt x="7150" y="851852"/>
                </a:lnTo>
                <a:lnTo>
                  <a:pt x="5588" y="852411"/>
                </a:lnTo>
                <a:close/>
              </a:path>
              <a:path w="1665604" h="1233805">
                <a:moveTo>
                  <a:pt x="5588" y="833361"/>
                </a:moveTo>
                <a:lnTo>
                  <a:pt x="3937" y="833361"/>
                </a:lnTo>
                <a:lnTo>
                  <a:pt x="2387" y="832802"/>
                </a:lnTo>
                <a:lnTo>
                  <a:pt x="1117" y="831735"/>
                </a:lnTo>
                <a:lnTo>
                  <a:pt x="292" y="830300"/>
                </a:lnTo>
                <a:lnTo>
                  <a:pt x="0" y="828675"/>
                </a:lnTo>
                <a:lnTo>
                  <a:pt x="292" y="826947"/>
                </a:lnTo>
                <a:lnTo>
                  <a:pt x="1117" y="825525"/>
                </a:lnTo>
                <a:lnTo>
                  <a:pt x="2387" y="824458"/>
                </a:lnTo>
                <a:lnTo>
                  <a:pt x="3937" y="823887"/>
                </a:lnTo>
                <a:lnTo>
                  <a:pt x="5588" y="823887"/>
                </a:lnTo>
                <a:lnTo>
                  <a:pt x="7150" y="824458"/>
                </a:lnTo>
                <a:lnTo>
                  <a:pt x="8407" y="825525"/>
                </a:lnTo>
                <a:lnTo>
                  <a:pt x="9232" y="826947"/>
                </a:lnTo>
                <a:lnTo>
                  <a:pt x="9525" y="828586"/>
                </a:lnTo>
                <a:lnTo>
                  <a:pt x="9232" y="830300"/>
                </a:lnTo>
                <a:lnTo>
                  <a:pt x="8407" y="831735"/>
                </a:lnTo>
                <a:lnTo>
                  <a:pt x="7150" y="832802"/>
                </a:lnTo>
                <a:lnTo>
                  <a:pt x="5588" y="833361"/>
                </a:lnTo>
                <a:close/>
              </a:path>
              <a:path w="1665604" h="1233805">
                <a:moveTo>
                  <a:pt x="5588" y="814311"/>
                </a:moveTo>
                <a:lnTo>
                  <a:pt x="3937" y="814311"/>
                </a:lnTo>
                <a:lnTo>
                  <a:pt x="2387" y="813752"/>
                </a:lnTo>
                <a:lnTo>
                  <a:pt x="1117" y="812685"/>
                </a:lnTo>
                <a:lnTo>
                  <a:pt x="292" y="811250"/>
                </a:lnTo>
                <a:lnTo>
                  <a:pt x="0" y="809625"/>
                </a:lnTo>
                <a:lnTo>
                  <a:pt x="292" y="807897"/>
                </a:lnTo>
                <a:lnTo>
                  <a:pt x="1117" y="806475"/>
                </a:lnTo>
                <a:lnTo>
                  <a:pt x="2387" y="805408"/>
                </a:lnTo>
                <a:lnTo>
                  <a:pt x="3937" y="804837"/>
                </a:lnTo>
                <a:lnTo>
                  <a:pt x="5588" y="804837"/>
                </a:lnTo>
                <a:lnTo>
                  <a:pt x="7150" y="805408"/>
                </a:lnTo>
                <a:lnTo>
                  <a:pt x="8407" y="806475"/>
                </a:lnTo>
                <a:lnTo>
                  <a:pt x="9232" y="807897"/>
                </a:lnTo>
                <a:lnTo>
                  <a:pt x="9525" y="809536"/>
                </a:lnTo>
                <a:lnTo>
                  <a:pt x="9232" y="811250"/>
                </a:lnTo>
                <a:lnTo>
                  <a:pt x="8407" y="812685"/>
                </a:lnTo>
                <a:lnTo>
                  <a:pt x="7150" y="813752"/>
                </a:lnTo>
                <a:lnTo>
                  <a:pt x="5588" y="814311"/>
                </a:lnTo>
                <a:close/>
              </a:path>
              <a:path w="1665604" h="1233805">
                <a:moveTo>
                  <a:pt x="5588" y="795261"/>
                </a:moveTo>
                <a:lnTo>
                  <a:pt x="3937" y="795261"/>
                </a:lnTo>
                <a:lnTo>
                  <a:pt x="2387" y="794702"/>
                </a:lnTo>
                <a:lnTo>
                  <a:pt x="1117" y="793635"/>
                </a:lnTo>
                <a:lnTo>
                  <a:pt x="292" y="792200"/>
                </a:lnTo>
                <a:lnTo>
                  <a:pt x="0" y="790575"/>
                </a:lnTo>
                <a:lnTo>
                  <a:pt x="292" y="788847"/>
                </a:lnTo>
                <a:lnTo>
                  <a:pt x="1117" y="787425"/>
                </a:lnTo>
                <a:lnTo>
                  <a:pt x="2387" y="786358"/>
                </a:lnTo>
                <a:lnTo>
                  <a:pt x="3937" y="785787"/>
                </a:lnTo>
                <a:lnTo>
                  <a:pt x="5588" y="785787"/>
                </a:lnTo>
                <a:lnTo>
                  <a:pt x="7150" y="786358"/>
                </a:lnTo>
                <a:lnTo>
                  <a:pt x="8407" y="787425"/>
                </a:lnTo>
                <a:lnTo>
                  <a:pt x="9232" y="788847"/>
                </a:lnTo>
                <a:lnTo>
                  <a:pt x="9525" y="790486"/>
                </a:lnTo>
                <a:lnTo>
                  <a:pt x="9232" y="792200"/>
                </a:lnTo>
                <a:lnTo>
                  <a:pt x="8407" y="793635"/>
                </a:lnTo>
                <a:lnTo>
                  <a:pt x="7150" y="794702"/>
                </a:lnTo>
                <a:lnTo>
                  <a:pt x="5588" y="795261"/>
                </a:lnTo>
                <a:close/>
              </a:path>
              <a:path w="1665604" h="1233805">
                <a:moveTo>
                  <a:pt x="5588" y="776211"/>
                </a:moveTo>
                <a:lnTo>
                  <a:pt x="3937" y="776211"/>
                </a:lnTo>
                <a:lnTo>
                  <a:pt x="2387" y="775652"/>
                </a:lnTo>
                <a:lnTo>
                  <a:pt x="1117" y="774585"/>
                </a:lnTo>
                <a:lnTo>
                  <a:pt x="292" y="773150"/>
                </a:lnTo>
                <a:lnTo>
                  <a:pt x="0" y="771525"/>
                </a:lnTo>
                <a:lnTo>
                  <a:pt x="292" y="769797"/>
                </a:lnTo>
                <a:lnTo>
                  <a:pt x="1117" y="768375"/>
                </a:lnTo>
                <a:lnTo>
                  <a:pt x="2387" y="767308"/>
                </a:lnTo>
                <a:lnTo>
                  <a:pt x="3937" y="766737"/>
                </a:lnTo>
                <a:lnTo>
                  <a:pt x="5588" y="766737"/>
                </a:lnTo>
                <a:lnTo>
                  <a:pt x="7150" y="767308"/>
                </a:lnTo>
                <a:lnTo>
                  <a:pt x="8407" y="768375"/>
                </a:lnTo>
                <a:lnTo>
                  <a:pt x="9232" y="769797"/>
                </a:lnTo>
                <a:lnTo>
                  <a:pt x="9525" y="771436"/>
                </a:lnTo>
                <a:lnTo>
                  <a:pt x="9232" y="773150"/>
                </a:lnTo>
                <a:lnTo>
                  <a:pt x="8407" y="774585"/>
                </a:lnTo>
                <a:lnTo>
                  <a:pt x="7150" y="775652"/>
                </a:lnTo>
                <a:lnTo>
                  <a:pt x="5588" y="776211"/>
                </a:lnTo>
                <a:close/>
              </a:path>
              <a:path w="1665604" h="1233805">
                <a:moveTo>
                  <a:pt x="5588" y="757161"/>
                </a:moveTo>
                <a:lnTo>
                  <a:pt x="3937" y="757161"/>
                </a:lnTo>
                <a:lnTo>
                  <a:pt x="2387" y="756602"/>
                </a:lnTo>
                <a:lnTo>
                  <a:pt x="1117" y="755535"/>
                </a:lnTo>
                <a:lnTo>
                  <a:pt x="292" y="754100"/>
                </a:lnTo>
                <a:lnTo>
                  <a:pt x="0" y="752475"/>
                </a:lnTo>
                <a:lnTo>
                  <a:pt x="292" y="750747"/>
                </a:lnTo>
                <a:lnTo>
                  <a:pt x="1117" y="749325"/>
                </a:lnTo>
                <a:lnTo>
                  <a:pt x="2387" y="748258"/>
                </a:lnTo>
                <a:lnTo>
                  <a:pt x="3937" y="747687"/>
                </a:lnTo>
                <a:lnTo>
                  <a:pt x="5588" y="747687"/>
                </a:lnTo>
                <a:lnTo>
                  <a:pt x="7150" y="748258"/>
                </a:lnTo>
                <a:lnTo>
                  <a:pt x="8407" y="749325"/>
                </a:lnTo>
                <a:lnTo>
                  <a:pt x="9232" y="750747"/>
                </a:lnTo>
                <a:lnTo>
                  <a:pt x="9525" y="752386"/>
                </a:lnTo>
                <a:lnTo>
                  <a:pt x="9232" y="754100"/>
                </a:lnTo>
                <a:lnTo>
                  <a:pt x="8407" y="755535"/>
                </a:lnTo>
                <a:lnTo>
                  <a:pt x="7150" y="756602"/>
                </a:lnTo>
                <a:lnTo>
                  <a:pt x="5588" y="757161"/>
                </a:lnTo>
                <a:close/>
              </a:path>
              <a:path w="1665604" h="1233805">
                <a:moveTo>
                  <a:pt x="5588" y="738111"/>
                </a:moveTo>
                <a:lnTo>
                  <a:pt x="3937" y="738111"/>
                </a:lnTo>
                <a:lnTo>
                  <a:pt x="2387" y="737552"/>
                </a:lnTo>
                <a:lnTo>
                  <a:pt x="1117" y="736485"/>
                </a:lnTo>
                <a:lnTo>
                  <a:pt x="292" y="735050"/>
                </a:lnTo>
                <a:lnTo>
                  <a:pt x="0" y="733425"/>
                </a:lnTo>
                <a:lnTo>
                  <a:pt x="292" y="731697"/>
                </a:lnTo>
                <a:lnTo>
                  <a:pt x="1117" y="730275"/>
                </a:lnTo>
                <a:lnTo>
                  <a:pt x="2387" y="729208"/>
                </a:lnTo>
                <a:lnTo>
                  <a:pt x="3937" y="728637"/>
                </a:lnTo>
                <a:lnTo>
                  <a:pt x="5588" y="728637"/>
                </a:lnTo>
                <a:lnTo>
                  <a:pt x="7150" y="729208"/>
                </a:lnTo>
                <a:lnTo>
                  <a:pt x="8407" y="730275"/>
                </a:lnTo>
                <a:lnTo>
                  <a:pt x="9232" y="731697"/>
                </a:lnTo>
                <a:lnTo>
                  <a:pt x="9525" y="733336"/>
                </a:lnTo>
                <a:lnTo>
                  <a:pt x="9232" y="735050"/>
                </a:lnTo>
                <a:lnTo>
                  <a:pt x="8407" y="736485"/>
                </a:lnTo>
                <a:lnTo>
                  <a:pt x="7150" y="737552"/>
                </a:lnTo>
                <a:lnTo>
                  <a:pt x="5588" y="738111"/>
                </a:lnTo>
                <a:close/>
              </a:path>
              <a:path w="1665604" h="1233805">
                <a:moveTo>
                  <a:pt x="5588" y="719061"/>
                </a:moveTo>
                <a:lnTo>
                  <a:pt x="3937" y="719061"/>
                </a:lnTo>
                <a:lnTo>
                  <a:pt x="2387" y="718502"/>
                </a:lnTo>
                <a:lnTo>
                  <a:pt x="1117" y="717435"/>
                </a:lnTo>
                <a:lnTo>
                  <a:pt x="292" y="716000"/>
                </a:lnTo>
                <a:lnTo>
                  <a:pt x="0" y="714375"/>
                </a:lnTo>
                <a:lnTo>
                  <a:pt x="292" y="712647"/>
                </a:lnTo>
                <a:lnTo>
                  <a:pt x="1117" y="711225"/>
                </a:lnTo>
                <a:lnTo>
                  <a:pt x="2387" y="710158"/>
                </a:lnTo>
                <a:lnTo>
                  <a:pt x="3937" y="709587"/>
                </a:lnTo>
                <a:lnTo>
                  <a:pt x="5588" y="709587"/>
                </a:lnTo>
                <a:lnTo>
                  <a:pt x="7150" y="710158"/>
                </a:lnTo>
                <a:lnTo>
                  <a:pt x="8407" y="711225"/>
                </a:lnTo>
                <a:lnTo>
                  <a:pt x="9232" y="712647"/>
                </a:lnTo>
                <a:lnTo>
                  <a:pt x="9525" y="714286"/>
                </a:lnTo>
                <a:lnTo>
                  <a:pt x="9232" y="716000"/>
                </a:lnTo>
                <a:lnTo>
                  <a:pt x="8407" y="717435"/>
                </a:lnTo>
                <a:lnTo>
                  <a:pt x="7150" y="718502"/>
                </a:lnTo>
                <a:lnTo>
                  <a:pt x="5588" y="719061"/>
                </a:lnTo>
                <a:close/>
              </a:path>
              <a:path w="1665604" h="1233805">
                <a:moveTo>
                  <a:pt x="5588" y="700011"/>
                </a:moveTo>
                <a:lnTo>
                  <a:pt x="3937" y="700011"/>
                </a:lnTo>
                <a:lnTo>
                  <a:pt x="2387" y="699452"/>
                </a:lnTo>
                <a:lnTo>
                  <a:pt x="1117" y="698385"/>
                </a:lnTo>
                <a:lnTo>
                  <a:pt x="292" y="696950"/>
                </a:lnTo>
                <a:lnTo>
                  <a:pt x="0" y="695325"/>
                </a:lnTo>
                <a:lnTo>
                  <a:pt x="292" y="693597"/>
                </a:lnTo>
                <a:lnTo>
                  <a:pt x="1117" y="692175"/>
                </a:lnTo>
                <a:lnTo>
                  <a:pt x="2387" y="691108"/>
                </a:lnTo>
                <a:lnTo>
                  <a:pt x="3937" y="690537"/>
                </a:lnTo>
                <a:lnTo>
                  <a:pt x="5588" y="690537"/>
                </a:lnTo>
                <a:lnTo>
                  <a:pt x="7150" y="691108"/>
                </a:lnTo>
                <a:lnTo>
                  <a:pt x="8407" y="692175"/>
                </a:lnTo>
                <a:lnTo>
                  <a:pt x="9232" y="693597"/>
                </a:lnTo>
                <a:lnTo>
                  <a:pt x="9525" y="695236"/>
                </a:lnTo>
                <a:lnTo>
                  <a:pt x="9232" y="696950"/>
                </a:lnTo>
                <a:lnTo>
                  <a:pt x="8407" y="698385"/>
                </a:lnTo>
                <a:lnTo>
                  <a:pt x="7150" y="699452"/>
                </a:lnTo>
                <a:lnTo>
                  <a:pt x="5588" y="700011"/>
                </a:lnTo>
                <a:close/>
              </a:path>
              <a:path w="1665604" h="1233805">
                <a:moveTo>
                  <a:pt x="5588" y="680961"/>
                </a:moveTo>
                <a:lnTo>
                  <a:pt x="3937" y="680961"/>
                </a:lnTo>
                <a:lnTo>
                  <a:pt x="2387" y="680402"/>
                </a:lnTo>
                <a:lnTo>
                  <a:pt x="1117" y="679335"/>
                </a:lnTo>
                <a:lnTo>
                  <a:pt x="292" y="677900"/>
                </a:lnTo>
                <a:lnTo>
                  <a:pt x="0" y="676275"/>
                </a:lnTo>
                <a:lnTo>
                  <a:pt x="292" y="674547"/>
                </a:lnTo>
                <a:lnTo>
                  <a:pt x="1117" y="673125"/>
                </a:lnTo>
                <a:lnTo>
                  <a:pt x="2387" y="672058"/>
                </a:lnTo>
                <a:lnTo>
                  <a:pt x="3937" y="671487"/>
                </a:lnTo>
                <a:lnTo>
                  <a:pt x="5588" y="671487"/>
                </a:lnTo>
                <a:lnTo>
                  <a:pt x="7150" y="672058"/>
                </a:lnTo>
                <a:lnTo>
                  <a:pt x="8407" y="673125"/>
                </a:lnTo>
                <a:lnTo>
                  <a:pt x="9232" y="674547"/>
                </a:lnTo>
                <a:lnTo>
                  <a:pt x="9525" y="676186"/>
                </a:lnTo>
                <a:lnTo>
                  <a:pt x="9232" y="677900"/>
                </a:lnTo>
                <a:lnTo>
                  <a:pt x="8407" y="679335"/>
                </a:lnTo>
                <a:lnTo>
                  <a:pt x="7150" y="680402"/>
                </a:lnTo>
                <a:lnTo>
                  <a:pt x="5588" y="680961"/>
                </a:lnTo>
                <a:close/>
              </a:path>
              <a:path w="1665604" h="1233805">
                <a:moveTo>
                  <a:pt x="5588" y="661911"/>
                </a:moveTo>
                <a:lnTo>
                  <a:pt x="3937" y="661911"/>
                </a:lnTo>
                <a:lnTo>
                  <a:pt x="2387" y="661352"/>
                </a:lnTo>
                <a:lnTo>
                  <a:pt x="1117" y="660285"/>
                </a:lnTo>
                <a:lnTo>
                  <a:pt x="292" y="658850"/>
                </a:lnTo>
                <a:lnTo>
                  <a:pt x="0" y="657225"/>
                </a:lnTo>
                <a:lnTo>
                  <a:pt x="292" y="655497"/>
                </a:lnTo>
                <a:lnTo>
                  <a:pt x="1117" y="654075"/>
                </a:lnTo>
                <a:lnTo>
                  <a:pt x="2387" y="653008"/>
                </a:lnTo>
                <a:lnTo>
                  <a:pt x="3937" y="652437"/>
                </a:lnTo>
                <a:lnTo>
                  <a:pt x="5588" y="652437"/>
                </a:lnTo>
                <a:lnTo>
                  <a:pt x="7150" y="653008"/>
                </a:lnTo>
                <a:lnTo>
                  <a:pt x="8407" y="654075"/>
                </a:lnTo>
                <a:lnTo>
                  <a:pt x="9232" y="655497"/>
                </a:lnTo>
                <a:lnTo>
                  <a:pt x="9525" y="657136"/>
                </a:lnTo>
                <a:lnTo>
                  <a:pt x="9232" y="658850"/>
                </a:lnTo>
                <a:lnTo>
                  <a:pt x="8407" y="660285"/>
                </a:lnTo>
                <a:lnTo>
                  <a:pt x="7150" y="661352"/>
                </a:lnTo>
                <a:lnTo>
                  <a:pt x="5588" y="661911"/>
                </a:lnTo>
                <a:close/>
              </a:path>
              <a:path w="1665604" h="1233805">
                <a:moveTo>
                  <a:pt x="5588" y="642861"/>
                </a:moveTo>
                <a:lnTo>
                  <a:pt x="3937" y="642861"/>
                </a:lnTo>
                <a:lnTo>
                  <a:pt x="2387" y="642302"/>
                </a:lnTo>
                <a:lnTo>
                  <a:pt x="1117" y="641235"/>
                </a:lnTo>
                <a:lnTo>
                  <a:pt x="292" y="639800"/>
                </a:lnTo>
                <a:lnTo>
                  <a:pt x="0" y="638175"/>
                </a:lnTo>
                <a:lnTo>
                  <a:pt x="292" y="636447"/>
                </a:lnTo>
                <a:lnTo>
                  <a:pt x="1117" y="635025"/>
                </a:lnTo>
                <a:lnTo>
                  <a:pt x="2387" y="633958"/>
                </a:lnTo>
                <a:lnTo>
                  <a:pt x="3937" y="633387"/>
                </a:lnTo>
                <a:lnTo>
                  <a:pt x="5588" y="633387"/>
                </a:lnTo>
                <a:lnTo>
                  <a:pt x="7150" y="633958"/>
                </a:lnTo>
                <a:lnTo>
                  <a:pt x="8407" y="635025"/>
                </a:lnTo>
                <a:lnTo>
                  <a:pt x="9232" y="636447"/>
                </a:lnTo>
                <a:lnTo>
                  <a:pt x="9525" y="638086"/>
                </a:lnTo>
                <a:lnTo>
                  <a:pt x="9232" y="639800"/>
                </a:lnTo>
                <a:lnTo>
                  <a:pt x="8407" y="641235"/>
                </a:lnTo>
                <a:lnTo>
                  <a:pt x="7150" y="642302"/>
                </a:lnTo>
                <a:lnTo>
                  <a:pt x="5588" y="642861"/>
                </a:lnTo>
                <a:close/>
              </a:path>
              <a:path w="1665604" h="1233805">
                <a:moveTo>
                  <a:pt x="5588" y="623811"/>
                </a:moveTo>
                <a:lnTo>
                  <a:pt x="3937" y="623811"/>
                </a:lnTo>
                <a:lnTo>
                  <a:pt x="2387" y="623252"/>
                </a:lnTo>
                <a:lnTo>
                  <a:pt x="1117" y="622185"/>
                </a:lnTo>
                <a:lnTo>
                  <a:pt x="292" y="620750"/>
                </a:lnTo>
                <a:lnTo>
                  <a:pt x="0" y="619125"/>
                </a:lnTo>
                <a:lnTo>
                  <a:pt x="292" y="617397"/>
                </a:lnTo>
                <a:lnTo>
                  <a:pt x="1117" y="615975"/>
                </a:lnTo>
                <a:lnTo>
                  <a:pt x="2387" y="614908"/>
                </a:lnTo>
                <a:lnTo>
                  <a:pt x="3937" y="614337"/>
                </a:lnTo>
                <a:lnTo>
                  <a:pt x="5588" y="614337"/>
                </a:lnTo>
                <a:lnTo>
                  <a:pt x="7150" y="614908"/>
                </a:lnTo>
                <a:lnTo>
                  <a:pt x="8407" y="615975"/>
                </a:lnTo>
                <a:lnTo>
                  <a:pt x="9232" y="617397"/>
                </a:lnTo>
                <a:lnTo>
                  <a:pt x="9525" y="619036"/>
                </a:lnTo>
                <a:lnTo>
                  <a:pt x="9232" y="620750"/>
                </a:lnTo>
                <a:lnTo>
                  <a:pt x="8407" y="622185"/>
                </a:lnTo>
                <a:lnTo>
                  <a:pt x="7150" y="623252"/>
                </a:lnTo>
                <a:lnTo>
                  <a:pt x="5588" y="623811"/>
                </a:lnTo>
                <a:close/>
              </a:path>
              <a:path w="1665604" h="1233805">
                <a:moveTo>
                  <a:pt x="5588" y="604761"/>
                </a:moveTo>
                <a:lnTo>
                  <a:pt x="3937" y="604761"/>
                </a:lnTo>
                <a:lnTo>
                  <a:pt x="2387" y="604202"/>
                </a:lnTo>
                <a:lnTo>
                  <a:pt x="1117" y="603135"/>
                </a:lnTo>
                <a:lnTo>
                  <a:pt x="292" y="601700"/>
                </a:lnTo>
                <a:lnTo>
                  <a:pt x="0" y="600075"/>
                </a:lnTo>
                <a:lnTo>
                  <a:pt x="292" y="598347"/>
                </a:lnTo>
                <a:lnTo>
                  <a:pt x="1117" y="596925"/>
                </a:lnTo>
                <a:lnTo>
                  <a:pt x="2387" y="595858"/>
                </a:lnTo>
                <a:lnTo>
                  <a:pt x="3937" y="595287"/>
                </a:lnTo>
                <a:lnTo>
                  <a:pt x="5588" y="595287"/>
                </a:lnTo>
                <a:lnTo>
                  <a:pt x="7150" y="595858"/>
                </a:lnTo>
                <a:lnTo>
                  <a:pt x="8407" y="596925"/>
                </a:lnTo>
                <a:lnTo>
                  <a:pt x="9232" y="598347"/>
                </a:lnTo>
                <a:lnTo>
                  <a:pt x="9525" y="599986"/>
                </a:lnTo>
                <a:lnTo>
                  <a:pt x="9232" y="601700"/>
                </a:lnTo>
                <a:lnTo>
                  <a:pt x="8407" y="603135"/>
                </a:lnTo>
                <a:lnTo>
                  <a:pt x="7150" y="604202"/>
                </a:lnTo>
                <a:lnTo>
                  <a:pt x="5588" y="604761"/>
                </a:lnTo>
                <a:close/>
              </a:path>
              <a:path w="1665604" h="1233805">
                <a:moveTo>
                  <a:pt x="5588" y="585711"/>
                </a:moveTo>
                <a:lnTo>
                  <a:pt x="3937" y="585711"/>
                </a:lnTo>
                <a:lnTo>
                  <a:pt x="2387" y="585152"/>
                </a:lnTo>
                <a:lnTo>
                  <a:pt x="1117" y="584085"/>
                </a:lnTo>
                <a:lnTo>
                  <a:pt x="292" y="582650"/>
                </a:lnTo>
                <a:lnTo>
                  <a:pt x="0" y="581025"/>
                </a:lnTo>
                <a:lnTo>
                  <a:pt x="292" y="579297"/>
                </a:lnTo>
                <a:lnTo>
                  <a:pt x="1117" y="577875"/>
                </a:lnTo>
                <a:lnTo>
                  <a:pt x="2387" y="576808"/>
                </a:lnTo>
                <a:lnTo>
                  <a:pt x="3937" y="576237"/>
                </a:lnTo>
                <a:lnTo>
                  <a:pt x="5588" y="576237"/>
                </a:lnTo>
                <a:lnTo>
                  <a:pt x="7150" y="576808"/>
                </a:lnTo>
                <a:lnTo>
                  <a:pt x="8407" y="577875"/>
                </a:lnTo>
                <a:lnTo>
                  <a:pt x="9232" y="579297"/>
                </a:lnTo>
                <a:lnTo>
                  <a:pt x="9525" y="580936"/>
                </a:lnTo>
                <a:lnTo>
                  <a:pt x="9232" y="582650"/>
                </a:lnTo>
                <a:lnTo>
                  <a:pt x="8407" y="584085"/>
                </a:lnTo>
                <a:lnTo>
                  <a:pt x="7150" y="585152"/>
                </a:lnTo>
                <a:lnTo>
                  <a:pt x="5588" y="585711"/>
                </a:lnTo>
                <a:close/>
              </a:path>
              <a:path w="1665604" h="1233805">
                <a:moveTo>
                  <a:pt x="5588" y="566661"/>
                </a:moveTo>
                <a:lnTo>
                  <a:pt x="3937" y="566661"/>
                </a:lnTo>
                <a:lnTo>
                  <a:pt x="2387" y="566102"/>
                </a:lnTo>
                <a:lnTo>
                  <a:pt x="1117" y="565035"/>
                </a:lnTo>
                <a:lnTo>
                  <a:pt x="292" y="563600"/>
                </a:lnTo>
                <a:lnTo>
                  <a:pt x="0" y="561975"/>
                </a:lnTo>
                <a:lnTo>
                  <a:pt x="292" y="560247"/>
                </a:lnTo>
                <a:lnTo>
                  <a:pt x="1117" y="558825"/>
                </a:lnTo>
                <a:lnTo>
                  <a:pt x="2387" y="557758"/>
                </a:lnTo>
                <a:lnTo>
                  <a:pt x="3937" y="557187"/>
                </a:lnTo>
                <a:lnTo>
                  <a:pt x="5588" y="557187"/>
                </a:lnTo>
                <a:lnTo>
                  <a:pt x="7150" y="557758"/>
                </a:lnTo>
                <a:lnTo>
                  <a:pt x="8407" y="558825"/>
                </a:lnTo>
                <a:lnTo>
                  <a:pt x="9232" y="560247"/>
                </a:lnTo>
                <a:lnTo>
                  <a:pt x="9525" y="561886"/>
                </a:lnTo>
                <a:lnTo>
                  <a:pt x="9232" y="563600"/>
                </a:lnTo>
                <a:lnTo>
                  <a:pt x="8407" y="565035"/>
                </a:lnTo>
                <a:lnTo>
                  <a:pt x="7150" y="566102"/>
                </a:lnTo>
                <a:lnTo>
                  <a:pt x="5588" y="566661"/>
                </a:lnTo>
                <a:close/>
              </a:path>
              <a:path w="1665604" h="1233805">
                <a:moveTo>
                  <a:pt x="5588" y="547611"/>
                </a:moveTo>
                <a:lnTo>
                  <a:pt x="3937" y="547611"/>
                </a:lnTo>
                <a:lnTo>
                  <a:pt x="2387" y="547052"/>
                </a:lnTo>
                <a:lnTo>
                  <a:pt x="1117" y="545985"/>
                </a:lnTo>
                <a:lnTo>
                  <a:pt x="292" y="544550"/>
                </a:lnTo>
                <a:lnTo>
                  <a:pt x="0" y="542925"/>
                </a:lnTo>
                <a:lnTo>
                  <a:pt x="292" y="541197"/>
                </a:lnTo>
                <a:lnTo>
                  <a:pt x="1117" y="539775"/>
                </a:lnTo>
                <a:lnTo>
                  <a:pt x="2387" y="538708"/>
                </a:lnTo>
                <a:lnTo>
                  <a:pt x="3937" y="538137"/>
                </a:lnTo>
                <a:lnTo>
                  <a:pt x="5588" y="538137"/>
                </a:lnTo>
                <a:lnTo>
                  <a:pt x="7150" y="538708"/>
                </a:lnTo>
                <a:lnTo>
                  <a:pt x="8407" y="539775"/>
                </a:lnTo>
                <a:lnTo>
                  <a:pt x="9232" y="541197"/>
                </a:lnTo>
                <a:lnTo>
                  <a:pt x="9525" y="542836"/>
                </a:lnTo>
                <a:lnTo>
                  <a:pt x="9232" y="544550"/>
                </a:lnTo>
                <a:lnTo>
                  <a:pt x="8407" y="545985"/>
                </a:lnTo>
                <a:lnTo>
                  <a:pt x="7150" y="547052"/>
                </a:lnTo>
                <a:lnTo>
                  <a:pt x="5588" y="547611"/>
                </a:lnTo>
                <a:close/>
              </a:path>
              <a:path w="1665604" h="1233805">
                <a:moveTo>
                  <a:pt x="5588" y="528561"/>
                </a:moveTo>
                <a:lnTo>
                  <a:pt x="3937" y="528561"/>
                </a:lnTo>
                <a:lnTo>
                  <a:pt x="2387" y="528002"/>
                </a:lnTo>
                <a:lnTo>
                  <a:pt x="1117" y="526935"/>
                </a:lnTo>
                <a:lnTo>
                  <a:pt x="292" y="525500"/>
                </a:lnTo>
                <a:lnTo>
                  <a:pt x="0" y="523875"/>
                </a:lnTo>
                <a:lnTo>
                  <a:pt x="292" y="522147"/>
                </a:lnTo>
                <a:lnTo>
                  <a:pt x="1117" y="520725"/>
                </a:lnTo>
                <a:lnTo>
                  <a:pt x="2387" y="519658"/>
                </a:lnTo>
                <a:lnTo>
                  <a:pt x="3937" y="519087"/>
                </a:lnTo>
                <a:lnTo>
                  <a:pt x="5588" y="519087"/>
                </a:lnTo>
                <a:lnTo>
                  <a:pt x="7150" y="519658"/>
                </a:lnTo>
                <a:lnTo>
                  <a:pt x="8407" y="520725"/>
                </a:lnTo>
                <a:lnTo>
                  <a:pt x="9232" y="522147"/>
                </a:lnTo>
                <a:lnTo>
                  <a:pt x="9525" y="523786"/>
                </a:lnTo>
                <a:lnTo>
                  <a:pt x="9232" y="525500"/>
                </a:lnTo>
                <a:lnTo>
                  <a:pt x="8407" y="526935"/>
                </a:lnTo>
                <a:lnTo>
                  <a:pt x="7150" y="528002"/>
                </a:lnTo>
                <a:lnTo>
                  <a:pt x="5588" y="528561"/>
                </a:lnTo>
                <a:close/>
              </a:path>
              <a:path w="1665604" h="1233805">
                <a:moveTo>
                  <a:pt x="5588" y="509511"/>
                </a:moveTo>
                <a:lnTo>
                  <a:pt x="3937" y="509511"/>
                </a:lnTo>
                <a:lnTo>
                  <a:pt x="2387" y="508952"/>
                </a:lnTo>
                <a:lnTo>
                  <a:pt x="1117" y="507885"/>
                </a:lnTo>
                <a:lnTo>
                  <a:pt x="292" y="506450"/>
                </a:lnTo>
                <a:lnTo>
                  <a:pt x="0" y="504825"/>
                </a:lnTo>
                <a:lnTo>
                  <a:pt x="292" y="503097"/>
                </a:lnTo>
                <a:lnTo>
                  <a:pt x="1117" y="501675"/>
                </a:lnTo>
                <a:lnTo>
                  <a:pt x="2387" y="500608"/>
                </a:lnTo>
                <a:lnTo>
                  <a:pt x="3937" y="500037"/>
                </a:lnTo>
                <a:lnTo>
                  <a:pt x="5588" y="500037"/>
                </a:lnTo>
                <a:lnTo>
                  <a:pt x="7150" y="500608"/>
                </a:lnTo>
                <a:lnTo>
                  <a:pt x="8407" y="501675"/>
                </a:lnTo>
                <a:lnTo>
                  <a:pt x="9232" y="503097"/>
                </a:lnTo>
                <a:lnTo>
                  <a:pt x="9525" y="504736"/>
                </a:lnTo>
                <a:lnTo>
                  <a:pt x="9232" y="506450"/>
                </a:lnTo>
                <a:lnTo>
                  <a:pt x="8407" y="507885"/>
                </a:lnTo>
                <a:lnTo>
                  <a:pt x="7150" y="508952"/>
                </a:lnTo>
                <a:lnTo>
                  <a:pt x="5588" y="509511"/>
                </a:lnTo>
                <a:close/>
              </a:path>
              <a:path w="1665604" h="1233805">
                <a:moveTo>
                  <a:pt x="5588" y="490461"/>
                </a:moveTo>
                <a:lnTo>
                  <a:pt x="3937" y="490461"/>
                </a:lnTo>
                <a:lnTo>
                  <a:pt x="2387" y="489902"/>
                </a:lnTo>
                <a:lnTo>
                  <a:pt x="1117" y="488835"/>
                </a:lnTo>
                <a:lnTo>
                  <a:pt x="292" y="487400"/>
                </a:lnTo>
                <a:lnTo>
                  <a:pt x="0" y="485775"/>
                </a:lnTo>
                <a:lnTo>
                  <a:pt x="292" y="484047"/>
                </a:lnTo>
                <a:lnTo>
                  <a:pt x="1117" y="482625"/>
                </a:lnTo>
                <a:lnTo>
                  <a:pt x="2387" y="481558"/>
                </a:lnTo>
                <a:lnTo>
                  <a:pt x="3937" y="480987"/>
                </a:lnTo>
                <a:lnTo>
                  <a:pt x="5588" y="480987"/>
                </a:lnTo>
                <a:lnTo>
                  <a:pt x="7150" y="481558"/>
                </a:lnTo>
                <a:lnTo>
                  <a:pt x="8407" y="482625"/>
                </a:lnTo>
                <a:lnTo>
                  <a:pt x="9232" y="484047"/>
                </a:lnTo>
                <a:lnTo>
                  <a:pt x="9525" y="485686"/>
                </a:lnTo>
                <a:lnTo>
                  <a:pt x="9232" y="487400"/>
                </a:lnTo>
                <a:lnTo>
                  <a:pt x="8407" y="488835"/>
                </a:lnTo>
                <a:lnTo>
                  <a:pt x="7150" y="489902"/>
                </a:lnTo>
                <a:lnTo>
                  <a:pt x="5588" y="490461"/>
                </a:lnTo>
                <a:close/>
              </a:path>
              <a:path w="1665604" h="1233805">
                <a:moveTo>
                  <a:pt x="5588" y="471411"/>
                </a:moveTo>
                <a:lnTo>
                  <a:pt x="3937" y="471411"/>
                </a:lnTo>
                <a:lnTo>
                  <a:pt x="2387" y="470852"/>
                </a:lnTo>
                <a:lnTo>
                  <a:pt x="1117" y="469785"/>
                </a:lnTo>
                <a:lnTo>
                  <a:pt x="292" y="468350"/>
                </a:lnTo>
                <a:lnTo>
                  <a:pt x="0" y="466725"/>
                </a:lnTo>
                <a:lnTo>
                  <a:pt x="292" y="464997"/>
                </a:lnTo>
                <a:lnTo>
                  <a:pt x="1117" y="463575"/>
                </a:lnTo>
                <a:lnTo>
                  <a:pt x="2387" y="462508"/>
                </a:lnTo>
                <a:lnTo>
                  <a:pt x="3937" y="461937"/>
                </a:lnTo>
                <a:lnTo>
                  <a:pt x="5588" y="461937"/>
                </a:lnTo>
                <a:lnTo>
                  <a:pt x="7150" y="462508"/>
                </a:lnTo>
                <a:lnTo>
                  <a:pt x="8407" y="463575"/>
                </a:lnTo>
                <a:lnTo>
                  <a:pt x="9232" y="464997"/>
                </a:lnTo>
                <a:lnTo>
                  <a:pt x="9525" y="466636"/>
                </a:lnTo>
                <a:lnTo>
                  <a:pt x="9232" y="468350"/>
                </a:lnTo>
                <a:lnTo>
                  <a:pt x="8407" y="469785"/>
                </a:lnTo>
                <a:lnTo>
                  <a:pt x="7150" y="470852"/>
                </a:lnTo>
                <a:lnTo>
                  <a:pt x="5588" y="471411"/>
                </a:lnTo>
                <a:close/>
              </a:path>
              <a:path w="1665604" h="1233805">
                <a:moveTo>
                  <a:pt x="5588" y="452361"/>
                </a:moveTo>
                <a:lnTo>
                  <a:pt x="3937" y="452361"/>
                </a:lnTo>
                <a:lnTo>
                  <a:pt x="2387" y="451802"/>
                </a:lnTo>
                <a:lnTo>
                  <a:pt x="1117" y="450735"/>
                </a:lnTo>
                <a:lnTo>
                  <a:pt x="292" y="449300"/>
                </a:lnTo>
                <a:lnTo>
                  <a:pt x="0" y="447675"/>
                </a:lnTo>
                <a:lnTo>
                  <a:pt x="292" y="445947"/>
                </a:lnTo>
                <a:lnTo>
                  <a:pt x="1117" y="444525"/>
                </a:lnTo>
                <a:lnTo>
                  <a:pt x="2387" y="443458"/>
                </a:lnTo>
                <a:lnTo>
                  <a:pt x="3937" y="442887"/>
                </a:lnTo>
                <a:lnTo>
                  <a:pt x="5588" y="442887"/>
                </a:lnTo>
                <a:lnTo>
                  <a:pt x="7150" y="443458"/>
                </a:lnTo>
                <a:lnTo>
                  <a:pt x="8407" y="444525"/>
                </a:lnTo>
                <a:lnTo>
                  <a:pt x="9232" y="445947"/>
                </a:lnTo>
                <a:lnTo>
                  <a:pt x="9525" y="447586"/>
                </a:lnTo>
                <a:lnTo>
                  <a:pt x="9232" y="449300"/>
                </a:lnTo>
                <a:lnTo>
                  <a:pt x="8407" y="450735"/>
                </a:lnTo>
                <a:lnTo>
                  <a:pt x="7150" y="451802"/>
                </a:lnTo>
                <a:lnTo>
                  <a:pt x="5588" y="452361"/>
                </a:lnTo>
                <a:close/>
              </a:path>
              <a:path w="1665604" h="1233805">
                <a:moveTo>
                  <a:pt x="5588" y="433311"/>
                </a:moveTo>
                <a:lnTo>
                  <a:pt x="3937" y="433311"/>
                </a:lnTo>
                <a:lnTo>
                  <a:pt x="2387" y="432752"/>
                </a:lnTo>
                <a:lnTo>
                  <a:pt x="1117" y="431685"/>
                </a:lnTo>
                <a:lnTo>
                  <a:pt x="292" y="430250"/>
                </a:lnTo>
                <a:lnTo>
                  <a:pt x="0" y="428625"/>
                </a:lnTo>
                <a:lnTo>
                  <a:pt x="292" y="426897"/>
                </a:lnTo>
                <a:lnTo>
                  <a:pt x="1117" y="425475"/>
                </a:lnTo>
                <a:lnTo>
                  <a:pt x="2387" y="424408"/>
                </a:lnTo>
                <a:lnTo>
                  <a:pt x="3937" y="423837"/>
                </a:lnTo>
                <a:lnTo>
                  <a:pt x="5588" y="423837"/>
                </a:lnTo>
                <a:lnTo>
                  <a:pt x="7150" y="424408"/>
                </a:lnTo>
                <a:lnTo>
                  <a:pt x="8407" y="425475"/>
                </a:lnTo>
                <a:lnTo>
                  <a:pt x="9232" y="426897"/>
                </a:lnTo>
                <a:lnTo>
                  <a:pt x="9525" y="428536"/>
                </a:lnTo>
                <a:lnTo>
                  <a:pt x="9232" y="430250"/>
                </a:lnTo>
                <a:lnTo>
                  <a:pt x="8407" y="431685"/>
                </a:lnTo>
                <a:lnTo>
                  <a:pt x="7150" y="432752"/>
                </a:lnTo>
                <a:lnTo>
                  <a:pt x="5588" y="433311"/>
                </a:lnTo>
                <a:close/>
              </a:path>
              <a:path w="1665604" h="1233805">
                <a:moveTo>
                  <a:pt x="5588" y="414261"/>
                </a:moveTo>
                <a:lnTo>
                  <a:pt x="3937" y="414261"/>
                </a:lnTo>
                <a:lnTo>
                  <a:pt x="2387" y="413702"/>
                </a:lnTo>
                <a:lnTo>
                  <a:pt x="1117" y="412635"/>
                </a:lnTo>
                <a:lnTo>
                  <a:pt x="292" y="411200"/>
                </a:lnTo>
                <a:lnTo>
                  <a:pt x="0" y="409575"/>
                </a:lnTo>
                <a:lnTo>
                  <a:pt x="292" y="407847"/>
                </a:lnTo>
                <a:lnTo>
                  <a:pt x="1117" y="406425"/>
                </a:lnTo>
                <a:lnTo>
                  <a:pt x="2387" y="405358"/>
                </a:lnTo>
                <a:lnTo>
                  <a:pt x="3937" y="404787"/>
                </a:lnTo>
                <a:lnTo>
                  <a:pt x="5588" y="404787"/>
                </a:lnTo>
                <a:lnTo>
                  <a:pt x="7150" y="405358"/>
                </a:lnTo>
                <a:lnTo>
                  <a:pt x="8407" y="406425"/>
                </a:lnTo>
                <a:lnTo>
                  <a:pt x="9232" y="407847"/>
                </a:lnTo>
                <a:lnTo>
                  <a:pt x="9525" y="409486"/>
                </a:lnTo>
                <a:lnTo>
                  <a:pt x="9232" y="411200"/>
                </a:lnTo>
                <a:lnTo>
                  <a:pt x="8407" y="412635"/>
                </a:lnTo>
                <a:lnTo>
                  <a:pt x="7150" y="413702"/>
                </a:lnTo>
                <a:lnTo>
                  <a:pt x="5588" y="414261"/>
                </a:lnTo>
                <a:close/>
              </a:path>
              <a:path w="1665604" h="1233805">
                <a:moveTo>
                  <a:pt x="5588" y="395211"/>
                </a:moveTo>
                <a:lnTo>
                  <a:pt x="3937" y="395211"/>
                </a:lnTo>
                <a:lnTo>
                  <a:pt x="2387" y="394652"/>
                </a:lnTo>
                <a:lnTo>
                  <a:pt x="1117" y="393585"/>
                </a:lnTo>
                <a:lnTo>
                  <a:pt x="292" y="392150"/>
                </a:lnTo>
                <a:lnTo>
                  <a:pt x="0" y="390525"/>
                </a:lnTo>
                <a:lnTo>
                  <a:pt x="292" y="388797"/>
                </a:lnTo>
                <a:lnTo>
                  <a:pt x="1117" y="387375"/>
                </a:lnTo>
                <a:lnTo>
                  <a:pt x="2387" y="386308"/>
                </a:lnTo>
                <a:lnTo>
                  <a:pt x="3937" y="385737"/>
                </a:lnTo>
                <a:lnTo>
                  <a:pt x="5588" y="385737"/>
                </a:lnTo>
                <a:lnTo>
                  <a:pt x="7150" y="386308"/>
                </a:lnTo>
                <a:lnTo>
                  <a:pt x="8407" y="387375"/>
                </a:lnTo>
                <a:lnTo>
                  <a:pt x="9232" y="388797"/>
                </a:lnTo>
                <a:lnTo>
                  <a:pt x="9525" y="390436"/>
                </a:lnTo>
                <a:lnTo>
                  <a:pt x="9232" y="392150"/>
                </a:lnTo>
                <a:lnTo>
                  <a:pt x="8407" y="393585"/>
                </a:lnTo>
                <a:lnTo>
                  <a:pt x="7150" y="394652"/>
                </a:lnTo>
                <a:lnTo>
                  <a:pt x="5588" y="395211"/>
                </a:lnTo>
                <a:close/>
              </a:path>
              <a:path w="1665604" h="1233805">
                <a:moveTo>
                  <a:pt x="5588" y="376161"/>
                </a:moveTo>
                <a:lnTo>
                  <a:pt x="3937" y="376161"/>
                </a:lnTo>
                <a:lnTo>
                  <a:pt x="2387" y="375602"/>
                </a:lnTo>
                <a:lnTo>
                  <a:pt x="1117" y="374535"/>
                </a:lnTo>
                <a:lnTo>
                  <a:pt x="292" y="373100"/>
                </a:lnTo>
                <a:lnTo>
                  <a:pt x="0" y="371475"/>
                </a:lnTo>
                <a:lnTo>
                  <a:pt x="292" y="369747"/>
                </a:lnTo>
                <a:lnTo>
                  <a:pt x="1117" y="368325"/>
                </a:lnTo>
                <a:lnTo>
                  <a:pt x="2387" y="367258"/>
                </a:lnTo>
                <a:lnTo>
                  <a:pt x="3937" y="366687"/>
                </a:lnTo>
                <a:lnTo>
                  <a:pt x="5588" y="366687"/>
                </a:lnTo>
                <a:lnTo>
                  <a:pt x="7150" y="367258"/>
                </a:lnTo>
                <a:lnTo>
                  <a:pt x="8407" y="368325"/>
                </a:lnTo>
                <a:lnTo>
                  <a:pt x="9232" y="369747"/>
                </a:lnTo>
                <a:lnTo>
                  <a:pt x="9525" y="371386"/>
                </a:lnTo>
                <a:lnTo>
                  <a:pt x="9232" y="373100"/>
                </a:lnTo>
                <a:lnTo>
                  <a:pt x="8407" y="374535"/>
                </a:lnTo>
                <a:lnTo>
                  <a:pt x="7150" y="375602"/>
                </a:lnTo>
                <a:lnTo>
                  <a:pt x="5588" y="376161"/>
                </a:lnTo>
                <a:close/>
              </a:path>
              <a:path w="1665604" h="1233805">
                <a:moveTo>
                  <a:pt x="5588" y="357111"/>
                </a:moveTo>
                <a:lnTo>
                  <a:pt x="3937" y="357111"/>
                </a:lnTo>
                <a:lnTo>
                  <a:pt x="2387" y="356552"/>
                </a:lnTo>
                <a:lnTo>
                  <a:pt x="1117" y="355485"/>
                </a:lnTo>
                <a:lnTo>
                  <a:pt x="292" y="354050"/>
                </a:lnTo>
                <a:lnTo>
                  <a:pt x="0" y="352425"/>
                </a:lnTo>
                <a:lnTo>
                  <a:pt x="292" y="350697"/>
                </a:lnTo>
                <a:lnTo>
                  <a:pt x="1117" y="349275"/>
                </a:lnTo>
                <a:lnTo>
                  <a:pt x="2387" y="348208"/>
                </a:lnTo>
                <a:lnTo>
                  <a:pt x="3937" y="347637"/>
                </a:lnTo>
                <a:lnTo>
                  <a:pt x="5588" y="347637"/>
                </a:lnTo>
                <a:lnTo>
                  <a:pt x="7150" y="348208"/>
                </a:lnTo>
                <a:lnTo>
                  <a:pt x="8407" y="349275"/>
                </a:lnTo>
                <a:lnTo>
                  <a:pt x="9232" y="350697"/>
                </a:lnTo>
                <a:lnTo>
                  <a:pt x="9525" y="352336"/>
                </a:lnTo>
                <a:lnTo>
                  <a:pt x="9232" y="354050"/>
                </a:lnTo>
                <a:lnTo>
                  <a:pt x="8407" y="355485"/>
                </a:lnTo>
                <a:lnTo>
                  <a:pt x="7150" y="356552"/>
                </a:lnTo>
                <a:lnTo>
                  <a:pt x="5588" y="357111"/>
                </a:lnTo>
                <a:close/>
              </a:path>
              <a:path w="1665604" h="1233805">
                <a:moveTo>
                  <a:pt x="5588" y="338061"/>
                </a:moveTo>
                <a:lnTo>
                  <a:pt x="3937" y="338061"/>
                </a:lnTo>
                <a:lnTo>
                  <a:pt x="2387" y="337502"/>
                </a:lnTo>
                <a:lnTo>
                  <a:pt x="1117" y="336435"/>
                </a:lnTo>
                <a:lnTo>
                  <a:pt x="292" y="335000"/>
                </a:lnTo>
                <a:lnTo>
                  <a:pt x="0" y="333375"/>
                </a:lnTo>
                <a:lnTo>
                  <a:pt x="292" y="331647"/>
                </a:lnTo>
                <a:lnTo>
                  <a:pt x="1117" y="330225"/>
                </a:lnTo>
                <a:lnTo>
                  <a:pt x="2387" y="329158"/>
                </a:lnTo>
                <a:lnTo>
                  <a:pt x="3937" y="328587"/>
                </a:lnTo>
                <a:lnTo>
                  <a:pt x="5588" y="328587"/>
                </a:lnTo>
                <a:lnTo>
                  <a:pt x="7150" y="329158"/>
                </a:lnTo>
                <a:lnTo>
                  <a:pt x="8407" y="330225"/>
                </a:lnTo>
                <a:lnTo>
                  <a:pt x="9232" y="331647"/>
                </a:lnTo>
                <a:lnTo>
                  <a:pt x="9525" y="333286"/>
                </a:lnTo>
                <a:lnTo>
                  <a:pt x="9232" y="335000"/>
                </a:lnTo>
                <a:lnTo>
                  <a:pt x="8407" y="336435"/>
                </a:lnTo>
                <a:lnTo>
                  <a:pt x="7150" y="337502"/>
                </a:lnTo>
                <a:lnTo>
                  <a:pt x="5588" y="338061"/>
                </a:lnTo>
                <a:close/>
              </a:path>
              <a:path w="1665604" h="1233805">
                <a:moveTo>
                  <a:pt x="5588" y="319011"/>
                </a:moveTo>
                <a:lnTo>
                  <a:pt x="3937" y="319011"/>
                </a:lnTo>
                <a:lnTo>
                  <a:pt x="2387" y="318452"/>
                </a:lnTo>
                <a:lnTo>
                  <a:pt x="1117" y="317385"/>
                </a:lnTo>
                <a:lnTo>
                  <a:pt x="292" y="315950"/>
                </a:lnTo>
                <a:lnTo>
                  <a:pt x="0" y="314325"/>
                </a:lnTo>
                <a:lnTo>
                  <a:pt x="292" y="312597"/>
                </a:lnTo>
                <a:lnTo>
                  <a:pt x="1117" y="311175"/>
                </a:lnTo>
                <a:lnTo>
                  <a:pt x="2387" y="310108"/>
                </a:lnTo>
                <a:lnTo>
                  <a:pt x="3937" y="309537"/>
                </a:lnTo>
                <a:lnTo>
                  <a:pt x="5588" y="309537"/>
                </a:lnTo>
                <a:lnTo>
                  <a:pt x="7150" y="310108"/>
                </a:lnTo>
                <a:lnTo>
                  <a:pt x="8407" y="311175"/>
                </a:lnTo>
                <a:lnTo>
                  <a:pt x="9232" y="312597"/>
                </a:lnTo>
                <a:lnTo>
                  <a:pt x="9525" y="314236"/>
                </a:lnTo>
                <a:lnTo>
                  <a:pt x="9232" y="315950"/>
                </a:lnTo>
                <a:lnTo>
                  <a:pt x="8407" y="317385"/>
                </a:lnTo>
                <a:lnTo>
                  <a:pt x="7150" y="318452"/>
                </a:lnTo>
                <a:lnTo>
                  <a:pt x="5588" y="319011"/>
                </a:lnTo>
                <a:close/>
              </a:path>
              <a:path w="1665604" h="1233805">
                <a:moveTo>
                  <a:pt x="5588" y="299961"/>
                </a:moveTo>
                <a:lnTo>
                  <a:pt x="3937" y="299961"/>
                </a:lnTo>
                <a:lnTo>
                  <a:pt x="2387" y="299402"/>
                </a:lnTo>
                <a:lnTo>
                  <a:pt x="1117" y="298335"/>
                </a:lnTo>
                <a:lnTo>
                  <a:pt x="292" y="296900"/>
                </a:lnTo>
                <a:lnTo>
                  <a:pt x="0" y="295275"/>
                </a:lnTo>
                <a:lnTo>
                  <a:pt x="292" y="293547"/>
                </a:lnTo>
                <a:lnTo>
                  <a:pt x="1117" y="292125"/>
                </a:lnTo>
                <a:lnTo>
                  <a:pt x="2387" y="291058"/>
                </a:lnTo>
                <a:lnTo>
                  <a:pt x="3937" y="290487"/>
                </a:lnTo>
                <a:lnTo>
                  <a:pt x="5588" y="290487"/>
                </a:lnTo>
                <a:lnTo>
                  <a:pt x="7150" y="291058"/>
                </a:lnTo>
                <a:lnTo>
                  <a:pt x="8407" y="292125"/>
                </a:lnTo>
                <a:lnTo>
                  <a:pt x="9232" y="293547"/>
                </a:lnTo>
                <a:lnTo>
                  <a:pt x="9525" y="295186"/>
                </a:lnTo>
                <a:lnTo>
                  <a:pt x="9232" y="296900"/>
                </a:lnTo>
                <a:lnTo>
                  <a:pt x="8407" y="298335"/>
                </a:lnTo>
                <a:lnTo>
                  <a:pt x="7150" y="299402"/>
                </a:lnTo>
                <a:lnTo>
                  <a:pt x="5588" y="299961"/>
                </a:lnTo>
                <a:close/>
              </a:path>
              <a:path w="1665604" h="1233805">
                <a:moveTo>
                  <a:pt x="5588" y="280911"/>
                </a:moveTo>
                <a:lnTo>
                  <a:pt x="3937" y="280911"/>
                </a:lnTo>
                <a:lnTo>
                  <a:pt x="2387" y="280352"/>
                </a:lnTo>
                <a:lnTo>
                  <a:pt x="1117" y="279285"/>
                </a:lnTo>
                <a:lnTo>
                  <a:pt x="292" y="277850"/>
                </a:lnTo>
                <a:lnTo>
                  <a:pt x="0" y="276225"/>
                </a:lnTo>
                <a:lnTo>
                  <a:pt x="292" y="274497"/>
                </a:lnTo>
                <a:lnTo>
                  <a:pt x="1117" y="273075"/>
                </a:lnTo>
                <a:lnTo>
                  <a:pt x="2387" y="272008"/>
                </a:lnTo>
                <a:lnTo>
                  <a:pt x="3937" y="271437"/>
                </a:lnTo>
                <a:lnTo>
                  <a:pt x="5588" y="271437"/>
                </a:lnTo>
                <a:lnTo>
                  <a:pt x="7150" y="272008"/>
                </a:lnTo>
                <a:lnTo>
                  <a:pt x="8407" y="273075"/>
                </a:lnTo>
                <a:lnTo>
                  <a:pt x="9232" y="274497"/>
                </a:lnTo>
                <a:lnTo>
                  <a:pt x="9525" y="276136"/>
                </a:lnTo>
                <a:lnTo>
                  <a:pt x="9232" y="277850"/>
                </a:lnTo>
                <a:lnTo>
                  <a:pt x="8407" y="279285"/>
                </a:lnTo>
                <a:lnTo>
                  <a:pt x="7150" y="280352"/>
                </a:lnTo>
                <a:lnTo>
                  <a:pt x="5588" y="280911"/>
                </a:lnTo>
                <a:close/>
              </a:path>
              <a:path w="1665604" h="1233805">
                <a:moveTo>
                  <a:pt x="5588" y="261861"/>
                </a:moveTo>
                <a:lnTo>
                  <a:pt x="3937" y="261861"/>
                </a:lnTo>
                <a:lnTo>
                  <a:pt x="2387" y="261302"/>
                </a:lnTo>
                <a:lnTo>
                  <a:pt x="1117" y="260235"/>
                </a:lnTo>
                <a:lnTo>
                  <a:pt x="292" y="258800"/>
                </a:lnTo>
                <a:lnTo>
                  <a:pt x="0" y="257175"/>
                </a:lnTo>
                <a:lnTo>
                  <a:pt x="292" y="255447"/>
                </a:lnTo>
                <a:lnTo>
                  <a:pt x="1117" y="254025"/>
                </a:lnTo>
                <a:lnTo>
                  <a:pt x="2387" y="252958"/>
                </a:lnTo>
                <a:lnTo>
                  <a:pt x="3937" y="252387"/>
                </a:lnTo>
                <a:lnTo>
                  <a:pt x="5588" y="252387"/>
                </a:lnTo>
                <a:lnTo>
                  <a:pt x="7150" y="252958"/>
                </a:lnTo>
                <a:lnTo>
                  <a:pt x="8407" y="254025"/>
                </a:lnTo>
                <a:lnTo>
                  <a:pt x="9232" y="255447"/>
                </a:lnTo>
                <a:lnTo>
                  <a:pt x="9525" y="257086"/>
                </a:lnTo>
                <a:lnTo>
                  <a:pt x="9232" y="258800"/>
                </a:lnTo>
                <a:lnTo>
                  <a:pt x="8407" y="260235"/>
                </a:lnTo>
                <a:lnTo>
                  <a:pt x="7150" y="261302"/>
                </a:lnTo>
                <a:lnTo>
                  <a:pt x="5588" y="261861"/>
                </a:lnTo>
                <a:close/>
              </a:path>
              <a:path w="1665604" h="1233805">
                <a:moveTo>
                  <a:pt x="5588" y="242811"/>
                </a:moveTo>
                <a:lnTo>
                  <a:pt x="3937" y="242811"/>
                </a:lnTo>
                <a:lnTo>
                  <a:pt x="2387" y="242252"/>
                </a:lnTo>
                <a:lnTo>
                  <a:pt x="1117" y="241185"/>
                </a:lnTo>
                <a:lnTo>
                  <a:pt x="292" y="239750"/>
                </a:lnTo>
                <a:lnTo>
                  <a:pt x="0" y="238125"/>
                </a:lnTo>
                <a:lnTo>
                  <a:pt x="292" y="236397"/>
                </a:lnTo>
                <a:lnTo>
                  <a:pt x="1117" y="234975"/>
                </a:lnTo>
                <a:lnTo>
                  <a:pt x="2387" y="233908"/>
                </a:lnTo>
                <a:lnTo>
                  <a:pt x="3937" y="233337"/>
                </a:lnTo>
                <a:lnTo>
                  <a:pt x="5588" y="233337"/>
                </a:lnTo>
                <a:lnTo>
                  <a:pt x="7150" y="233908"/>
                </a:lnTo>
                <a:lnTo>
                  <a:pt x="8407" y="234975"/>
                </a:lnTo>
                <a:lnTo>
                  <a:pt x="9232" y="236397"/>
                </a:lnTo>
                <a:lnTo>
                  <a:pt x="9525" y="238036"/>
                </a:lnTo>
                <a:lnTo>
                  <a:pt x="9232" y="239750"/>
                </a:lnTo>
                <a:lnTo>
                  <a:pt x="8407" y="241185"/>
                </a:lnTo>
                <a:lnTo>
                  <a:pt x="7150" y="242252"/>
                </a:lnTo>
                <a:lnTo>
                  <a:pt x="5588" y="242811"/>
                </a:lnTo>
                <a:close/>
              </a:path>
              <a:path w="1665604" h="1233805">
                <a:moveTo>
                  <a:pt x="5588" y="223761"/>
                </a:moveTo>
                <a:lnTo>
                  <a:pt x="3937" y="223761"/>
                </a:lnTo>
                <a:lnTo>
                  <a:pt x="2387" y="223202"/>
                </a:lnTo>
                <a:lnTo>
                  <a:pt x="1117" y="222135"/>
                </a:lnTo>
                <a:lnTo>
                  <a:pt x="292" y="220700"/>
                </a:lnTo>
                <a:lnTo>
                  <a:pt x="0" y="219075"/>
                </a:lnTo>
                <a:lnTo>
                  <a:pt x="292" y="217347"/>
                </a:lnTo>
                <a:lnTo>
                  <a:pt x="1117" y="215925"/>
                </a:lnTo>
                <a:lnTo>
                  <a:pt x="2387" y="214858"/>
                </a:lnTo>
                <a:lnTo>
                  <a:pt x="3937" y="214287"/>
                </a:lnTo>
                <a:lnTo>
                  <a:pt x="5588" y="214287"/>
                </a:lnTo>
                <a:lnTo>
                  <a:pt x="7150" y="214858"/>
                </a:lnTo>
                <a:lnTo>
                  <a:pt x="8407" y="215925"/>
                </a:lnTo>
                <a:lnTo>
                  <a:pt x="9232" y="217347"/>
                </a:lnTo>
                <a:lnTo>
                  <a:pt x="9525" y="218986"/>
                </a:lnTo>
                <a:lnTo>
                  <a:pt x="9232" y="220700"/>
                </a:lnTo>
                <a:lnTo>
                  <a:pt x="8407" y="222135"/>
                </a:lnTo>
                <a:lnTo>
                  <a:pt x="7150" y="223202"/>
                </a:lnTo>
                <a:lnTo>
                  <a:pt x="5588" y="223761"/>
                </a:lnTo>
                <a:close/>
              </a:path>
              <a:path w="1665604" h="1233805">
                <a:moveTo>
                  <a:pt x="5588" y="204711"/>
                </a:moveTo>
                <a:lnTo>
                  <a:pt x="3937" y="204711"/>
                </a:lnTo>
                <a:lnTo>
                  <a:pt x="2387" y="204152"/>
                </a:lnTo>
                <a:lnTo>
                  <a:pt x="1117" y="203085"/>
                </a:lnTo>
                <a:lnTo>
                  <a:pt x="292" y="201650"/>
                </a:lnTo>
                <a:lnTo>
                  <a:pt x="0" y="200025"/>
                </a:lnTo>
                <a:lnTo>
                  <a:pt x="292" y="198297"/>
                </a:lnTo>
                <a:lnTo>
                  <a:pt x="1117" y="196875"/>
                </a:lnTo>
                <a:lnTo>
                  <a:pt x="2387" y="195808"/>
                </a:lnTo>
                <a:lnTo>
                  <a:pt x="3937" y="195237"/>
                </a:lnTo>
                <a:lnTo>
                  <a:pt x="5588" y="195237"/>
                </a:lnTo>
                <a:lnTo>
                  <a:pt x="7150" y="195808"/>
                </a:lnTo>
                <a:lnTo>
                  <a:pt x="8407" y="196875"/>
                </a:lnTo>
                <a:lnTo>
                  <a:pt x="9232" y="198297"/>
                </a:lnTo>
                <a:lnTo>
                  <a:pt x="9525" y="199936"/>
                </a:lnTo>
                <a:lnTo>
                  <a:pt x="9232" y="201650"/>
                </a:lnTo>
                <a:lnTo>
                  <a:pt x="8407" y="203085"/>
                </a:lnTo>
                <a:lnTo>
                  <a:pt x="7150" y="204152"/>
                </a:lnTo>
                <a:lnTo>
                  <a:pt x="5588" y="204711"/>
                </a:lnTo>
                <a:close/>
              </a:path>
              <a:path w="1665604" h="1233805">
                <a:moveTo>
                  <a:pt x="5588" y="185661"/>
                </a:moveTo>
                <a:lnTo>
                  <a:pt x="3937" y="185661"/>
                </a:lnTo>
                <a:lnTo>
                  <a:pt x="2387" y="185102"/>
                </a:lnTo>
                <a:lnTo>
                  <a:pt x="1117" y="184035"/>
                </a:lnTo>
                <a:lnTo>
                  <a:pt x="292" y="182600"/>
                </a:lnTo>
                <a:lnTo>
                  <a:pt x="0" y="180975"/>
                </a:lnTo>
                <a:lnTo>
                  <a:pt x="292" y="179247"/>
                </a:lnTo>
                <a:lnTo>
                  <a:pt x="1117" y="177825"/>
                </a:lnTo>
                <a:lnTo>
                  <a:pt x="2387" y="176758"/>
                </a:lnTo>
                <a:lnTo>
                  <a:pt x="3937" y="176187"/>
                </a:lnTo>
                <a:lnTo>
                  <a:pt x="5588" y="176187"/>
                </a:lnTo>
                <a:lnTo>
                  <a:pt x="7150" y="176758"/>
                </a:lnTo>
                <a:lnTo>
                  <a:pt x="8407" y="177825"/>
                </a:lnTo>
                <a:lnTo>
                  <a:pt x="9232" y="179247"/>
                </a:lnTo>
                <a:lnTo>
                  <a:pt x="9525" y="180886"/>
                </a:lnTo>
                <a:lnTo>
                  <a:pt x="9232" y="182600"/>
                </a:lnTo>
                <a:lnTo>
                  <a:pt x="8407" y="184035"/>
                </a:lnTo>
                <a:lnTo>
                  <a:pt x="7150" y="185102"/>
                </a:lnTo>
                <a:lnTo>
                  <a:pt x="5588" y="185661"/>
                </a:lnTo>
                <a:close/>
              </a:path>
              <a:path w="1665604" h="1233805">
                <a:moveTo>
                  <a:pt x="5588" y="166611"/>
                </a:moveTo>
                <a:lnTo>
                  <a:pt x="3937" y="166611"/>
                </a:lnTo>
                <a:lnTo>
                  <a:pt x="2387" y="166052"/>
                </a:lnTo>
                <a:lnTo>
                  <a:pt x="1117" y="164985"/>
                </a:lnTo>
                <a:lnTo>
                  <a:pt x="292" y="163550"/>
                </a:lnTo>
                <a:lnTo>
                  <a:pt x="0" y="161925"/>
                </a:lnTo>
                <a:lnTo>
                  <a:pt x="292" y="160197"/>
                </a:lnTo>
                <a:lnTo>
                  <a:pt x="1117" y="158775"/>
                </a:lnTo>
                <a:lnTo>
                  <a:pt x="2387" y="157708"/>
                </a:lnTo>
                <a:lnTo>
                  <a:pt x="3937" y="157137"/>
                </a:lnTo>
                <a:lnTo>
                  <a:pt x="5588" y="157137"/>
                </a:lnTo>
                <a:lnTo>
                  <a:pt x="7150" y="157708"/>
                </a:lnTo>
                <a:lnTo>
                  <a:pt x="8407" y="158775"/>
                </a:lnTo>
                <a:lnTo>
                  <a:pt x="9232" y="160197"/>
                </a:lnTo>
                <a:lnTo>
                  <a:pt x="9525" y="161836"/>
                </a:lnTo>
                <a:lnTo>
                  <a:pt x="9232" y="163550"/>
                </a:lnTo>
                <a:lnTo>
                  <a:pt x="8407" y="164985"/>
                </a:lnTo>
                <a:lnTo>
                  <a:pt x="7150" y="166052"/>
                </a:lnTo>
                <a:lnTo>
                  <a:pt x="5588" y="166611"/>
                </a:lnTo>
                <a:close/>
              </a:path>
              <a:path w="1665604" h="1233805">
                <a:moveTo>
                  <a:pt x="5588" y="147561"/>
                </a:moveTo>
                <a:lnTo>
                  <a:pt x="3937" y="147561"/>
                </a:lnTo>
                <a:lnTo>
                  <a:pt x="2387" y="147002"/>
                </a:lnTo>
                <a:lnTo>
                  <a:pt x="1117" y="145935"/>
                </a:lnTo>
                <a:lnTo>
                  <a:pt x="292" y="144500"/>
                </a:lnTo>
                <a:lnTo>
                  <a:pt x="0" y="142875"/>
                </a:lnTo>
                <a:lnTo>
                  <a:pt x="292" y="141147"/>
                </a:lnTo>
                <a:lnTo>
                  <a:pt x="1117" y="139725"/>
                </a:lnTo>
                <a:lnTo>
                  <a:pt x="2387" y="138658"/>
                </a:lnTo>
                <a:lnTo>
                  <a:pt x="3937" y="138087"/>
                </a:lnTo>
                <a:lnTo>
                  <a:pt x="5588" y="138087"/>
                </a:lnTo>
                <a:lnTo>
                  <a:pt x="7150" y="138658"/>
                </a:lnTo>
                <a:lnTo>
                  <a:pt x="8407" y="139725"/>
                </a:lnTo>
                <a:lnTo>
                  <a:pt x="9232" y="141147"/>
                </a:lnTo>
                <a:lnTo>
                  <a:pt x="9525" y="142786"/>
                </a:lnTo>
                <a:lnTo>
                  <a:pt x="9232" y="144500"/>
                </a:lnTo>
                <a:lnTo>
                  <a:pt x="8407" y="145935"/>
                </a:lnTo>
                <a:lnTo>
                  <a:pt x="7150" y="147002"/>
                </a:lnTo>
                <a:lnTo>
                  <a:pt x="5588" y="147561"/>
                </a:lnTo>
                <a:close/>
              </a:path>
              <a:path w="1665604" h="1233805">
                <a:moveTo>
                  <a:pt x="5588" y="128511"/>
                </a:moveTo>
                <a:lnTo>
                  <a:pt x="3937" y="128511"/>
                </a:lnTo>
                <a:lnTo>
                  <a:pt x="2387" y="127952"/>
                </a:lnTo>
                <a:lnTo>
                  <a:pt x="1117" y="126885"/>
                </a:lnTo>
                <a:lnTo>
                  <a:pt x="292" y="125450"/>
                </a:lnTo>
                <a:lnTo>
                  <a:pt x="0" y="123825"/>
                </a:lnTo>
                <a:lnTo>
                  <a:pt x="292" y="122097"/>
                </a:lnTo>
                <a:lnTo>
                  <a:pt x="1117" y="120675"/>
                </a:lnTo>
                <a:lnTo>
                  <a:pt x="2387" y="119608"/>
                </a:lnTo>
                <a:lnTo>
                  <a:pt x="3937" y="119037"/>
                </a:lnTo>
                <a:lnTo>
                  <a:pt x="5588" y="119037"/>
                </a:lnTo>
                <a:lnTo>
                  <a:pt x="7150" y="119608"/>
                </a:lnTo>
                <a:lnTo>
                  <a:pt x="8407" y="120675"/>
                </a:lnTo>
                <a:lnTo>
                  <a:pt x="9232" y="122097"/>
                </a:lnTo>
                <a:lnTo>
                  <a:pt x="9525" y="123736"/>
                </a:lnTo>
                <a:lnTo>
                  <a:pt x="9232" y="125450"/>
                </a:lnTo>
                <a:lnTo>
                  <a:pt x="8407" y="126885"/>
                </a:lnTo>
                <a:lnTo>
                  <a:pt x="7150" y="127952"/>
                </a:lnTo>
                <a:lnTo>
                  <a:pt x="5588" y="128511"/>
                </a:lnTo>
                <a:close/>
              </a:path>
              <a:path w="1665604" h="1233805">
                <a:moveTo>
                  <a:pt x="5588" y="109461"/>
                </a:moveTo>
                <a:lnTo>
                  <a:pt x="3937" y="109461"/>
                </a:lnTo>
                <a:lnTo>
                  <a:pt x="2387" y="108902"/>
                </a:lnTo>
                <a:lnTo>
                  <a:pt x="1117" y="107835"/>
                </a:lnTo>
                <a:lnTo>
                  <a:pt x="292" y="106400"/>
                </a:lnTo>
                <a:lnTo>
                  <a:pt x="0" y="104775"/>
                </a:lnTo>
                <a:lnTo>
                  <a:pt x="292" y="103047"/>
                </a:lnTo>
                <a:lnTo>
                  <a:pt x="1117" y="101625"/>
                </a:lnTo>
                <a:lnTo>
                  <a:pt x="2387" y="100558"/>
                </a:lnTo>
                <a:lnTo>
                  <a:pt x="3937" y="99987"/>
                </a:lnTo>
                <a:lnTo>
                  <a:pt x="5588" y="99987"/>
                </a:lnTo>
                <a:lnTo>
                  <a:pt x="7150" y="100558"/>
                </a:lnTo>
                <a:lnTo>
                  <a:pt x="8407" y="101625"/>
                </a:lnTo>
                <a:lnTo>
                  <a:pt x="9232" y="103047"/>
                </a:lnTo>
                <a:lnTo>
                  <a:pt x="9525" y="104686"/>
                </a:lnTo>
                <a:lnTo>
                  <a:pt x="9232" y="106400"/>
                </a:lnTo>
                <a:lnTo>
                  <a:pt x="8407" y="107835"/>
                </a:lnTo>
                <a:lnTo>
                  <a:pt x="7150" y="108902"/>
                </a:lnTo>
                <a:lnTo>
                  <a:pt x="5588" y="109461"/>
                </a:lnTo>
                <a:close/>
              </a:path>
              <a:path w="1665604" h="1233805">
                <a:moveTo>
                  <a:pt x="5588" y="90411"/>
                </a:moveTo>
                <a:lnTo>
                  <a:pt x="3937" y="90411"/>
                </a:lnTo>
                <a:lnTo>
                  <a:pt x="2387" y="89852"/>
                </a:lnTo>
                <a:lnTo>
                  <a:pt x="1117" y="88785"/>
                </a:lnTo>
                <a:lnTo>
                  <a:pt x="292" y="87350"/>
                </a:lnTo>
                <a:lnTo>
                  <a:pt x="0" y="85725"/>
                </a:lnTo>
                <a:lnTo>
                  <a:pt x="292" y="83997"/>
                </a:lnTo>
                <a:lnTo>
                  <a:pt x="1117" y="82575"/>
                </a:lnTo>
                <a:lnTo>
                  <a:pt x="2387" y="81508"/>
                </a:lnTo>
                <a:lnTo>
                  <a:pt x="3937" y="80937"/>
                </a:lnTo>
                <a:lnTo>
                  <a:pt x="5588" y="80937"/>
                </a:lnTo>
                <a:lnTo>
                  <a:pt x="7150" y="81508"/>
                </a:lnTo>
                <a:lnTo>
                  <a:pt x="8407" y="82575"/>
                </a:lnTo>
                <a:lnTo>
                  <a:pt x="9232" y="83997"/>
                </a:lnTo>
                <a:lnTo>
                  <a:pt x="9525" y="85636"/>
                </a:lnTo>
                <a:lnTo>
                  <a:pt x="9232" y="87350"/>
                </a:lnTo>
                <a:lnTo>
                  <a:pt x="8407" y="88785"/>
                </a:lnTo>
                <a:lnTo>
                  <a:pt x="7150" y="89852"/>
                </a:lnTo>
                <a:lnTo>
                  <a:pt x="5588" y="90411"/>
                </a:lnTo>
                <a:close/>
              </a:path>
              <a:path w="1665604" h="1233805">
                <a:moveTo>
                  <a:pt x="5588" y="71361"/>
                </a:moveTo>
                <a:lnTo>
                  <a:pt x="3937" y="71361"/>
                </a:lnTo>
                <a:lnTo>
                  <a:pt x="2387" y="70802"/>
                </a:lnTo>
                <a:lnTo>
                  <a:pt x="1117" y="69735"/>
                </a:lnTo>
                <a:lnTo>
                  <a:pt x="292" y="68300"/>
                </a:lnTo>
                <a:lnTo>
                  <a:pt x="0" y="66675"/>
                </a:lnTo>
                <a:lnTo>
                  <a:pt x="292" y="64947"/>
                </a:lnTo>
                <a:lnTo>
                  <a:pt x="1117" y="63525"/>
                </a:lnTo>
                <a:lnTo>
                  <a:pt x="2387" y="62458"/>
                </a:lnTo>
                <a:lnTo>
                  <a:pt x="3937" y="61887"/>
                </a:lnTo>
                <a:lnTo>
                  <a:pt x="5588" y="61887"/>
                </a:lnTo>
                <a:lnTo>
                  <a:pt x="7150" y="62458"/>
                </a:lnTo>
                <a:lnTo>
                  <a:pt x="8407" y="63525"/>
                </a:lnTo>
                <a:lnTo>
                  <a:pt x="9232" y="64947"/>
                </a:lnTo>
                <a:lnTo>
                  <a:pt x="9525" y="66586"/>
                </a:lnTo>
                <a:lnTo>
                  <a:pt x="9232" y="68300"/>
                </a:lnTo>
                <a:lnTo>
                  <a:pt x="8407" y="69735"/>
                </a:lnTo>
                <a:lnTo>
                  <a:pt x="7150" y="70802"/>
                </a:lnTo>
                <a:lnTo>
                  <a:pt x="5588" y="71361"/>
                </a:lnTo>
                <a:close/>
              </a:path>
              <a:path w="1665604" h="1233805">
                <a:moveTo>
                  <a:pt x="5588" y="52311"/>
                </a:moveTo>
                <a:lnTo>
                  <a:pt x="3937" y="52311"/>
                </a:lnTo>
                <a:lnTo>
                  <a:pt x="2387" y="51752"/>
                </a:lnTo>
                <a:lnTo>
                  <a:pt x="1117" y="50685"/>
                </a:lnTo>
                <a:lnTo>
                  <a:pt x="292" y="49250"/>
                </a:lnTo>
                <a:lnTo>
                  <a:pt x="0" y="47625"/>
                </a:lnTo>
                <a:lnTo>
                  <a:pt x="292" y="45897"/>
                </a:lnTo>
                <a:lnTo>
                  <a:pt x="1117" y="44475"/>
                </a:lnTo>
                <a:lnTo>
                  <a:pt x="2387" y="43408"/>
                </a:lnTo>
                <a:lnTo>
                  <a:pt x="3937" y="42837"/>
                </a:lnTo>
                <a:lnTo>
                  <a:pt x="5588" y="42837"/>
                </a:lnTo>
                <a:lnTo>
                  <a:pt x="7150" y="43408"/>
                </a:lnTo>
                <a:lnTo>
                  <a:pt x="8407" y="44475"/>
                </a:lnTo>
                <a:lnTo>
                  <a:pt x="9232" y="45897"/>
                </a:lnTo>
                <a:lnTo>
                  <a:pt x="9525" y="47536"/>
                </a:lnTo>
                <a:lnTo>
                  <a:pt x="9232" y="49250"/>
                </a:lnTo>
                <a:lnTo>
                  <a:pt x="8407" y="50685"/>
                </a:lnTo>
                <a:lnTo>
                  <a:pt x="7150" y="51752"/>
                </a:lnTo>
                <a:lnTo>
                  <a:pt x="5588" y="52311"/>
                </a:lnTo>
                <a:close/>
              </a:path>
              <a:path w="1665604" h="1233805">
                <a:moveTo>
                  <a:pt x="5588" y="33261"/>
                </a:moveTo>
                <a:lnTo>
                  <a:pt x="3937" y="33261"/>
                </a:lnTo>
                <a:lnTo>
                  <a:pt x="2387" y="32702"/>
                </a:lnTo>
                <a:lnTo>
                  <a:pt x="1117" y="31635"/>
                </a:lnTo>
                <a:lnTo>
                  <a:pt x="292" y="30200"/>
                </a:lnTo>
                <a:lnTo>
                  <a:pt x="0" y="28575"/>
                </a:lnTo>
                <a:lnTo>
                  <a:pt x="292" y="26847"/>
                </a:lnTo>
                <a:lnTo>
                  <a:pt x="1117" y="25425"/>
                </a:lnTo>
                <a:lnTo>
                  <a:pt x="2387" y="24358"/>
                </a:lnTo>
                <a:lnTo>
                  <a:pt x="3937" y="23787"/>
                </a:lnTo>
                <a:lnTo>
                  <a:pt x="5588" y="23787"/>
                </a:lnTo>
                <a:lnTo>
                  <a:pt x="7150" y="24358"/>
                </a:lnTo>
                <a:lnTo>
                  <a:pt x="8407" y="25425"/>
                </a:lnTo>
                <a:lnTo>
                  <a:pt x="9232" y="26847"/>
                </a:lnTo>
                <a:lnTo>
                  <a:pt x="9525" y="28486"/>
                </a:lnTo>
                <a:lnTo>
                  <a:pt x="9232" y="30200"/>
                </a:lnTo>
                <a:lnTo>
                  <a:pt x="8407" y="31635"/>
                </a:lnTo>
                <a:lnTo>
                  <a:pt x="7150" y="32702"/>
                </a:lnTo>
                <a:lnTo>
                  <a:pt x="5588" y="33261"/>
                </a:lnTo>
                <a:close/>
              </a:path>
              <a:path w="1665604" h="1233805">
                <a:moveTo>
                  <a:pt x="5588" y="14211"/>
                </a:moveTo>
                <a:lnTo>
                  <a:pt x="3937" y="14211"/>
                </a:lnTo>
                <a:lnTo>
                  <a:pt x="2387" y="13652"/>
                </a:lnTo>
                <a:lnTo>
                  <a:pt x="1117" y="12585"/>
                </a:lnTo>
                <a:lnTo>
                  <a:pt x="292" y="11150"/>
                </a:lnTo>
                <a:lnTo>
                  <a:pt x="0" y="9525"/>
                </a:lnTo>
                <a:lnTo>
                  <a:pt x="292" y="7797"/>
                </a:lnTo>
                <a:lnTo>
                  <a:pt x="1117" y="6375"/>
                </a:lnTo>
                <a:lnTo>
                  <a:pt x="2387" y="5308"/>
                </a:lnTo>
                <a:lnTo>
                  <a:pt x="3937" y="4737"/>
                </a:lnTo>
                <a:lnTo>
                  <a:pt x="5588" y="4737"/>
                </a:lnTo>
                <a:lnTo>
                  <a:pt x="7150" y="5308"/>
                </a:lnTo>
                <a:lnTo>
                  <a:pt x="8407" y="6375"/>
                </a:lnTo>
                <a:lnTo>
                  <a:pt x="9232" y="7797"/>
                </a:lnTo>
                <a:lnTo>
                  <a:pt x="9525" y="9436"/>
                </a:lnTo>
                <a:lnTo>
                  <a:pt x="9232" y="11150"/>
                </a:lnTo>
                <a:lnTo>
                  <a:pt x="8407" y="12585"/>
                </a:lnTo>
                <a:lnTo>
                  <a:pt x="7150" y="13652"/>
                </a:lnTo>
                <a:lnTo>
                  <a:pt x="5588" y="14211"/>
                </a:lnTo>
                <a:close/>
              </a:path>
              <a:path w="1665604" h="1233805">
                <a:moveTo>
                  <a:pt x="19151" y="9525"/>
                </a:moveTo>
                <a:lnTo>
                  <a:pt x="17424" y="9232"/>
                </a:lnTo>
                <a:lnTo>
                  <a:pt x="15989" y="8407"/>
                </a:lnTo>
                <a:lnTo>
                  <a:pt x="14922" y="7150"/>
                </a:lnTo>
                <a:lnTo>
                  <a:pt x="14363" y="5588"/>
                </a:lnTo>
                <a:lnTo>
                  <a:pt x="14363" y="3937"/>
                </a:lnTo>
                <a:lnTo>
                  <a:pt x="14922" y="2387"/>
                </a:lnTo>
                <a:lnTo>
                  <a:pt x="15989" y="1117"/>
                </a:lnTo>
                <a:lnTo>
                  <a:pt x="17424" y="292"/>
                </a:lnTo>
                <a:lnTo>
                  <a:pt x="19050" y="0"/>
                </a:lnTo>
                <a:lnTo>
                  <a:pt x="20777" y="292"/>
                </a:lnTo>
                <a:lnTo>
                  <a:pt x="22212" y="1117"/>
                </a:lnTo>
                <a:lnTo>
                  <a:pt x="23266" y="2387"/>
                </a:lnTo>
                <a:lnTo>
                  <a:pt x="23837" y="3937"/>
                </a:lnTo>
                <a:lnTo>
                  <a:pt x="23837" y="5588"/>
                </a:lnTo>
                <a:lnTo>
                  <a:pt x="23266" y="7150"/>
                </a:lnTo>
                <a:lnTo>
                  <a:pt x="22212" y="8407"/>
                </a:lnTo>
                <a:lnTo>
                  <a:pt x="20777" y="9232"/>
                </a:lnTo>
                <a:lnTo>
                  <a:pt x="19151" y="9525"/>
                </a:lnTo>
                <a:close/>
              </a:path>
              <a:path w="1665604" h="1233805">
                <a:moveTo>
                  <a:pt x="38201" y="9525"/>
                </a:moveTo>
                <a:lnTo>
                  <a:pt x="36474" y="9232"/>
                </a:lnTo>
                <a:lnTo>
                  <a:pt x="35039" y="8407"/>
                </a:lnTo>
                <a:lnTo>
                  <a:pt x="33972" y="7150"/>
                </a:lnTo>
                <a:lnTo>
                  <a:pt x="33413" y="5588"/>
                </a:lnTo>
                <a:lnTo>
                  <a:pt x="33413" y="3937"/>
                </a:lnTo>
                <a:lnTo>
                  <a:pt x="33972" y="2387"/>
                </a:lnTo>
                <a:lnTo>
                  <a:pt x="35039" y="1117"/>
                </a:lnTo>
                <a:lnTo>
                  <a:pt x="36474" y="292"/>
                </a:lnTo>
                <a:lnTo>
                  <a:pt x="38100" y="0"/>
                </a:lnTo>
                <a:lnTo>
                  <a:pt x="39827" y="292"/>
                </a:lnTo>
                <a:lnTo>
                  <a:pt x="41262" y="1117"/>
                </a:lnTo>
                <a:lnTo>
                  <a:pt x="42316" y="2387"/>
                </a:lnTo>
                <a:lnTo>
                  <a:pt x="42887" y="3937"/>
                </a:lnTo>
                <a:lnTo>
                  <a:pt x="42887" y="5588"/>
                </a:lnTo>
                <a:lnTo>
                  <a:pt x="42316" y="7150"/>
                </a:lnTo>
                <a:lnTo>
                  <a:pt x="41262" y="8407"/>
                </a:lnTo>
                <a:lnTo>
                  <a:pt x="39827" y="9232"/>
                </a:lnTo>
                <a:lnTo>
                  <a:pt x="38201" y="9525"/>
                </a:lnTo>
                <a:close/>
              </a:path>
              <a:path w="1665604" h="1233805">
                <a:moveTo>
                  <a:pt x="57251" y="9525"/>
                </a:moveTo>
                <a:lnTo>
                  <a:pt x="55524" y="9232"/>
                </a:lnTo>
                <a:lnTo>
                  <a:pt x="54089" y="8407"/>
                </a:lnTo>
                <a:lnTo>
                  <a:pt x="53022" y="7150"/>
                </a:lnTo>
                <a:lnTo>
                  <a:pt x="52463" y="5588"/>
                </a:lnTo>
                <a:lnTo>
                  <a:pt x="52463" y="3937"/>
                </a:lnTo>
                <a:lnTo>
                  <a:pt x="53022" y="2387"/>
                </a:lnTo>
                <a:lnTo>
                  <a:pt x="54089" y="1117"/>
                </a:lnTo>
                <a:lnTo>
                  <a:pt x="55524" y="292"/>
                </a:lnTo>
                <a:lnTo>
                  <a:pt x="57150" y="0"/>
                </a:lnTo>
                <a:lnTo>
                  <a:pt x="58877" y="292"/>
                </a:lnTo>
                <a:lnTo>
                  <a:pt x="60312" y="1117"/>
                </a:lnTo>
                <a:lnTo>
                  <a:pt x="61366" y="2387"/>
                </a:lnTo>
                <a:lnTo>
                  <a:pt x="61937" y="3937"/>
                </a:lnTo>
                <a:lnTo>
                  <a:pt x="61937" y="5588"/>
                </a:lnTo>
                <a:lnTo>
                  <a:pt x="61366" y="7150"/>
                </a:lnTo>
                <a:lnTo>
                  <a:pt x="60312" y="8407"/>
                </a:lnTo>
                <a:lnTo>
                  <a:pt x="58877" y="9232"/>
                </a:lnTo>
                <a:lnTo>
                  <a:pt x="57251" y="9525"/>
                </a:lnTo>
                <a:close/>
              </a:path>
              <a:path w="1665604" h="1233805">
                <a:moveTo>
                  <a:pt x="76301" y="9525"/>
                </a:moveTo>
                <a:lnTo>
                  <a:pt x="74574" y="9232"/>
                </a:lnTo>
                <a:lnTo>
                  <a:pt x="73139" y="8407"/>
                </a:lnTo>
                <a:lnTo>
                  <a:pt x="72072" y="7150"/>
                </a:lnTo>
                <a:lnTo>
                  <a:pt x="71513" y="5588"/>
                </a:lnTo>
                <a:lnTo>
                  <a:pt x="71513" y="3937"/>
                </a:lnTo>
                <a:lnTo>
                  <a:pt x="72072" y="2387"/>
                </a:lnTo>
                <a:lnTo>
                  <a:pt x="73139" y="1117"/>
                </a:lnTo>
                <a:lnTo>
                  <a:pt x="74574" y="292"/>
                </a:lnTo>
                <a:lnTo>
                  <a:pt x="76200" y="0"/>
                </a:lnTo>
                <a:lnTo>
                  <a:pt x="77927" y="292"/>
                </a:lnTo>
                <a:lnTo>
                  <a:pt x="79362" y="1117"/>
                </a:lnTo>
                <a:lnTo>
                  <a:pt x="80416" y="2387"/>
                </a:lnTo>
                <a:lnTo>
                  <a:pt x="80987" y="3937"/>
                </a:lnTo>
                <a:lnTo>
                  <a:pt x="80987" y="5588"/>
                </a:lnTo>
                <a:lnTo>
                  <a:pt x="80416" y="7150"/>
                </a:lnTo>
                <a:lnTo>
                  <a:pt x="79362" y="8407"/>
                </a:lnTo>
                <a:lnTo>
                  <a:pt x="77927" y="9232"/>
                </a:lnTo>
                <a:lnTo>
                  <a:pt x="76301" y="9525"/>
                </a:lnTo>
                <a:close/>
              </a:path>
              <a:path w="1665604" h="1233805">
                <a:moveTo>
                  <a:pt x="95351" y="9525"/>
                </a:moveTo>
                <a:lnTo>
                  <a:pt x="93624" y="9232"/>
                </a:lnTo>
                <a:lnTo>
                  <a:pt x="92189" y="8407"/>
                </a:lnTo>
                <a:lnTo>
                  <a:pt x="91122" y="7150"/>
                </a:lnTo>
                <a:lnTo>
                  <a:pt x="90563" y="5588"/>
                </a:lnTo>
                <a:lnTo>
                  <a:pt x="90563" y="3937"/>
                </a:lnTo>
                <a:lnTo>
                  <a:pt x="91122" y="2387"/>
                </a:lnTo>
                <a:lnTo>
                  <a:pt x="92189" y="1117"/>
                </a:lnTo>
                <a:lnTo>
                  <a:pt x="93624" y="292"/>
                </a:lnTo>
                <a:lnTo>
                  <a:pt x="95250" y="0"/>
                </a:lnTo>
                <a:lnTo>
                  <a:pt x="96977" y="292"/>
                </a:lnTo>
                <a:lnTo>
                  <a:pt x="98412" y="1117"/>
                </a:lnTo>
                <a:lnTo>
                  <a:pt x="99466" y="2387"/>
                </a:lnTo>
                <a:lnTo>
                  <a:pt x="100037" y="3937"/>
                </a:lnTo>
                <a:lnTo>
                  <a:pt x="100037" y="5588"/>
                </a:lnTo>
                <a:lnTo>
                  <a:pt x="99466" y="7150"/>
                </a:lnTo>
                <a:lnTo>
                  <a:pt x="98412" y="8407"/>
                </a:lnTo>
                <a:lnTo>
                  <a:pt x="96977" y="9232"/>
                </a:lnTo>
                <a:lnTo>
                  <a:pt x="95351" y="9525"/>
                </a:lnTo>
                <a:close/>
              </a:path>
              <a:path w="1665604" h="1233805">
                <a:moveTo>
                  <a:pt x="114401" y="9525"/>
                </a:moveTo>
                <a:lnTo>
                  <a:pt x="112674" y="9232"/>
                </a:lnTo>
                <a:lnTo>
                  <a:pt x="111239" y="8407"/>
                </a:lnTo>
                <a:lnTo>
                  <a:pt x="110172" y="7150"/>
                </a:lnTo>
                <a:lnTo>
                  <a:pt x="109613" y="5588"/>
                </a:lnTo>
                <a:lnTo>
                  <a:pt x="109613" y="3937"/>
                </a:lnTo>
                <a:lnTo>
                  <a:pt x="110172" y="2387"/>
                </a:lnTo>
                <a:lnTo>
                  <a:pt x="111239" y="1117"/>
                </a:lnTo>
                <a:lnTo>
                  <a:pt x="112674" y="292"/>
                </a:lnTo>
                <a:lnTo>
                  <a:pt x="114300" y="0"/>
                </a:lnTo>
                <a:lnTo>
                  <a:pt x="116027" y="292"/>
                </a:lnTo>
                <a:lnTo>
                  <a:pt x="117462" y="1117"/>
                </a:lnTo>
                <a:lnTo>
                  <a:pt x="118516" y="2387"/>
                </a:lnTo>
                <a:lnTo>
                  <a:pt x="119087" y="3937"/>
                </a:lnTo>
                <a:lnTo>
                  <a:pt x="119087" y="5588"/>
                </a:lnTo>
                <a:lnTo>
                  <a:pt x="118516" y="7150"/>
                </a:lnTo>
                <a:lnTo>
                  <a:pt x="117462" y="8407"/>
                </a:lnTo>
                <a:lnTo>
                  <a:pt x="116027" y="9232"/>
                </a:lnTo>
                <a:lnTo>
                  <a:pt x="114401" y="9525"/>
                </a:lnTo>
                <a:close/>
              </a:path>
              <a:path w="1665604" h="1233805">
                <a:moveTo>
                  <a:pt x="133451" y="9525"/>
                </a:moveTo>
                <a:lnTo>
                  <a:pt x="131724" y="9232"/>
                </a:lnTo>
                <a:lnTo>
                  <a:pt x="130289" y="8407"/>
                </a:lnTo>
                <a:lnTo>
                  <a:pt x="129222" y="7150"/>
                </a:lnTo>
                <a:lnTo>
                  <a:pt x="128663" y="5588"/>
                </a:lnTo>
                <a:lnTo>
                  <a:pt x="128663" y="3937"/>
                </a:lnTo>
                <a:lnTo>
                  <a:pt x="129222" y="2387"/>
                </a:lnTo>
                <a:lnTo>
                  <a:pt x="130289" y="1117"/>
                </a:lnTo>
                <a:lnTo>
                  <a:pt x="131724" y="292"/>
                </a:lnTo>
                <a:lnTo>
                  <a:pt x="133350" y="0"/>
                </a:lnTo>
                <a:lnTo>
                  <a:pt x="135077" y="292"/>
                </a:lnTo>
                <a:lnTo>
                  <a:pt x="136512" y="1117"/>
                </a:lnTo>
                <a:lnTo>
                  <a:pt x="137566" y="2387"/>
                </a:lnTo>
                <a:lnTo>
                  <a:pt x="138137" y="3937"/>
                </a:lnTo>
                <a:lnTo>
                  <a:pt x="138137" y="5588"/>
                </a:lnTo>
                <a:lnTo>
                  <a:pt x="137566" y="7150"/>
                </a:lnTo>
                <a:lnTo>
                  <a:pt x="136512" y="8407"/>
                </a:lnTo>
                <a:lnTo>
                  <a:pt x="135077" y="9232"/>
                </a:lnTo>
                <a:lnTo>
                  <a:pt x="133451" y="9525"/>
                </a:lnTo>
                <a:close/>
              </a:path>
              <a:path w="1665604" h="1233805">
                <a:moveTo>
                  <a:pt x="152501" y="9525"/>
                </a:moveTo>
                <a:lnTo>
                  <a:pt x="150774" y="9232"/>
                </a:lnTo>
                <a:lnTo>
                  <a:pt x="149339" y="8407"/>
                </a:lnTo>
                <a:lnTo>
                  <a:pt x="148272" y="7150"/>
                </a:lnTo>
                <a:lnTo>
                  <a:pt x="147713" y="5588"/>
                </a:lnTo>
                <a:lnTo>
                  <a:pt x="147713" y="3937"/>
                </a:lnTo>
                <a:lnTo>
                  <a:pt x="148272" y="2387"/>
                </a:lnTo>
                <a:lnTo>
                  <a:pt x="149339" y="1117"/>
                </a:lnTo>
                <a:lnTo>
                  <a:pt x="150774" y="292"/>
                </a:lnTo>
                <a:lnTo>
                  <a:pt x="152400" y="0"/>
                </a:lnTo>
                <a:lnTo>
                  <a:pt x="154127" y="292"/>
                </a:lnTo>
                <a:lnTo>
                  <a:pt x="155562" y="1117"/>
                </a:lnTo>
                <a:lnTo>
                  <a:pt x="156616" y="2387"/>
                </a:lnTo>
                <a:lnTo>
                  <a:pt x="157187" y="3937"/>
                </a:lnTo>
                <a:lnTo>
                  <a:pt x="157187" y="5588"/>
                </a:lnTo>
                <a:lnTo>
                  <a:pt x="156616" y="7150"/>
                </a:lnTo>
                <a:lnTo>
                  <a:pt x="155562" y="8407"/>
                </a:lnTo>
                <a:lnTo>
                  <a:pt x="154127" y="9232"/>
                </a:lnTo>
                <a:lnTo>
                  <a:pt x="152501" y="9525"/>
                </a:lnTo>
                <a:close/>
              </a:path>
              <a:path w="1665604" h="1233805">
                <a:moveTo>
                  <a:pt x="171551" y="9525"/>
                </a:moveTo>
                <a:lnTo>
                  <a:pt x="169824" y="9232"/>
                </a:lnTo>
                <a:lnTo>
                  <a:pt x="168389" y="8407"/>
                </a:lnTo>
                <a:lnTo>
                  <a:pt x="167322" y="7150"/>
                </a:lnTo>
                <a:lnTo>
                  <a:pt x="166763" y="5588"/>
                </a:lnTo>
                <a:lnTo>
                  <a:pt x="166763" y="3937"/>
                </a:lnTo>
                <a:lnTo>
                  <a:pt x="167322" y="2387"/>
                </a:lnTo>
                <a:lnTo>
                  <a:pt x="168389" y="1117"/>
                </a:lnTo>
                <a:lnTo>
                  <a:pt x="169824" y="292"/>
                </a:lnTo>
                <a:lnTo>
                  <a:pt x="171450" y="0"/>
                </a:lnTo>
                <a:lnTo>
                  <a:pt x="173177" y="292"/>
                </a:lnTo>
                <a:lnTo>
                  <a:pt x="174612" y="1117"/>
                </a:lnTo>
                <a:lnTo>
                  <a:pt x="175666" y="2387"/>
                </a:lnTo>
                <a:lnTo>
                  <a:pt x="176237" y="3937"/>
                </a:lnTo>
                <a:lnTo>
                  <a:pt x="176237" y="5588"/>
                </a:lnTo>
                <a:lnTo>
                  <a:pt x="175666" y="7150"/>
                </a:lnTo>
                <a:lnTo>
                  <a:pt x="174612" y="8407"/>
                </a:lnTo>
                <a:lnTo>
                  <a:pt x="173177" y="9232"/>
                </a:lnTo>
                <a:lnTo>
                  <a:pt x="171551" y="9525"/>
                </a:lnTo>
                <a:close/>
              </a:path>
              <a:path w="1665604" h="1233805">
                <a:moveTo>
                  <a:pt x="190601" y="9525"/>
                </a:moveTo>
                <a:lnTo>
                  <a:pt x="188874" y="9232"/>
                </a:lnTo>
                <a:lnTo>
                  <a:pt x="187439" y="8407"/>
                </a:lnTo>
                <a:lnTo>
                  <a:pt x="186372" y="7150"/>
                </a:lnTo>
                <a:lnTo>
                  <a:pt x="185813" y="5588"/>
                </a:lnTo>
                <a:lnTo>
                  <a:pt x="185813" y="3937"/>
                </a:lnTo>
                <a:lnTo>
                  <a:pt x="186372" y="2387"/>
                </a:lnTo>
                <a:lnTo>
                  <a:pt x="187439" y="1117"/>
                </a:lnTo>
                <a:lnTo>
                  <a:pt x="188874" y="292"/>
                </a:lnTo>
                <a:lnTo>
                  <a:pt x="190500" y="0"/>
                </a:lnTo>
                <a:lnTo>
                  <a:pt x="192227" y="292"/>
                </a:lnTo>
                <a:lnTo>
                  <a:pt x="193662" y="1117"/>
                </a:lnTo>
                <a:lnTo>
                  <a:pt x="194716" y="2387"/>
                </a:lnTo>
                <a:lnTo>
                  <a:pt x="195287" y="3937"/>
                </a:lnTo>
                <a:lnTo>
                  <a:pt x="195287" y="5588"/>
                </a:lnTo>
                <a:lnTo>
                  <a:pt x="194716" y="7150"/>
                </a:lnTo>
                <a:lnTo>
                  <a:pt x="193662" y="8407"/>
                </a:lnTo>
                <a:lnTo>
                  <a:pt x="192227" y="9232"/>
                </a:lnTo>
                <a:lnTo>
                  <a:pt x="190601" y="9525"/>
                </a:lnTo>
                <a:close/>
              </a:path>
              <a:path w="1665604" h="1233805">
                <a:moveTo>
                  <a:pt x="209651" y="9525"/>
                </a:moveTo>
                <a:lnTo>
                  <a:pt x="207924" y="9232"/>
                </a:lnTo>
                <a:lnTo>
                  <a:pt x="206489" y="8407"/>
                </a:lnTo>
                <a:lnTo>
                  <a:pt x="205422" y="7150"/>
                </a:lnTo>
                <a:lnTo>
                  <a:pt x="204863" y="5588"/>
                </a:lnTo>
                <a:lnTo>
                  <a:pt x="204863" y="3937"/>
                </a:lnTo>
                <a:lnTo>
                  <a:pt x="205422" y="2387"/>
                </a:lnTo>
                <a:lnTo>
                  <a:pt x="206489" y="1117"/>
                </a:lnTo>
                <a:lnTo>
                  <a:pt x="207924" y="292"/>
                </a:lnTo>
                <a:lnTo>
                  <a:pt x="209550" y="0"/>
                </a:lnTo>
                <a:lnTo>
                  <a:pt x="211277" y="292"/>
                </a:lnTo>
                <a:lnTo>
                  <a:pt x="212712" y="1117"/>
                </a:lnTo>
                <a:lnTo>
                  <a:pt x="213766" y="2387"/>
                </a:lnTo>
                <a:lnTo>
                  <a:pt x="214337" y="3937"/>
                </a:lnTo>
                <a:lnTo>
                  <a:pt x="214337" y="5588"/>
                </a:lnTo>
                <a:lnTo>
                  <a:pt x="213766" y="7150"/>
                </a:lnTo>
                <a:lnTo>
                  <a:pt x="212712" y="8407"/>
                </a:lnTo>
                <a:lnTo>
                  <a:pt x="211277" y="9232"/>
                </a:lnTo>
                <a:lnTo>
                  <a:pt x="209651" y="9525"/>
                </a:lnTo>
                <a:close/>
              </a:path>
              <a:path w="1665604" h="1233805">
                <a:moveTo>
                  <a:pt x="228701" y="9525"/>
                </a:moveTo>
                <a:lnTo>
                  <a:pt x="226974" y="9232"/>
                </a:lnTo>
                <a:lnTo>
                  <a:pt x="225539" y="8407"/>
                </a:lnTo>
                <a:lnTo>
                  <a:pt x="224472" y="7150"/>
                </a:lnTo>
                <a:lnTo>
                  <a:pt x="223913" y="5588"/>
                </a:lnTo>
                <a:lnTo>
                  <a:pt x="223913" y="3937"/>
                </a:lnTo>
                <a:lnTo>
                  <a:pt x="224472" y="2387"/>
                </a:lnTo>
                <a:lnTo>
                  <a:pt x="225539" y="1117"/>
                </a:lnTo>
                <a:lnTo>
                  <a:pt x="226974" y="292"/>
                </a:lnTo>
                <a:lnTo>
                  <a:pt x="228600" y="0"/>
                </a:lnTo>
                <a:lnTo>
                  <a:pt x="230327" y="292"/>
                </a:lnTo>
                <a:lnTo>
                  <a:pt x="231762" y="1117"/>
                </a:lnTo>
                <a:lnTo>
                  <a:pt x="232816" y="2387"/>
                </a:lnTo>
                <a:lnTo>
                  <a:pt x="233387" y="3937"/>
                </a:lnTo>
                <a:lnTo>
                  <a:pt x="233387" y="5588"/>
                </a:lnTo>
                <a:lnTo>
                  <a:pt x="232816" y="7150"/>
                </a:lnTo>
                <a:lnTo>
                  <a:pt x="231762" y="8407"/>
                </a:lnTo>
                <a:lnTo>
                  <a:pt x="230327" y="9232"/>
                </a:lnTo>
                <a:lnTo>
                  <a:pt x="228701" y="9525"/>
                </a:lnTo>
                <a:close/>
              </a:path>
              <a:path w="1665604" h="1233805">
                <a:moveTo>
                  <a:pt x="247751" y="9525"/>
                </a:moveTo>
                <a:lnTo>
                  <a:pt x="246024" y="9232"/>
                </a:lnTo>
                <a:lnTo>
                  <a:pt x="244589" y="8407"/>
                </a:lnTo>
                <a:lnTo>
                  <a:pt x="243522" y="7150"/>
                </a:lnTo>
                <a:lnTo>
                  <a:pt x="242963" y="5588"/>
                </a:lnTo>
                <a:lnTo>
                  <a:pt x="242963" y="3937"/>
                </a:lnTo>
                <a:lnTo>
                  <a:pt x="243522" y="2387"/>
                </a:lnTo>
                <a:lnTo>
                  <a:pt x="244589" y="1117"/>
                </a:lnTo>
                <a:lnTo>
                  <a:pt x="246024" y="292"/>
                </a:lnTo>
                <a:lnTo>
                  <a:pt x="247650" y="0"/>
                </a:lnTo>
                <a:lnTo>
                  <a:pt x="249377" y="292"/>
                </a:lnTo>
                <a:lnTo>
                  <a:pt x="250812" y="1117"/>
                </a:lnTo>
                <a:lnTo>
                  <a:pt x="251866" y="2387"/>
                </a:lnTo>
                <a:lnTo>
                  <a:pt x="252437" y="3937"/>
                </a:lnTo>
                <a:lnTo>
                  <a:pt x="252437" y="5588"/>
                </a:lnTo>
                <a:lnTo>
                  <a:pt x="251866" y="7150"/>
                </a:lnTo>
                <a:lnTo>
                  <a:pt x="250812" y="8407"/>
                </a:lnTo>
                <a:lnTo>
                  <a:pt x="249377" y="9232"/>
                </a:lnTo>
                <a:lnTo>
                  <a:pt x="247751" y="9525"/>
                </a:lnTo>
                <a:close/>
              </a:path>
              <a:path w="1665604" h="1233805">
                <a:moveTo>
                  <a:pt x="266801" y="9525"/>
                </a:moveTo>
                <a:lnTo>
                  <a:pt x="265074" y="9232"/>
                </a:lnTo>
                <a:lnTo>
                  <a:pt x="263639" y="8407"/>
                </a:lnTo>
                <a:lnTo>
                  <a:pt x="262572" y="7150"/>
                </a:lnTo>
                <a:lnTo>
                  <a:pt x="262013" y="5588"/>
                </a:lnTo>
                <a:lnTo>
                  <a:pt x="262013" y="3937"/>
                </a:lnTo>
                <a:lnTo>
                  <a:pt x="262572" y="2387"/>
                </a:lnTo>
                <a:lnTo>
                  <a:pt x="263639" y="1117"/>
                </a:lnTo>
                <a:lnTo>
                  <a:pt x="265074" y="292"/>
                </a:lnTo>
                <a:lnTo>
                  <a:pt x="266700" y="0"/>
                </a:lnTo>
                <a:lnTo>
                  <a:pt x="268427" y="292"/>
                </a:lnTo>
                <a:lnTo>
                  <a:pt x="269862" y="1117"/>
                </a:lnTo>
                <a:lnTo>
                  <a:pt x="270916" y="2387"/>
                </a:lnTo>
                <a:lnTo>
                  <a:pt x="271487" y="3937"/>
                </a:lnTo>
                <a:lnTo>
                  <a:pt x="271487" y="5588"/>
                </a:lnTo>
                <a:lnTo>
                  <a:pt x="270916" y="7150"/>
                </a:lnTo>
                <a:lnTo>
                  <a:pt x="269862" y="8407"/>
                </a:lnTo>
                <a:lnTo>
                  <a:pt x="268427" y="9232"/>
                </a:lnTo>
                <a:lnTo>
                  <a:pt x="266801" y="9525"/>
                </a:lnTo>
                <a:close/>
              </a:path>
              <a:path w="1665604" h="1233805">
                <a:moveTo>
                  <a:pt x="285851" y="9525"/>
                </a:moveTo>
                <a:lnTo>
                  <a:pt x="284124" y="9232"/>
                </a:lnTo>
                <a:lnTo>
                  <a:pt x="282689" y="8407"/>
                </a:lnTo>
                <a:lnTo>
                  <a:pt x="281622" y="7150"/>
                </a:lnTo>
                <a:lnTo>
                  <a:pt x="281063" y="5588"/>
                </a:lnTo>
                <a:lnTo>
                  <a:pt x="281063" y="3937"/>
                </a:lnTo>
                <a:lnTo>
                  <a:pt x="281622" y="2387"/>
                </a:lnTo>
                <a:lnTo>
                  <a:pt x="282689" y="1117"/>
                </a:lnTo>
                <a:lnTo>
                  <a:pt x="284124" y="292"/>
                </a:lnTo>
                <a:lnTo>
                  <a:pt x="285750" y="0"/>
                </a:lnTo>
                <a:lnTo>
                  <a:pt x="287477" y="292"/>
                </a:lnTo>
                <a:lnTo>
                  <a:pt x="288912" y="1117"/>
                </a:lnTo>
                <a:lnTo>
                  <a:pt x="289966" y="2387"/>
                </a:lnTo>
                <a:lnTo>
                  <a:pt x="290537" y="3937"/>
                </a:lnTo>
                <a:lnTo>
                  <a:pt x="290537" y="5588"/>
                </a:lnTo>
                <a:lnTo>
                  <a:pt x="289966" y="7150"/>
                </a:lnTo>
                <a:lnTo>
                  <a:pt x="288912" y="8407"/>
                </a:lnTo>
                <a:lnTo>
                  <a:pt x="287477" y="9232"/>
                </a:lnTo>
                <a:lnTo>
                  <a:pt x="285851" y="9525"/>
                </a:lnTo>
                <a:close/>
              </a:path>
              <a:path w="1665604" h="1233805">
                <a:moveTo>
                  <a:pt x="304901" y="9525"/>
                </a:moveTo>
                <a:lnTo>
                  <a:pt x="303174" y="9232"/>
                </a:lnTo>
                <a:lnTo>
                  <a:pt x="301739" y="8407"/>
                </a:lnTo>
                <a:lnTo>
                  <a:pt x="300672" y="7150"/>
                </a:lnTo>
                <a:lnTo>
                  <a:pt x="300113" y="5588"/>
                </a:lnTo>
                <a:lnTo>
                  <a:pt x="300113" y="3937"/>
                </a:lnTo>
                <a:lnTo>
                  <a:pt x="300672" y="2387"/>
                </a:lnTo>
                <a:lnTo>
                  <a:pt x="301739" y="1117"/>
                </a:lnTo>
                <a:lnTo>
                  <a:pt x="303174" y="292"/>
                </a:lnTo>
                <a:lnTo>
                  <a:pt x="304800" y="0"/>
                </a:lnTo>
                <a:lnTo>
                  <a:pt x="306527" y="292"/>
                </a:lnTo>
                <a:lnTo>
                  <a:pt x="307962" y="1117"/>
                </a:lnTo>
                <a:lnTo>
                  <a:pt x="309016" y="2387"/>
                </a:lnTo>
                <a:lnTo>
                  <a:pt x="309587" y="3937"/>
                </a:lnTo>
                <a:lnTo>
                  <a:pt x="309587" y="5588"/>
                </a:lnTo>
                <a:lnTo>
                  <a:pt x="309016" y="7150"/>
                </a:lnTo>
                <a:lnTo>
                  <a:pt x="307962" y="8407"/>
                </a:lnTo>
                <a:lnTo>
                  <a:pt x="306527" y="9232"/>
                </a:lnTo>
                <a:lnTo>
                  <a:pt x="304901" y="9525"/>
                </a:lnTo>
                <a:close/>
              </a:path>
              <a:path w="1665604" h="1233805">
                <a:moveTo>
                  <a:pt x="323951" y="9525"/>
                </a:moveTo>
                <a:lnTo>
                  <a:pt x="322224" y="9232"/>
                </a:lnTo>
                <a:lnTo>
                  <a:pt x="320789" y="8407"/>
                </a:lnTo>
                <a:lnTo>
                  <a:pt x="319722" y="7150"/>
                </a:lnTo>
                <a:lnTo>
                  <a:pt x="319163" y="5588"/>
                </a:lnTo>
                <a:lnTo>
                  <a:pt x="319163" y="3937"/>
                </a:lnTo>
                <a:lnTo>
                  <a:pt x="319722" y="2387"/>
                </a:lnTo>
                <a:lnTo>
                  <a:pt x="320789" y="1117"/>
                </a:lnTo>
                <a:lnTo>
                  <a:pt x="322224" y="292"/>
                </a:lnTo>
                <a:lnTo>
                  <a:pt x="323850" y="0"/>
                </a:lnTo>
                <a:lnTo>
                  <a:pt x="325577" y="292"/>
                </a:lnTo>
                <a:lnTo>
                  <a:pt x="327012" y="1117"/>
                </a:lnTo>
                <a:lnTo>
                  <a:pt x="328066" y="2387"/>
                </a:lnTo>
                <a:lnTo>
                  <a:pt x="328637" y="3937"/>
                </a:lnTo>
                <a:lnTo>
                  <a:pt x="328637" y="5588"/>
                </a:lnTo>
                <a:lnTo>
                  <a:pt x="328066" y="7150"/>
                </a:lnTo>
                <a:lnTo>
                  <a:pt x="327012" y="8407"/>
                </a:lnTo>
                <a:lnTo>
                  <a:pt x="325577" y="9232"/>
                </a:lnTo>
                <a:lnTo>
                  <a:pt x="323951" y="9525"/>
                </a:lnTo>
                <a:close/>
              </a:path>
              <a:path w="1665604" h="1233805">
                <a:moveTo>
                  <a:pt x="343001" y="9525"/>
                </a:moveTo>
                <a:lnTo>
                  <a:pt x="341274" y="9232"/>
                </a:lnTo>
                <a:lnTo>
                  <a:pt x="339839" y="8407"/>
                </a:lnTo>
                <a:lnTo>
                  <a:pt x="338772" y="7150"/>
                </a:lnTo>
                <a:lnTo>
                  <a:pt x="338213" y="5588"/>
                </a:lnTo>
                <a:lnTo>
                  <a:pt x="338213" y="3937"/>
                </a:lnTo>
                <a:lnTo>
                  <a:pt x="338772" y="2387"/>
                </a:lnTo>
                <a:lnTo>
                  <a:pt x="339839" y="1117"/>
                </a:lnTo>
                <a:lnTo>
                  <a:pt x="341274" y="292"/>
                </a:lnTo>
                <a:lnTo>
                  <a:pt x="342900" y="0"/>
                </a:lnTo>
                <a:lnTo>
                  <a:pt x="344627" y="292"/>
                </a:lnTo>
                <a:lnTo>
                  <a:pt x="346062" y="1117"/>
                </a:lnTo>
                <a:lnTo>
                  <a:pt x="347116" y="2387"/>
                </a:lnTo>
                <a:lnTo>
                  <a:pt x="347687" y="3937"/>
                </a:lnTo>
                <a:lnTo>
                  <a:pt x="347687" y="5588"/>
                </a:lnTo>
                <a:lnTo>
                  <a:pt x="347116" y="7150"/>
                </a:lnTo>
                <a:lnTo>
                  <a:pt x="346062" y="8407"/>
                </a:lnTo>
                <a:lnTo>
                  <a:pt x="344627" y="9232"/>
                </a:lnTo>
                <a:lnTo>
                  <a:pt x="343001" y="9525"/>
                </a:lnTo>
                <a:close/>
              </a:path>
              <a:path w="1665604" h="1233805">
                <a:moveTo>
                  <a:pt x="362051" y="9525"/>
                </a:moveTo>
                <a:lnTo>
                  <a:pt x="360324" y="9232"/>
                </a:lnTo>
                <a:lnTo>
                  <a:pt x="358889" y="8407"/>
                </a:lnTo>
                <a:lnTo>
                  <a:pt x="357822" y="7150"/>
                </a:lnTo>
                <a:lnTo>
                  <a:pt x="357263" y="5588"/>
                </a:lnTo>
                <a:lnTo>
                  <a:pt x="357263" y="3937"/>
                </a:lnTo>
                <a:lnTo>
                  <a:pt x="357822" y="2387"/>
                </a:lnTo>
                <a:lnTo>
                  <a:pt x="358889" y="1117"/>
                </a:lnTo>
                <a:lnTo>
                  <a:pt x="360324" y="292"/>
                </a:lnTo>
                <a:lnTo>
                  <a:pt x="361950" y="0"/>
                </a:lnTo>
                <a:lnTo>
                  <a:pt x="363677" y="292"/>
                </a:lnTo>
                <a:lnTo>
                  <a:pt x="365112" y="1117"/>
                </a:lnTo>
                <a:lnTo>
                  <a:pt x="366166" y="2387"/>
                </a:lnTo>
                <a:lnTo>
                  <a:pt x="366737" y="3937"/>
                </a:lnTo>
                <a:lnTo>
                  <a:pt x="366737" y="5588"/>
                </a:lnTo>
                <a:lnTo>
                  <a:pt x="366166" y="7150"/>
                </a:lnTo>
                <a:lnTo>
                  <a:pt x="365112" y="8407"/>
                </a:lnTo>
                <a:lnTo>
                  <a:pt x="363677" y="9232"/>
                </a:lnTo>
                <a:lnTo>
                  <a:pt x="362051" y="9525"/>
                </a:lnTo>
                <a:close/>
              </a:path>
              <a:path w="1665604" h="1233805">
                <a:moveTo>
                  <a:pt x="381101" y="9525"/>
                </a:moveTo>
                <a:lnTo>
                  <a:pt x="379374" y="9232"/>
                </a:lnTo>
                <a:lnTo>
                  <a:pt x="377939" y="8407"/>
                </a:lnTo>
                <a:lnTo>
                  <a:pt x="376872" y="7150"/>
                </a:lnTo>
                <a:lnTo>
                  <a:pt x="376313" y="5588"/>
                </a:lnTo>
                <a:lnTo>
                  <a:pt x="376313" y="3937"/>
                </a:lnTo>
                <a:lnTo>
                  <a:pt x="376872" y="2387"/>
                </a:lnTo>
                <a:lnTo>
                  <a:pt x="377939" y="1117"/>
                </a:lnTo>
                <a:lnTo>
                  <a:pt x="379374" y="292"/>
                </a:lnTo>
                <a:lnTo>
                  <a:pt x="381000" y="0"/>
                </a:lnTo>
                <a:lnTo>
                  <a:pt x="382727" y="292"/>
                </a:lnTo>
                <a:lnTo>
                  <a:pt x="384162" y="1117"/>
                </a:lnTo>
                <a:lnTo>
                  <a:pt x="385216" y="2387"/>
                </a:lnTo>
                <a:lnTo>
                  <a:pt x="385787" y="3937"/>
                </a:lnTo>
                <a:lnTo>
                  <a:pt x="385787" y="5588"/>
                </a:lnTo>
                <a:lnTo>
                  <a:pt x="385216" y="7150"/>
                </a:lnTo>
                <a:lnTo>
                  <a:pt x="384162" y="8407"/>
                </a:lnTo>
                <a:lnTo>
                  <a:pt x="382727" y="9232"/>
                </a:lnTo>
                <a:lnTo>
                  <a:pt x="381101" y="9525"/>
                </a:lnTo>
                <a:close/>
              </a:path>
              <a:path w="1665604" h="1233805">
                <a:moveTo>
                  <a:pt x="400151" y="9525"/>
                </a:moveTo>
                <a:lnTo>
                  <a:pt x="398424" y="9232"/>
                </a:lnTo>
                <a:lnTo>
                  <a:pt x="396989" y="8407"/>
                </a:lnTo>
                <a:lnTo>
                  <a:pt x="395922" y="7150"/>
                </a:lnTo>
                <a:lnTo>
                  <a:pt x="395363" y="5588"/>
                </a:lnTo>
                <a:lnTo>
                  <a:pt x="395363" y="3937"/>
                </a:lnTo>
                <a:lnTo>
                  <a:pt x="395922" y="2387"/>
                </a:lnTo>
                <a:lnTo>
                  <a:pt x="396989" y="1117"/>
                </a:lnTo>
                <a:lnTo>
                  <a:pt x="398424" y="292"/>
                </a:lnTo>
                <a:lnTo>
                  <a:pt x="400050" y="0"/>
                </a:lnTo>
                <a:lnTo>
                  <a:pt x="401777" y="292"/>
                </a:lnTo>
                <a:lnTo>
                  <a:pt x="403212" y="1117"/>
                </a:lnTo>
                <a:lnTo>
                  <a:pt x="404266" y="2387"/>
                </a:lnTo>
                <a:lnTo>
                  <a:pt x="404837" y="3937"/>
                </a:lnTo>
                <a:lnTo>
                  <a:pt x="404837" y="5588"/>
                </a:lnTo>
                <a:lnTo>
                  <a:pt x="404266" y="7150"/>
                </a:lnTo>
                <a:lnTo>
                  <a:pt x="403212" y="8407"/>
                </a:lnTo>
                <a:lnTo>
                  <a:pt x="401777" y="9232"/>
                </a:lnTo>
                <a:lnTo>
                  <a:pt x="400151" y="9525"/>
                </a:lnTo>
                <a:close/>
              </a:path>
              <a:path w="1665604" h="1233805">
                <a:moveTo>
                  <a:pt x="419201" y="9525"/>
                </a:moveTo>
                <a:lnTo>
                  <a:pt x="417474" y="9232"/>
                </a:lnTo>
                <a:lnTo>
                  <a:pt x="416039" y="8407"/>
                </a:lnTo>
                <a:lnTo>
                  <a:pt x="414972" y="7150"/>
                </a:lnTo>
                <a:lnTo>
                  <a:pt x="414413" y="5588"/>
                </a:lnTo>
                <a:lnTo>
                  <a:pt x="414413" y="3937"/>
                </a:lnTo>
                <a:lnTo>
                  <a:pt x="414972" y="2387"/>
                </a:lnTo>
                <a:lnTo>
                  <a:pt x="416039" y="1117"/>
                </a:lnTo>
                <a:lnTo>
                  <a:pt x="417474" y="292"/>
                </a:lnTo>
                <a:lnTo>
                  <a:pt x="419100" y="0"/>
                </a:lnTo>
                <a:lnTo>
                  <a:pt x="420827" y="292"/>
                </a:lnTo>
                <a:lnTo>
                  <a:pt x="422262" y="1117"/>
                </a:lnTo>
                <a:lnTo>
                  <a:pt x="423316" y="2387"/>
                </a:lnTo>
                <a:lnTo>
                  <a:pt x="423887" y="3937"/>
                </a:lnTo>
                <a:lnTo>
                  <a:pt x="423887" y="5588"/>
                </a:lnTo>
                <a:lnTo>
                  <a:pt x="423316" y="7150"/>
                </a:lnTo>
                <a:lnTo>
                  <a:pt x="422262" y="8407"/>
                </a:lnTo>
                <a:lnTo>
                  <a:pt x="420827" y="9232"/>
                </a:lnTo>
                <a:lnTo>
                  <a:pt x="419201" y="9525"/>
                </a:lnTo>
                <a:close/>
              </a:path>
              <a:path w="1665604" h="1233805">
                <a:moveTo>
                  <a:pt x="438251" y="9525"/>
                </a:moveTo>
                <a:lnTo>
                  <a:pt x="436524" y="9232"/>
                </a:lnTo>
                <a:lnTo>
                  <a:pt x="435089" y="8407"/>
                </a:lnTo>
                <a:lnTo>
                  <a:pt x="434022" y="7150"/>
                </a:lnTo>
                <a:lnTo>
                  <a:pt x="433463" y="5588"/>
                </a:lnTo>
                <a:lnTo>
                  <a:pt x="433463" y="3937"/>
                </a:lnTo>
                <a:lnTo>
                  <a:pt x="434022" y="2387"/>
                </a:lnTo>
                <a:lnTo>
                  <a:pt x="435089" y="1117"/>
                </a:lnTo>
                <a:lnTo>
                  <a:pt x="436524" y="292"/>
                </a:lnTo>
                <a:lnTo>
                  <a:pt x="438150" y="0"/>
                </a:lnTo>
                <a:lnTo>
                  <a:pt x="439877" y="292"/>
                </a:lnTo>
                <a:lnTo>
                  <a:pt x="441312" y="1117"/>
                </a:lnTo>
                <a:lnTo>
                  <a:pt x="442366" y="2387"/>
                </a:lnTo>
                <a:lnTo>
                  <a:pt x="442937" y="3937"/>
                </a:lnTo>
                <a:lnTo>
                  <a:pt x="442937" y="5588"/>
                </a:lnTo>
                <a:lnTo>
                  <a:pt x="442366" y="7150"/>
                </a:lnTo>
                <a:lnTo>
                  <a:pt x="441312" y="8407"/>
                </a:lnTo>
                <a:lnTo>
                  <a:pt x="439877" y="9232"/>
                </a:lnTo>
                <a:lnTo>
                  <a:pt x="438251" y="9525"/>
                </a:lnTo>
                <a:close/>
              </a:path>
              <a:path w="1665604" h="1233805">
                <a:moveTo>
                  <a:pt x="457301" y="9525"/>
                </a:moveTo>
                <a:lnTo>
                  <a:pt x="455574" y="9232"/>
                </a:lnTo>
                <a:lnTo>
                  <a:pt x="454139" y="8407"/>
                </a:lnTo>
                <a:lnTo>
                  <a:pt x="453072" y="7150"/>
                </a:lnTo>
                <a:lnTo>
                  <a:pt x="452513" y="5588"/>
                </a:lnTo>
                <a:lnTo>
                  <a:pt x="452513" y="3937"/>
                </a:lnTo>
                <a:lnTo>
                  <a:pt x="453072" y="2387"/>
                </a:lnTo>
                <a:lnTo>
                  <a:pt x="454139" y="1117"/>
                </a:lnTo>
                <a:lnTo>
                  <a:pt x="455574" y="292"/>
                </a:lnTo>
                <a:lnTo>
                  <a:pt x="457200" y="0"/>
                </a:lnTo>
                <a:lnTo>
                  <a:pt x="458927" y="292"/>
                </a:lnTo>
                <a:lnTo>
                  <a:pt x="460362" y="1117"/>
                </a:lnTo>
                <a:lnTo>
                  <a:pt x="461416" y="2387"/>
                </a:lnTo>
                <a:lnTo>
                  <a:pt x="461987" y="3937"/>
                </a:lnTo>
                <a:lnTo>
                  <a:pt x="461987" y="5588"/>
                </a:lnTo>
                <a:lnTo>
                  <a:pt x="461416" y="7150"/>
                </a:lnTo>
                <a:lnTo>
                  <a:pt x="460362" y="8407"/>
                </a:lnTo>
                <a:lnTo>
                  <a:pt x="458927" y="9232"/>
                </a:lnTo>
                <a:lnTo>
                  <a:pt x="457301" y="9525"/>
                </a:lnTo>
                <a:close/>
              </a:path>
              <a:path w="1665604" h="1233805">
                <a:moveTo>
                  <a:pt x="476351" y="9525"/>
                </a:moveTo>
                <a:lnTo>
                  <a:pt x="474624" y="9232"/>
                </a:lnTo>
                <a:lnTo>
                  <a:pt x="473189" y="8407"/>
                </a:lnTo>
                <a:lnTo>
                  <a:pt x="472122" y="7150"/>
                </a:lnTo>
                <a:lnTo>
                  <a:pt x="471563" y="5588"/>
                </a:lnTo>
                <a:lnTo>
                  <a:pt x="471563" y="3937"/>
                </a:lnTo>
                <a:lnTo>
                  <a:pt x="472122" y="2387"/>
                </a:lnTo>
                <a:lnTo>
                  <a:pt x="473189" y="1117"/>
                </a:lnTo>
                <a:lnTo>
                  <a:pt x="474624" y="292"/>
                </a:lnTo>
                <a:lnTo>
                  <a:pt x="476250" y="0"/>
                </a:lnTo>
                <a:lnTo>
                  <a:pt x="477977" y="292"/>
                </a:lnTo>
                <a:lnTo>
                  <a:pt x="479412" y="1117"/>
                </a:lnTo>
                <a:lnTo>
                  <a:pt x="480466" y="2387"/>
                </a:lnTo>
                <a:lnTo>
                  <a:pt x="481037" y="3937"/>
                </a:lnTo>
                <a:lnTo>
                  <a:pt x="481037" y="5588"/>
                </a:lnTo>
                <a:lnTo>
                  <a:pt x="480466" y="7150"/>
                </a:lnTo>
                <a:lnTo>
                  <a:pt x="479412" y="8407"/>
                </a:lnTo>
                <a:lnTo>
                  <a:pt x="477977" y="9232"/>
                </a:lnTo>
                <a:lnTo>
                  <a:pt x="476351" y="9525"/>
                </a:lnTo>
                <a:close/>
              </a:path>
              <a:path w="1665604" h="1233805">
                <a:moveTo>
                  <a:pt x="495401" y="9525"/>
                </a:moveTo>
                <a:lnTo>
                  <a:pt x="493674" y="9232"/>
                </a:lnTo>
                <a:lnTo>
                  <a:pt x="492239" y="8407"/>
                </a:lnTo>
                <a:lnTo>
                  <a:pt x="491172" y="7150"/>
                </a:lnTo>
                <a:lnTo>
                  <a:pt x="490613" y="5588"/>
                </a:lnTo>
                <a:lnTo>
                  <a:pt x="490613" y="3937"/>
                </a:lnTo>
                <a:lnTo>
                  <a:pt x="491172" y="2387"/>
                </a:lnTo>
                <a:lnTo>
                  <a:pt x="492239" y="1117"/>
                </a:lnTo>
                <a:lnTo>
                  <a:pt x="493674" y="292"/>
                </a:lnTo>
                <a:lnTo>
                  <a:pt x="495300" y="0"/>
                </a:lnTo>
                <a:lnTo>
                  <a:pt x="497027" y="292"/>
                </a:lnTo>
                <a:lnTo>
                  <a:pt x="498462" y="1117"/>
                </a:lnTo>
                <a:lnTo>
                  <a:pt x="499516" y="2387"/>
                </a:lnTo>
                <a:lnTo>
                  <a:pt x="500087" y="3937"/>
                </a:lnTo>
                <a:lnTo>
                  <a:pt x="500087" y="5588"/>
                </a:lnTo>
                <a:lnTo>
                  <a:pt x="499516" y="7150"/>
                </a:lnTo>
                <a:lnTo>
                  <a:pt x="498462" y="8407"/>
                </a:lnTo>
                <a:lnTo>
                  <a:pt x="497027" y="9232"/>
                </a:lnTo>
                <a:lnTo>
                  <a:pt x="495401" y="9525"/>
                </a:lnTo>
                <a:close/>
              </a:path>
              <a:path w="1665604" h="1233805">
                <a:moveTo>
                  <a:pt x="514451" y="9525"/>
                </a:moveTo>
                <a:lnTo>
                  <a:pt x="512724" y="9232"/>
                </a:lnTo>
                <a:lnTo>
                  <a:pt x="511289" y="8407"/>
                </a:lnTo>
                <a:lnTo>
                  <a:pt x="510222" y="7150"/>
                </a:lnTo>
                <a:lnTo>
                  <a:pt x="509663" y="5588"/>
                </a:lnTo>
                <a:lnTo>
                  <a:pt x="509663" y="3937"/>
                </a:lnTo>
                <a:lnTo>
                  <a:pt x="510222" y="2387"/>
                </a:lnTo>
                <a:lnTo>
                  <a:pt x="511289" y="1117"/>
                </a:lnTo>
                <a:lnTo>
                  <a:pt x="512724" y="292"/>
                </a:lnTo>
                <a:lnTo>
                  <a:pt x="514350" y="0"/>
                </a:lnTo>
                <a:lnTo>
                  <a:pt x="516077" y="292"/>
                </a:lnTo>
                <a:lnTo>
                  <a:pt x="517512" y="1117"/>
                </a:lnTo>
                <a:lnTo>
                  <a:pt x="518566" y="2387"/>
                </a:lnTo>
                <a:lnTo>
                  <a:pt x="519137" y="3937"/>
                </a:lnTo>
                <a:lnTo>
                  <a:pt x="519137" y="5588"/>
                </a:lnTo>
                <a:lnTo>
                  <a:pt x="518566" y="7150"/>
                </a:lnTo>
                <a:lnTo>
                  <a:pt x="517512" y="8407"/>
                </a:lnTo>
                <a:lnTo>
                  <a:pt x="516077" y="9232"/>
                </a:lnTo>
                <a:lnTo>
                  <a:pt x="514451" y="9525"/>
                </a:lnTo>
                <a:close/>
              </a:path>
              <a:path w="1665604" h="1233805">
                <a:moveTo>
                  <a:pt x="533501" y="9525"/>
                </a:moveTo>
                <a:lnTo>
                  <a:pt x="531774" y="9232"/>
                </a:lnTo>
                <a:lnTo>
                  <a:pt x="530339" y="8407"/>
                </a:lnTo>
                <a:lnTo>
                  <a:pt x="529272" y="7150"/>
                </a:lnTo>
                <a:lnTo>
                  <a:pt x="528713" y="5588"/>
                </a:lnTo>
                <a:lnTo>
                  <a:pt x="528713" y="3937"/>
                </a:lnTo>
                <a:lnTo>
                  <a:pt x="529272" y="2387"/>
                </a:lnTo>
                <a:lnTo>
                  <a:pt x="530339" y="1117"/>
                </a:lnTo>
                <a:lnTo>
                  <a:pt x="531774" y="292"/>
                </a:lnTo>
                <a:lnTo>
                  <a:pt x="533400" y="0"/>
                </a:lnTo>
                <a:lnTo>
                  <a:pt x="535127" y="292"/>
                </a:lnTo>
                <a:lnTo>
                  <a:pt x="536562" y="1117"/>
                </a:lnTo>
                <a:lnTo>
                  <a:pt x="537616" y="2387"/>
                </a:lnTo>
                <a:lnTo>
                  <a:pt x="538187" y="3937"/>
                </a:lnTo>
                <a:lnTo>
                  <a:pt x="538187" y="5588"/>
                </a:lnTo>
                <a:lnTo>
                  <a:pt x="537616" y="7150"/>
                </a:lnTo>
                <a:lnTo>
                  <a:pt x="536562" y="8407"/>
                </a:lnTo>
                <a:lnTo>
                  <a:pt x="535127" y="9232"/>
                </a:lnTo>
                <a:lnTo>
                  <a:pt x="533501" y="9525"/>
                </a:lnTo>
                <a:close/>
              </a:path>
              <a:path w="1665604" h="1233805">
                <a:moveTo>
                  <a:pt x="552551" y="9525"/>
                </a:moveTo>
                <a:lnTo>
                  <a:pt x="550824" y="9232"/>
                </a:lnTo>
                <a:lnTo>
                  <a:pt x="549389" y="8407"/>
                </a:lnTo>
                <a:lnTo>
                  <a:pt x="548322" y="7150"/>
                </a:lnTo>
                <a:lnTo>
                  <a:pt x="547763" y="5588"/>
                </a:lnTo>
                <a:lnTo>
                  <a:pt x="547763" y="3937"/>
                </a:lnTo>
                <a:lnTo>
                  <a:pt x="548322" y="2387"/>
                </a:lnTo>
                <a:lnTo>
                  <a:pt x="549389" y="1117"/>
                </a:lnTo>
                <a:lnTo>
                  <a:pt x="550824" y="292"/>
                </a:lnTo>
                <a:lnTo>
                  <a:pt x="552450" y="0"/>
                </a:lnTo>
                <a:lnTo>
                  <a:pt x="554177" y="292"/>
                </a:lnTo>
                <a:lnTo>
                  <a:pt x="555612" y="1117"/>
                </a:lnTo>
                <a:lnTo>
                  <a:pt x="556666" y="2387"/>
                </a:lnTo>
                <a:lnTo>
                  <a:pt x="557237" y="3937"/>
                </a:lnTo>
                <a:lnTo>
                  <a:pt x="557237" y="5588"/>
                </a:lnTo>
                <a:lnTo>
                  <a:pt x="556666" y="7150"/>
                </a:lnTo>
                <a:lnTo>
                  <a:pt x="555612" y="8407"/>
                </a:lnTo>
                <a:lnTo>
                  <a:pt x="554177" y="9232"/>
                </a:lnTo>
                <a:lnTo>
                  <a:pt x="552551" y="9525"/>
                </a:lnTo>
                <a:close/>
              </a:path>
              <a:path w="1665604" h="1233805">
                <a:moveTo>
                  <a:pt x="571601" y="9525"/>
                </a:moveTo>
                <a:lnTo>
                  <a:pt x="569874" y="9232"/>
                </a:lnTo>
                <a:lnTo>
                  <a:pt x="568439" y="8407"/>
                </a:lnTo>
                <a:lnTo>
                  <a:pt x="567372" y="7150"/>
                </a:lnTo>
                <a:lnTo>
                  <a:pt x="566813" y="5588"/>
                </a:lnTo>
                <a:lnTo>
                  <a:pt x="566813" y="3937"/>
                </a:lnTo>
                <a:lnTo>
                  <a:pt x="567372" y="2387"/>
                </a:lnTo>
                <a:lnTo>
                  <a:pt x="568439" y="1117"/>
                </a:lnTo>
                <a:lnTo>
                  <a:pt x="569874" y="292"/>
                </a:lnTo>
                <a:lnTo>
                  <a:pt x="571500" y="0"/>
                </a:lnTo>
                <a:lnTo>
                  <a:pt x="573227" y="292"/>
                </a:lnTo>
                <a:lnTo>
                  <a:pt x="574662" y="1117"/>
                </a:lnTo>
                <a:lnTo>
                  <a:pt x="575716" y="2387"/>
                </a:lnTo>
                <a:lnTo>
                  <a:pt x="576287" y="3937"/>
                </a:lnTo>
                <a:lnTo>
                  <a:pt x="576287" y="5588"/>
                </a:lnTo>
                <a:lnTo>
                  <a:pt x="575716" y="7150"/>
                </a:lnTo>
                <a:lnTo>
                  <a:pt x="574662" y="8407"/>
                </a:lnTo>
                <a:lnTo>
                  <a:pt x="573227" y="9232"/>
                </a:lnTo>
                <a:lnTo>
                  <a:pt x="571601" y="9525"/>
                </a:lnTo>
                <a:close/>
              </a:path>
              <a:path w="1665604" h="1233805">
                <a:moveTo>
                  <a:pt x="590651" y="9525"/>
                </a:moveTo>
                <a:lnTo>
                  <a:pt x="588924" y="9232"/>
                </a:lnTo>
                <a:lnTo>
                  <a:pt x="587489" y="8407"/>
                </a:lnTo>
                <a:lnTo>
                  <a:pt x="586422" y="7150"/>
                </a:lnTo>
                <a:lnTo>
                  <a:pt x="585863" y="5588"/>
                </a:lnTo>
                <a:lnTo>
                  <a:pt x="585863" y="3937"/>
                </a:lnTo>
                <a:lnTo>
                  <a:pt x="586422" y="2387"/>
                </a:lnTo>
                <a:lnTo>
                  <a:pt x="587489" y="1117"/>
                </a:lnTo>
                <a:lnTo>
                  <a:pt x="588924" y="292"/>
                </a:lnTo>
                <a:lnTo>
                  <a:pt x="590550" y="0"/>
                </a:lnTo>
                <a:lnTo>
                  <a:pt x="592277" y="292"/>
                </a:lnTo>
                <a:lnTo>
                  <a:pt x="593712" y="1117"/>
                </a:lnTo>
                <a:lnTo>
                  <a:pt x="594766" y="2387"/>
                </a:lnTo>
                <a:lnTo>
                  <a:pt x="595337" y="3937"/>
                </a:lnTo>
                <a:lnTo>
                  <a:pt x="595337" y="5588"/>
                </a:lnTo>
                <a:lnTo>
                  <a:pt x="594766" y="7150"/>
                </a:lnTo>
                <a:lnTo>
                  <a:pt x="593712" y="8407"/>
                </a:lnTo>
                <a:lnTo>
                  <a:pt x="592277" y="9232"/>
                </a:lnTo>
                <a:lnTo>
                  <a:pt x="590651" y="9525"/>
                </a:lnTo>
                <a:close/>
              </a:path>
              <a:path w="1665604" h="1233805">
                <a:moveTo>
                  <a:pt x="609701" y="9525"/>
                </a:moveTo>
                <a:lnTo>
                  <a:pt x="607974" y="9232"/>
                </a:lnTo>
                <a:lnTo>
                  <a:pt x="606539" y="8407"/>
                </a:lnTo>
                <a:lnTo>
                  <a:pt x="605472" y="7150"/>
                </a:lnTo>
                <a:lnTo>
                  <a:pt x="604913" y="5588"/>
                </a:lnTo>
                <a:lnTo>
                  <a:pt x="604913" y="3937"/>
                </a:lnTo>
                <a:lnTo>
                  <a:pt x="605472" y="2387"/>
                </a:lnTo>
                <a:lnTo>
                  <a:pt x="606539" y="1117"/>
                </a:lnTo>
                <a:lnTo>
                  <a:pt x="607974" y="292"/>
                </a:lnTo>
                <a:lnTo>
                  <a:pt x="609600" y="0"/>
                </a:lnTo>
                <a:lnTo>
                  <a:pt x="611327" y="292"/>
                </a:lnTo>
                <a:lnTo>
                  <a:pt x="612762" y="1117"/>
                </a:lnTo>
                <a:lnTo>
                  <a:pt x="613816" y="2387"/>
                </a:lnTo>
                <a:lnTo>
                  <a:pt x="614387" y="3937"/>
                </a:lnTo>
                <a:lnTo>
                  <a:pt x="614387" y="5588"/>
                </a:lnTo>
                <a:lnTo>
                  <a:pt x="613816" y="7150"/>
                </a:lnTo>
                <a:lnTo>
                  <a:pt x="612762" y="8407"/>
                </a:lnTo>
                <a:lnTo>
                  <a:pt x="611327" y="9232"/>
                </a:lnTo>
                <a:lnTo>
                  <a:pt x="609701" y="9525"/>
                </a:lnTo>
                <a:close/>
              </a:path>
              <a:path w="1665604" h="1233805">
                <a:moveTo>
                  <a:pt x="628751" y="9525"/>
                </a:moveTo>
                <a:lnTo>
                  <a:pt x="627024" y="9232"/>
                </a:lnTo>
                <a:lnTo>
                  <a:pt x="625589" y="8407"/>
                </a:lnTo>
                <a:lnTo>
                  <a:pt x="624522" y="7150"/>
                </a:lnTo>
                <a:lnTo>
                  <a:pt x="623963" y="5588"/>
                </a:lnTo>
                <a:lnTo>
                  <a:pt x="623963" y="3937"/>
                </a:lnTo>
                <a:lnTo>
                  <a:pt x="624522" y="2387"/>
                </a:lnTo>
                <a:lnTo>
                  <a:pt x="625589" y="1117"/>
                </a:lnTo>
                <a:lnTo>
                  <a:pt x="627024" y="292"/>
                </a:lnTo>
                <a:lnTo>
                  <a:pt x="628650" y="0"/>
                </a:lnTo>
                <a:lnTo>
                  <a:pt x="630377" y="292"/>
                </a:lnTo>
                <a:lnTo>
                  <a:pt x="631812" y="1117"/>
                </a:lnTo>
                <a:lnTo>
                  <a:pt x="632866" y="2387"/>
                </a:lnTo>
                <a:lnTo>
                  <a:pt x="633437" y="3937"/>
                </a:lnTo>
                <a:lnTo>
                  <a:pt x="633437" y="5588"/>
                </a:lnTo>
                <a:lnTo>
                  <a:pt x="632866" y="7150"/>
                </a:lnTo>
                <a:lnTo>
                  <a:pt x="631812" y="8407"/>
                </a:lnTo>
                <a:lnTo>
                  <a:pt x="630377" y="9232"/>
                </a:lnTo>
                <a:lnTo>
                  <a:pt x="628751" y="9525"/>
                </a:lnTo>
                <a:close/>
              </a:path>
              <a:path w="1665604" h="1233805">
                <a:moveTo>
                  <a:pt x="647801" y="9525"/>
                </a:moveTo>
                <a:lnTo>
                  <a:pt x="646074" y="9232"/>
                </a:lnTo>
                <a:lnTo>
                  <a:pt x="644639" y="8407"/>
                </a:lnTo>
                <a:lnTo>
                  <a:pt x="643572" y="7150"/>
                </a:lnTo>
                <a:lnTo>
                  <a:pt x="643013" y="5588"/>
                </a:lnTo>
                <a:lnTo>
                  <a:pt x="643013" y="3937"/>
                </a:lnTo>
                <a:lnTo>
                  <a:pt x="643572" y="2387"/>
                </a:lnTo>
                <a:lnTo>
                  <a:pt x="644639" y="1117"/>
                </a:lnTo>
                <a:lnTo>
                  <a:pt x="646074" y="292"/>
                </a:lnTo>
                <a:lnTo>
                  <a:pt x="647700" y="0"/>
                </a:lnTo>
                <a:lnTo>
                  <a:pt x="649427" y="292"/>
                </a:lnTo>
                <a:lnTo>
                  <a:pt x="650862" y="1117"/>
                </a:lnTo>
                <a:lnTo>
                  <a:pt x="651916" y="2387"/>
                </a:lnTo>
                <a:lnTo>
                  <a:pt x="652487" y="3937"/>
                </a:lnTo>
                <a:lnTo>
                  <a:pt x="652487" y="5588"/>
                </a:lnTo>
                <a:lnTo>
                  <a:pt x="651916" y="7150"/>
                </a:lnTo>
                <a:lnTo>
                  <a:pt x="650862" y="8407"/>
                </a:lnTo>
                <a:lnTo>
                  <a:pt x="649427" y="9232"/>
                </a:lnTo>
                <a:lnTo>
                  <a:pt x="647801" y="9525"/>
                </a:lnTo>
                <a:close/>
              </a:path>
              <a:path w="1665604" h="1233805">
                <a:moveTo>
                  <a:pt x="666851" y="9525"/>
                </a:moveTo>
                <a:lnTo>
                  <a:pt x="665124" y="9232"/>
                </a:lnTo>
                <a:lnTo>
                  <a:pt x="663689" y="8407"/>
                </a:lnTo>
                <a:lnTo>
                  <a:pt x="662622" y="7150"/>
                </a:lnTo>
                <a:lnTo>
                  <a:pt x="662063" y="5588"/>
                </a:lnTo>
                <a:lnTo>
                  <a:pt x="662063" y="3937"/>
                </a:lnTo>
                <a:lnTo>
                  <a:pt x="662622" y="2387"/>
                </a:lnTo>
                <a:lnTo>
                  <a:pt x="663689" y="1117"/>
                </a:lnTo>
                <a:lnTo>
                  <a:pt x="665124" y="292"/>
                </a:lnTo>
                <a:lnTo>
                  <a:pt x="666750" y="0"/>
                </a:lnTo>
                <a:lnTo>
                  <a:pt x="668477" y="292"/>
                </a:lnTo>
                <a:lnTo>
                  <a:pt x="669912" y="1117"/>
                </a:lnTo>
                <a:lnTo>
                  <a:pt x="670966" y="2387"/>
                </a:lnTo>
                <a:lnTo>
                  <a:pt x="671537" y="3937"/>
                </a:lnTo>
                <a:lnTo>
                  <a:pt x="671537" y="5588"/>
                </a:lnTo>
                <a:lnTo>
                  <a:pt x="670966" y="7150"/>
                </a:lnTo>
                <a:lnTo>
                  <a:pt x="669912" y="8407"/>
                </a:lnTo>
                <a:lnTo>
                  <a:pt x="668477" y="9232"/>
                </a:lnTo>
                <a:lnTo>
                  <a:pt x="666851" y="9525"/>
                </a:lnTo>
                <a:close/>
              </a:path>
              <a:path w="1665604" h="1233805">
                <a:moveTo>
                  <a:pt x="685901" y="9525"/>
                </a:moveTo>
                <a:lnTo>
                  <a:pt x="684174" y="9232"/>
                </a:lnTo>
                <a:lnTo>
                  <a:pt x="682739" y="8407"/>
                </a:lnTo>
                <a:lnTo>
                  <a:pt x="681672" y="7150"/>
                </a:lnTo>
                <a:lnTo>
                  <a:pt x="681113" y="5588"/>
                </a:lnTo>
                <a:lnTo>
                  <a:pt x="681113" y="3937"/>
                </a:lnTo>
                <a:lnTo>
                  <a:pt x="681672" y="2387"/>
                </a:lnTo>
                <a:lnTo>
                  <a:pt x="682739" y="1117"/>
                </a:lnTo>
                <a:lnTo>
                  <a:pt x="684174" y="292"/>
                </a:lnTo>
                <a:lnTo>
                  <a:pt x="685800" y="0"/>
                </a:lnTo>
                <a:lnTo>
                  <a:pt x="687527" y="292"/>
                </a:lnTo>
                <a:lnTo>
                  <a:pt x="688962" y="1117"/>
                </a:lnTo>
                <a:lnTo>
                  <a:pt x="690016" y="2387"/>
                </a:lnTo>
                <a:lnTo>
                  <a:pt x="690587" y="3937"/>
                </a:lnTo>
                <a:lnTo>
                  <a:pt x="690587" y="5588"/>
                </a:lnTo>
                <a:lnTo>
                  <a:pt x="690016" y="7150"/>
                </a:lnTo>
                <a:lnTo>
                  <a:pt x="688962" y="8407"/>
                </a:lnTo>
                <a:lnTo>
                  <a:pt x="687527" y="9232"/>
                </a:lnTo>
                <a:lnTo>
                  <a:pt x="685901" y="9525"/>
                </a:lnTo>
                <a:close/>
              </a:path>
              <a:path w="1665604" h="1233805">
                <a:moveTo>
                  <a:pt x="704951" y="9525"/>
                </a:moveTo>
                <a:lnTo>
                  <a:pt x="703224" y="9232"/>
                </a:lnTo>
                <a:lnTo>
                  <a:pt x="701789" y="8407"/>
                </a:lnTo>
                <a:lnTo>
                  <a:pt x="700722" y="7150"/>
                </a:lnTo>
                <a:lnTo>
                  <a:pt x="700163" y="5588"/>
                </a:lnTo>
                <a:lnTo>
                  <a:pt x="700163" y="3937"/>
                </a:lnTo>
                <a:lnTo>
                  <a:pt x="700722" y="2387"/>
                </a:lnTo>
                <a:lnTo>
                  <a:pt x="701789" y="1117"/>
                </a:lnTo>
                <a:lnTo>
                  <a:pt x="703224" y="292"/>
                </a:lnTo>
                <a:lnTo>
                  <a:pt x="704850" y="0"/>
                </a:lnTo>
                <a:lnTo>
                  <a:pt x="706577" y="292"/>
                </a:lnTo>
                <a:lnTo>
                  <a:pt x="708012" y="1117"/>
                </a:lnTo>
                <a:lnTo>
                  <a:pt x="709066" y="2387"/>
                </a:lnTo>
                <a:lnTo>
                  <a:pt x="709637" y="3937"/>
                </a:lnTo>
                <a:lnTo>
                  <a:pt x="709637" y="5588"/>
                </a:lnTo>
                <a:lnTo>
                  <a:pt x="709066" y="7150"/>
                </a:lnTo>
                <a:lnTo>
                  <a:pt x="708012" y="8407"/>
                </a:lnTo>
                <a:lnTo>
                  <a:pt x="706577" y="9232"/>
                </a:lnTo>
                <a:lnTo>
                  <a:pt x="704951" y="9525"/>
                </a:lnTo>
                <a:close/>
              </a:path>
              <a:path w="1665604" h="1233805">
                <a:moveTo>
                  <a:pt x="724001" y="9525"/>
                </a:moveTo>
                <a:lnTo>
                  <a:pt x="722274" y="9232"/>
                </a:lnTo>
                <a:lnTo>
                  <a:pt x="720839" y="8407"/>
                </a:lnTo>
                <a:lnTo>
                  <a:pt x="719772" y="7150"/>
                </a:lnTo>
                <a:lnTo>
                  <a:pt x="719213" y="5588"/>
                </a:lnTo>
                <a:lnTo>
                  <a:pt x="719213" y="3937"/>
                </a:lnTo>
                <a:lnTo>
                  <a:pt x="719772" y="2387"/>
                </a:lnTo>
                <a:lnTo>
                  <a:pt x="720839" y="1117"/>
                </a:lnTo>
                <a:lnTo>
                  <a:pt x="722274" y="292"/>
                </a:lnTo>
                <a:lnTo>
                  <a:pt x="723900" y="0"/>
                </a:lnTo>
                <a:lnTo>
                  <a:pt x="725627" y="292"/>
                </a:lnTo>
                <a:lnTo>
                  <a:pt x="727062" y="1117"/>
                </a:lnTo>
                <a:lnTo>
                  <a:pt x="728116" y="2387"/>
                </a:lnTo>
                <a:lnTo>
                  <a:pt x="728687" y="3937"/>
                </a:lnTo>
                <a:lnTo>
                  <a:pt x="728687" y="5588"/>
                </a:lnTo>
                <a:lnTo>
                  <a:pt x="728116" y="7150"/>
                </a:lnTo>
                <a:lnTo>
                  <a:pt x="727062" y="8407"/>
                </a:lnTo>
                <a:lnTo>
                  <a:pt x="725627" y="9232"/>
                </a:lnTo>
                <a:lnTo>
                  <a:pt x="724001" y="9525"/>
                </a:lnTo>
                <a:close/>
              </a:path>
              <a:path w="1665604" h="1233805">
                <a:moveTo>
                  <a:pt x="743051" y="9525"/>
                </a:moveTo>
                <a:lnTo>
                  <a:pt x="741324" y="9232"/>
                </a:lnTo>
                <a:lnTo>
                  <a:pt x="739889" y="8407"/>
                </a:lnTo>
                <a:lnTo>
                  <a:pt x="738822" y="7150"/>
                </a:lnTo>
                <a:lnTo>
                  <a:pt x="738263" y="5588"/>
                </a:lnTo>
                <a:lnTo>
                  <a:pt x="738263" y="3937"/>
                </a:lnTo>
                <a:lnTo>
                  <a:pt x="738822" y="2387"/>
                </a:lnTo>
                <a:lnTo>
                  <a:pt x="739889" y="1117"/>
                </a:lnTo>
                <a:lnTo>
                  <a:pt x="741324" y="292"/>
                </a:lnTo>
                <a:lnTo>
                  <a:pt x="742950" y="0"/>
                </a:lnTo>
                <a:lnTo>
                  <a:pt x="744677" y="292"/>
                </a:lnTo>
                <a:lnTo>
                  <a:pt x="746112" y="1117"/>
                </a:lnTo>
                <a:lnTo>
                  <a:pt x="747166" y="2387"/>
                </a:lnTo>
                <a:lnTo>
                  <a:pt x="747737" y="3937"/>
                </a:lnTo>
                <a:lnTo>
                  <a:pt x="747737" y="5588"/>
                </a:lnTo>
                <a:lnTo>
                  <a:pt x="747166" y="7150"/>
                </a:lnTo>
                <a:lnTo>
                  <a:pt x="746112" y="8407"/>
                </a:lnTo>
                <a:lnTo>
                  <a:pt x="744677" y="9232"/>
                </a:lnTo>
                <a:lnTo>
                  <a:pt x="743051" y="9525"/>
                </a:lnTo>
                <a:close/>
              </a:path>
              <a:path w="1665604" h="1233805">
                <a:moveTo>
                  <a:pt x="762101" y="9525"/>
                </a:moveTo>
                <a:lnTo>
                  <a:pt x="760374" y="9232"/>
                </a:lnTo>
                <a:lnTo>
                  <a:pt x="758939" y="8407"/>
                </a:lnTo>
                <a:lnTo>
                  <a:pt x="757872" y="7150"/>
                </a:lnTo>
                <a:lnTo>
                  <a:pt x="757313" y="5588"/>
                </a:lnTo>
                <a:lnTo>
                  <a:pt x="757313" y="3937"/>
                </a:lnTo>
                <a:lnTo>
                  <a:pt x="757872" y="2387"/>
                </a:lnTo>
                <a:lnTo>
                  <a:pt x="758939" y="1117"/>
                </a:lnTo>
                <a:lnTo>
                  <a:pt x="760374" y="292"/>
                </a:lnTo>
                <a:lnTo>
                  <a:pt x="762000" y="0"/>
                </a:lnTo>
                <a:lnTo>
                  <a:pt x="763727" y="292"/>
                </a:lnTo>
                <a:lnTo>
                  <a:pt x="765162" y="1117"/>
                </a:lnTo>
                <a:lnTo>
                  <a:pt x="766216" y="2387"/>
                </a:lnTo>
                <a:lnTo>
                  <a:pt x="766787" y="3937"/>
                </a:lnTo>
                <a:lnTo>
                  <a:pt x="766787" y="5588"/>
                </a:lnTo>
                <a:lnTo>
                  <a:pt x="766216" y="7150"/>
                </a:lnTo>
                <a:lnTo>
                  <a:pt x="765162" y="8407"/>
                </a:lnTo>
                <a:lnTo>
                  <a:pt x="763727" y="9232"/>
                </a:lnTo>
                <a:lnTo>
                  <a:pt x="762101" y="9525"/>
                </a:lnTo>
                <a:close/>
              </a:path>
              <a:path w="1665604" h="1233805">
                <a:moveTo>
                  <a:pt x="781151" y="9525"/>
                </a:moveTo>
                <a:lnTo>
                  <a:pt x="779424" y="9232"/>
                </a:lnTo>
                <a:lnTo>
                  <a:pt x="777989" y="8407"/>
                </a:lnTo>
                <a:lnTo>
                  <a:pt x="776922" y="7150"/>
                </a:lnTo>
                <a:lnTo>
                  <a:pt x="776363" y="5588"/>
                </a:lnTo>
                <a:lnTo>
                  <a:pt x="776363" y="3937"/>
                </a:lnTo>
                <a:lnTo>
                  <a:pt x="776922" y="2387"/>
                </a:lnTo>
                <a:lnTo>
                  <a:pt x="777989" y="1117"/>
                </a:lnTo>
                <a:lnTo>
                  <a:pt x="779424" y="292"/>
                </a:lnTo>
                <a:lnTo>
                  <a:pt x="781050" y="0"/>
                </a:lnTo>
                <a:lnTo>
                  <a:pt x="782777" y="292"/>
                </a:lnTo>
                <a:lnTo>
                  <a:pt x="784212" y="1117"/>
                </a:lnTo>
                <a:lnTo>
                  <a:pt x="785266" y="2387"/>
                </a:lnTo>
                <a:lnTo>
                  <a:pt x="785837" y="3937"/>
                </a:lnTo>
                <a:lnTo>
                  <a:pt x="785837" y="5588"/>
                </a:lnTo>
                <a:lnTo>
                  <a:pt x="785266" y="7150"/>
                </a:lnTo>
                <a:lnTo>
                  <a:pt x="784212" y="8407"/>
                </a:lnTo>
                <a:lnTo>
                  <a:pt x="782777" y="9232"/>
                </a:lnTo>
                <a:lnTo>
                  <a:pt x="781151" y="9525"/>
                </a:lnTo>
                <a:close/>
              </a:path>
              <a:path w="1665604" h="1233805">
                <a:moveTo>
                  <a:pt x="800201" y="9525"/>
                </a:moveTo>
                <a:lnTo>
                  <a:pt x="798474" y="9232"/>
                </a:lnTo>
                <a:lnTo>
                  <a:pt x="797039" y="8407"/>
                </a:lnTo>
                <a:lnTo>
                  <a:pt x="795972" y="7150"/>
                </a:lnTo>
                <a:lnTo>
                  <a:pt x="795413" y="5588"/>
                </a:lnTo>
                <a:lnTo>
                  <a:pt x="795413" y="3937"/>
                </a:lnTo>
                <a:lnTo>
                  <a:pt x="795972" y="2387"/>
                </a:lnTo>
                <a:lnTo>
                  <a:pt x="797039" y="1117"/>
                </a:lnTo>
                <a:lnTo>
                  <a:pt x="798474" y="292"/>
                </a:lnTo>
                <a:lnTo>
                  <a:pt x="800100" y="0"/>
                </a:lnTo>
                <a:lnTo>
                  <a:pt x="801827" y="292"/>
                </a:lnTo>
                <a:lnTo>
                  <a:pt x="803262" y="1117"/>
                </a:lnTo>
                <a:lnTo>
                  <a:pt x="804316" y="2387"/>
                </a:lnTo>
                <a:lnTo>
                  <a:pt x="804887" y="3937"/>
                </a:lnTo>
                <a:lnTo>
                  <a:pt x="804887" y="5588"/>
                </a:lnTo>
                <a:lnTo>
                  <a:pt x="804316" y="7150"/>
                </a:lnTo>
                <a:lnTo>
                  <a:pt x="803262" y="8407"/>
                </a:lnTo>
                <a:lnTo>
                  <a:pt x="801827" y="9232"/>
                </a:lnTo>
                <a:lnTo>
                  <a:pt x="800201" y="9525"/>
                </a:lnTo>
                <a:close/>
              </a:path>
              <a:path w="1665604" h="1233805">
                <a:moveTo>
                  <a:pt x="819251" y="9525"/>
                </a:moveTo>
                <a:lnTo>
                  <a:pt x="817524" y="9232"/>
                </a:lnTo>
                <a:lnTo>
                  <a:pt x="816089" y="8407"/>
                </a:lnTo>
                <a:lnTo>
                  <a:pt x="815022" y="7150"/>
                </a:lnTo>
                <a:lnTo>
                  <a:pt x="814463" y="5588"/>
                </a:lnTo>
                <a:lnTo>
                  <a:pt x="814463" y="3937"/>
                </a:lnTo>
                <a:lnTo>
                  <a:pt x="815022" y="2387"/>
                </a:lnTo>
                <a:lnTo>
                  <a:pt x="816089" y="1117"/>
                </a:lnTo>
                <a:lnTo>
                  <a:pt x="817524" y="292"/>
                </a:lnTo>
                <a:lnTo>
                  <a:pt x="819150" y="0"/>
                </a:lnTo>
                <a:lnTo>
                  <a:pt x="820877" y="292"/>
                </a:lnTo>
                <a:lnTo>
                  <a:pt x="822312" y="1117"/>
                </a:lnTo>
                <a:lnTo>
                  <a:pt x="823366" y="2387"/>
                </a:lnTo>
                <a:lnTo>
                  <a:pt x="823937" y="3937"/>
                </a:lnTo>
                <a:lnTo>
                  <a:pt x="823937" y="5588"/>
                </a:lnTo>
                <a:lnTo>
                  <a:pt x="823366" y="7150"/>
                </a:lnTo>
                <a:lnTo>
                  <a:pt x="822312" y="8407"/>
                </a:lnTo>
                <a:lnTo>
                  <a:pt x="820877" y="9232"/>
                </a:lnTo>
                <a:lnTo>
                  <a:pt x="819251" y="9525"/>
                </a:lnTo>
                <a:close/>
              </a:path>
              <a:path w="1665604" h="1233805">
                <a:moveTo>
                  <a:pt x="838301" y="9525"/>
                </a:moveTo>
                <a:lnTo>
                  <a:pt x="836574" y="9232"/>
                </a:lnTo>
                <a:lnTo>
                  <a:pt x="835139" y="8407"/>
                </a:lnTo>
                <a:lnTo>
                  <a:pt x="834072" y="7150"/>
                </a:lnTo>
                <a:lnTo>
                  <a:pt x="833513" y="5588"/>
                </a:lnTo>
                <a:lnTo>
                  <a:pt x="833513" y="3937"/>
                </a:lnTo>
                <a:lnTo>
                  <a:pt x="834072" y="2387"/>
                </a:lnTo>
                <a:lnTo>
                  <a:pt x="835139" y="1117"/>
                </a:lnTo>
                <a:lnTo>
                  <a:pt x="836574" y="292"/>
                </a:lnTo>
                <a:lnTo>
                  <a:pt x="838200" y="0"/>
                </a:lnTo>
                <a:lnTo>
                  <a:pt x="839927" y="292"/>
                </a:lnTo>
                <a:lnTo>
                  <a:pt x="841362" y="1117"/>
                </a:lnTo>
                <a:lnTo>
                  <a:pt x="842416" y="2387"/>
                </a:lnTo>
                <a:lnTo>
                  <a:pt x="842987" y="3937"/>
                </a:lnTo>
                <a:lnTo>
                  <a:pt x="842987" y="5588"/>
                </a:lnTo>
                <a:lnTo>
                  <a:pt x="842416" y="7150"/>
                </a:lnTo>
                <a:lnTo>
                  <a:pt x="841362" y="8407"/>
                </a:lnTo>
                <a:lnTo>
                  <a:pt x="839927" y="9232"/>
                </a:lnTo>
                <a:lnTo>
                  <a:pt x="838301" y="9525"/>
                </a:lnTo>
                <a:close/>
              </a:path>
              <a:path w="1665604" h="1233805">
                <a:moveTo>
                  <a:pt x="857351" y="9525"/>
                </a:moveTo>
                <a:lnTo>
                  <a:pt x="855624" y="9232"/>
                </a:lnTo>
                <a:lnTo>
                  <a:pt x="854189" y="8407"/>
                </a:lnTo>
                <a:lnTo>
                  <a:pt x="853122" y="7150"/>
                </a:lnTo>
                <a:lnTo>
                  <a:pt x="852563" y="5588"/>
                </a:lnTo>
                <a:lnTo>
                  <a:pt x="852563" y="3937"/>
                </a:lnTo>
                <a:lnTo>
                  <a:pt x="853122" y="2387"/>
                </a:lnTo>
                <a:lnTo>
                  <a:pt x="854189" y="1117"/>
                </a:lnTo>
                <a:lnTo>
                  <a:pt x="855624" y="292"/>
                </a:lnTo>
                <a:lnTo>
                  <a:pt x="857250" y="0"/>
                </a:lnTo>
                <a:lnTo>
                  <a:pt x="858977" y="292"/>
                </a:lnTo>
                <a:lnTo>
                  <a:pt x="860412" y="1117"/>
                </a:lnTo>
                <a:lnTo>
                  <a:pt x="861466" y="2387"/>
                </a:lnTo>
                <a:lnTo>
                  <a:pt x="862037" y="3937"/>
                </a:lnTo>
                <a:lnTo>
                  <a:pt x="862037" y="5588"/>
                </a:lnTo>
                <a:lnTo>
                  <a:pt x="861466" y="7150"/>
                </a:lnTo>
                <a:lnTo>
                  <a:pt x="860412" y="8407"/>
                </a:lnTo>
                <a:lnTo>
                  <a:pt x="858977" y="9232"/>
                </a:lnTo>
                <a:lnTo>
                  <a:pt x="857351" y="9525"/>
                </a:lnTo>
                <a:close/>
              </a:path>
              <a:path w="1665604" h="1233805">
                <a:moveTo>
                  <a:pt x="876401" y="9525"/>
                </a:moveTo>
                <a:lnTo>
                  <a:pt x="874674" y="9232"/>
                </a:lnTo>
                <a:lnTo>
                  <a:pt x="873239" y="8407"/>
                </a:lnTo>
                <a:lnTo>
                  <a:pt x="872172" y="7150"/>
                </a:lnTo>
                <a:lnTo>
                  <a:pt x="871613" y="5588"/>
                </a:lnTo>
                <a:lnTo>
                  <a:pt x="871613" y="3937"/>
                </a:lnTo>
                <a:lnTo>
                  <a:pt x="872172" y="2387"/>
                </a:lnTo>
                <a:lnTo>
                  <a:pt x="873239" y="1117"/>
                </a:lnTo>
                <a:lnTo>
                  <a:pt x="874674" y="292"/>
                </a:lnTo>
                <a:lnTo>
                  <a:pt x="876300" y="0"/>
                </a:lnTo>
                <a:lnTo>
                  <a:pt x="878027" y="292"/>
                </a:lnTo>
                <a:lnTo>
                  <a:pt x="879462" y="1117"/>
                </a:lnTo>
                <a:lnTo>
                  <a:pt x="880516" y="2387"/>
                </a:lnTo>
                <a:lnTo>
                  <a:pt x="881087" y="3937"/>
                </a:lnTo>
                <a:lnTo>
                  <a:pt x="881087" y="5588"/>
                </a:lnTo>
                <a:lnTo>
                  <a:pt x="880516" y="7150"/>
                </a:lnTo>
                <a:lnTo>
                  <a:pt x="879462" y="8407"/>
                </a:lnTo>
                <a:lnTo>
                  <a:pt x="878027" y="9232"/>
                </a:lnTo>
                <a:lnTo>
                  <a:pt x="876401" y="9525"/>
                </a:lnTo>
                <a:close/>
              </a:path>
              <a:path w="1665604" h="1233805">
                <a:moveTo>
                  <a:pt x="895451" y="9525"/>
                </a:moveTo>
                <a:lnTo>
                  <a:pt x="893724" y="9232"/>
                </a:lnTo>
                <a:lnTo>
                  <a:pt x="892289" y="8407"/>
                </a:lnTo>
                <a:lnTo>
                  <a:pt x="891222" y="7150"/>
                </a:lnTo>
                <a:lnTo>
                  <a:pt x="890663" y="5588"/>
                </a:lnTo>
                <a:lnTo>
                  <a:pt x="890663" y="3937"/>
                </a:lnTo>
                <a:lnTo>
                  <a:pt x="891222" y="2387"/>
                </a:lnTo>
                <a:lnTo>
                  <a:pt x="892289" y="1117"/>
                </a:lnTo>
                <a:lnTo>
                  <a:pt x="893724" y="292"/>
                </a:lnTo>
                <a:lnTo>
                  <a:pt x="895350" y="0"/>
                </a:lnTo>
                <a:lnTo>
                  <a:pt x="897077" y="292"/>
                </a:lnTo>
                <a:lnTo>
                  <a:pt x="898512" y="1117"/>
                </a:lnTo>
                <a:lnTo>
                  <a:pt x="899566" y="2387"/>
                </a:lnTo>
                <a:lnTo>
                  <a:pt x="900137" y="3937"/>
                </a:lnTo>
                <a:lnTo>
                  <a:pt x="900137" y="5588"/>
                </a:lnTo>
                <a:lnTo>
                  <a:pt x="899566" y="7150"/>
                </a:lnTo>
                <a:lnTo>
                  <a:pt x="898512" y="8407"/>
                </a:lnTo>
                <a:lnTo>
                  <a:pt x="897077" y="9232"/>
                </a:lnTo>
                <a:lnTo>
                  <a:pt x="895451" y="9525"/>
                </a:lnTo>
                <a:close/>
              </a:path>
              <a:path w="1665604" h="1233805">
                <a:moveTo>
                  <a:pt x="914501" y="9525"/>
                </a:moveTo>
                <a:lnTo>
                  <a:pt x="912774" y="9232"/>
                </a:lnTo>
                <a:lnTo>
                  <a:pt x="911339" y="8407"/>
                </a:lnTo>
                <a:lnTo>
                  <a:pt x="910272" y="7150"/>
                </a:lnTo>
                <a:lnTo>
                  <a:pt x="909713" y="5588"/>
                </a:lnTo>
                <a:lnTo>
                  <a:pt x="909713" y="3937"/>
                </a:lnTo>
                <a:lnTo>
                  <a:pt x="910272" y="2387"/>
                </a:lnTo>
                <a:lnTo>
                  <a:pt x="911339" y="1117"/>
                </a:lnTo>
                <a:lnTo>
                  <a:pt x="912774" y="292"/>
                </a:lnTo>
                <a:lnTo>
                  <a:pt x="914400" y="0"/>
                </a:lnTo>
                <a:lnTo>
                  <a:pt x="916127" y="292"/>
                </a:lnTo>
                <a:lnTo>
                  <a:pt x="917562" y="1117"/>
                </a:lnTo>
                <a:lnTo>
                  <a:pt x="918616" y="2387"/>
                </a:lnTo>
                <a:lnTo>
                  <a:pt x="919187" y="3937"/>
                </a:lnTo>
                <a:lnTo>
                  <a:pt x="919187" y="5588"/>
                </a:lnTo>
                <a:lnTo>
                  <a:pt x="918616" y="7150"/>
                </a:lnTo>
                <a:lnTo>
                  <a:pt x="917562" y="8407"/>
                </a:lnTo>
                <a:lnTo>
                  <a:pt x="916127" y="9232"/>
                </a:lnTo>
                <a:lnTo>
                  <a:pt x="914501" y="9525"/>
                </a:lnTo>
                <a:close/>
              </a:path>
              <a:path w="1665604" h="1233805">
                <a:moveTo>
                  <a:pt x="933551" y="9525"/>
                </a:moveTo>
                <a:lnTo>
                  <a:pt x="931824" y="9232"/>
                </a:lnTo>
                <a:lnTo>
                  <a:pt x="930389" y="8407"/>
                </a:lnTo>
                <a:lnTo>
                  <a:pt x="929322" y="7150"/>
                </a:lnTo>
                <a:lnTo>
                  <a:pt x="928763" y="5588"/>
                </a:lnTo>
                <a:lnTo>
                  <a:pt x="928763" y="3937"/>
                </a:lnTo>
                <a:lnTo>
                  <a:pt x="929322" y="2387"/>
                </a:lnTo>
                <a:lnTo>
                  <a:pt x="930389" y="1117"/>
                </a:lnTo>
                <a:lnTo>
                  <a:pt x="931824" y="292"/>
                </a:lnTo>
                <a:lnTo>
                  <a:pt x="933450" y="0"/>
                </a:lnTo>
                <a:lnTo>
                  <a:pt x="935177" y="292"/>
                </a:lnTo>
                <a:lnTo>
                  <a:pt x="936612" y="1117"/>
                </a:lnTo>
                <a:lnTo>
                  <a:pt x="937666" y="2387"/>
                </a:lnTo>
                <a:lnTo>
                  <a:pt x="938237" y="3937"/>
                </a:lnTo>
                <a:lnTo>
                  <a:pt x="938237" y="5588"/>
                </a:lnTo>
                <a:lnTo>
                  <a:pt x="937666" y="7150"/>
                </a:lnTo>
                <a:lnTo>
                  <a:pt x="936612" y="8407"/>
                </a:lnTo>
                <a:lnTo>
                  <a:pt x="935177" y="9232"/>
                </a:lnTo>
                <a:lnTo>
                  <a:pt x="933551" y="9525"/>
                </a:lnTo>
                <a:close/>
              </a:path>
              <a:path w="1665604" h="1233805">
                <a:moveTo>
                  <a:pt x="952601" y="9525"/>
                </a:moveTo>
                <a:lnTo>
                  <a:pt x="950874" y="9232"/>
                </a:lnTo>
                <a:lnTo>
                  <a:pt x="949439" y="8407"/>
                </a:lnTo>
                <a:lnTo>
                  <a:pt x="948372" y="7150"/>
                </a:lnTo>
                <a:lnTo>
                  <a:pt x="947813" y="5588"/>
                </a:lnTo>
                <a:lnTo>
                  <a:pt x="947813" y="3937"/>
                </a:lnTo>
                <a:lnTo>
                  <a:pt x="948372" y="2387"/>
                </a:lnTo>
                <a:lnTo>
                  <a:pt x="949439" y="1117"/>
                </a:lnTo>
                <a:lnTo>
                  <a:pt x="950874" y="292"/>
                </a:lnTo>
                <a:lnTo>
                  <a:pt x="952500" y="0"/>
                </a:lnTo>
                <a:lnTo>
                  <a:pt x="954227" y="292"/>
                </a:lnTo>
                <a:lnTo>
                  <a:pt x="955662" y="1117"/>
                </a:lnTo>
                <a:lnTo>
                  <a:pt x="956716" y="2387"/>
                </a:lnTo>
                <a:lnTo>
                  <a:pt x="957287" y="3937"/>
                </a:lnTo>
                <a:lnTo>
                  <a:pt x="957287" y="5588"/>
                </a:lnTo>
                <a:lnTo>
                  <a:pt x="956716" y="7150"/>
                </a:lnTo>
                <a:lnTo>
                  <a:pt x="955662" y="8407"/>
                </a:lnTo>
                <a:lnTo>
                  <a:pt x="954227" y="9232"/>
                </a:lnTo>
                <a:lnTo>
                  <a:pt x="952601" y="9525"/>
                </a:lnTo>
                <a:close/>
              </a:path>
              <a:path w="1665604" h="1233805">
                <a:moveTo>
                  <a:pt x="971651" y="9525"/>
                </a:moveTo>
                <a:lnTo>
                  <a:pt x="969924" y="9232"/>
                </a:lnTo>
                <a:lnTo>
                  <a:pt x="968489" y="8407"/>
                </a:lnTo>
                <a:lnTo>
                  <a:pt x="967422" y="7150"/>
                </a:lnTo>
                <a:lnTo>
                  <a:pt x="966863" y="5588"/>
                </a:lnTo>
                <a:lnTo>
                  <a:pt x="966863" y="3937"/>
                </a:lnTo>
                <a:lnTo>
                  <a:pt x="967422" y="2387"/>
                </a:lnTo>
                <a:lnTo>
                  <a:pt x="968489" y="1117"/>
                </a:lnTo>
                <a:lnTo>
                  <a:pt x="969924" y="292"/>
                </a:lnTo>
                <a:lnTo>
                  <a:pt x="971550" y="0"/>
                </a:lnTo>
                <a:lnTo>
                  <a:pt x="973277" y="292"/>
                </a:lnTo>
                <a:lnTo>
                  <a:pt x="974712" y="1117"/>
                </a:lnTo>
                <a:lnTo>
                  <a:pt x="975766" y="2387"/>
                </a:lnTo>
                <a:lnTo>
                  <a:pt x="976337" y="3937"/>
                </a:lnTo>
                <a:lnTo>
                  <a:pt x="976337" y="5588"/>
                </a:lnTo>
                <a:lnTo>
                  <a:pt x="975766" y="7150"/>
                </a:lnTo>
                <a:lnTo>
                  <a:pt x="974712" y="8407"/>
                </a:lnTo>
                <a:lnTo>
                  <a:pt x="973277" y="9232"/>
                </a:lnTo>
                <a:lnTo>
                  <a:pt x="971651" y="9525"/>
                </a:lnTo>
                <a:close/>
              </a:path>
              <a:path w="1665604" h="1233805">
                <a:moveTo>
                  <a:pt x="990701" y="9525"/>
                </a:moveTo>
                <a:lnTo>
                  <a:pt x="988974" y="9232"/>
                </a:lnTo>
                <a:lnTo>
                  <a:pt x="987539" y="8407"/>
                </a:lnTo>
                <a:lnTo>
                  <a:pt x="986472" y="7150"/>
                </a:lnTo>
                <a:lnTo>
                  <a:pt x="985913" y="5588"/>
                </a:lnTo>
                <a:lnTo>
                  <a:pt x="985913" y="3937"/>
                </a:lnTo>
                <a:lnTo>
                  <a:pt x="986472" y="2387"/>
                </a:lnTo>
                <a:lnTo>
                  <a:pt x="987539" y="1117"/>
                </a:lnTo>
                <a:lnTo>
                  <a:pt x="988974" y="292"/>
                </a:lnTo>
                <a:lnTo>
                  <a:pt x="990600" y="0"/>
                </a:lnTo>
                <a:lnTo>
                  <a:pt x="992327" y="292"/>
                </a:lnTo>
                <a:lnTo>
                  <a:pt x="993762" y="1117"/>
                </a:lnTo>
                <a:lnTo>
                  <a:pt x="994816" y="2387"/>
                </a:lnTo>
                <a:lnTo>
                  <a:pt x="995387" y="3937"/>
                </a:lnTo>
                <a:lnTo>
                  <a:pt x="995387" y="5588"/>
                </a:lnTo>
                <a:lnTo>
                  <a:pt x="994816" y="7150"/>
                </a:lnTo>
                <a:lnTo>
                  <a:pt x="993762" y="8407"/>
                </a:lnTo>
                <a:lnTo>
                  <a:pt x="992327" y="9232"/>
                </a:lnTo>
                <a:lnTo>
                  <a:pt x="990701" y="9525"/>
                </a:lnTo>
                <a:close/>
              </a:path>
              <a:path w="1665604" h="1233805">
                <a:moveTo>
                  <a:pt x="1009751" y="9525"/>
                </a:moveTo>
                <a:lnTo>
                  <a:pt x="1008024" y="9232"/>
                </a:lnTo>
                <a:lnTo>
                  <a:pt x="1006589" y="8407"/>
                </a:lnTo>
                <a:lnTo>
                  <a:pt x="1005522" y="7150"/>
                </a:lnTo>
                <a:lnTo>
                  <a:pt x="1004963" y="5588"/>
                </a:lnTo>
                <a:lnTo>
                  <a:pt x="1004963" y="3937"/>
                </a:lnTo>
                <a:lnTo>
                  <a:pt x="1005522" y="2387"/>
                </a:lnTo>
                <a:lnTo>
                  <a:pt x="1006589" y="1117"/>
                </a:lnTo>
                <a:lnTo>
                  <a:pt x="1008024" y="292"/>
                </a:lnTo>
                <a:lnTo>
                  <a:pt x="1009650" y="0"/>
                </a:lnTo>
                <a:lnTo>
                  <a:pt x="1011377" y="292"/>
                </a:lnTo>
                <a:lnTo>
                  <a:pt x="1012812" y="1117"/>
                </a:lnTo>
                <a:lnTo>
                  <a:pt x="1013866" y="2387"/>
                </a:lnTo>
                <a:lnTo>
                  <a:pt x="1014437" y="3937"/>
                </a:lnTo>
                <a:lnTo>
                  <a:pt x="1014437" y="5588"/>
                </a:lnTo>
                <a:lnTo>
                  <a:pt x="1013866" y="7150"/>
                </a:lnTo>
                <a:lnTo>
                  <a:pt x="1012812" y="8407"/>
                </a:lnTo>
                <a:lnTo>
                  <a:pt x="1011377" y="9232"/>
                </a:lnTo>
                <a:lnTo>
                  <a:pt x="1009751" y="9525"/>
                </a:lnTo>
                <a:close/>
              </a:path>
              <a:path w="1665604" h="1233805">
                <a:moveTo>
                  <a:pt x="1028801" y="9525"/>
                </a:moveTo>
                <a:lnTo>
                  <a:pt x="1027074" y="9232"/>
                </a:lnTo>
                <a:lnTo>
                  <a:pt x="1025639" y="8407"/>
                </a:lnTo>
                <a:lnTo>
                  <a:pt x="1024572" y="7150"/>
                </a:lnTo>
                <a:lnTo>
                  <a:pt x="1024013" y="5588"/>
                </a:lnTo>
                <a:lnTo>
                  <a:pt x="1024013" y="3937"/>
                </a:lnTo>
                <a:lnTo>
                  <a:pt x="1024572" y="2387"/>
                </a:lnTo>
                <a:lnTo>
                  <a:pt x="1025639" y="1117"/>
                </a:lnTo>
                <a:lnTo>
                  <a:pt x="1027074" y="292"/>
                </a:lnTo>
                <a:lnTo>
                  <a:pt x="1028700" y="0"/>
                </a:lnTo>
                <a:lnTo>
                  <a:pt x="1030427" y="292"/>
                </a:lnTo>
                <a:lnTo>
                  <a:pt x="1031862" y="1117"/>
                </a:lnTo>
                <a:lnTo>
                  <a:pt x="1032916" y="2387"/>
                </a:lnTo>
                <a:lnTo>
                  <a:pt x="1033487" y="3937"/>
                </a:lnTo>
                <a:lnTo>
                  <a:pt x="1033487" y="5588"/>
                </a:lnTo>
                <a:lnTo>
                  <a:pt x="1032916" y="7150"/>
                </a:lnTo>
                <a:lnTo>
                  <a:pt x="1031862" y="8407"/>
                </a:lnTo>
                <a:lnTo>
                  <a:pt x="1030427" y="9232"/>
                </a:lnTo>
                <a:lnTo>
                  <a:pt x="1028801" y="9525"/>
                </a:lnTo>
                <a:close/>
              </a:path>
              <a:path w="1665604" h="1233805">
                <a:moveTo>
                  <a:pt x="1047851" y="9525"/>
                </a:moveTo>
                <a:lnTo>
                  <a:pt x="1046124" y="9232"/>
                </a:lnTo>
                <a:lnTo>
                  <a:pt x="1044689" y="8407"/>
                </a:lnTo>
                <a:lnTo>
                  <a:pt x="1043622" y="7150"/>
                </a:lnTo>
                <a:lnTo>
                  <a:pt x="1043063" y="5588"/>
                </a:lnTo>
                <a:lnTo>
                  <a:pt x="1043063" y="3937"/>
                </a:lnTo>
                <a:lnTo>
                  <a:pt x="1043622" y="2387"/>
                </a:lnTo>
                <a:lnTo>
                  <a:pt x="1044689" y="1117"/>
                </a:lnTo>
                <a:lnTo>
                  <a:pt x="1046124" y="292"/>
                </a:lnTo>
                <a:lnTo>
                  <a:pt x="1047750" y="0"/>
                </a:lnTo>
                <a:lnTo>
                  <a:pt x="1049477" y="292"/>
                </a:lnTo>
                <a:lnTo>
                  <a:pt x="1050912" y="1117"/>
                </a:lnTo>
                <a:lnTo>
                  <a:pt x="1051966" y="2387"/>
                </a:lnTo>
                <a:lnTo>
                  <a:pt x="1052537" y="3937"/>
                </a:lnTo>
                <a:lnTo>
                  <a:pt x="1052537" y="5588"/>
                </a:lnTo>
                <a:lnTo>
                  <a:pt x="1051966" y="7150"/>
                </a:lnTo>
                <a:lnTo>
                  <a:pt x="1050912" y="8407"/>
                </a:lnTo>
                <a:lnTo>
                  <a:pt x="1049477" y="9232"/>
                </a:lnTo>
                <a:lnTo>
                  <a:pt x="1047851" y="9525"/>
                </a:lnTo>
                <a:close/>
              </a:path>
              <a:path w="1665604" h="1233805">
                <a:moveTo>
                  <a:pt x="1066901" y="9525"/>
                </a:moveTo>
                <a:lnTo>
                  <a:pt x="1065174" y="9232"/>
                </a:lnTo>
                <a:lnTo>
                  <a:pt x="1063739" y="8407"/>
                </a:lnTo>
                <a:lnTo>
                  <a:pt x="1062672" y="7150"/>
                </a:lnTo>
                <a:lnTo>
                  <a:pt x="1062113" y="5588"/>
                </a:lnTo>
                <a:lnTo>
                  <a:pt x="1062113" y="3937"/>
                </a:lnTo>
                <a:lnTo>
                  <a:pt x="1062672" y="2387"/>
                </a:lnTo>
                <a:lnTo>
                  <a:pt x="1063739" y="1117"/>
                </a:lnTo>
                <a:lnTo>
                  <a:pt x="1065174" y="292"/>
                </a:lnTo>
                <a:lnTo>
                  <a:pt x="1066800" y="0"/>
                </a:lnTo>
                <a:lnTo>
                  <a:pt x="1068527" y="292"/>
                </a:lnTo>
                <a:lnTo>
                  <a:pt x="1069962" y="1117"/>
                </a:lnTo>
                <a:lnTo>
                  <a:pt x="1071016" y="2387"/>
                </a:lnTo>
                <a:lnTo>
                  <a:pt x="1071587" y="3937"/>
                </a:lnTo>
                <a:lnTo>
                  <a:pt x="1071587" y="5588"/>
                </a:lnTo>
                <a:lnTo>
                  <a:pt x="1071016" y="7150"/>
                </a:lnTo>
                <a:lnTo>
                  <a:pt x="1069962" y="8407"/>
                </a:lnTo>
                <a:lnTo>
                  <a:pt x="1068527" y="9232"/>
                </a:lnTo>
                <a:lnTo>
                  <a:pt x="1066901" y="9525"/>
                </a:lnTo>
                <a:close/>
              </a:path>
              <a:path w="1665604" h="1233805">
                <a:moveTo>
                  <a:pt x="1085951" y="9525"/>
                </a:moveTo>
                <a:lnTo>
                  <a:pt x="1084224" y="9232"/>
                </a:lnTo>
                <a:lnTo>
                  <a:pt x="1082789" y="8407"/>
                </a:lnTo>
                <a:lnTo>
                  <a:pt x="1081722" y="7150"/>
                </a:lnTo>
                <a:lnTo>
                  <a:pt x="1081163" y="5588"/>
                </a:lnTo>
                <a:lnTo>
                  <a:pt x="1081163" y="3937"/>
                </a:lnTo>
                <a:lnTo>
                  <a:pt x="1081722" y="2387"/>
                </a:lnTo>
                <a:lnTo>
                  <a:pt x="1082789" y="1117"/>
                </a:lnTo>
                <a:lnTo>
                  <a:pt x="1084224" y="292"/>
                </a:lnTo>
                <a:lnTo>
                  <a:pt x="1085850" y="0"/>
                </a:lnTo>
                <a:lnTo>
                  <a:pt x="1087577" y="292"/>
                </a:lnTo>
                <a:lnTo>
                  <a:pt x="1089012" y="1117"/>
                </a:lnTo>
                <a:lnTo>
                  <a:pt x="1090066" y="2387"/>
                </a:lnTo>
                <a:lnTo>
                  <a:pt x="1090637" y="3937"/>
                </a:lnTo>
                <a:lnTo>
                  <a:pt x="1090637" y="5588"/>
                </a:lnTo>
                <a:lnTo>
                  <a:pt x="1090066" y="7150"/>
                </a:lnTo>
                <a:lnTo>
                  <a:pt x="1089012" y="8407"/>
                </a:lnTo>
                <a:lnTo>
                  <a:pt x="1087577" y="9232"/>
                </a:lnTo>
                <a:lnTo>
                  <a:pt x="1085951" y="9525"/>
                </a:lnTo>
                <a:close/>
              </a:path>
              <a:path w="1665604" h="1233805">
                <a:moveTo>
                  <a:pt x="1105001" y="9525"/>
                </a:moveTo>
                <a:lnTo>
                  <a:pt x="1103274" y="9232"/>
                </a:lnTo>
                <a:lnTo>
                  <a:pt x="1101839" y="8407"/>
                </a:lnTo>
                <a:lnTo>
                  <a:pt x="1100772" y="7150"/>
                </a:lnTo>
                <a:lnTo>
                  <a:pt x="1100213" y="5588"/>
                </a:lnTo>
                <a:lnTo>
                  <a:pt x="1100213" y="3937"/>
                </a:lnTo>
                <a:lnTo>
                  <a:pt x="1100772" y="2387"/>
                </a:lnTo>
                <a:lnTo>
                  <a:pt x="1101839" y="1117"/>
                </a:lnTo>
                <a:lnTo>
                  <a:pt x="1103274" y="292"/>
                </a:lnTo>
                <a:lnTo>
                  <a:pt x="1104900" y="0"/>
                </a:lnTo>
                <a:lnTo>
                  <a:pt x="1106627" y="292"/>
                </a:lnTo>
                <a:lnTo>
                  <a:pt x="1108062" y="1117"/>
                </a:lnTo>
                <a:lnTo>
                  <a:pt x="1109116" y="2387"/>
                </a:lnTo>
                <a:lnTo>
                  <a:pt x="1109687" y="3937"/>
                </a:lnTo>
                <a:lnTo>
                  <a:pt x="1109687" y="5588"/>
                </a:lnTo>
                <a:lnTo>
                  <a:pt x="1109116" y="7150"/>
                </a:lnTo>
                <a:lnTo>
                  <a:pt x="1108062" y="8407"/>
                </a:lnTo>
                <a:lnTo>
                  <a:pt x="1106627" y="9232"/>
                </a:lnTo>
                <a:lnTo>
                  <a:pt x="1105001" y="9525"/>
                </a:lnTo>
                <a:close/>
              </a:path>
              <a:path w="1665604" h="1233805">
                <a:moveTo>
                  <a:pt x="1124051" y="9525"/>
                </a:moveTo>
                <a:lnTo>
                  <a:pt x="1122324" y="9232"/>
                </a:lnTo>
                <a:lnTo>
                  <a:pt x="1120889" y="8407"/>
                </a:lnTo>
                <a:lnTo>
                  <a:pt x="1119822" y="7150"/>
                </a:lnTo>
                <a:lnTo>
                  <a:pt x="1119263" y="5588"/>
                </a:lnTo>
                <a:lnTo>
                  <a:pt x="1119263" y="3937"/>
                </a:lnTo>
                <a:lnTo>
                  <a:pt x="1119822" y="2387"/>
                </a:lnTo>
                <a:lnTo>
                  <a:pt x="1120889" y="1117"/>
                </a:lnTo>
                <a:lnTo>
                  <a:pt x="1122324" y="292"/>
                </a:lnTo>
                <a:lnTo>
                  <a:pt x="1123950" y="0"/>
                </a:lnTo>
                <a:lnTo>
                  <a:pt x="1125677" y="292"/>
                </a:lnTo>
                <a:lnTo>
                  <a:pt x="1127112" y="1117"/>
                </a:lnTo>
                <a:lnTo>
                  <a:pt x="1128166" y="2387"/>
                </a:lnTo>
                <a:lnTo>
                  <a:pt x="1128737" y="3937"/>
                </a:lnTo>
                <a:lnTo>
                  <a:pt x="1128737" y="5588"/>
                </a:lnTo>
                <a:lnTo>
                  <a:pt x="1128166" y="7150"/>
                </a:lnTo>
                <a:lnTo>
                  <a:pt x="1127112" y="8407"/>
                </a:lnTo>
                <a:lnTo>
                  <a:pt x="1125677" y="9232"/>
                </a:lnTo>
                <a:lnTo>
                  <a:pt x="1124051" y="9525"/>
                </a:lnTo>
                <a:close/>
              </a:path>
              <a:path w="1665604" h="1233805">
                <a:moveTo>
                  <a:pt x="1143101" y="9525"/>
                </a:moveTo>
                <a:lnTo>
                  <a:pt x="1141374" y="9232"/>
                </a:lnTo>
                <a:lnTo>
                  <a:pt x="1139939" y="8407"/>
                </a:lnTo>
                <a:lnTo>
                  <a:pt x="1138872" y="7150"/>
                </a:lnTo>
                <a:lnTo>
                  <a:pt x="1138313" y="5588"/>
                </a:lnTo>
                <a:lnTo>
                  <a:pt x="1138313" y="3937"/>
                </a:lnTo>
                <a:lnTo>
                  <a:pt x="1138872" y="2387"/>
                </a:lnTo>
                <a:lnTo>
                  <a:pt x="1139939" y="1117"/>
                </a:lnTo>
                <a:lnTo>
                  <a:pt x="1141374" y="292"/>
                </a:lnTo>
                <a:lnTo>
                  <a:pt x="1143000" y="0"/>
                </a:lnTo>
                <a:lnTo>
                  <a:pt x="1144727" y="292"/>
                </a:lnTo>
                <a:lnTo>
                  <a:pt x="1146162" y="1117"/>
                </a:lnTo>
                <a:lnTo>
                  <a:pt x="1147216" y="2387"/>
                </a:lnTo>
                <a:lnTo>
                  <a:pt x="1147787" y="3937"/>
                </a:lnTo>
                <a:lnTo>
                  <a:pt x="1147787" y="5588"/>
                </a:lnTo>
                <a:lnTo>
                  <a:pt x="1147216" y="7150"/>
                </a:lnTo>
                <a:lnTo>
                  <a:pt x="1146162" y="8407"/>
                </a:lnTo>
                <a:lnTo>
                  <a:pt x="1144727" y="9232"/>
                </a:lnTo>
                <a:lnTo>
                  <a:pt x="1143101" y="9525"/>
                </a:lnTo>
                <a:close/>
              </a:path>
              <a:path w="1665604" h="1233805">
                <a:moveTo>
                  <a:pt x="1162151" y="9525"/>
                </a:moveTo>
                <a:lnTo>
                  <a:pt x="1160424" y="9232"/>
                </a:lnTo>
                <a:lnTo>
                  <a:pt x="1158989" y="8407"/>
                </a:lnTo>
                <a:lnTo>
                  <a:pt x="1157922" y="7150"/>
                </a:lnTo>
                <a:lnTo>
                  <a:pt x="1157363" y="5588"/>
                </a:lnTo>
                <a:lnTo>
                  <a:pt x="1157363" y="3937"/>
                </a:lnTo>
                <a:lnTo>
                  <a:pt x="1157922" y="2387"/>
                </a:lnTo>
                <a:lnTo>
                  <a:pt x="1158989" y="1117"/>
                </a:lnTo>
                <a:lnTo>
                  <a:pt x="1160424" y="292"/>
                </a:lnTo>
                <a:lnTo>
                  <a:pt x="1162050" y="0"/>
                </a:lnTo>
                <a:lnTo>
                  <a:pt x="1163777" y="292"/>
                </a:lnTo>
                <a:lnTo>
                  <a:pt x="1165212" y="1117"/>
                </a:lnTo>
                <a:lnTo>
                  <a:pt x="1166266" y="2387"/>
                </a:lnTo>
                <a:lnTo>
                  <a:pt x="1166837" y="3937"/>
                </a:lnTo>
                <a:lnTo>
                  <a:pt x="1166837" y="5588"/>
                </a:lnTo>
                <a:lnTo>
                  <a:pt x="1166266" y="7150"/>
                </a:lnTo>
                <a:lnTo>
                  <a:pt x="1165212" y="8407"/>
                </a:lnTo>
                <a:lnTo>
                  <a:pt x="1163777" y="9232"/>
                </a:lnTo>
                <a:lnTo>
                  <a:pt x="1162151" y="9525"/>
                </a:lnTo>
                <a:close/>
              </a:path>
              <a:path w="1665604" h="1233805">
                <a:moveTo>
                  <a:pt x="1181201" y="9525"/>
                </a:moveTo>
                <a:lnTo>
                  <a:pt x="1179474" y="9232"/>
                </a:lnTo>
                <a:lnTo>
                  <a:pt x="1178039" y="8407"/>
                </a:lnTo>
                <a:lnTo>
                  <a:pt x="1176972" y="7150"/>
                </a:lnTo>
                <a:lnTo>
                  <a:pt x="1176413" y="5588"/>
                </a:lnTo>
                <a:lnTo>
                  <a:pt x="1176413" y="3937"/>
                </a:lnTo>
                <a:lnTo>
                  <a:pt x="1176972" y="2387"/>
                </a:lnTo>
                <a:lnTo>
                  <a:pt x="1178039" y="1117"/>
                </a:lnTo>
                <a:lnTo>
                  <a:pt x="1179474" y="292"/>
                </a:lnTo>
                <a:lnTo>
                  <a:pt x="1181100" y="0"/>
                </a:lnTo>
                <a:lnTo>
                  <a:pt x="1182827" y="292"/>
                </a:lnTo>
                <a:lnTo>
                  <a:pt x="1184262" y="1117"/>
                </a:lnTo>
                <a:lnTo>
                  <a:pt x="1185316" y="2387"/>
                </a:lnTo>
                <a:lnTo>
                  <a:pt x="1185887" y="3937"/>
                </a:lnTo>
                <a:lnTo>
                  <a:pt x="1185887" y="5588"/>
                </a:lnTo>
                <a:lnTo>
                  <a:pt x="1185316" y="7150"/>
                </a:lnTo>
                <a:lnTo>
                  <a:pt x="1184262" y="8407"/>
                </a:lnTo>
                <a:lnTo>
                  <a:pt x="1182827" y="9232"/>
                </a:lnTo>
                <a:lnTo>
                  <a:pt x="1181201" y="9525"/>
                </a:lnTo>
                <a:close/>
              </a:path>
              <a:path w="1665604" h="1233805">
                <a:moveTo>
                  <a:pt x="1200251" y="9525"/>
                </a:moveTo>
                <a:lnTo>
                  <a:pt x="1198524" y="9232"/>
                </a:lnTo>
                <a:lnTo>
                  <a:pt x="1197089" y="8407"/>
                </a:lnTo>
                <a:lnTo>
                  <a:pt x="1196022" y="7150"/>
                </a:lnTo>
                <a:lnTo>
                  <a:pt x="1195463" y="5588"/>
                </a:lnTo>
                <a:lnTo>
                  <a:pt x="1195463" y="3937"/>
                </a:lnTo>
                <a:lnTo>
                  <a:pt x="1196022" y="2387"/>
                </a:lnTo>
                <a:lnTo>
                  <a:pt x="1197089" y="1117"/>
                </a:lnTo>
                <a:lnTo>
                  <a:pt x="1198524" y="292"/>
                </a:lnTo>
                <a:lnTo>
                  <a:pt x="1200150" y="0"/>
                </a:lnTo>
                <a:lnTo>
                  <a:pt x="1201877" y="292"/>
                </a:lnTo>
                <a:lnTo>
                  <a:pt x="1203312" y="1117"/>
                </a:lnTo>
                <a:lnTo>
                  <a:pt x="1204366" y="2387"/>
                </a:lnTo>
                <a:lnTo>
                  <a:pt x="1204937" y="3937"/>
                </a:lnTo>
                <a:lnTo>
                  <a:pt x="1204937" y="5588"/>
                </a:lnTo>
                <a:lnTo>
                  <a:pt x="1204366" y="7150"/>
                </a:lnTo>
                <a:lnTo>
                  <a:pt x="1203312" y="8407"/>
                </a:lnTo>
                <a:lnTo>
                  <a:pt x="1201877" y="9232"/>
                </a:lnTo>
                <a:lnTo>
                  <a:pt x="1200251" y="9525"/>
                </a:lnTo>
                <a:close/>
              </a:path>
              <a:path w="1665604" h="1233805">
                <a:moveTo>
                  <a:pt x="1219301" y="9525"/>
                </a:moveTo>
                <a:lnTo>
                  <a:pt x="1217574" y="9232"/>
                </a:lnTo>
                <a:lnTo>
                  <a:pt x="1216139" y="8407"/>
                </a:lnTo>
                <a:lnTo>
                  <a:pt x="1215072" y="7150"/>
                </a:lnTo>
                <a:lnTo>
                  <a:pt x="1214513" y="5588"/>
                </a:lnTo>
                <a:lnTo>
                  <a:pt x="1214513" y="3937"/>
                </a:lnTo>
                <a:lnTo>
                  <a:pt x="1215072" y="2387"/>
                </a:lnTo>
                <a:lnTo>
                  <a:pt x="1216139" y="1117"/>
                </a:lnTo>
                <a:lnTo>
                  <a:pt x="1217574" y="292"/>
                </a:lnTo>
                <a:lnTo>
                  <a:pt x="1219200" y="0"/>
                </a:lnTo>
                <a:lnTo>
                  <a:pt x="1220927" y="292"/>
                </a:lnTo>
                <a:lnTo>
                  <a:pt x="1222362" y="1117"/>
                </a:lnTo>
                <a:lnTo>
                  <a:pt x="1223416" y="2387"/>
                </a:lnTo>
                <a:lnTo>
                  <a:pt x="1223987" y="3937"/>
                </a:lnTo>
                <a:lnTo>
                  <a:pt x="1223987" y="5588"/>
                </a:lnTo>
                <a:lnTo>
                  <a:pt x="1223416" y="7150"/>
                </a:lnTo>
                <a:lnTo>
                  <a:pt x="1222362" y="8407"/>
                </a:lnTo>
                <a:lnTo>
                  <a:pt x="1220927" y="9232"/>
                </a:lnTo>
                <a:lnTo>
                  <a:pt x="1219301" y="9525"/>
                </a:lnTo>
                <a:close/>
              </a:path>
              <a:path w="1665604" h="1233805">
                <a:moveTo>
                  <a:pt x="1238351" y="9525"/>
                </a:moveTo>
                <a:lnTo>
                  <a:pt x="1236624" y="9232"/>
                </a:lnTo>
                <a:lnTo>
                  <a:pt x="1235189" y="8407"/>
                </a:lnTo>
                <a:lnTo>
                  <a:pt x="1234122" y="7150"/>
                </a:lnTo>
                <a:lnTo>
                  <a:pt x="1233563" y="5588"/>
                </a:lnTo>
                <a:lnTo>
                  <a:pt x="1233563" y="3937"/>
                </a:lnTo>
                <a:lnTo>
                  <a:pt x="1234122" y="2387"/>
                </a:lnTo>
                <a:lnTo>
                  <a:pt x="1235189" y="1117"/>
                </a:lnTo>
                <a:lnTo>
                  <a:pt x="1236624" y="292"/>
                </a:lnTo>
                <a:lnTo>
                  <a:pt x="1238250" y="0"/>
                </a:lnTo>
                <a:lnTo>
                  <a:pt x="1239977" y="292"/>
                </a:lnTo>
                <a:lnTo>
                  <a:pt x="1241412" y="1117"/>
                </a:lnTo>
                <a:lnTo>
                  <a:pt x="1242466" y="2387"/>
                </a:lnTo>
                <a:lnTo>
                  <a:pt x="1243037" y="3937"/>
                </a:lnTo>
                <a:lnTo>
                  <a:pt x="1243037" y="5588"/>
                </a:lnTo>
                <a:lnTo>
                  <a:pt x="1242466" y="7150"/>
                </a:lnTo>
                <a:lnTo>
                  <a:pt x="1241412" y="8407"/>
                </a:lnTo>
                <a:lnTo>
                  <a:pt x="1239977" y="9232"/>
                </a:lnTo>
                <a:lnTo>
                  <a:pt x="1238351" y="9525"/>
                </a:lnTo>
                <a:close/>
              </a:path>
              <a:path w="1665604" h="1233805">
                <a:moveTo>
                  <a:pt x="1257401" y="9525"/>
                </a:moveTo>
                <a:lnTo>
                  <a:pt x="1255674" y="9232"/>
                </a:lnTo>
                <a:lnTo>
                  <a:pt x="1254239" y="8407"/>
                </a:lnTo>
                <a:lnTo>
                  <a:pt x="1253172" y="7150"/>
                </a:lnTo>
                <a:lnTo>
                  <a:pt x="1252613" y="5588"/>
                </a:lnTo>
                <a:lnTo>
                  <a:pt x="1252613" y="3937"/>
                </a:lnTo>
                <a:lnTo>
                  <a:pt x="1253172" y="2387"/>
                </a:lnTo>
                <a:lnTo>
                  <a:pt x="1254239" y="1117"/>
                </a:lnTo>
                <a:lnTo>
                  <a:pt x="1255674" y="292"/>
                </a:lnTo>
                <a:lnTo>
                  <a:pt x="1257300" y="0"/>
                </a:lnTo>
                <a:lnTo>
                  <a:pt x="1259027" y="292"/>
                </a:lnTo>
                <a:lnTo>
                  <a:pt x="1260462" y="1117"/>
                </a:lnTo>
                <a:lnTo>
                  <a:pt x="1261516" y="2387"/>
                </a:lnTo>
                <a:lnTo>
                  <a:pt x="1262087" y="3937"/>
                </a:lnTo>
                <a:lnTo>
                  <a:pt x="1262087" y="5588"/>
                </a:lnTo>
                <a:lnTo>
                  <a:pt x="1261516" y="7150"/>
                </a:lnTo>
                <a:lnTo>
                  <a:pt x="1260462" y="8407"/>
                </a:lnTo>
                <a:lnTo>
                  <a:pt x="1259027" y="9232"/>
                </a:lnTo>
                <a:lnTo>
                  <a:pt x="1257401" y="9525"/>
                </a:lnTo>
                <a:close/>
              </a:path>
              <a:path w="1665604" h="1233805">
                <a:moveTo>
                  <a:pt x="1276451" y="9525"/>
                </a:moveTo>
                <a:lnTo>
                  <a:pt x="1274724" y="9232"/>
                </a:lnTo>
                <a:lnTo>
                  <a:pt x="1273289" y="8407"/>
                </a:lnTo>
                <a:lnTo>
                  <a:pt x="1272222" y="7150"/>
                </a:lnTo>
                <a:lnTo>
                  <a:pt x="1271663" y="5588"/>
                </a:lnTo>
                <a:lnTo>
                  <a:pt x="1271663" y="3937"/>
                </a:lnTo>
                <a:lnTo>
                  <a:pt x="1272222" y="2387"/>
                </a:lnTo>
                <a:lnTo>
                  <a:pt x="1273289" y="1117"/>
                </a:lnTo>
                <a:lnTo>
                  <a:pt x="1274724" y="292"/>
                </a:lnTo>
                <a:lnTo>
                  <a:pt x="1276350" y="0"/>
                </a:lnTo>
                <a:lnTo>
                  <a:pt x="1278077" y="292"/>
                </a:lnTo>
                <a:lnTo>
                  <a:pt x="1279512" y="1117"/>
                </a:lnTo>
                <a:lnTo>
                  <a:pt x="1280566" y="2387"/>
                </a:lnTo>
                <a:lnTo>
                  <a:pt x="1281137" y="3937"/>
                </a:lnTo>
                <a:lnTo>
                  <a:pt x="1281137" y="5588"/>
                </a:lnTo>
                <a:lnTo>
                  <a:pt x="1280566" y="7150"/>
                </a:lnTo>
                <a:lnTo>
                  <a:pt x="1279512" y="8407"/>
                </a:lnTo>
                <a:lnTo>
                  <a:pt x="1278077" y="9232"/>
                </a:lnTo>
                <a:lnTo>
                  <a:pt x="1276451" y="9525"/>
                </a:lnTo>
                <a:close/>
              </a:path>
              <a:path w="1665604" h="1233805">
                <a:moveTo>
                  <a:pt x="1295501" y="9525"/>
                </a:moveTo>
                <a:lnTo>
                  <a:pt x="1293774" y="9232"/>
                </a:lnTo>
                <a:lnTo>
                  <a:pt x="1292339" y="8407"/>
                </a:lnTo>
                <a:lnTo>
                  <a:pt x="1291272" y="7150"/>
                </a:lnTo>
                <a:lnTo>
                  <a:pt x="1290713" y="5588"/>
                </a:lnTo>
                <a:lnTo>
                  <a:pt x="1290713" y="3937"/>
                </a:lnTo>
                <a:lnTo>
                  <a:pt x="1291272" y="2387"/>
                </a:lnTo>
                <a:lnTo>
                  <a:pt x="1292339" y="1117"/>
                </a:lnTo>
                <a:lnTo>
                  <a:pt x="1293774" y="292"/>
                </a:lnTo>
                <a:lnTo>
                  <a:pt x="1295400" y="0"/>
                </a:lnTo>
                <a:lnTo>
                  <a:pt x="1297127" y="292"/>
                </a:lnTo>
                <a:lnTo>
                  <a:pt x="1298562" y="1117"/>
                </a:lnTo>
                <a:lnTo>
                  <a:pt x="1299616" y="2387"/>
                </a:lnTo>
                <a:lnTo>
                  <a:pt x="1300187" y="3937"/>
                </a:lnTo>
                <a:lnTo>
                  <a:pt x="1300187" y="5588"/>
                </a:lnTo>
                <a:lnTo>
                  <a:pt x="1299616" y="7150"/>
                </a:lnTo>
                <a:lnTo>
                  <a:pt x="1298562" y="8407"/>
                </a:lnTo>
                <a:lnTo>
                  <a:pt x="1297127" y="9232"/>
                </a:lnTo>
                <a:lnTo>
                  <a:pt x="1295501" y="9525"/>
                </a:lnTo>
                <a:close/>
              </a:path>
              <a:path w="1665604" h="1233805">
                <a:moveTo>
                  <a:pt x="1314551" y="9525"/>
                </a:moveTo>
                <a:lnTo>
                  <a:pt x="1312824" y="9232"/>
                </a:lnTo>
                <a:lnTo>
                  <a:pt x="1311389" y="8407"/>
                </a:lnTo>
                <a:lnTo>
                  <a:pt x="1310322" y="7150"/>
                </a:lnTo>
                <a:lnTo>
                  <a:pt x="1309763" y="5588"/>
                </a:lnTo>
                <a:lnTo>
                  <a:pt x="1309763" y="3937"/>
                </a:lnTo>
                <a:lnTo>
                  <a:pt x="1310322" y="2387"/>
                </a:lnTo>
                <a:lnTo>
                  <a:pt x="1311389" y="1117"/>
                </a:lnTo>
                <a:lnTo>
                  <a:pt x="1312824" y="292"/>
                </a:lnTo>
                <a:lnTo>
                  <a:pt x="1314450" y="0"/>
                </a:lnTo>
                <a:lnTo>
                  <a:pt x="1316177" y="292"/>
                </a:lnTo>
                <a:lnTo>
                  <a:pt x="1317612" y="1117"/>
                </a:lnTo>
                <a:lnTo>
                  <a:pt x="1318666" y="2387"/>
                </a:lnTo>
                <a:lnTo>
                  <a:pt x="1319237" y="3937"/>
                </a:lnTo>
                <a:lnTo>
                  <a:pt x="1319237" y="5588"/>
                </a:lnTo>
                <a:lnTo>
                  <a:pt x="1318666" y="7150"/>
                </a:lnTo>
                <a:lnTo>
                  <a:pt x="1317612" y="8407"/>
                </a:lnTo>
                <a:lnTo>
                  <a:pt x="1316177" y="9232"/>
                </a:lnTo>
                <a:lnTo>
                  <a:pt x="1314551" y="9525"/>
                </a:lnTo>
                <a:close/>
              </a:path>
              <a:path w="1665604" h="1233805">
                <a:moveTo>
                  <a:pt x="1333601" y="9525"/>
                </a:moveTo>
                <a:lnTo>
                  <a:pt x="1331874" y="9232"/>
                </a:lnTo>
                <a:lnTo>
                  <a:pt x="1330439" y="8407"/>
                </a:lnTo>
                <a:lnTo>
                  <a:pt x="1329372" y="7150"/>
                </a:lnTo>
                <a:lnTo>
                  <a:pt x="1328813" y="5588"/>
                </a:lnTo>
                <a:lnTo>
                  <a:pt x="1328813" y="3937"/>
                </a:lnTo>
                <a:lnTo>
                  <a:pt x="1329372" y="2387"/>
                </a:lnTo>
                <a:lnTo>
                  <a:pt x="1330439" y="1117"/>
                </a:lnTo>
                <a:lnTo>
                  <a:pt x="1331874" y="292"/>
                </a:lnTo>
                <a:lnTo>
                  <a:pt x="1333500" y="0"/>
                </a:lnTo>
                <a:lnTo>
                  <a:pt x="1335227" y="292"/>
                </a:lnTo>
                <a:lnTo>
                  <a:pt x="1336662" y="1117"/>
                </a:lnTo>
                <a:lnTo>
                  <a:pt x="1337716" y="2387"/>
                </a:lnTo>
                <a:lnTo>
                  <a:pt x="1338287" y="3937"/>
                </a:lnTo>
                <a:lnTo>
                  <a:pt x="1338287" y="5588"/>
                </a:lnTo>
                <a:lnTo>
                  <a:pt x="1337716" y="7150"/>
                </a:lnTo>
                <a:lnTo>
                  <a:pt x="1336662" y="8407"/>
                </a:lnTo>
                <a:lnTo>
                  <a:pt x="1335227" y="9232"/>
                </a:lnTo>
                <a:lnTo>
                  <a:pt x="1333601" y="9525"/>
                </a:lnTo>
                <a:close/>
              </a:path>
              <a:path w="1665604" h="1233805">
                <a:moveTo>
                  <a:pt x="1352651" y="9525"/>
                </a:moveTo>
                <a:lnTo>
                  <a:pt x="1350924" y="9232"/>
                </a:lnTo>
                <a:lnTo>
                  <a:pt x="1349489" y="8407"/>
                </a:lnTo>
                <a:lnTo>
                  <a:pt x="1348422" y="7150"/>
                </a:lnTo>
                <a:lnTo>
                  <a:pt x="1347863" y="5588"/>
                </a:lnTo>
                <a:lnTo>
                  <a:pt x="1347863" y="3937"/>
                </a:lnTo>
                <a:lnTo>
                  <a:pt x="1348422" y="2387"/>
                </a:lnTo>
                <a:lnTo>
                  <a:pt x="1349489" y="1117"/>
                </a:lnTo>
                <a:lnTo>
                  <a:pt x="1350924" y="292"/>
                </a:lnTo>
                <a:lnTo>
                  <a:pt x="1352550" y="0"/>
                </a:lnTo>
                <a:lnTo>
                  <a:pt x="1354277" y="292"/>
                </a:lnTo>
                <a:lnTo>
                  <a:pt x="1355712" y="1117"/>
                </a:lnTo>
                <a:lnTo>
                  <a:pt x="1356766" y="2387"/>
                </a:lnTo>
                <a:lnTo>
                  <a:pt x="1357337" y="3937"/>
                </a:lnTo>
                <a:lnTo>
                  <a:pt x="1357337" y="5588"/>
                </a:lnTo>
                <a:lnTo>
                  <a:pt x="1356766" y="7150"/>
                </a:lnTo>
                <a:lnTo>
                  <a:pt x="1355712" y="8407"/>
                </a:lnTo>
                <a:lnTo>
                  <a:pt x="1354277" y="9232"/>
                </a:lnTo>
                <a:lnTo>
                  <a:pt x="1352651" y="9525"/>
                </a:lnTo>
                <a:close/>
              </a:path>
              <a:path w="1665604" h="1233805">
                <a:moveTo>
                  <a:pt x="1371701" y="9525"/>
                </a:moveTo>
                <a:lnTo>
                  <a:pt x="1369974" y="9232"/>
                </a:lnTo>
                <a:lnTo>
                  <a:pt x="1368539" y="8407"/>
                </a:lnTo>
                <a:lnTo>
                  <a:pt x="1367472" y="7150"/>
                </a:lnTo>
                <a:lnTo>
                  <a:pt x="1366913" y="5588"/>
                </a:lnTo>
                <a:lnTo>
                  <a:pt x="1366913" y="3937"/>
                </a:lnTo>
                <a:lnTo>
                  <a:pt x="1367472" y="2387"/>
                </a:lnTo>
                <a:lnTo>
                  <a:pt x="1368539" y="1117"/>
                </a:lnTo>
                <a:lnTo>
                  <a:pt x="1369974" y="292"/>
                </a:lnTo>
                <a:lnTo>
                  <a:pt x="1371600" y="0"/>
                </a:lnTo>
                <a:lnTo>
                  <a:pt x="1373327" y="292"/>
                </a:lnTo>
                <a:lnTo>
                  <a:pt x="1374762" y="1117"/>
                </a:lnTo>
                <a:lnTo>
                  <a:pt x="1375816" y="2387"/>
                </a:lnTo>
                <a:lnTo>
                  <a:pt x="1376387" y="3937"/>
                </a:lnTo>
                <a:lnTo>
                  <a:pt x="1376387" y="5588"/>
                </a:lnTo>
                <a:lnTo>
                  <a:pt x="1375816" y="7150"/>
                </a:lnTo>
                <a:lnTo>
                  <a:pt x="1374762" y="8407"/>
                </a:lnTo>
                <a:lnTo>
                  <a:pt x="1373327" y="9232"/>
                </a:lnTo>
                <a:lnTo>
                  <a:pt x="1371701" y="9525"/>
                </a:lnTo>
                <a:close/>
              </a:path>
              <a:path w="1665604" h="1233805">
                <a:moveTo>
                  <a:pt x="1390751" y="9525"/>
                </a:moveTo>
                <a:lnTo>
                  <a:pt x="1389024" y="9232"/>
                </a:lnTo>
                <a:lnTo>
                  <a:pt x="1387589" y="8407"/>
                </a:lnTo>
                <a:lnTo>
                  <a:pt x="1386522" y="7150"/>
                </a:lnTo>
                <a:lnTo>
                  <a:pt x="1385963" y="5588"/>
                </a:lnTo>
                <a:lnTo>
                  <a:pt x="1385963" y="3937"/>
                </a:lnTo>
                <a:lnTo>
                  <a:pt x="1386522" y="2387"/>
                </a:lnTo>
                <a:lnTo>
                  <a:pt x="1387589" y="1117"/>
                </a:lnTo>
                <a:lnTo>
                  <a:pt x="1389024" y="292"/>
                </a:lnTo>
                <a:lnTo>
                  <a:pt x="1390650" y="0"/>
                </a:lnTo>
                <a:lnTo>
                  <a:pt x="1392377" y="292"/>
                </a:lnTo>
                <a:lnTo>
                  <a:pt x="1393812" y="1117"/>
                </a:lnTo>
                <a:lnTo>
                  <a:pt x="1394866" y="2387"/>
                </a:lnTo>
                <a:lnTo>
                  <a:pt x="1395437" y="3937"/>
                </a:lnTo>
                <a:lnTo>
                  <a:pt x="1395437" y="5588"/>
                </a:lnTo>
                <a:lnTo>
                  <a:pt x="1394866" y="7150"/>
                </a:lnTo>
                <a:lnTo>
                  <a:pt x="1393812" y="8407"/>
                </a:lnTo>
                <a:lnTo>
                  <a:pt x="1392377" y="9232"/>
                </a:lnTo>
                <a:lnTo>
                  <a:pt x="1390751" y="9525"/>
                </a:lnTo>
                <a:close/>
              </a:path>
              <a:path w="1665604" h="1233805">
                <a:moveTo>
                  <a:pt x="1409801" y="9525"/>
                </a:moveTo>
                <a:lnTo>
                  <a:pt x="1408074" y="9232"/>
                </a:lnTo>
                <a:lnTo>
                  <a:pt x="1406639" y="8407"/>
                </a:lnTo>
                <a:lnTo>
                  <a:pt x="1405572" y="7150"/>
                </a:lnTo>
                <a:lnTo>
                  <a:pt x="1405013" y="5588"/>
                </a:lnTo>
                <a:lnTo>
                  <a:pt x="1405013" y="3937"/>
                </a:lnTo>
                <a:lnTo>
                  <a:pt x="1405572" y="2387"/>
                </a:lnTo>
                <a:lnTo>
                  <a:pt x="1406639" y="1117"/>
                </a:lnTo>
                <a:lnTo>
                  <a:pt x="1408074" y="292"/>
                </a:lnTo>
                <a:lnTo>
                  <a:pt x="1409700" y="0"/>
                </a:lnTo>
                <a:lnTo>
                  <a:pt x="1411427" y="292"/>
                </a:lnTo>
                <a:lnTo>
                  <a:pt x="1412862" y="1117"/>
                </a:lnTo>
                <a:lnTo>
                  <a:pt x="1413916" y="2387"/>
                </a:lnTo>
                <a:lnTo>
                  <a:pt x="1414487" y="3937"/>
                </a:lnTo>
                <a:lnTo>
                  <a:pt x="1414487" y="5588"/>
                </a:lnTo>
                <a:lnTo>
                  <a:pt x="1413916" y="7150"/>
                </a:lnTo>
                <a:lnTo>
                  <a:pt x="1412862" y="8407"/>
                </a:lnTo>
                <a:lnTo>
                  <a:pt x="1411427" y="9232"/>
                </a:lnTo>
                <a:lnTo>
                  <a:pt x="1409801" y="9525"/>
                </a:lnTo>
                <a:close/>
              </a:path>
              <a:path w="1665604" h="1233805">
                <a:moveTo>
                  <a:pt x="1428851" y="9525"/>
                </a:moveTo>
                <a:lnTo>
                  <a:pt x="1427124" y="9232"/>
                </a:lnTo>
                <a:lnTo>
                  <a:pt x="1425689" y="8407"/>
                </a:lnTo>
                <a:lnTo>
                  <a:pt x="1424622" y="7150"/>
                </a:lnTo>
                <a:lnTo>
                  <a:pt x="1424063" y="5588"/>
                </a:lnTo>
                <a:lnTo>
                  <a:pt x="1424063" y="3937"/>
                </a:lnTo>
                <a:lnTo>
                  <a:pt x="1424622" y="2387"/>
                </a:lnTo>
                <a:lnTo>
                  <a:pt x="1425689" y="1117"/>
                </a:lnTo>
                <a:lnTo>
                  <a:pt x="1427124" y="292"/>
                </a:lnTo>
                <a:lnTo>
                  <a:pt x="1428750" y="0"/>
                </a:lnTo>
                <a:lnTo>
                  <a:pt x="1430477" y="292"/>
                </a:lnTo>
                <a:lnTo>
                  <a:pt x="1431912" y="1117"/>
                </a:lnTo>
                <a:lnTo>
                  <a:pt x="1432966" y="2387"/>
                </a:lnTo>
                <a:lnTo>
                  <a:pt x="1433537" y="3937"/>
                </a:lnTo>
                <a:lnTo>
                  <a:pt x="1433537" y="5588"/>
                </a:lnTo>
                <a:lnTo>
                  <a:pt x="1432966" y="7150"/>
                </a:lnTo>
                <a:lnTo>
                  <a:pt x="1431912" y="8407"/>
                </a:lnTo>
                <a:lnTo>
                  <a:pt x="1430477" y="9232"/>
                </a:lnTo>
                <a:lnTo>
                  <a:pt x="1428851" y="9525"/>
                </a:lnTo>
                <a:close/>
              </a:path>
              <a:path w="1665604" h="1233805">
                <a:moveTo>
                  <a:pt x="1447901" y="9525"/>
                </a:moveTo>
                <a:lnTo>
                  <a:pt x="1446174" y="9232"/>
                </a:lnTo>
                <a:lnTo>
                  <a:pt x="1444739" y="8407"/>
                </a:lnTo>
                <a:lnTo>
                  <a:pt x="1443672" y="7150"/>
                </a:lnTo>
                <a:lnTo>
                  <a:pt x="1443113" y="5588"/>
                </a:lnTo>
                <a:lnTo>
                  <a:pt x="1443113" y="3937"/>
                </a:lnTo>
                <a:lnTo>
                  <a:pt x="1443672" y="2387"/>
                </a:lnTo>
                <a:lnTo>
                  <a:pt x="1444739" y="1117"/>
                </a:lnTo>
                <a:lnTo>
                  <a:pt x="1446174" y="292"/>
                </a:lnTo>
                <a:lnTo>
                  <a:pt x="1447800" y="0"/>
                </a:lnTo>
                <a:lnTo>
                  <a:pt x="1449527" y="292"/>
                </a:lnTo>
                <a:lnTo>
                  <a:pt x="1450962" y="1117"/>
                </a:lnTo>
                <a:lnTo>
                  <a:pt x="1452016" y="2387"/>
                </a:lnTo>
                <a:lnTo>
                  <a:pt x="1452587" y="3937"/>
                </a:lnTo>
                <a:lnTo>
                  <a:pt x="1452587" y="5588"/>
                </a:lnTo>
                <a:lnTo>
                  <a:pt x="1452016" y="7150"/>
                </a:lnTo>
                <a:lnTo>
                  <a:pt x="1450962" y="8407"/>
                </a:lnTo>
                <a:lnTo>
                  <a:pt x="1449527" y="9232"/>
                </a:lnTo>
                <a:lnTo>
                  <a:pt x="1447901" y="9525"/>
                </a:lnTo>
                <a:close/>
              </a:path>
              <a:path w="1665604" h="1233805">
                <a:moveTo>
                  <a:pt x="1466951" y="9525"/>
                </a:moveTo>
                <a:lnTo>
                  <a:pt x="1465224" y="9232"/>
                </a:lnTo>
                <a:lnTo>
                  <a:pt x="1463789" y="8407"/>
                </a:lnTo>
                <a:lnTo>
                  <a:pt x="1462722" y="7150"/>
                </a:lnTo>
                <a:lnTo>
                  <a:pt x="1462163" y="5588"/>
                </a:lnTo>
                <a:lnTo>
                  <a:pt x="1462163" y="3937"/>
                </a:lnTo>
                <a:lnTo>
                  <a:pt x="1462722" y="2387"/>
                </a:lnTo>
                <a:lnTo>
                  <a:pt x="1463789" y="1117"/>
                </a:lnTo>
                <a:lnTo>
                  <a:pt x="1465224" y="292"/>
                </a:lnTo>
                <a:lnTo>
                  <a:pt x="1466850" y="0"/>
                </a:lnTo>
                <a:lnTo>
                  <a:pt x="1468577" y="292"/>
                </a:lnTo>
                <a:lnTo>
                  <a:pt x="1470012" y="1117"/>
                </a:lnTo>
                <a:lnTo>
                  <a:pt x="1471066" y="2387"/>
                </a:lnTo>
                <a:lnTo>
                  <a:pt x="1471637" y="3937"/>
                </a:lnTo>
                <a:lnTo>
                  <a:pt x="1471637" y="5588"/>
                </a:lnTo>
                <a:lnTo>
                  <a:pt x="1471066" y="7150"/>
                </a:lnTo>
                <a:lnTo>
                  <a:pt x="1470012" y="8407"/>
                </a:lnTo>
                <a:lnTo>
                  <a:pt x="1468577" y="9232"/>
                </a:lnTo>
                <a:lnTo>
                  <a:pt x="1466951" y="9525"/>
                </a:lnTo>
                <a:close/>
              </a:path>
              <a:path w="1665604" h="1233805">
                <a:moveTo>
                  <a:pt x="1486001" y="9525"/>
                </a:moveTo>
                <a:lnTo>
                  <a:pt x="1484274" y="9232"/>
                </a:lnTo>
                <a:lnTo>
                  <a:pt x="1482839" y="8407"/>
                </a:lnTo>
                <a:lnTo>
                  <a:pt x="1481772" y="7150"/>
                </a:lnTo>
                <a:lnTo>
                  <a:pt x="1481213" y="5588"/>
                </a:lnTo>
                <a:lnTo>
                  <a:pt x="1481213" y="3937"/>
                </a:lnTo>
                <a:lnTo>
                  <a:pt x="1481772" y="2387"/>
                </a:lnTo>
                <a:lnTo>
                  <a:pt x="1482839" y="1117"/>
                </a:lnTo>
                <a:lnTo>
                  <a:pt x="1484274" y="292"/>
                </a:lnTo>
                <a:lnTo>
                  <a:pt x="1485900" y="0"/>
                </a:lnTo>
                <a:lnTo>
                  <a:pt x="1487627" y="292"/>
                </a:lnTo>
                <a:lnTo>
                  <a:pt x="1489062" y="1117"/>
                </a:lnTo>
                <a:lnTo>
                  <a:pt x="1490116" y="2387"/>
                </a:lnTo>
                <a:lnTo>
                  <a:pt x="1490687" y="3937"/>
                </a:lnTo>
                <a:lnTo>
                  <a:pt x="1490687" y="5588"/>
                </a:lnTo>
                <a:lnTo>
                  <a:pt x="1490116" y="7150"/>
                </a:lnTo>
                <a:lnTo>
                  <a:pt x="1489062" y="8407"/>
                </a:lnTo>
                <a:lnTo>
                  <a:pt x="1487627" y="9232"/>
                </a:lnTo>
                <a:lnTo>
                  <a:pt x="1486001" y="9525"/>
                </a:lnTo>
                <a:close/>
              </a:path>
              <a:path w="1665604" h="1233805">
                <a:moveTo>
                  <a:pt x="1505051" y="9525"/>
                </a:moveTo>
                <a:lnTo>
                  <a:pt x="1503324" y="9232"/>
                </a:lnTo>
                <a:lnTo>
                  <a:pt x="1501889" y="8407"/>
                </a:lnTo>
                <a:lnTo>
                  <a:pt x="1500822" y="7150"/>
                </a:lnTo>
                <a:lnTo>
                  <a:pt x="1500263" y="5588"/>
                </a:lnTo>
                <a:lnTo>
                  <a:pt x="1500263" y="3937"/>
                </a:lnTo>
                <a:lnTo>
                  <a:pt x="1500822" y="2387"/>
                </a:lnTo>
                <a:lnTo>
                  <a:pt x="1501889" y="1117"/>
                </a:lnTo>
                <a:lnTo>
                  <a:pt x="1503324" y="292"/>
                </a:lnTo>
                <a:lnTo>
                  <a:pt x="1504950" y="0"/>
                </a:lnTo>
                <a:lnTo>
                  <a:pt x="1506677" y="292"/>
                </a:lnTo>
                <a:lnTo>
                  <a:pt x="1508112" y="1117"/>
                </a:lnTo>
                <a:lnTo>
                  <a:pt x="1509166" y="2387"/>
                </a:lnTo>
                <a:lnTo>
                  <a:pt x="1509737" y="3937"/>
                </a:lnTo>
                <a:lnTo>
                  <a:pt x="1509737" y="5588"/>
                </a:lnTo>
                <a:lnTo>
                  <a:pt x="1509166" y="7150"/>
                </a:lnTo>
                <a:lnTo>
                  <a:pt x="1508112" y="8407"/>
                </a:lnTo>
                <a:lnTo>
                  <a:pt x="1506677" y="9232"/>
                </a:lnTo>
                <a:lnTo>
                  <a:pt x="1505051" y="9525"/>
                </a:lnTo>
                <a:close/>
              </a:path>
              <a:path w="1665604" h="1233805">
                <a:moveTo>
                  <a:pt x="1524101" y="9525"/>
                </a:moveTo>
                <a:lnTo>
                  <a:pt x="1522374" y="9232"/>
                </a:lnTo>
                <a:lnTo>
                  <a:pt x="1520939" y="8407"/>
                </a:lnTo>
                <a:lnTo>
                  <a:pt x="1519872" y="7150"/>
                </a:lnTo>
                <a:lnTo>
                  <a:pt x="1519313" y="5588"/>
                </a:lnTo>
                <a:lnTo>
                  <a:pt x="1519313" y="3937"/>
                </a:lnTo>
                <a:lnTo>
                  <a:pt x="1519872" y="2387"/>
                </a:lnTo>
                <a:lnTo>
                  <a:pt x="1520939" y="1117"/>
                </a:lnTo>
                <a:lnTo>
                  <a:pt x="1522374" y="292"/>
                </a:lnTo>
                <a:lnTo>
                  <a:pt x="1524000" y="0"/>
                </a:lnTo>
                <a:lnTo>
                  <a:pt x="1525727" y="292"/>
                </a:lnTo>
                <a:lnTo>
                  <a:pt x="1527162" y="1117"/>
                </a:lnTo>
                <a:lnTo>
                  <a:pt x="1528216" y="2387"/>
                </a:lnTo>
                <a:lnTo>
                  <a:pt x="1528787" y="3937"/>
                </a:lnTo>
                <a:lnTo>
                  <a:pt x="1528787" y="5588"/>
                </a:lnTo>
                <a:lnTo>
                  <a:pt x="1528216" y="7150"/>
                </a:lnTo>
                <a:lnTo>
                  <a:pt x="1527162" y="8407"/>
                </a:lnTo>
                <a:lnTo>
                  <a:pt x="1525727" y="9232"/>
                </a:lnTo>
                <a:lnTo>
                  <a:pt x="1524101" y="9525"/>
                </a:lnTo>
                <a:close/>
              </a:path>
              <a:path w="1665604" h="1233805">
                <a:moveTo>
                  <a:pt x="1543151" y="9525"/>
                </a:moveTo>
                <a:lnTo>
                  <a:pt x="1541424" y="9232"/>
                </a:lnTo>
                <a:lnTo>
                  <a:pt x="1539989" y="8407"/>
                </a:lnTo>
                <a:lnTo>
                  <a:pt x="1538922" y="7150"/>
                </a:lnTo>
                <a:lnTo>
                  <a:pt x="1538363" y="5588"/>
                </a:lnTo>
                <a:lnTo>
                  <a:pt x="1538363" y="3937"/>
                </a:lnTo>
                <a:lnTo>
                  <a:pt x="1538922" y="2387"/>
                </a:lnTo>
                <a:lnTo>
                  <a:pt x="1539989" y="1117"/>
                </a:lnTo>
                <a:lnTo>
                  <a:pt x="1541424" y="292"/>
                </a:lnTo>
                <a:lnTo>
                  <a:pt x="1543050" y="0"/>
                </a:lnTo>
                <a:lnTo>
                  <a:pt x="1544777" y="292"/>
                </a:lnTo>
                <a:lnTo>
                  <a:pt x="1546212" y="1117"/>
                </a:lnTo>
                <a:lnTo>
                  <a:pt x="1547266" y="2387"/>
                </a:lnTo>
                <a:lnTo>
                  <a:pt x="1547837" y="3937"/>
                </a:lnTo>
                <a:lnTo>
                  <a:pt x="1547837" y="5588"/>
                </a:lnTo>
                <a:lnTo>
                  <a:pt x="1547266" y="7150"/>
                </a:lnTo>
                <a:lnTo>
                  <a:pt x="1546212" y="8407"/>
                </a:lnTo>
                <a:lnTo>
                  <a:pt x="1544777" y="9232"/>
                </a:lnTo>
                <a:lnTo>
                  <a:pt x="1543151" y="9525"/>
                </a:lnTo>
                <a:close/>
              </a:path>
              <a:path w="1665604" h="1233805">
                <a:moveTo>
                  <a:pt x="1562201" y="9525"/>
                </a:moveTo>
                <a:lnTo>
                  <a:pt x="1560474" y="9232"/>
                </a:lnTo>
                <a:lnTo>
                  <a:pt x="1559039" y="8407"/>
                </a:lnTo>
                <a:lnTo>
                  <a:pt x="1557972" y="7150"/>
                </a:lnTo>
                <a:lnTo>
                  <a:pt x="1557413" y="5588"/>
                </a:lnTo>
                <a:lnTo>
                  <a:pt x="1557413" y="3937"/>
                </a:lnTo>
                <a:lnTo>
                  <a:pt x="1557972" y="2387"/>
                </a:lnTo>
                <a:lnTo>
                  <a:pt x="1559039" y="1117"/>
                </a:lnTo>
                <a:lnTo>
                  <a:pt x="1560474" y="292"/>
                </a:lnTo>
                <a:lnTo>
                  <a:pt x="1562100" y="0"/>
                </a:lnTo>
                <a:lnTo>
                  <a:pt x="1563827" y="292"/>
                </a:lnTo>
                <a:lnTo>
                  <a:pt x="1565262" y="1117"/>
                </a:lnTo>
                <a:lnTo>
                  <a:pt x="1566316" y="2387"/>
                </a:lnTo>
                <a:lnTo>
                  <a:pt x="1566887" y="3937"/>
                </a:lnTo>
                <a:lnTo>
                  <a:pt x="1566887" y="5588"/>
                </a:lnTo>
                <a:lnTo>
                  <a:pt x="1566316" y="7150"/>
                </a:lnTo>
                <a:lnTo>
                  <a:pt x="1565262" y="8407"/>
                </a:lnTo>
                <a:lnTo>
                  <a:pt x="1563827" y="9232"/>
                </a:lnTo>
                <a:lnTo>
                  <a:pt x="1562201" y="9525"/>
                </a:lnTo>
                <a:close/>
              </a:path>
              <a:path w="1665604" h="1233805">
                <a:moveTo>
                  <a:pt x="1581251" y="9525"/>
                </a:moveTo>
                <a:lnTo>
                  <a:pt x="1579524" y="9232"/>
                </a:lnTo>
                <a:lnTo>
                  <a:pt x="1578089" y="8407"/>
                </a:lnTo>
                <a:lnTo>
                  <a:pt x="1577022" y="7150"/>
                </a:lnTo>
                <a:lnTo>
                  <a:pt x="1576463" y="5588"/>
                </a:lnTo>
                <a:lnTo>
                  <a:pt x="1576463" y="3937"/>
                </a:lnTo>
                <a:lnTo>
                  <a:pt x="1577022" y="2387"/>
                </a:lnTo>
                <a:lnTo>
                  <a:pt x="1578089" y="1117"/>
                </a:lnTo>
                <a:lnTo>
                  <a:pt x="1579524" y="292"/>
                </a:lnTo>
                <a:lnTo>
                  <a:pt x="1581150" y="0"/>
                </a:lnTo>
                <a:lnTo>
                  <a:pt x="1582877" y="292"/>
                </a:lnTo>
                <a:lnTo>
                  <a:pt x="1584312" y="1117"/>
                </a:lnTo>
                <a:lnTo>
                  <a:pt x="1585366" y="2387"/>
                </a:lnTo>
                <a:lnTo>
                  <a:pt x="1585937" y="3937"/>
                </a:lnTo>
                <a:lnTo>
                  <a:pt x="1585937" y="5588"/>
                </a:lnTo>
                <a:lnTo>
                  <a:pt x="1585366" y="7150"/>
                </a:lnTo>
                <a:lnTo>
                  <a:pt x="1584312" y="8407"/>
                </a:lnTo>
                <a:lnTo>
                  <a:pt x="1582877" y="9232"/>
                </a:lnTo>
                <a:lnTo>
                  <a:pt x="1581251" y="9525"/>
                </a:lnTo>
                <a:close/>
              </a:path>
              <a:path w="1665604" h="1233805">
                <a:moveTo>
                  <a:pt x="1600301" y="9525"/>
                </a:moveTo>
                <a:lnTo>
                  <a:pt x="1598574" y="9232"/>
                </a:lnTo>
                <a:lnTo>
                  <a:pt x="1597139" y="8407"/>
                </a:lnTo>
                <a:lnTo>
                  <a:pt x="1596072" y="7150"/>
                </a:lnTo>
                <a:lnTo>
                  <a:pt x="1595513" y="5588"/>
                </a:lnTo>
                <a:lnTo>
                  <a:pt x="1595513" y="3937"/>
                </a:lnTo>
                <a:lnTo>
                  <a:pt x="1596072" y="2387"/>
                </a:lnTo>
                <a:lnTo>
                  <a:pt x="1597139" y="1117"/>
                </a:lnTo>
                <a:lnTo>
                  <a:pt x="1598574" y="292"/>
                </a:lnTo>
                <a:lnTo>
                  <a:pt x="1600200" y="0"/>
                </a:lnTo>
                <a:lnTo>
                  <a:pt x="1601927" y="292"/>
                </a:lnTo>
                <a:lnTo>
                  <a:pt x="1603362" y="1117"/>
                </a:lnTo>
                <a:lnTo>
                  <a:pt x="1604416" y="2387"/>
                </a:lnTo>
                <a:lnTo>
                  <a:pt x="1604987" y="3937"/>
                </a:lnTo>
                <a:lnTo>
                  <a:pt x="1604987" y="5588"/>
                </a:lnTo>
                <a:lnTo>
                  <a:pt x="1604416" y="7150"/>
                </a:lnTo>
                <a:lnTo>
                  <a:pt x="1603362" y="8407"/>
                </a:lnTo>
                <a:lnTo>
                  <a:pt x="1601927" y="9232"/>
                </a:lnTo>
                <a:lnTo>
                  <a:pt x="1600301" y="9525"/>
                </a:lnTo>
                <a:close/>
              </a:path>
              <a:path w="1665604" h="1233805">
                <a:moveTo>
                  <a:pt x="1619351" y="9525"/>
                </a:moveTo>
                <a:lnTo>
                  <a:pt x="1617624" y="9232"/>
                </a:lnTo>
                <a:lnTo>
                  <a:pt x="1616189" y="8407"/>
                </a:lnTo>
                <a:lnTo>
                  <a:pt x="1615122" y="7150"/>
                </a:lnTo>
                <a:lnTo>
                  <a:pt x="1614563" y="5588"/>
                </a:lnTo>
                <a:lnTo>
                  <a:pt x="1614563" y="3937"/>
                </a:lnTo>
                <a:lnTo>
                  <a:pt x="1615122" y="2387"/>
                </a:lnTo>
                <a:lnTo>
                  <a:pt x="1616189" y="1117"/>
                </a:lnTo>
                <a:lnTo>
                  <a:pt x="1617624" y="292"/>
                </a:lnTo>
                <a:lnTo>
                  <a:pt x="1619250" y="0"/>
                </a:lnTo>
                <a:lnTo>
                  <a:pt x="1620977" y="292"/>
                </a:lnTo>
                <a:lnTo>
                  <a:pt x="1622412" y="1117"/>
                </a:lnTo>
                <a:lnTo>
                  <a:pt x="1623466" y="2387"/>
                </a:lnTo>
                <a:lnTo>
                  <a:pt x="1624037" y="3937"/>
                </a:lnTo>
                <a:lnTo>
                  <a:pt x="1624037" y="5588"/>
                </a:lnTo>
                <a:lnTo>
                  <a:pt x="1623466" y="7150"/>
                </a:lnTo>
                <a:lnTo>
                  <a:pt x="1622412" y="8407"/>
                </a:lnTo>
                <a:lnTo>
                  <a:pt x="1620977" y="9232"/>
                </a:lnTo>
                <a:lnTo>
                  <a:pt x="1619351" y="9525"/>
                </a:lnTo>
                <a:close/>
              </a:path>
              <a:path w="1665604" h="1233805">
                <a:moveTo>
                  <a:pt x="1638401" y="9525"/>
                </a:moveTo>
                <a:lnTo>
                  <a:pt x="1636674" y="9232"/>
                </a:lnTo>
                <a:lnTo>
                  <a:pt x="1635239" y="8407"/>
                </a:lnTo>
                <a:lnTo>
                  <a:pt x="1634172" y="7150"/>
                </a:lnTo>
                <a:lnTo>
                  <a:pt x="1633613" y="5588"/>
                </a:lnTo>
                <a:lnTo>
                  <a:pt x="1633613" y="3937"/>
                </a:lnTo>
                <a:lnTo>
                  <a:pt x="1634172" y="2387"/>
                </a:lnTo>
                <a:lnTo>
                  <a:pt x="1635239" y="1117"/>
                </a:lnTo>
                <a:lnTo>
                  <a:pt x="1636674" y="292"/>
                </a:lnTo>
                <a:lnTo>
                  <a:pt x="1638300" y="0"/>
                </a:lnTo>
                <a:lnTo>
                  <a:pt x="1640027" y="292"/>
                </a:lnTo>
                <a:lnTo>
                  <a:pt x="1641462" y="1117"/>
                </a:lnTo>
                <a:lnTo>
                  <a:pt x="1642516" y="2387"/>
                </a:lnTo>
                <a:lnTo>
                  <a:pt x="1643087" y="3937"/>
                </a:lnTo>
                <a:lnTo>
                  <a:pt x="1643087" y="5588"/>
                </a:lnTo>
                <a:lnTo>
                  <a:pt x="1642516" y="7150"/>
                </a:lnTo>
                <a:lnTo>
                  <a:pt x="1641462" y="8407"/>
                </a:lnTo>
                <a:lnTo>
                  <a:pt x="1640027" y="9232"/>
                </a:lnTo>
                <a:lnTo>
                  <a:pt x="1638401" y="9525"/>
                </a:lnTo>
                <a:close/>
              </a:path>
              <a:path w="1665604" h="1233805">
                <a:moveTo>
                  <a:pt x="1657451" y="9525"/>
                </a:moveTo>
                <a:lnTo>
                  <a:pt x="1655724" y="9232"/>
                </a:lnTo>
                <a:lnTo>
                  <a:pt x="1654289" y="8407"/>
                </a:lnTo>
                <a:lnTo>
                  <a:pt x="1653222" y="7150"/>
                </a:lnTo>
                <a:lnTo>
                  <a:pt x="1652663" y="5588"/>
                </a:lnTo>
                <a:lnTo>
                  <a:pt x="1652663" y="3937"/>
                </a:lnTo>
                <a:lnTo>
                  <a:pt x="1653222" y="2387"/>
                </a:lnTo>
                <a:lnTo>
                  <a:pt x="1654289" y="1117"/>
                </a:lnTo>
                <a:lnTo>
                  <a:pt x="1655724" y="292"/>
                </a:lnTo>
                <a:lnTo>
                  <a:pt x="1657350" y="0"/>
                </a:lnTo>
                <a:lnTo>
                  <a:pt x="1659077" y="292"/>
                </a:lnTo>
                <a:lnTo>
                  <a:pt x="1660512" y="1117"/>
                </a:lnTo>
                <a:lnTo>
                  <a:pt x="1661566" y="2387"/>
                </a:lnTo>
                <a:lnTo>
                  <a:pt x="1662137" y="3937"/>
                </a:lnTo>
                <a:lnTo>
                  <a:pt x="1662137" y="5588"/>
                </a:lnTo>
                <a:lnTo>
                  <a:pt x="1661566" y="7150"/>
                </a:lnTo>
                <a:lnTo>
                  <a:pt x="1660512" y="8407"/>
                </a:lnTo>
                <a:lnTo>
                  <a:pt x="1659077" y="9232"/>
                </a:lnTo>
                <a:lnTo>
                  <a:pt x="1657451" y="9525"/>
                </a:lnTo>
                <a:close/>
              </a:path>
              <a:path w="1665604" h="1233805">
                <a:moveTo>
                  <a:pt x="1661350" y="25425"/>
                </a:moveTo>
                <a:lnTo>
                  <a:pt x="1659699" y="25425"/>
                </a:lnTo>
                <a:lnTo>
                  <a:pt x="1658150" y="24853"/>
                </a:lnTo>
                <a:lnTo>
                  <a:pt x="1656880" y="23799"/>
                </a:lnTo>
                <a:lnTo>
                  <a:pt x="1656054" y="22364"/>
                </a:lnTo>
                <a:lnTo>
                  <a:pt x="1655762" y="20739"/>
                </a:lnTo>
                <a:lnTo>
                  <a:pt x="1656054" y="19011"/>
                </a:lnTo>
                <a:lnTo>
                  <a:pt x="1656880" y="17576"/>
                </a:lnTo>
                <a:lnTo>
                  <a:pt x="1658150" y="16510"/>
                </a:lnTo>
                <a:lnTo>
                  <a:pt x="1659699" y="15951"/>
                </a:lnTo>
                <a:lnTo>
                  <a:pt x="1661350" y="15951"/>
                </a:lnTo>
                <a:lnTo>
                  <a:pt x="1662912" y="16510"/>
                </a:lnTo>
                <a:lnTo>
                  <a:pt x="1664169" y="17576"/>
                </a:lnTo>
                <a:lnTo>
                  <a:pt x="1664995" y="19011"/>
                </a:lnTo>
                <a:lnTo>
                  <a:pt x="1665287" y="20637"/>
                </a:lnTo>
                <a:lnTo>
                  <a:pt x="1664995" y="22364"/>
                </a:lnTo>
                <a:lnTo>
                  <a:pt x="1664169" y="23799"/>
                </a:lnTo>
                <a:lnTo>
                  <a:pt x="1662912" y="24853"/>
                </a:lnTo>
                <a:lnTo>
                  <a:pt x="1661350" y="25425"/>
                </a:lnTo>
                <a:close/>
              </a:path>
              <a:path w="1665604" h="1233805">
                <a:moveTo>
                  <a:pt x="1661350" y="44475"/>
                </a:moveTo>
                <a:lnTo>
                  <a:pt x="1659699" y="44475"/>
                </a:lnTo>
                <a:lnTo>
                  <a:pt x="1658150" y="43903"/>
                </a:lnTo>
                <a:lnTo>
                  <a:pt x="1656880" y="42849"/>
                </a:lnTo>
                <a:lnTo>
                  <a:pt x="1656054" y="41414"/>
                </a:lnTo>
                <a:lnTo>
                  <a:pt x="1655762" y="39789"/>
                </a:lnTo>
                <a:lnTo>
                  <a:pt x="1656054" y="38061"/>
                </a:lnTo>
                <a:lnTo>
                  <a:pt x="1656880" y="36626"/>
                </a:lnTo>
                <a:lnTo>
                  <a:pt x="1658150" y="35560"/>
                </a:lnTo>
                <a:lnTo>
                  <a:pt x="1659699" y="35001"/>
                </a:lnTo>
                <a:lnTo>
                  <a:pt x="1661350" y="35001"/>
                </a:lnTo>
                <a:lnTo>
                  <a:pt x="1662912" y="35560"/>
                </a:lnTo>
                <a:lnTo>
                  <a:pt x="1664169" y="36626"/>
                </a:lnTo>
                <a:lnTo>
                  <a:pt x="1664995" y="38061"/>
                </a:lnTo>
                <a:lnTo>
                  <a:pt x="1665287" y="39687"/>
                </a:lnTo>
                <a:lnTo>
                  <a:pt x="1664995" y="41414"/>
                </a:lnTo>
                <a:lnTo>
                  <a:pt x="1664169" y="42849"/>
                </a:lnTo>
                <a:lnTo>
                  <a:pt x="1662912" y="43903"/>
                </a:lnTo>
                <a:lnTo>
                  <a:pt x="1661350" y="44475"/>
                </a:lnTo>
                <a:close/>
              </a:path>
              <a:path w="1665604" h="1233805">
                <a:moveTo>
                  <a:pt x="1661350" y="63525"/>
                </a:moveTo>
                <a:lnTo>
                  <a:pt x="1659699" y="63525"/>
                </a:lnTo>
                <a:lnTo>
                  <a:pt x="1658150" y="62953"/>
                </a:lnTo>
                <a:lnTo>
                  <a:pt x="1656880" y="61899"/>
                </a:lnTo>
                <a:lnTo>
                  <a:pt x="1656054" y="60464"/>
                </a:lnTo>
                <a:lnTo>
                  <a:pt x="1655762" y="58839"/>
                </a:lnTo>
                <a:lnTo>
                  <a:pt x="1656054" y="57111"/>
                </a:lnTo>
                <a:lnTo>
                  <a:pt x="1656880" y="55676"/>
                </a:lnTo>
                <a:lnTo>
                  <a:pt x="1658150" y="54610"/>
                </a:lnTo>
                <a:lnTo>
                  <a:pt x="1659699" y="54051"/>
                </a:lnTo>
                <a:lnTo>
                  <a:pt x="1661350" y="54051"/>
                </a:lnTo>
                <a:lnTo>
                  <a:pt x="1662912" y="54610"/>
                </a:lnTo>
                <a:lnTo>
                  <a:pt x="1664169" y="55676"/>
                </a:lnTo>
                <a:lnTo>
                  <a:pt x="1664995" y="57111"/>
                </a:lnTo>
                <a:lnTo>
                  <a:pt x="1665287" y="58737"/>
                </a:lnTo>
                <a:lnTo>
                  <a:pt x="1664995" y="60464"/>
                </a:lnTo>
                <a:lnTo>
                  <a:pt x="1664169" y="61899"/>
                </a:lnTo>
                <a:lnTo>
                  <a:pt x="1662912" y="62953"/>
                </a:lnTo>
                <a:lnTo>
                  <a:pt x="1661350" y="63525"/>
                </a:lnTo>
                <a:close/>
              </a:path>
              <a:path w="1665604" h="1233805">
                <a:moveTo>
                  <a:pt x="1661350" y="82575"/>
                </a:moveTo>
                <a:lnTo>
                  <a:pt x="1659699" y="82575"/>
                </a:lnTo>
                <a:lnTo>
                  <a:pt x="1658150" y="82003"/>
                </a:lnTo>
                <a:lnTo>
                  <a:pt x="1656880" y="80949"/>
                </a:lnTo>
                <a:lnTo>
                  <a:pt x="1656054" y="79514"/>
                </a:lnTo>
                <a:lnTo>
                  <a:pt x="1655762" y="77889"/>
                </a:lnTo>
                <a:lnTo>
                  <a:pt x="1656054" y="76161"/>
                </a:lnTo>
                <a:lnTo>
                  <a:pt x="1656880" y="74726"/>
                </a:lnTo>
                <a:lnTo>
                  <a:pt x="1658150" y="73660"/>
                </a:lnTo>
                <a:lnTo>
                  <a:pt x="1659699" y="73101"/>
                </a:lnTo>
                <a:lnTo>
                  <a:pt x="1661350" y="73101"/>
                </a:lnTo>
                <a:lnTo>
                  <a:pt x="1662912" y="73660"/>
                </a:lnTo>
                <a:lnTo>
                  <a:pt x="1664169" y="74726"/>
                </a:lnTo>
                <a:lnTo>
                  <a:pt x="1664995" y="76161"/>
                </a:lnTo>
                <a:lnTo>
                  <a:pt x="1665287" y="77787"/>
                </a:lnTo>
                <a:lnTo>
                  <a:pt x="1664995" y="79514"/>
                </a:lnTo>
                <a:lnTo>
                  <a:pt x="1664169" y="80949"/>
                </a:lnTo>
                <a:lnTo>
                  <a:pt x="1662912" y="82003"/>
                </a:lnTo>
                <a:lnTo>
                  <a:pt x="1661350" y="82575"/>
                </a:lnTo>
                <a:close/>
              </a:path>
              <a:path w="1665604" h="1233805">
                <a:moveTo>
                  <a:pt x="1661350" y="101625"/>
                </a:moveTo>
                <a:lnTo>
                  <a:pt x="1659699" y="101625"/>
                </a:lnTo>
                <a:lnTo>
                  <a:pt x="1658150" y="101053"/>
                </a:lnTo>
                <a:lnTo>
                  <a:pt x="1656880" y="99999"/>
                </a:lnTo>
                <a:lnTo>
                  <a:pt x="1656054" y="98564"/>
                </a:lnTo>
                <a:lnTo>
                  <a:pt x="1655762" y="96939"/>
                </a:lnTo>
                <a:lnTo>
                  <a:pt x="1656054" y="95211"/>
                </a:lnTo>
                <a:lnTo>
                  <a:pt x="1656880" y="93776"/>
                </a:lnTo>
                <a:lnTo>
                  <a:pt x="1658150" y="92710"/>
                </a:lnTo>
                <a:lnTo>
                  <a:pt x="1659699" y="92151"/>
                </a:lnTo>
                <a:lnTo>
                  <a:pt x="1661350" y="92151"/>
                </a:lnTo>
                <a:lnTo>
                  <a:pt x="1662912" y="92710"/>
                </a:lnTo>
                <a:lnTo>
                  <a:pt x="1664169" y="93776"/>
                </a:lnTo>
                <a:lnTo>
                  <a:pt x="1664995" y="95211"/>
                </a:lnTo>
                <a:lnTo>
                  <a:pt x="1665287" y="96837"/>
                </a:lnTo>
                <a:lnTo>
                  <a:pt x="1664995" y="98564"/>
                </a:lnTo>
                <a:lnTo>
                  <a:pt x="1664169" y="99999"/>
                </a:lnTo>
                <a:lnTo>
                  <a:pt x="1662912" y="101053"/>
                </a:lnTo>
                <a:lnTo>
                  <a:pt x="1661350" y="101625"/>
                </a:lnTo>
                <a:close/>
              </a:path>
              <a:path w="1665604" h="1233805">
                <a:moveTo>
                  <a:pt x="1661350" y="120675"/>
                </a:moveTo>
                <a:lnTo>
                  <a:pt x="1659699" y="120675"/>
                </a:lnTo>
                <a:lnTo>
                  <a:pt x="1658150" y="120103"/>
                </a:lnTo>
                <a:lnTo>
                  <a:pt x="1656880" y="119049"/>
                </a:lnTo>
                <a:lnTo>
                  <a:pt x="1656054" y="117614"/>
                </a:lnTo>
                <a:lnTo>
                  <a:pt x="1655762" y="115989"/>
                </a:lnTo>
                <a:lnTo>
                  <a:pt x="1656054" y="114261"/>
                </a:lnTo>
                <a:lnTo>
                  <a:pt x="1656880" y="112826"/>
                </a:lnTo>
                <a:lnTo>
                  <a:pt x="1658150" y="111760"/>
                </a:lnTo>
                <a:lnTo>
                  <a:pt x="1659699" y="111201"/>
                </a:lnTo>
                <a:lnTo>
                  <a:pt x="1661350" y="111201"/>
                </a:lnTo>
                <a:lnTo>
                  <a:pt x="1662912" y="111760"/>
                </a:lnTo>
                <a:lnTo>
                  <a:pt x="1664169" y="112826"/>
                </a:lnTo>
                <a:lnTo>
                  <a:pt x="1664995" y="114261"/>
                </a:lnTo>
                <a:lnTo>
                  <a:pt x="1665287" y="115887"/>
                </a:lnTo>
                <a:lnTo>
                  <a:pt x="1664995" y="117614"/>
                </a:lnTo>
                <a:lnTo>
                  <a:pt x="1664169" y="119049"/>
                </a:lnTo>
                <a:lnTo>
                  <a:pt x="1662912" y="120103"/>
                </a:lnTo>
                <a:lnTo>
                  <a:pt x="1661350" y="120675"/>
                </a:lnTo>
                <a:close/>
              </a:path>
              <a:path w="1665604" h="1233805">
                <a:moveTo>
                  <a:pt x="1661350" y="139725"/>
                </a:moveTo>
                <a:lnTo>
                  <a:pt x="1659699" y="139725"/>
                </a:lnTo>
                <a:lnTo>
                  <a:pt x="1658150" y="139153"/>
                </a:lnTo>
                <a:lnTo>
                  <a:pt x="1656880" y="138099"/>
                </a:lnTo>
                <a:lnTo>
                  <a:pt x="1656054" y="136664"/>
                </a:lnTo>
                <a:lnTo>
                  <a:pt x="1655762" y="135039"/>
                </a:lnTo>
                <a:lnTo>
                  <a:pt x="1656054" y="133311"/>
                </a:lnTo>
                <a:lnTo>
                  <a:pt x="1656880" y="131876"/>
                </a:lnTo>
                <a:lnTo>
                  <a:pt x="1658150" y="130810"/>
                </a:lnTo>
                <a:lnTo>
                  <a:pt x="1659699" y="130251"/>
                </a:lnTo>
                <a:lnTo>
                  <a:pt x="1661350" y="130251"/>
                </a:lnTo>
                <a:lnTo>
                  <a:pt x="1662912" y="130810"/>
                </a:lnTo>
                <a:lnTo>
                  <a:pt x="1664169" y="131876"/>
                </a:lnTo>
                <a:lnTo>
                  <a:pt x="1664995" y="133311"/>
                </a:lnTo>
                <a:lnTo>
                  <a:pt x="1665287" y="134937"/>
                </a:lnTo>
                <a:lnTo>
                  <a:pt x="1664995" y="136664"/>
                </a:lnTo>
                <a:lnTo>
                  <a:pt x="1664169" y="138099"/>
                </a:lnTo>
                <a:lnTo>
                  <a:pt x="1662912" y="139153"/>
                </a:lnTo>
                <a:lnTo>
                  <a:pt x="1661350" y="139725"/>
                </a:lnTo>
                <a:close/>
              </a:path>
              <a:path w="1665604" h="1233805">
                <a:moveTo>
                  <a:pt x="1661350" y="158775"/>
                </a:moveTo>
                <a:lnTo>
                  <a:pt x="1659699" y="158775"/>
                </a:lnTo>
                <a:lnTo>
                  <a:pt x="1658150" y="158203"/>
                </a:lnTo>
                <a:lnTo>
                  <a:pt x="1656880" y="157149"/>
                </a:lnTo>
                <a:lnTo>
                  <a:pt x="1656054" y="155714"/>
                </a:lnTo>
                <a:lnTo>
                  <a:pt x="1655762" y="154089"/>
                </a:lnTo>
                <a:lnTo>
                  <a:pt x="1656054" y="152361"/>
                </a:lnTo>
                <a:lnTo>
                  <a:pt x="1656880" y="150926"/>
                </a:lnTo>
                <a:lnTo>
                  <a:pt x="1658150" y="149860"/>
                </a:lnTo>
                <a:lnTo>
                  <a:pt x="1659699" y="149301"/>
                </a:lnTo>
                <a:lnTo>
                  <a:pt x="1661350" y="149301"/>
                </a:lnTo>
                <a:lnTo>
                  <a:pt x="1662912" y="149860"/>
                </a:lnTo>
                <a:lnTo>
                  <a:pt x="1664169" y="150926"/>
                </a:lnTo>
                <a:lnTo>
                  <a:pt x="1664995" y="152361"/>
                </a:lnTo>
                <a:lnTo>
                  <a:pt x="1665287" y="153987"/>
                </a:lnTo>
                <a:lnTo>
                  <a:pt x="1664995" y="155714"/>
                </a:lnTo>
                <a:lnTo>
                  <a:pt x="1664169" y="157149"/>
                </a:lnTo>
                <a:lnTo>
                  <a:pt x="1662912" y="158203"/>
                </a:lnTo>
                <a:lnTo>
                  <a:pt x="1661350" y="158775"/>
                </a:lnTo>
                <a:close/>
              </a:path>
              <a:path w="1665604" h="1233805">
                <a:moveTo>
                  <a:pt x="1661350" y="177825"/>
                </a:moveTo>
                <a:lnTo>
                  <a:pt x="1659699" y="177825"/>
                </a:lnTo>
                <a:lnTo>
                  <a:pt x="1658150" y="177253"/>
                </a:lnTo>
                <a:lnTo>
                  <a:pt x="1656880" y="176199"/>
                </a:lnTo>
                <a:lnTo>
                  <a:pt x="1656054" y="174764"/>
                </a:lnTo>
                <a:lnTo>
                  <a:pt x="1655762" y="173139"/>
                </a:lnTo>
                <a:lnTo>
                  <a:pt x="1656054" y="171411"/>
                </a:lnTo>
                <a:lnTo>
                  <a:pt x="1656880" y="169976"/>
                </a:lnTo>
                <a:lnTo>
                  <a:pt x="1658150" y="168910"/>
                </a:lnTo>
                <a:lnTo>
                  <a:pt x="1659699" y="168351"/>
                </a:lnTo>
                <a:lnTo>
                  <a:pt x="1661350" y="168351"/>
                </a:lnTo>
                <a:lnTo>
                  <a:pt x="1662912" y="168910"/>
                </a:lnTo>
                <a:lnTo>
                  <a:pt x="1664169" y="169976"/>
                </a:lnTo>
                <a:lnTo>
                  <a:pt x="1664995" y="171411"/>
                </a:lnTo>
                <a:lnTo>
                  <a:pt x="1665287" y="173037"/>
                </a:lnTo>
                <a:lnTo>
                  <a:pt x="1664995" y="174764"/>
                </a:lnTo>
                <a:lnTo>
                  <a:pt x="1664169" y="176199"/>
                </a:lnTo>
                <a:lnTo>
                  <a:pt x="1662912" y="177253"/>
                </a:lnTo>
                <a:lnTo>
                  <a:pt x="1661350" y="177825"/>
                </a:lnTo>
                <a:close/>
              </a:path>
              <a:path w="1665604" h="1233805">
                <a:moveTo>
                  <a:pt x="1661350" y="196875"/>
                </a:moveTo>
                <a:lnTo>
                  <a:pt x="1659699" y="196875"/>
                </a:lnTo>
                <a:lnTo>
                  <a:pt x="1658150" y="196303"/>
                </a:lnTo>
                <a:lnTo>
                  <a:pt x="1656880" y="195249"/>
                </a:lnTo>
                <a:lnTo>
                  <a:pt x="1656054" y="193814"/>
                </a:lnTo>
                <a:lnTo>
                  <a:pt x="1655762" y="192189"/>
                </a:lnTo>
                <a:lnTo>
                  <a:pt x="1656054" y="190461"/>
                </a:lnTo>
                <a:lnTo>
                  <a:pt x="1656880" y="189026"/>
                </a:lnTo>
                <a:lnTo>
                  <a:pt x="1658150" y="187960"/>
                </a:lnTo>
                <a:lnTo>
                  <a:pt x="1659699" y="187401"/>
                </a:lnTo>
                <a:lnTo>
                  <a:pt x="1661350" y="187401"/>
                </a:lnTo>
                <a:lnTo>
                  <a:pt x="1662912" y="187960"/>
                </a:lnTo>
                <a:lnTo>
                  <a:pt x="1664169" y="189026"/>
                </a:lnTo>
                <a:lnTo>
                  <a:pt x="1664995" y="190461"/>
                </a:lnTo>
                <a:lnTo>
                  <a:pt x="1665287" y="192087"/>
                </a:lnTo>
                <a:lnTo>
                  <a:pt x="1664995" y="193814"/>
                </a:lnTo>
                <a:lnTo>
                  <a:pt x="1664169" y="195249"/>
                </a:lnTo>
                <a:lnTo>
                  <a:pt x="1662912" y="196303"/>
                </a:lnTo>
                <a:lnTo>
                  <a:pt x="1661350" y="196875"/>
                </a:lnTo>
                <a:close/>
              </a:path>
              <a:path w="1665604" h="1233805">
                <a:moveTo>
                  <a:pt x="1661350" y="215925"/>
                </a:moveTo>
                <a:lnTo>
                  <a:pt x="1659699" y="215925"/>
                </a:lnTo>
                <a:lnTo>
                  <a:pt x="1658150" y="215353"/>
                </a:lnTo>
                <a:lnTo>
                  <a:pt x="1656880" y="214299"/>
                </a:lnTo>
                <a:lnTo>
                  <a:pt x="1656054" y="212864"/>
                </a:lnTo>
                <a:lnTo>
                  <a:pt x="1655762" y="211239"/>
                </a:lnTo>
                <a:lnTo>
                  <a:pt x="1656054" y="209511"/>
                </a:lnTo>
                <a:lnTo>
                  <a:pt x="1656880" y="208076"/>
                </a:lnTo>
                <a:lnTo>
                  <a:pt x="1658150" y="207010"/>
                </a:lnTo>
                <a:lnTo>
                  <a:pt x="1659699" y="206451"/>
                </a:lnTo>
                <a:lnTo>
                  <a:pt x="1661350" y="206451"/>
                </a:lnTo>
                <a:lnTo>
                  <a:pt x="1662912" y="207010"/>
                </a:lnTo>
                <a:lnTo>
                  <a:pt x="1664169" y="208076"/>
                </a:lnTo>
                <a:lnTo>
                  <a:pt x="1664995" y="209511"/>
                </a:lnTo>
                <a:lnTo>
                  <a:pt x="1665287" y="211137"/>
                </a:lnTo>
                <a:lnTo>
                  <a:pt x="1664995" y="212864"/>
                </a:lnTo>
                <a:lnTo>
                  <a:pt x="1664169" y="214299"/>
                </a:lnTo>
                <a:lnTo>
                  <a:pt x="1662912" y="215353"/>
                </a:lnTo>
                <a:lnTo>
                  <a:pt x="1661350" y="215925"/>
                </a:lnTo>
                <a:close/>
              </a:path>
              <a:path w="1665604" h="1233805">
                <a:moveTo>
                  <a:pt x="1661350" y="234975"/>
                </a:moveTo>
                <a:lnTo>
                  <a:pt x="1659699" y="234975"/>
                </a:lnTo>
                <a:lnTo>
                  <a:pt x="1658150" y="234403"/>
                </a:lnTo>
                <a:lnTo>
                  <a:pt x="1656880" y="233349"/>
                </a:lnTo>
                <a:lnTo>
                  <a:pt x="1656054" y="231914"/>
                </a:lnTo>
                <a:lnTo>
                  <a:pt x="1655762" y="230289"/>
                </a:lnTo>
                <a:lnTo>
                  <a:pt x="1656054" y="228561"/>
                </a:lnTo>
                <a:lnTo>
                  <a:pt x="1656880" y="227126"/>
                </a:lnTo>
                <a:lnTo>
                  <a:pt x="1658150" y="226060"/>
                </a:lnTo>
                <a:lnTo>
                  <a:pt x="1659699" y="225501"/>
                </a:lnTo>
                <a:lnTo>
                  <a:pt x="1661350" y="225501"/>
                </a:lnTo>
                <a:lnTo>
                  <a:pt x="1662912" y="226060"/>
                </a:lnTo>
                <a:lnTo>
                  <a:pt x="1664169" y="227126"/>
                </a:lnTo>
                <a:lnTo>
                  <a:pt x="1664995" y="228561"/>
                </a:lnTo>
                <a:lnTo>
                  <a:pt x="1665287" y="230187"/>
                </a:lnTo>
                <a:lnTo>
                  <a:pt x="1664995" y="231914"/>
                </a:lnTo>
                <a:lnTo>
                  <a:pt x="1664169" y="233349"/>
                </a:lnTo>
                <a:lnTo>
                  <a:pt x="1662912" y="234403"/>
                </a:lnTo>
                <a:lnTo>
                  <a:pt x="1661350" y="234975"/>
                </a:lnTo>
                <a:close/>
              </a:path>
              <a:path w="1665604" h="1233805">
                <a:moveTo>
                  <a:pt x="1661350" y="254025"/>
                </a:moveTo>
                <a:lnTo>
                  <a:pt x="1659699" y="254025"/>
                </a:lnTo>
                <a:lnTo>
                  <a:pt x="1658150" y="253453"/>
                </a:lnTo>
                <a:lnTo>
                  <a:pt x="1656880" y="252399"/>
                </a:lnTo>
                <a:lnTo>
                  <a:pt x="1656054" y="250964"/>
                </a:lnTo>
                <a:lnTo>
                  <a:pt x="1655762" y="249339"/>
                </a:lnTo>
                <a:lnTo>
                  <a:pt x="1656054" y="247611"/>
                </a:lnTo>
                <a:lnTo>
                  <a:pt x="1656880" y="246176"/>
                </a:lnTo>
                <a:lnTo>
                  <a:pt x="1658150" y="245110"/>
                </a:lnTo>
                <a:lnTo>
                  <a:pt x="1659699" y="244551"/>
                </a:lnTo>
                <a:lnTo>
                  <a:pt x="1661350" y="244551"/>
                </a:lnTo>
                <a:lnTo>
                  <a:pt x="1662912" y="245110"/>
                </a:lnTo>
                <a:lnTo>
                  <a:pt x="1664169" y="246176"/>
                </a:lnTo>
                <a:lnTo>
                  <a:pt x="1664995" y="247611"/>
                </a:lnTo>
                <a:lnTo>
                  <a:pt x="1665287" y="249237"/>
                </a:lnTo>
                <a:lnTo>
                  <a:pt x="1664995" y="250964"/>
                </a:lnTo>
                <a:lnTo>
                  <a:pt x="1664169" y="252399"/>
                </a:lnTo>
                <a:lnTo>
                  <a:pt x="1662912" y="253453"/>
                </a:lnTo>
                <a:lnTo>
                  <a:pt x="1661350" y="254025"/>
                </a:lnTo>
                <a:close/>
              </a:path>
              <a:path w="1665604" h="1233805">
                <a:moveTo>
                  <a:pt x="1661350" y="273075"/>
                </a:moveTo>
                <a:lnTo>
                  <a:pt x="1659699" y="273075"/>
                </a:lnTo>
                <a:lnTo>
                  <a:pt x="1658150" y="272503"/>
                </a:lnTo>
                <a:lnTo>
                  <a:pt x="1656880" y="271449"/>
                </a:lnTo>
                <a:lnTo>
                  <a:pt x="1656054" y="270014"/>
                </a:lnTo>
                <a:lnTo>
                  <a:pt x="1655762" y="268389"/>
                </a:lnTo>
                <a:lnTo>
                  <a:pt x="1656054" y="266661"/>
                </a:lnTo>
                <a:lnTo>
                  <a:pt x="1656880" y="265226"/>
                </a:lnTo>
                <a:lnTo>
                  <a:pt x="1658150" y="264160"/>
                </a:lnTo>
                <a:lnTo>
                  <a:pt x="1659699" y="263601"/>
                </a:lnTo>
                <a:lnTo>
                  <a:pt x="1661350" y="263601"/>
                </a:lnTo>
                <a:lnTo>
                  <a:pt x="1662912" y="264160"/>
                </a:lnTo>
                <a:lnTo>
                  <a:pt x="1664169" y="265226"/>
                </a:lnTo>
                <a:lnTo>
                  <a:pt x="1664995" y="266661"/>
                </a:lnTo>
                <a:lnTo>
                  <a:pt x="1665287" y="268287"/>
                </a:lnTo>
                <a:lnTo>
                  <a:pt x="1664995" y="270014"/>
                </a:lnTo>
                <a:lnTo>
                  <a:pt x="1664169" y="271449"/>
                </a:lnTo>
                <a:lnTo>
                  <a:pt x="1662912" y="272503"/>
                </a:lnTo>
                <a:lnTo>
                  <a:pt x="1661350" y="273075"/>
                </a:lnTo>
                <a:close/>
              </a:path>
              <a:path w="1665604" h="1233805">
                <a:moveTo>
                  <a:pt x="1661350" y="292125"/>
                </a:moveTo>
                <a:lnTo>
                  <a:pt x="1659699" y="292125"/>
                </a:lnTo>
                <a:lnTo>
                  <a:pt x="1658150" y="291553"/>
                </a:lnTo>
                <a:lnTo>
                  <a:pt x="1656880" y="290499"/>
                </a:lnTo>
                <a:lnTo>
                  <a:pt x="1656054" y="289064"/>
                </a:lnTo>
                <a:lnTo>
                  <a:pt x="1655762" y="287439"/>
                </a:lnTo>
                <a:lnTo>
                  <a:pt x="1656054" y="285711"/>
                </a:lnTo>
                <a:lnTo>
                  <a:pt x="1656880" y="284276"/>
                </a:lnTo>
                <a:lnTo>
                  <a:pt x="1658150" y="283210"/>
                </a:lnTo>
                <a:lnTo>
                  <a:pt x="1659699" y="282651"/>
                </a:lnTo>
                <a:lnTo>
                  <a:pt x="1661350" y="282651"/>
                </a:lnTo>
                <a:lnTo>
                  <a:pt x="1662912" y="283210"/>
                </a:lnTo>
                <a:lnTo>
                  <a:pt x="1664169" y="284276"/>
                </a:lnTo>
                <a:lnTo>
                  <a:pt x="1664995" y="285711"/>
                </a:lnTo>
                <a:lnTo>
                  <a:pt x="1665287" y="287337"/>
                </a:lnTo>
                <a:lnTo>
                  <a:pt x="1664995" y="289064"/>
                </a:lnTo>
                <a:lnTo>
                  <a:pt x="1664169" y="290499"/>
                </a:lnTo>
                <a:lnTo>
                  <a:pt x="1662912" y="291553"/>
                </a:lnTo>
                <a:lnTo>
                  <a:pt x="1661350" y="292125"/>
                </a:lnTo>
                <a:close/>
              </a:path>
              <a:path w="1665604" h="1233805">
                <a:moveTo>
                  <a:pt x="1661350" y="311175"/>
                </a:moveTo>
                <a:lnTo>
                  <a:pt x="1659699" y="311175"/>
                </a:lnTo>
                <a:lnTo>
                  <a:pt x="1658150" y="310603"/>
                </a:lnTo>
                <a:lnTo>
                  <a:pt x="1656880" y="309549"/>
                </a:lnTo>
                <a:lnTo>
                  <a:pt x="1656054" y="308114"/>
                </a:lnTo>
                <a:lnTo>
                  <a:pt x="1655762" y="306489"/>
                </a:lnTo>
                <a:lnTo>
                  <a:pt x="1656054" y="304761"/>
                </a:lnTo>
                <a:lnTo>
                  <a:pt x="1656880" y="303326"/>
                </a:lnTo>
                <a:lnTo>
                  <a:pt x="1658150" y="302260"/>
                </a:lnTo>
                <a:lnTo>
                  <a:pt x="1659699" y="301701"/>
                </a:lnTo>
                <a:lnTo>
                  <a:pt x="1661350" y="301701"/>
                </a:lnTo>
                <a:lnTo>
                  <a:pt x="1662912" y="302260"/>
                </a:lnTo>
                <a:lnTo>
                  <a:pt x="1664169" y="303326"/>
                </a:lnTo>
                <a:lnTo>
                  <a:pt x="1664995" y="304761"/>
                </a:lnTo>
                <a:lnTo>
                  <a:pt x="1665287" y="306387"/>
                </a:lnTo>
                <a:lnTo>
                  <a:pt x="1664995" y="308114"/>
                </a:lnTo>
                <a:lnTo>
                  <a:pt x="1664169" y="309549"/>
                </a:lnTo>
                <a:lnTo>
                  <a:pt x="1662912" y="310603"/>
                </a:lnTo>
                <a:lnTo>
                  <a:pt x="1661350" y="311175"/>
                </a:lnTo>
                <a:close/>
              </a:path>
              <a:path w="1665604" h="1233805">
                <a:moveTo>
                  <a:pt x="1661350" y="330225"/>
                </a:moveTo>
                <a:lnTo>
                  <a:pt x="1659699" y="330225"/>
                </a:lnTo>
                <a:lnTo>
                  <a:pt x="1658150" y="329653"/>
                </a:lnTo>
                <a:lnTo>
                  <a:pt x="1656880" y="328599"/>
                </a:lnTo>
                <a:lnTo>
                  <a:pt x="1656054" y="327164"/>
                </a:lnTo>
                <a:lnTo>
                  <a:pt x="1655762" y="325539"/>
                </a:lnTo>
                <a:lnTo>
                  <a:pt x="1656054" y="323811"/>
                </a:lnTo>
                <a:lnTo>
                  <a:pt x="1656880" y="322376"/>
                </a:lnTo>
                <a:lnTo>
                  <a:pt x="1658150" y="321310"/>
                </a:lnTo>
                <a:lnTo>
                  <a:pt x="1659699" y="320751"/>
                </a:lnTo>
                <a:lnTo>
                  <a:pt x="1661350" y="320751"/>
                </a:lnTo>
                <a:lnTo>
                  <a:pt x="1662912" y="321310"/>
                </a:lnTo>
                <a:lnTo>
                  <a:pt x="1664169" y="322376"/>
                </a:lnTo>
                <a:lnTo>
                  <a:pt x="1664995" y="323811"/>
                </a:lnTo>
                <a:lnTo>
                  <a:pt x="1665287" y="325437"/>
                </a:lnTo>
                <a:lnTo>
                  <a:pt x="1664995" y="327164"/>
                </a:lnTo>
                <a:lnTo>
                  <a:pt x="1664169" y="328599"/>
                </a:lnTo>
                <a:lnTo>
                  <a:pt x="1662912" y="329653"/>
                </a:lnTo>
                <a:lnTo>
                  <a:pt x="1661350" y="330225"/>
                </a:lnTo>
                <a:close/>
              </a:path>
              <a:path w="1665604" h="1233805">
                <a:moveTo>
                  <a:pt x="1661350" y="349275"/>
                </a:moveTo>
                <a:lnTo>
                  <a:pt x="1659699" y="349275"/>
                </a:lnTo>
                <a:lnTo>
                  <a:pt x="1658150" y="348703"/>
                </a:lnTo>
                <a:lnTo>
                  <a:pt x="1656880" y="347649"/>
                </a:lnTo>
                <a:lnTo>
                  <a:pt x="1656054" y="346214"/>
                </a:lnTo>
                <a:lnTo>
                  <a:pt x="1655762" y="344589"/>
                </a:lnTo>
                <a:lnTo>
                  <a:pt x="1656054" y="342861"/>
                </a:lnTo>
                <a:lnTo>
                  <a:pt x="1656880" y="341426"/>
                </a:lnTo>
                <a:lnTo>
                  <a:pt x="1658150" y="340360"/>
                </a:lnTo>
                <a:lnTo>
                  <a:pt x="1659699" y="339801"/>
                </a:lnTo>
                <a:lnTo>
                  <a:pt x="1661350" y="339801"/>
                </a:lnTo>
                <a:lnTo>
                  <a:pt x="1662912" y="340360"/>
                </a:lnTo>
                <a:lnTo>
                  <a:pt x="1664169" y="341426"/>
                </a:lnTo>
                <a:lnTo>
                  <a:pt x="1664995" y="342861"/>
                </a:lnTo>
                <a:lnTo>
                  <a:pt x="1665287" y="344487"/>
                </a:lnTo>
                <a:lnTo>
                  <a:pt x="1664995" y="346214"/>
                </a:lnTo>
                <a:lnTo>
                  <a:pt x="1664169" y="347649"/>
                </a:lnTo>
                <a:lnTo>
                  <a:pt x="1662912" y="348703"/>
                </a:lnTo>
                <a:lnTo>
                  <a:pt x="1661350" y="349275"/>
                </a:lnTo>
                <a:close/>
              </a:path>
              <a:path w="1665604" h="1233805">
                <a:moveTo>
                  <a:pt x="1661350" y="368325"/>
                </a:moveTo>
                <a:lnTo>
                  <a:pt x="1659699" y="368325"/>
                </a:lnTo>
                <a:lnTo>
                  <a:pt x="1658150" y="367753"/>
                </a:lnTo>
                <a:lnTo>
                  <a:pt x="1656880" y="366699"/>
                </a:lnTo>
                <a:lnTo>
                  <a:pt x="1656054" y="365264"/>
                </a:lnTo>
                <a:lnTo>
                  <a:pt x="1655762" y="363639"/>
                </a:lnTo>
                <a:lnTo>
                  <a:pt x="1656054" y="361911"/>
                </a:lnTo>
                <a:lnTo>
                  <a:pt x="1656880" y="360476"/>
                </a:lnTo>
                <a:lnTo>
                  <a:pt x="1658150" y="359410"/>
                </a:lnTo>
                <a:lnTo>
                  <a:pt x="1659699" y="358851"/>
                </a:lnTo>
                <a:lnTo>
                  <a:pt x="1661350" y="358851"/>
                </a:lnTo>
                <a:lnTo>
                  <a:pt x="1662912" y="359410"/>
                </a:lnTo>
                <a:lnTo>
                  <a:pt x="1664169" y="360476"/>
                </a:lnTo>
                <a:lnTo>
                  <a:pt x="1664995" y="361911"/>
                </a:lnTo>
                <a:lnTo>
                  <a:pt x="1665287" y="363537"/>
                </a:lnTo>
                <a:lnTo>
                  <a:pt x="1664995" y="365264"/>
                </a:lnTo>
                <a:lnTo>
                  <a:pt x="1664169" y="366699"/>
                </a:lnTo>
                <a:lnTo>
                  <a:pt x="1662912" y="367753"/>
                </a:lnTo>
                <a:lnTo>
                  <a:pt x="1661350" y="368325"/>
                </a:lnTo>
                <a:close/>
              </a:path>
              <a:path w="1665604" h="1233805">
                <a:moveTo>
                  <a:pt x="1661350" y="387375"/>
                </a:moveTo>
                <a:lnTo>
                  <a:pt x="1659699" y="387375"/>
                </a:lnTo>
                <a:lnTo>
                  <a:pt x="1658150" y="386803"/>
                </a:lnTo>
                <a:lnTo>
                  <a:pt x="1656880" y="385749"/>
                </a:lnTo>
                <a:lnTo>
                  <a:pt x="1656054" y="384314"/>
                </a:lnTo>
                <a:lnTo>
                  <a:pt x="1655762" y="382689"/>
                </a:lnTo>
                <a:lnTo>
                  <a:pt x="1656054" y="380961"/>
                </a:lnTo>
                <a:lnTo>
                  <a:pt x="1656880" y="379526"/>
                </a:lnTo>
                <a:lnTo>
                  <a:pt x="1658150" y="378460"/>
                </a:lnTo>
                <a:lnTo>
                  <a:pt x="1659699" y="377901"/>
                </a:lnTo>
                <a:lnTo>
                  <a:pt x="1661350" y="377901"/>
                </a:lnTo>
                <a:lnTo>
                  <a:pt x="1662912" y="378460"/>
                </a:lnTo>
                <a:lnTo>
                  <a:pt x="1664169" y="379526"/>
                </a:lnTo>
                <a:lnTo>
                  <a:pt x="1664995" y="380961"/>
                </a:lnTo>
                <a:lnTo>
                  <a:pt x="1665287" y="382587"/>
                </a:lnTo>
                <a:lnTo>
                  <a:pt x="1664995" y="384314"/>
                </a:lnTo>
                <a:lnTo>
                  <a:pt x="1664169" y="385749"/>
                </a:lnTo>
                <a:lnTo>
                  <a:pt x="1662912" y="386803"/>
                </a:lnTo>
                <a:lnTo>
                  <a:pt x="1661350" y="387375"/>
                </a:lnTo>
                <a:close/>
              </a:path>
              <a:path w="1665604" h="1233805">
                <a:moveTo>
                  <a:pt x="1661350" y="406425"/>
                </a:moveTo>
                <a:lnTo>
                  <a:pt x="1659699" y="406425"/>
                </a:lnTo>
                <a:lnTo>
                  <a:pt x="1658150" y="405853"/>
                </a:lnTo>
                <a:lnTo>
                  <a:pt x="1656880" y="404799"/>
                </a:lnTo>
                <a:lnTo>
                  <a:pt x="1656054" y="403364"/>
                </a:lnTo>
                <a:lnTo>
                  <a:pt x="1655762" y="401739"/>
                </a:lnTo>
                <a:lnTo>
                  <a:pt x="1656054" y="400011"/>
                </a:lnTo>
                <a:lnTo>
                  <a:pt x="1656880" y="398576"/>
                </a:lnTo>
                <a:lnTo>
                  <a:pt x="1658150" y="397510"/>
                </a:lnTo>
                <a:lnTo>
                  <a:pt x="1659699" y="396951"/>
                </a:lnTo>
                <a:lnTo>
                  <a:pt x="1661350" y="396951"/>
                </a:lnTo>
                <a:lnTo>
                  <a:pt x="1662912" y="397510"/>
                </a:lnTo>
                <a:lnTo>
                  <a:pt x="1664169" y="398576"/>
                </a:lnTo>
                <a:lnTo>
                  <a:pt x="1664995" y="400011"/>
                </a:lnTo>
                <a:lnTo>
                  <a:pt x="1665287" y="401637"/>
                </a:lnTo>
                <a:lnTo>
                  <a:pt x="1664995" y="403364"/>
                </a:lnTo>
                <a:lnTo>
                  <a:pt x="1664169" y="404799"/>
                </a:lnTo>
                <a:lnTo>
                  <a:pt x="1662912" y="405853"/>
                </a:lnTo>
                <a:lnTo>
                  <a:pt x="1661350" y="406425"/>
                </a:lnTo>
                <a:close/>
              </a:path>
              <a:path w="1665604" h="1233805">
                <a:moveTo>
                  <a:pt x="1661350" y="425475"/>
                </a:moveTo>
                <a:lnTo>
                  <a:pt x="1659699" y="425475"/>
                </a:lnTo>
                <a:lnTo>
                  <a:pt x="1658150" y="424903"/>
                </a:lnTo>
                <a:lnTo>
                  <a:pt x="1656880" y="423849"/>
                </a:lnTo>
                <a:lnTo>
                  <a:pt x="1656054" y="422414"/>
                </a:lnTo>
                <a:lnTo>
                  <a:pt x="1655762" y="420789"/>
                </a:lnTo>
                <a:lnTo>
                  <a:pt x="1656054" y="419061"/>
                </a:lnTo>
                <a:lnTo>
                  <a:pt x="1656880" y="417626"/>
                </a:lnTo>
                <a:lnTo>
                  <a:pt x="1658150" y="416560"/>
                </a:lnTo>
                <a:lnTo>
                  <a:pt x="1659699" y="416001"/>
                </a:lnTo>
                <a:lnTo>
                  <a:pt x="1661350" y="416001"/>
                </a:lnTo>
                <a:lnTo>
                  <a:pt x="1662912" y="416560"/>
                </a:lnTo>
                <a:lnTo>
                  <a:pt x="1664169" y="417626"/>
                </a:lnTo>
                <a:lnTo>
                  <a:pt x="1664995" y="419061"/>
                </a:lnTo>
                <a:lnTo>
                  <a:pt x="1665287" y="420687"/>
                </a:lnTo>
                <a:lnTo>
                  <a:pt x="1664995" y="422414"/>
                </a:lnTo>
                <a:lnTo>
                  <a:pt x="1664169" y="423849"/>
                </a:lnTo>
                <a:lnTo>
                  <a:pt x="1662912" y="424903"/>
                </a:lnTo>
                <a:lnTo>
                  <a:pt x="1661350" y="425475"/>
                </a:lnTo>
                <a:close/>
              </a:path>
              <a:path w="1665604" h="1233805">
                <a:moveTo>
                  <a:pt x="1661350" y="444525"/>
                </a:moveTo>
                <a:lnTo>
                  <a:pt x="1659699" y="444525"/>
                </a:lnTo>
                <a:lnTo>
                  <a:pt x="1658150" y="443953"/>
                </a:lnTo>
                <a:lnTo>
                  <a:pt x="1656880" y="442899"/>
                </a:lnTo>
                <a:lnTo>
                  <a:pt x="1656054" y="441464"/>
                </a:lnTo>
                <a:lnTo>
                  <a:pt x="1655762" y="439839"/>
                </a:lnTo>
                <a:lnTo>
                  <a:pt x="1656054" y="438111"/>
                </a:lnTo>
                <a:lnTo>
                  <a:pt x="1656880" y="436676"/>
                </a:lnTo>
                <a:lnTo>
                  <a:pt x="1658150" y="435610"/>
                </a:lnTo>
                <a:lnTo>
                  <a:pt x="1659699" y="435051"/>
                </a:lnTo>
                <a:lnTo>
                  <a:pt x="1661350" y="435051"/>
                </a:lnTo>
                <a:lnTo>
                  <a:pt x="1662912" y="435610"/>
                </a:lnTo>
                <a:lnTo>
                  <a:pt x="1664169" y="436676"/>
                </a:lnTo>
                <a:lnTo>
                  <a:pt x="1664995" y="438111"/>
                </a:lnTo>
                <a:lnTo>
                  <a:pt x="1665287" y="439737"/>
                </a:lnTo>
                <a:lnTo>
                  <a:pt x="1664995" y="441464"/>
                </a:lnTo>
                <a:lnTo>
                  <a:pt x="1664169" y="442899"/>
                </a:lnTo>
                <a:lnTo>
                  <a:pt x="1662912" y="443953"/>
                </a:lnTo>
                <a:lnTo>
                  <a:pt x="1661350" y="444525"/>
                </a:lnTo>
                <a:close/>
              </a:path>
              <a:path w="1665604" h="1233805">
                <a:moveTo>
                  <a:pt x="1661350" y="463575"/>
                </a:moveTo>
                <a:lnTo>
                  <a:pt x="1659699" y="463575"/>
                </a:lnTo>
                <a:lnTo>
                  <a:pt x="1658150" y="463003"/>
                </a:lnTo>
                <a:lnTo>
                  <a:pt x="1656880" y="461949"/>
                </a:lnTo>
                <a:lnTo>
                  <a:pt x="1656054" y="460514"/>
                </a:lnTo>
                <a:lnTo>
                  <a:pt x="1655762" y="458889"/>
                </a:lnTo>
                <a:lnTo>
                  <a:pt x="1656054" y="457161"/>
                </a:lnTo>
                <a:lnTo>
                  <a:pt x="1656880" y="455726"/>
                </a:lnTo>
                <a:lnTo>
                  <a:pt x="1658150" y="454660"/>
                </a:lnTo>
                <a:lnTo>
                  <a:pt x="1659699" y="454101"/>
                </a:lnTo>
                <a:lnTo>
                  <a:pt x="1661350" y="454101"/>
                </a:lnTo>
                <a:lnTo>
                  <a:pt x="1662912" y="454660"/>
                </a:lnTo>
                <a:lnTo>
                  <a:pt x="1664169" y="455726"/>
                </a:lnTo>
                <a:lnTo>
                  <a:pt x="1664995" y="457161"/>
                </a:lnTo>
                <a:lnTo>
                  <a:pt x="1665287" y="458787"/>
                </a:lnTo>
                <a:lnTo>
                  <a:pt x="1664995" y="460514"/>
                </a:lnTo>
                <a:lnTo>
                  <a:pt x="1664169" y="461949"/>
                </a:lnTo>
                <a:lnTo>
                  <a:pt x="1662912" y="463003"/>
                </a:lnTo>
                <a:lnTo>
                  <a:pt x="1661350" y="463575"/>
                </a:lnTo>
                <a:close/>
              </a:path>
              <a:path w="1665604" h="1233805">
                <a:moveTo>
                  <a:pt x="1661350" y="482625"/>
                </a:moveTo>
                <a:lnTo>
                  <a:pt x="1659699" y="482625"/>
                </a:lnTo>
                <a:lnTo>
                  <a:pt x="1658150" y="482053"/>
                </a:lnTo>
                <a:lnTo>
                  <a:pt x="1656880" y="480999"/>
                </a:lnTo>
                <a:lnTo>
                  <a:pt x="1656054" y="479564"/>
                </a:lnTo>
                <a:lnTo>
                  <a:pt x="1655762" y="477939"/>
                </a:lnTo>
                <a:lnTo>
                  <a:pt x="1656054" y="476211"/>
                </a:lnTo>
                <a:lnTo>
                  <a:pt x="1656880" y="474776"/>
                </a:lnTo>
                <a:lnTo>
                  <a:pt x="1658150" y="473710"/>
                </a:lnTo>
                <a:lnTo>
                  <a:pt x="1659699" y="473151"/>
                </a:lnTo>
                <a:lnTo>
                  <a:pt x="1661350" y="473151"/>
                </a:lnTo>
                <a:lnTo>
                  <a:pt x="1662912" y="473710"/>
                </a:lnTo>
                <a:lnTo>
                  <a:pt x="1664169" y="474776"/>
                </a:lnTo>
                <a:lnTo>
                  <a:pt x="1664995" y="476211"/>
                </a:lnTo>
                <a:lnTo>
                  <a:pt x="1665287" y="477837"/>
                </a:lnTo>
                <a:lnTo>
                  <a:pt x="1664995" y="479564"/>
                </a:lnTo>
                <a:lnTo>
                  <a:pt x="1664169" y="480999"/>
                </a:lnTo>
                <a:lnTo>
                  <a:pt x="1662912" y="482053"/>
                </a:lnTo>
                <a:lnTo>
                  <a:pt x="1661350" y="482625"/>
                </a:lnTo>
                <a:close/>
              </a:path>
              <a:path w="1665604" h="1233805">
                <a:moveTo>
                  <a:pt x="1661350" y="501675"/>
                </a:moveTo>
                <a:lnTo>
                  <a:pt x="1659699" y="501675"/>
                </a:lnTo>
                <a:lnTo>
                  <a:pt x="1658150" y="501103"/>
                </a:lnTo>
                <a:lnTo>
                  <a:pt x="1656880" y="500049"/>
                </a:lnTo>
                <a:lnTo>
                  <a:pt x="1656054" y="498614"/>
                </a:lnTo>
                <a:lnTo>
                  <a:pt x="1655762" y="496989"/>
                </a:lnTo>
                <a:lnTo>
                  <a:pt x="1656054" y="495261"/>
                </a:lnTo>
                <a:lnTo>
                  <a:pt x="1656880" y="493826"/>
                </a:lnTo>
                <a:lnTo>
                  <a:pt x="1658150" y="492760"/>
                </a:lnTo>
                <a:lnTo>
                  <a:pt x="1659699" y="492201"/>
                </a:lnTo>
                <a:lnTo>
                  <a:pt x="1661350" y="492201"/>
                </a:lnTo>
                <a:lnTo>
                  <a:pt x="1662912" y="492760"/>
                </a:lnTo>
                <a:lnTo>
                  <a:pt x="1664169" y="493826"/>
                </a:lnTo>
                <a:lnTo>
                  <a:pt x="1664995" y="495261"/>
                </a:lnTo>
                <a:lnTo>
                  <a:pt x="1665287" y="496887"/>
                </a:lnTo>
                <a:lnTo>
                  <a:pt x="1664995" y="498614"/>
                </a:lnTo>
                <a:lnTo>
                  <a:pt x="1664169" y="500049"/>
                </a:lnTo>
                <a:lnTo>
                  <a:pt x="1662912" y="501103"/>
                </a:lnTo>
                <a:lnTo>
                  <a:pt x="1661350" y="501675"/>
                </a:lnTo>
                <a:close/>
              </a:path>
              <a:path w="1665604" h="1233805">
                <a:moveTo>
                  <a:pt x="1661350" y="520725"/>
                </a:moveTo>
                <a:lnTo>
                  <a:pt x="1659699" y="520725"/>
                </a:lnTo>
                <a:lnTo>
                  <a:pt x="1658150" y="520153"/>
                </a:lnTo>
                <a:lnTo>
                  <a:pt x="1656880" y="519099"/>
                </a:lnTo>
                <a:lnTo>
                  <a:pt x="1656054" y="517664"/>
                </a:lnTo>
                <a:lnTo>
                  <a:pt x="1655762" y="516039"/>
                </a:lnTo>
                <a:lnTo>
                  <a:pt x="1656054" y="514311"/>
                </a:lnTo>
                <a:lnTo>
                  <a:pt x="1656880" y="512876"/>
                </a:lnTo>
                <a:lnTo>
                  <a:pt x="1658150" y="511810"/>
                </a:lnTo>
                <a:lnTo>
                  <a:pt x="1659699" y="511251"/>
                </a:lnTo>
                <a:lnTo>
                  <a:pt x="1661350" y="511251"/>
                </a:lnTo>
                <a:lnTo>
                  <a:pt x="1662912" y="511810"/>
                </a:lnTo>
                <a:lnTo>
                  <a:pt x="1664169" y="512876"/>
                </a:lnTo>
                <a:lnTo>
                  <a:pt x="1664995" y="514311"/>
                </a:lnTo>
                <a:lnTo>
                  <a:pt x="1665287" y="515937"/>
                </a:lnTo>
                <a:lnTo>
                  <a:pt x="1664995" y="517664"/>
                </a:lnTo>
                <a:lnTo>
                  <a:pt x="1664169" y="519099"/>
                </a:lnTo>
                <a:lnTo>
                  <a:pt x="1662912" y="520153"/>
                </a:lnTo>
                <a:lnTo>
                  <a:pt x="1661350" y="520725"/>
                </a:lnTo>
                <a:close/>
              </a:path>
              <a:path w="1665604" h="1233805">
                <a:moveTo>
                  <a:pt x="1661350" y="539775"/>
                </a:moveTo>
                <a:lnTo>
                  <a:pt x="1659699" y="539775"/>
                </a:lnTo>
                <a:lnTo>
                  <a:pt x="1658150" y="539203"/>
                </a:lnTo>
                <a:lnTo>
                  <a:pt x="1656880" y="538149"/>
                </a:lnTo>
                <a:lnTo>
                  <a:pt x="1656054" y="536714"/>
                </a:lnTo>
                <a:lnTo>
                  <a:pt x="1655762" y="535089"/>
                </a:lnTo>
                <a:lnTo>
                  <a:pt x="1656054" y="533361"/>
                </a:lnTo>
                <a:lnTo>
                  <a:pt x="1656880" y="531926"/>
                </a:lnTo>
                <a:lnTo>
                  <a:pt x="1658150" y="530860"/>
                </a:lnTo>
                <a:lnTo>
                  <a:pt x="1659699" y="530301"/>
                </a:lnTo>
                <a:lnTo>
                  <a:pt x="1661350" y="530301"/>
                </a:lnTo>
                <a:lnTo>
                  <a:pt x="1662912" y="530860"/>
                </a:lnTo>
                <a:lnTo>
                  <a:pt x="1664169" y="531926"/>
                </a:lnTo>
                <a:lnTo>
                  <a:pt x="1664995" y="533361"/>
                </a:lnTo>
                <a:lnTo>
                  <a:pt x="1665287" y="534987"/>
                </a:lnTo>
                <a:lnTo>
                  <a:pt x="1664995" y="536714"/>
                </a:lnTo>
                <a:lnTo>
                  <a:pt x="1664169" y="538149"/>
                </a:lnTo>
                <a:lnTo>
                  <a:pt x="1662912" y="539203"/>
                </a:lnTo>
                <a:lnTo>
                  <a:pt x="1661350" y="539775"/>
                </a:lnTo>
                <a:close/>
              </a:path>
              <a:path w="1665604" h="1233805">
                <a:moveTo>
                  <a:pt x="1661350" y="558825"/>
                </a:moveTo>
                <a:lnTo>
                  <a:pt x="1659699" y="558825"/>
                </a:lnTo>
                <a:lnTo>
                  <a:pt x="1658150" y="558253"/>
                </a:lnTo>
                <a:lnTo>
                  <a:pt x="1656880" y="557199"/>
                </a:lnTo>
                <a:lnTo>
                  <a:pt x="1656054" y="555764"/>
                </a:lnTo>
                <a:lnTo>
                  <a:pt x="1655762" y="554139"/>
                </a:lnTo>
                <a:lnTo>
                  <a:pt x="1656054" y="552411"/>
                </a:lnTo>
                <a:lnTo>
                  <a:pt x="1656880" y="550976"/>
                </a:lnTo>
                <a:lnTo>
                  <a:pt x="1658150" y="549910"/>
                </a:lnTo>
                <a:lnTo>
                  <a:pt x="1659699" y="549351"/>
                </a:lnTo>
                <a:lnTo>
                  <a:pt x="1661350" y="549351"/>
                </a:lnTo>
                <a:lnTo>
                  <a:pt x="1662912" y="549910"/>
                </a:lnTo>
                <a:lnTo>
                  <a:pt x="1664169" y="550976"/>
                </a:lnTo>
                <a:lnTo>
                  <a:pt x="1664995" y="552411"/>
                </a:lnTo>
                <a:lnTo>
                  <a:pt x="1665287" y="554037"/>
                </a:lnTo>
                <a:lnTo>
                  <a:pt x="1664995" y="555764"/>
                </a:lnTo>
                <a:lnTo>
                  <a:pt x="1664169" y="557199"/>
                </a:lnTo>
                <a:lnTo>
                  <a:pt x="1662912" y="558253"/>
                </a:lnTo>
                <a:lnTo>
                  <a:pt x="1661350" y="558825"/>
                </a:lnTo>
                <a:close/>
              </a:path>
              <a:path w="1665604" h="1233805">
                <a:moveTo>
                  <a:pt x="1661350" y="577875"/>
                </a:moveTo>
                <a:lnTo>
                  <a:pt x="1659699" y="577875"/>
                </a:lnTo>
                <a:lnTo>
                  <a:pt x="1658150" y="577303"/>
                </a:lnTo>
                <a:lnTo>
                  <a:pt x="1656880" y="576249"/>
                </a:lnTo>
                <a:lnTo>
                  <a:pt x="1656054" y="574814"/>
                </a:lnTo>
                <a:lnTo>
                  <a:pt x="1655762" y="573189"/>
                </a:lnTo>
                <a:lnTo>
                  <a:pt x="1656054" y="571461"/>
                </a:lnTo>
                <a:lnTo>
                  <a:pt x="1656880" y="570026"/>
                </a:lnTo>
                <a:lnTo>
                  <a:pt x="1658150" y="568960"/>
                </a:lnTo>
                <a:lnTo>
                  <a:pt x="1659699" y="568401"/>
                </a:lnTo>
                <a:lnTo>
                  <a:pt x="1661350" y="568401"/>
                </a:lnTo>
                <a:lnTo>
                  <a:pt x="1662912" y="568960"/>
                </a:lnTo>
                <a:lnTo>
                  <a:pt x="1664169" y="570026"/>
                </a:lnTo>
                <a:lnTo>
                  <a:pt x="1664995" y="571461"/>
                </a:lnTo>
                <a:lnTo>
                  <a:pt x="1665287" y="573087"/>
                </a:lnTo>
                <a:lnTo>
                  <a:pt x="1664995" y="574814"/>
                </a:lnTo>
                <a:lnTo>
                  <a:pt x="1664169" y="576249"/>
                </a:lnTo>
                <a:lnTo>
                  <a:pt x="1662912" y="577303"/>
                </a:lnTo>
                <a:lnTo>
                  <a:pt x="1661350" y="577875"/>
                </a:lnTo>
                <a:close/>
              </a:path>
              <a:path w="1665604" h="1233805">
                <a:moveTo>
                  <a:pt x="1661350" y="596925"/>
                </a:moveTo>
                <a:lnTo>
                  <a:pt x="1659699" y="596925"/>
                </a:lnTo>
                <a:lnTo>
                  <a:pt x="1658150" y="596353"/>
                </a:lnTo>
                <a:lnTo>
                  <a:pt x="1656880" y="595299"/>
                </a:lnTo>
                <a:lnTo>
                  <a:pt x="1656054" y="593864"/>
                </a:lnTo>
                <a:lnTo>
                  <a:pt x="1655762" y="592239"/>
                </a:lnTo>
                <a:lnTo>
                  <a:pt x="1656054" y="590511"/>
                </a:lnTo>
                <a:lnTo>
                  <a:pt x="1656880" y="589076"/>
                </a:lnTo>
                <a:lnTo>
                  <a:pt x="1658150" y="588010"/>
                </a:lnTo>
                <a:lnTo>
                  <a:pt x="1659699" y="587451"/>
                </a:lnTo>
                <a:lnTo>
                  <a:pt x="1661350" y="587451"/>
                </a:lnTo>
                <a:lnTo>
                  <a:pt x="1662912" y="588010"/>
                </a:lnTo>
                <a:lnTo>
                  <a:pt x="1664169" y="589076"/>
                </a:lnTo>
                <a:lnTo>
                  <a:pt x="1664995" y="590511"/>
                </a:lnTo>
                <a:lnTo>
                  <a:pt x="1665287" y="592137"/>
                </a:lnTo>
                <a:lnTo>
                  <a:pt x="1664995" y="593864"/>
                </a:lnTo>
                <a:lnTo>
                  <a:pt x="1664169" y="595299"/>
                </a:lnTo>
                <a:lnTo>
                  <a:pt x="1662912" y="596353"/>
                </a:lnTo>
                <a:lnTo>
                  <a:pt x="1661350" y="596925"/>
                </a:lnTo>
                <a:close/>
              </a:path>
              <a:path w="1665604" h="1233805">
                <a:moveTo>
                  <a:pt x="1661350" y="615975"/>
                </a:moveTo>
                <a:lnTo>
                  <a:pt x="1659699" y="615975"/>
                </a:lnTo>
                <a:lnTo>
                  <a:pt x="1658150" y="615403"/>
                </a:lnTo>
                <a:lnTo>
                  <a:pt x="1656880" y="614349"/>
                </a:lnTo>
                <a:lnTo>
                  <a:pt x="1656054" y="612914"/>
                </a:lnTo>
                <a:lnTo>
                  <a:pt x="1655762" y="611289"/>
                </a:lnTo>
                <a:lnTo>
                  <a:pt x="1656054" y="609561"/>
                </a:lnTo>
                <a:lnTo>
                  <a:pt x="1656880" y="608126"/>
                </a:lnTo>
                <a:lnTo>
                  <a:pt x="1658150" y="607060"/>
                </a:lnTo>
                <a:lnTo>
                  <a:pt x="1659699" y="606501"/>
                </a:lnTo>
                <a:lnTo>
                  <a:pt x="1661350" y="606501"/>
                </a:lnTo>
                <a:lnTo>
                  <a:pt x="1662912" y="607060"/>
                </a:lnTo>
                <a:lnTo>
                  <a:pt x="1664169" y="608126"/>
                </a:lnTo>
                <a:lnTo>
                  <a:pt x="1664995" y="609561"/>
                </a:lnTo>
                <a:lnTo>
                  <a:pt x="1665287" y="611187"/>
                </a:lnTo>
                <a:lnTo>
                  <a:pt x="1664995" y="612914"/>
                </a:lnTo>
                <a:lnTo>
                  <a:pt x="1664169" y="614349"/>
                </a:lnTo>
                <a:lnTo>
                  <a:pt x="1662912" y="615403"/>
                </a:lnTo>
                <a:lnTo>
                  <a:pt x="1661350" y="615975"/>
                </a:lnTo>
                <a:close/>
              </a:path>
              <a:path w="1665604" h="1233805">
                <a:moveTo>
                  <a:pt x="1661350" y="635025"/>
                </a:moveTo>
                <a:lnTo>
                  <a:pt x="1659699" y="635025"/>
                </a:lnTo>
                <a:lnTo>
                  <a:pt x="1658150" y="634453"/>
                </a:lnTo>
                <a:lnTo>
                  <a:pt x="1656880" y="633399"/>
                </a:lnTo>
                <a:lnTo>
                  <a:pt x="1656054" y="631964"/>
                </a:lnTo>
                <a:lnTo>
                  <a:pt x="1655762" y="630339"/>
                </a:lnTo>
                <a:lnTo>
                  <a:pt x="1656054" y="628611"/>
                </a:lnTo>
                <a:lnTo>
                  <a:pt x="1656880" y="627176"/>
                </a:lnTo>
                <a:lnTo>
                  <a:pt x="1658150" y="626110"/>
                </a:lnTo>
                <a:lnTo>
                  <a:pt x="1659699" y="625551"/>
                </a:lnTo>
                <a:lnTo>
                  <a:pt x="1661350" y="625551"/>
                </a:lnTo>
                <a:lnTo>
                  <a:pt x="1662912" y="626110"/>
                </a:lnTo>
                <a:lnTo>
                  <a:pt x="1664169" y="627176"/>
                </a:lnTo>
                <a:lnTo>
                  <a:pt x="1664995" y="628611"/>
                </a:lnTo>
                <a:lnTo>
                  <a:pt x="1665287" y="630237"/>
                </a:lnTo>
                <a:lnTo>
                  <a:pt x="1664995" y="631964"/>
                </a:lnTo>
                <a:lnTo>
                  <a:pt x="1664169" y="633399"/>
                </a:lnTo>
                <a:lnTo>
                  <a:pt x="1662912" y="634453"/>
                </a:lnTo>
                <a:lnTo>
                  <a:pt x="1661350" y="635025"/>
                </a:lnTo>
                <a:close/>
              </a:path>
              <a:path w="1665604" h="1233805">
                <a:moveTo>
                  <a:pt x="1661350" y="654075"/>
                </a:moveTo>
                <a:lnTo>
                  <a:pt x="1659699" y="654075"/>
                </a:lnTo>
                <a:lnTo>
                  <a:pt x="1658150" y="653503"/>
                </a:lnTo>
                <a:lnTo>
                  <a:pt x="1656880" y="652449"/>
                </a:lnTo>
                <a:lnTo>
                  <a:pt x="1656054" y="651014"/>
                </a:lnTo>
                <a:lnTo>
                  <a:pt x="1655762" y="649389"/>
                </a:lnTo>
                <a:lnTo>
                  <a:pt x="1656054" y="647661"/>
                </a:lnTo>
                <a:lnTo>
                  <a:pt x="1656880" y="646226"/>
                </a:lnTo>
                <a:lnTo>
                  <a:pt x="1658150" y="645160"/>
                </a:lnTo>
                <a:lnTo>
                  <a:pt x="1659699" y="644601"/>
                </a:lnTo>
                <a:lnTo>
                  <a:pt x="1661350" y="644601"/>
                </a:lnTo>
                <a:lnTo>
                  <a:pt x="1662912" y="645160"/>
                </a:lnTo>
                <a:lnTo>
                  <a:pt x="1664169" y="646226"/>
                </a:lnTo>
                <a:lnTo>
                  <a:pt x="1664995" y="647661"/>
                </a:lnTo>
                <a:lnTo>
                  <a:pt x="1665287" y="649287"/>
                </a:lnTo>
                <a:lnTo>
                  <a:pt x="1664995" y="651014"/>
                </a:lnTo>
                <a:lnTo>
                  <a:pt x="1664169" y="652449"/>
                </a:lnTo>
                <a:lnTo>
                  <a:pt x="1662912" y="653503"/>
                </a:lnTo>
                <a:lnTo>
                  <a:pt x="1661350" y="654075"/>
                </a:lnTo>
                <a:close/>
              </a:path>
              <a:path w="1665604" h="1233805">
                <a:moveTo>
                  <a:pt x="1661350" y="673125"/>
                </a:moveTo>
                <a:lnTo>
                  <a:pt x="1659699" y="673125"/>
                </a:lnTo>
                <a:lnTo>
                  <a:pt x="1658150" y="672553"/>
                </a:lnTo>
                <a:lnTo>
                  <a:pt x="1656880" y="671499"/>
                </a:lnTo>
                <a:lnTo>
                  <a:pt x="1656054" y="670064"/>
                </a:lnTo>
                <a:lnTo>
                  <a:pt x="1655762" y="668439"/>
                </a:lnTo>
                <a:lnTo>
                  <a:pt x="1656054" y="666711"/>
                </a:lnTo>
                <a:lnTo>
                  <a:pt x="1656880" y="665276"/>
                </a:lnTo>
                <a:lnTo>
                  <a:pt x="1658150" y="664210"/>
                </a:lnTo>
                <a:lnTo>
                  <a:pt x="1659699" y="663651"/>
                </a:lnTo>
                <a:lnTo>
                  <a:pt x="1661350" y="663651"/>
                </a:lnTo>
                <a:lnTo>
                  <a:pt x="1662912" y="664210"/>
                </a:lnTo>
                <a:lnTo>
                  <a:pt x="1664169" y="665276"/>
                </a:lnTo>
                <a:lnTo>
                  <a:pt x="1664995" y="666711"/>
                </a:lnTo>
                <a:lnTo>
                  <a:pt x="1665287" y="668337"/>
                </a:lnTo>
                <a:lnTo>
                  <a:pt x="1664995" y="670064"/>
                </a:lnTo>
                <a:lnTo>
                  <a:pt x="1664169" y="671499"/>
                </a:lnTo>
                <a:lnTo>
                  <a:pt x="1662912" y="672553"/>
                </a:lnTo>
                <a:lnTo>
                  <a:pt x="1661350" y="673125"/>
                </a:lnTo>
                <a:close/>
              </a:path>
              <a:path w="1665604" h="1233805">
                <a:moveTo>
                  <a:pt x="1661350" y="692175"/>
                </a:moveTo>
                <a:lnTo>
                  <a:pt x="1659699" y="692175"/>
                </a:lnTo>
                <a:lnTo>
                  <a:pt x="1658150" y="691603"/>
                </a:lnTo>
                <a:lnTo>
                  <a:pt x="1656880" y="690549"/>
                </a:lnTo>
                <a:lnTo>
                  <a:pt x="1656054" y="689114"/>
                </a:lnTo>
                <a:lnTo>
                  <a:pt x="1655762" y="687489"/>
                </a:lnTo>
                <a:lnTo>
                  <a:pt x="1656054" y="685761"/>
                </a:lnTo>
                <a:lnTo>
                  <a:pt x="1656880" y="684326"/>
                </a:lnTo>
                <a:lnTo>
                  <a:pt x="1658150" y="683260"/>
                </a:lnTo>
                <a:lnTo>
                  <a:pt x="1659699" y="682701"/>
                </a:lnTo>
                <a:lnTo>
                  <a:pt x="1661350" y="682701"/>
                </a:lnTo>
                <a:lnTo>
                  <a:pt x="1662912" y="683260"/>
                </a:lnTo>
                <a:lnTo>
                  <a:pt x="1664169" y="684326"/>
                </a:lnTo>
                <a:lnTo>
                  <a:pt x="1664995" y="685761"/>
                </a:lnTo>
                <a:lnTo>
                  <a:pt x="1665287" y="687387"/>
                </a:lnTo>
                <a:lnTo>
                  <a:pt x="1664995" y="689114"/>
                </a:lnTo>
                <a:lnTo>
                  <a:pt x="1664169" y="690549"/>
                </a:lnTo>
                <a:lnTo>
                  <a:pt x="1662912" y="691603"/>
                </a:lnTo>
                <a:lnTo>
                  <a:pt x="1661350" y="692175"/>
                </a:lnTo>
                <a:close/>
              </a:path>
              <a:path w="1665604" h="1233805">
                <a:moveTo>
                  <a:pt x="1661350" y="711225"/>
                </a:moveTo>
                <a:lnTo>
                  <a:pt x="1659699" y="711225"/>
                </a:lnTo>
                <a:lnTo>
                  <a:pt x="1658150" y="710653"/>
                </a:lnTo>
                <a:lnTo>
                  <a:pt x="1656880" y="709599"/>
                </a:lnTo>
                <a:lnTo>
                  <a:pt x="1656054" y="708164"/>
                </a:lnTo>
                <a:lnTo>
                  <a:pt x="1655762" y="706539"/>
                </a:lnTo>
                <a:lnTo>
                  <a:pt x="1656054" y="704811"/>
                </a:lnTo>
                <a:lnTo>
                  <a:pt x="1656880" y="703376"/>
                </a:lnTo>
                <a:lnTo>
                  <a:pt x="1658150" y="702310"/>
                </a:lnTo>
                <a:lnTo>
                  <a:pt x="1659699" y="701751"/>
                </a:lnTo>
                <a:lnTo>
                  <a:pt x="1661350" y="701751"/>
                </a:lnTo>
                <a:lnTo>
                  <a:pt x="1662912" y="702310"/>
                </a:lnTo>
                <a:lnTo>
                  <a:pt x="1664169" y="703376"/>
                </a:lnTo>
                <a:lnTo>
                  <a:pt x="1664995" y="704811"/>
                </a:lnTo>
                <a:lnTo>
                  <a:pt x="1665287" y="706437"/>
                </a:lnTo>
                <a:lnTo>
                  <a:pt x="1664995" y="708164"/>
                </a:lnTo>
                <a:lnTo>
                  <a:pt x="1664169" y="709599"/>
                </a:lnTo>
                <a:lnTo>
                  <a:pt x="1662912" y="710653"/>
                </a:lnTo>
                <a:lnTo>
                  <a:pt x="1661350" y="711225"/>
                </a:lnTo>
                <a:close/>
              </a:path>
              <a:path w="1665604" h="1233805">
                <a:moveTo>
                  <a:pt x="1661350" y="730275"/>
                </a:moveTo>
                <a:lnTo>
                  <a:pt x="1659699" y="730275"/>
                </a:lnTo>
                <a:lnTo>
                  <a:pt x="1658150" y="729703"/>
                </a:lnTo>
                <a:lnTo>
                  <a:pt x="1656880" y="728649"/>
                </a:lnTo>
                <a:lnTo>
                  <a:pt x="1656054" y="727214"/>
                </a:lnTo>
                <a:lnTo>
                  <a:pt x="1655762" y="725589"/>
                </a:lnTo>
                <a:lnTo>
                  <a:pt x="1656054" y="723861"/>
                </a:lnTo>
                <a:lnTo>
                  <a:pt x="1656880" y="722426"/>
                </a:lnTo>
                <a:lnTo>
                  <a:pt x="1658150" y="721360"/>
                </a:lnTo>
                <a:lnTo>
                  <a:pt x="1659699" y="720801"/>
                </a:lnTo>
                <a:lnTo>
                  <a:pt x="1661350" y="720801"/>
                </a:lnTo>
                <a:lnTo>
                  <a:pt x="1662912" y="721360"/>
                </a:lnTo>
                <a:lnTo>
                  <a:pt x="1664169" y="722426"/>
                </a:lnTo>
                <a:lnTo>
                  <a:pt x="1664995" y="723861"/>
                </a:lnTo>
                <a:lnTo>
                  <a:pt x="1665287" y="725487"/>
                </a:lnTo>
                <a:lnTo>
                  <a:pt x="1664995" y="727214"/>
                </a:lnTo>
                <a:lnTo>
                  <a:pt x="1664169" y="728649"/>
                </a:lnTo>
                <a:lnTo>
                  <a:pt x="1662912" y="729703"/>
                </a:lnTo>
                <a:lnTo>
                  <a:pt x="1661350" y="730275"/>
                </a:lnTo>
                <a:close/>
              </a:path>
              <a:path w="1665604" h="1233805">
                <a:moveTo>
                  <a:pt x="1661350" y="749325"/>
                </a:moveTo>
                <a:lnTo>
                  <a:pt x="1659699" y="749325"/>
                </a:lnTo>
                <a:lnTo>
                  <a:pt x="1658150" y="748753"/>
                </a:lnTo>
                <a:lnTo>
                  <a:pt x="1656880" y="747699"/>
                </a:lnTo>
                <a:lnTo>
                  <a:pt x="1656054" y="746264"/>
                </a:lnTo>
                <a:lnTo>
                  <a:pt x="1655762" y="744639"/>
                </a:lnTo>
                <a:lnTo>
                  <a:pt x="1656054" y="742911"/>
                </a:lnTo>
                <a:lnTo>
                  <a:pt x="1656880" y="741476"/>
                </a:lnTo>
                <a:lnTo>
                  <a:pt x="1658150" y="740410"/>
                </a:lnTo>
                <a:lnTo>
                  <a:pt x="1659699" y="739851"/>
                </a:lnTo>
                <a:lnTo>
                  <a:pt x="1661350" y="739851"/>
                </a:lnTo>
                <a:lnTo>
                  <a:pt x="1662912" y="740410"/>
                </a:lnTo>
                <a:lnTo>
                  <a:pt x="1664169" y="741476"/>
                </a:lnTo>
                <a:lnTo>
                  <a:pt x="1664995" y="742911"/>
                </a:lnTo>
                <a:lnTo>
                  <a:pt x="1665287" y="744537"/>
                </a:lnTo>
                <a:lnTo>
                  <a:pt x="1664995" y="746264"/>
                </a:lnTo>
                <a:lnTo>
                  <a:pt x="1664169" y="747699"/>
                </a:lnTo>
                <a:lnTo>
                  <a:pt x="1662912" y="748753"/>
                </a:lnTo>
                <a:lnTo>
                  <a:pt x="1661350" y="749325"/>
                </a:lnTo>
                <a:close/>
              </a:path>
              <a:path w="1665604" h="1233805">
                <a:moveTo>
                  <a:pt x="1661350" y="768375"/>
                </a:moveTo>
                <a:lnTo>
                  <a:pt x="1659699" y="768375"/>
                </a:lnTo>
                <a:lnTo>
                  <a:pt x="1658150" y="767803"/>
                </a:lnTo>
                <a:lnTo>
                  <a:pt x="1656880" y="766749"/>
                </a:lnTo>
                <a:lnTo>
                  <a:pt x="1656054" y="765314"/>
                </a:lnTo>
                <a:lnTo>
                  <a:pt x="1655762" y="763689"/>
                </a:lnTo>
                <a:lnTo>
                  <a:pt x="1656054" y="761961"/>
                </a:lnTo>
                <a:lnTo>
                  <a:pt x="1656880" y="760526"/>
                </a:lnTo>
                <a:lnTo>
                  <a:pt x="1658150" y="759460"/>
                </a:lnTo>
                <a:lnTo>
                  <a:pt x="1659699" y="758901"/>
                </a:lnTo>
                <a:lnTo>
                  <a:pt x="1661350" y="758901"/>
                </a:lnTo>
                <a:lnTo>
                  <a:pt x="1662912" y="759460"/>
                </a:lnTo>
                <a:lnTo>
                  <a:pt x="1664169" y="760526"/>
                </a:lnTo>
                <a:lnTo>
                  <a:pt x="1664995" y="761961"/>
                </a:lnTo>
                <a:lnTo>
                  <a:pt x="1665287" y="763587"/>
                </a:lnTo>
                <a:lnTo>
                  <a:pt x="1664995" y="765314"/>
                </a:lnTo>
                <a:lnTo>
                  <a:pt x="1664169" y="766749"/>
                </a:lnTo>
                <a:lnTo>
                  <a:pt x="1662912" y="767803"/>
                </a:lnTo>
                <a:lnTo>
                  <a:pt x="1661350" y="768375"/>
                </a:lnTo>
                <a:close/>
              </a:path>
              <a:path w="1665604" h="1233805">
                <a:moveTo>
                  <a:pt x="1661350" y="787425"/>
                </a:moveTo>
                <a:lnTo>
                  <a:pt x="1659699" y="787425"/>
                </a:lnTo>
                <a:lnTo>
                  <a:pt x="1658150" y="786853"/>
                </a:lnTo>
                <a:lnTo>
                  <a:pt x="1656880" y="785799"/>
                </a:lnTo>
                <a:lnTo>
                  <a:pt x="1656054" y="784364"/>
                </a:lnTo>
                <a:lnTo>
                  <a:pt x="1655762" y="782739"/>
                </a:lnTo>
                <a:lnTo>
                  <a:pt x="1656054" y="781011"/>
                </a:lnTo>
                <a:lnTo>
                  <a:pt x="1656880" y="779576"/>
                </a:lnTo>
                <a:lnTo>
                  <a:pt x="1658150" y="778510"/>
                </a:lnTo>
                <a:lnTo>
                  <a:pt x="1659699" y="777951"/>
                </a:lnTo>
                <a:lnTo>
                  <a:pt x="1661350" y="777951"/>
                </a:lnTo>
                <a:lnTo>
                  <a:pt x="1662912" y="778510"/>
                </a:lnTo>
                <a:lnTo>
                  <a:pt x="1664169" y="779576"/>
                </a:lnTo>
                <a:lnTo>
                  <a:pt x="1664995" y="781011"/>
                </a:lnTo>
                <a:lnTo>
                  <a:pt x="1665287" y="782637"/>
                </a:lnTo>
                <a:lnTo>
                  <a:pt x="1664995" y="784364"/>
                </a:lnTo>
                <a:lnTo>
                  <a:pt x="1664169" y="785799"/>
                </a:lnTo>
                <a:lnTo>
                  <a:pt x="1662912" y="786853"/>
                </a:lnTo>
                <a:lnTo>
                  <a:pt x="1661350" y="787425"/>
                </a:lnTo>
                <a:close/>
              </a:path>
              <a:path w="1665604" h="1233805">
                <a:moveTo>
                  <a:pt x="1661350" y="806475"/>
                </a:moveTo>
                <a:lnTo>
                  <a:pt x="1659699" y="806475"/>
                </a:lnTo>
                <a:lnTo>
                  <a:pt x="1658150" y="805903"/>
                </a:lnTo>
                <a:lnTo>
                  <a:pt x="1656880" y="804849"/>
                </a:lnTo>
                <a:lnTo>
                  <a:pt x="1656054" y="803414"/>
                </a:lnTo>
                <a:lnTo>
                  <a:pt x="1655762" y="801789"/>
                </a:lnTo>
                <a:lnTo>
                  <a:pt x="1656054" y="800061"/>
                </a:lnTo>
                <a:lnTo>
                  <a:pt x="1656880" y="798626"/>
                </a:lnTo>
                <a:lnTo>
                  <a:pt x="1658150" y="797560"/>
                </a:lnTo>
                <a:lnTo>
                  <a:pt x="1659699" y="797001"/>
                </a:lnTo>
                <a:lnTo>
                  <a:pt x="1661350" y="797001"/>
                </a:lnTo>
                <a:lnTo>
                  <a:pt x="1662912" y="797560"/>
                </a:lnTo>
                <a:lnTo>
                  <a:pt x="1664169" y="798626"/>
                </a:lnTo>
                <a:lnTo>
                  <a:pt x="1664995" y="800061"/>
                </a:lnTo>
                <a:lnTo>
                  <a:pt x="1665287" y="801687"/>
                </a:lnTo>
                <a:lnTo>
                  <a:pt x="1664995" y="803414"/>
                </a:lnTo>
                <a:lnTo>
                  <a:pt x="1664169" y="804849"/>
                </a:lnTo>
                <a:lnTo>
                  <a:pt x="1662912" y="805903"/>
                </a:lnTo>
                <a:lnTo>
                  <a:pt x="1661350" y="806475"/>
                </a:lnTo>
                <a:close/>
              </a:path>
              <a:path w="1665604" h="1233805">
                <a:moveTo>
                  <a:pt x="1661350" y="825525"/>
                </a:moveTo>
                <a:lnTo>
                  <a:pt x="1659699" y="825525"/>
                </a:lnTo>
                <a:lnTo>
                  <a:pt x="1658150" y="824953"/>
                </a:lnTo>
                <a:lnTo>
                  <a:pt x="1656880" y="823899"/>
                </a:lnTo>
                <a:lnTo>
                  <a:pt x="1656054" y="822464"/>
                </a:lnTo>
                <a:lnTo>
                  <a:pt x="1655762" y="820839"/>
                </a:lnTo>
                <a:lnTo>
                  <a:pt x="1656054" y="819111"/>
                </a:lnTo>
                <a:lnTo>
                  <a:pt x="1656880" y="817676"/>
                </a:lnTo>
                <a:lnTo>
                  <a:pt x="1658150" y="816610"/>
                </a:lnTo>
                <a:lnTo>
                  <a:pt x="1659699" y="816051"/>
                </a:lnTo>
                <a:lnTo>
                  <a:pt x="1661350" y="816051"/>
                </a:lnTo>
                <a:lnTo>
                  <a:pt x="1662912" y="816610"/>
                </a:lnTo>
                <a:lnTo>
                  <a:pt x="1664169" y="817676"/>
                </a:lnTo>
                <a:lnTo>
                  <a:pt x="1664995" y="819111"/>
                </a:lnTo>
                <a:lnTo>
                  <a:pt x="1665287" y="820737"/>
                </a:lnTo>
                <a:lnTo>
                  <a:pt x="1664995" y="822464"/>
                </a:lnTo>
                <a:lnTo>
                  <a:pt x="1664169" y="823899"/>
                </a:lnTo>
                <a:lnTo>
                  <a:pt x="1662912" y="824953"/>
                </a:lnTo>
                <a:lnTo>
                  <a:pt x="1661350" y="825525"/>
                </a:lnTo>
                <a:close/>
              </a:path>
              <a:path w="1665604" h="1233805">
                <a:moveTo>
                  <a:pt x="1661350" y="844575"/>
                </a:moveTo>
                <a:lnTo>
                  <a:pt x="1659699" y="844575"/>
                </a:lnTo>
                <a:lnTo>
                  <a:pt x="1658150" y="844003"/>
                </a:lnTo>
                <a:lnTo>
                  <a:pt x="1656880" y="842949"/>
                </a:lnTo>
                <a:lnTo>
                  <a:pt x="1656054" y="841514"/>
                </a:lnTo>
                <a:lnTo>
                  <a:pt x="1655762" y="839889"/>
                </a:lnTo>
                <a:lnTo>
                  <a:pt x="1656054" y="838161"/>
                </a:lnTo>
                <a:lnTo>
                  <a:pt x="1656880" y="836726"/>
                </a:lnTo>
                <a:lnTo>
                  <a:pt x="1658150" y="835660"/>
                </a:lnTo>
                <a:lnTo>
                  <a:pt x="1659699" y="835101"/>
                </a:lnTo>
                <a:lnTo>
                  <a:pt x="1661350" y="835101"/>
                </a:lnTo>
                <a:lnTo>
                  <a:pt x="1662912" y="835660"/>
                </a:lnTo>
                <a:lnTo>
                  <a:pt x="1664169" y="836726"/>
                </a:lnTo>
                <a:lnTo>
                  <a:pt x="1664995" y="838161"/>
                </a:lnTo>
                <a:lnTo>
                  <a:pt x="1665287" y="839787"/>
                </a:lnTo>
                <a:lnTo>
                  <a:pt x="1664995" y="841514"/>
                </a:lnTo>
                <a:lnTo>
                  <a:pt x="1664169" y="842949"/>
                </a:lnTo>
                <a:lnTo>
                  <a:pt x="1662912" y="844003"/>
                </a:lnTo>
                <a:lnTo>
                  <a:pt x="1661350" y="844575"/>
                </a:lnTo>
                <a:close/>
              </a:path>
              <a:path w="1665604" h="1233805">
                <a:moveTo>
                  <a:pt x="1661350" y="863625"/>
                </a:moveTo>
                <a:lnTo>
                  <a:pt x="1659699" y="863625"/>
                </a:lnTo>
                <a:lnTo>
                  <a:pt x="1658150" y="863053"/>
                </a:lnTo>
                <a:lnTo>
                  <a:pt x="1656880" y="861999"/>
                </a:lnTo>
                <a:lnTo>
                  <a:pt x="1656054" y="860564"/>
                </a:lnTo>
                <a:lnTo>
                  <a:pt x="1655762" y="858939"/>
                </a:lnTo>
                <a:lnTo>
                  <a:pt x="1656054" y="857211"/>
                </a:lnTo>
                <a:lnTo>
                  <a:pt x="1656880" y="855776"/>
                </a:lnTo>
                <a:lnTo>
                  <a:pt x="1658150" y="854710"/>
                </a:lnTo>
                <a:lnTo>
                  <a:pt x="1659699" y="854151"/>
                </a:lnTo>
                <a:lnTo>
                  <a:pt x="1661350" y="854151"/>
                </a:lnTo>
                <a:lnTo>
                  <a:pt x="1662912" y="854710"/>
                </a:lnTo>
                <a:lnTo>
                  <a:pt x="1664169" y="855776"/>
                </a:lnTo>
                <a:lnTo>
                  <a:pt x="1664995" y="857211"/>
                </a:lnTo>
                <a:lnTo>
                  <a:pt x="1665287" y="858837"/>
                </a:lnTo>
                <a:lnTo>
                  <a:pt x="1664995" y="860564"/>
                </a:lnTo>
                <a:lnTo>
                  <a:pt x="1664169" y="861999"/>
                </a:lnTo>
                <a:lnTo>
                  <a:pt x="1662912" y="863053"/>
                </a:lnTo>
                <a:lnTo>
                  <a:pt x="1661350" y="863625"/>
                </a:lnTo>
                <a:close/>
              </a:path>
              <a:path w="1665604" h="1233805">
                <a:moveTo>
                  <a:pt x="1661350" y="882675"/>
                </a:moveTo>
                <a:lnTo>
                  <a:pt x="1659699" y="882675"/>
                </a:lnTo>
                <a:lnTo>
                  <a:pt x="1658150" y="882103"/>
                </a:lnTo>
                <a:lnTo>
                  <a:pt x="1656880" y="881049"/>
                </a:lnTo>
                <a:lnTo>
                  <a:pt x="1656054" y="879614"/>
                </a:lnTo>
                <a:lnTo>
                  <a:pt x="1655762" y="877989"/>
                </a:lnTo>
                <a:lnTo>
                  <a:pt x="1656054" y="876261"/>
                </a:lnTo>
                <a:lnTo>
                  <a:pt x="1656880" y="874826"/>
                </a:lnTo>
                <a:lnTo>
                  <a:pt x="1658150" y="873760"/>
                </a:lnTo>
                <a:lnTo>
                  <a:pt x="1659699" y="873201"/>
                </a:lnTo>
                <a:lnTo>
                  <a:pt x="1661350" y="873201"/>
                </a:lnTo>
                <a:lnTo>
                  <a:pt x="1662912" y="873760"/>
                </a:lnTo>
                <a:lnTo>
                  <a:pt x="1664169" y="874826"/>
                </a:lnTo>
                <a:lnTo>
                  <a:pt x="1664995" y="876261"/>
                </a:lnTo>
                <a:lnTo>
                  <a:pt x="1665287" y="877887"/>
                </a:lnTo>
                <a:lnTo>
                  <a:pt x="1664995" y="879614"/>
                </a:lnTo>
                <a:lnTo>
                  <a:pt x="1664169" y="881049"/>
                </a:lnTo>
                <a:lnTo>
                  <a:pt x="1662912" y="882103"/>
                </a:lnTo>
                <a:lnTo>
                  <a:pt x="1661350" y="882675"/>
                </a:lnTo>
                <a:close/>
              </a:path>
              <a:path w="1665604" h="1233805">
                <a:moveTo>
                  <a:pt x="1661350" y="901725"/>
                </a:moveTo>
                <a:lnTo>
                  <a:pt x="1659699" y="901725"/>
                </a:lnTo>
                <a:lnTo>
                  <a:pt x="1658150" y="901153"/>
                </a:lnTo>
                <a:lnTo>
                  <a:pt x="1656880" y="900099"/>
                </a:lnTo>
                <a:lnTo>
                  <a:pt x="1656054" y="898664"/>
                </a:lnTo>
                <a:lnTo>
                  <a:pt x="1655762" y="897039"/>
                </a:lnTo>
                <a:lnTo>
                  <a:pt x="1656054" y="895311"/>
                </a:lnTo>
                <a:lnTo>
                  <a:pt x="1656880" y="893876"/>
                </a:lnTo>
                <a:lnTo>
                  <a:pt x="1658150" y="892810"/>
                </a:lnTo>
                <a:lnTo>
                  <a:pt x="1659699" y="892251"/>
                </a:lnTo>
                <a:lnTo>
                  <a:pt x="1661350" y="892251"/>
                </a:lnTo>
                <a:lnTo>
                  <a:pt x="1662912" y="892810"/>
                </a:lnTo>
                <a:lnTo>
                  <a:pt x="1664169" y="893876"/>
                </a:lnTo>
                <a:lnTo>
                  <a:pt x="1664995" y="895311"/>
                </a:lnTo>
                <a:lnTo>
                  <a:pt x="1665287" y="896937"/>
                </a:lnTo>
                <a:lnTo>
                  <a:pt x="1664995" y="898664"/>
                </a:lnTo>
                <a:lnTo>
                  <a:pt x="1664169" y="900099"/>
                </a:lnTo>
                <a:lnTo>
                  <a:pt x="1662912" y="901153"/>
                </a:lnTo>
                <a:lnTo>
                  <a:pt x="1661350" y="901725"/>
                </a:lnTo>
                <a:close/>
              </a:path>
              <a:path w="1665604" h="1233805">
                <a:moveTo>
                  <a:pt x="1661350" y="920775"/>
                </a:moveTo>
                <a:lnTo>
                  <a:pt x="1659699" y="920775"/>
                </a:lnTo>
                <a:lnTo>
                  <a:pt x="1658150" y="920203"/>
                </a:lnTo>
                <a:lnTo>
                  <a:pt x="1656880" y="919149"/>
                </a:lnTo>
                <a:lnTo>
                  <a:pt x="1656054" y="917714"/>
                </a:lnTo>
                <a:lnTo>
                  <a:pt x="1655762" y="916089"/>
                </a:lnTo>
                <a:lnTo>
                  <a:pt x="1656054" y="914361"/>
                </a:lnTo>
                <a:lnTo>
                  <a:pt x="1656880" y="912926"/>
                </a:lnTo>
                <a:lnTo>
                  <a:pt x="1658150" y="911860"/>
                </a:lnTo>
                <a:lnTo>
                  <a:pt x="1659699" y="911301"/>
                </a:lnTo>
                <a:lnTo>
                  <a:pt x="1661350" y="911301"/>
                </a:lnTo>
                <a:lnTo>
                  <a:pt x="1662912" y="911860"/>
                </a:lnTo>
                <a:lnTo>
                  <a:pt x="1664169" y="912926"/>
                </a:lnTo>
                <a:lnTo>
                  <a:pt x="1664995" y="914361"/>
                </a:lnTo>
                <a:lnTo>
                  <a:pt x="1665287" y="915987"/>
                </a:lnTo>
                <a:lnTo>
                  <a:pt x="1664995" y="917714"/>
                </a:lnTo>
                <a:lnTo>
                  <a:pt x="1664169" y="919149"/>
                </a:lnTo>
                <a:lnTo>
                  <a:pt x="1662912" y="920203"/>
                </a:lnTo>
                <a:lnTo>
                  <a:pt x="1661350" y="920775"/>
                </a:lnTo>
                <a:close/>
              </a:path>
              <a:path w="1665604" h="1233805">
                <a:moveTo>
                  <a:pt x="1661350" y="939825"/>
                </a:moveTo>
                <a:lnTo>
                  <a:pt x="1659699" y="939825"/>
                </a:lnTo>
                <a:lnTo>
                  <a:pt x="1658150" y="939253"/>
                </a:lnTo>
                <a:lnTo>
                  <a:pt x="1656880" y="938199"/>
                </a:lnTo>
                <a:lnTo>
                  <a:pt x="1656054" y="936764"/>
                </a:lnTo>
                <a:lnTo>
                  <a:pt x="1655762" y="935139"/>
                </a:lnTo>
                <a:lnTo>
                  <a:pt x="1656054" y="933411"/>
                </a:lnTo>
                <a:lnTo>
                  <a:pt x="1656880" y="931976"/>
                </a:lnTo>
                <a:lnTo>
                  <a:pt x="1658150" y="930910"/>
                </a:lnTo>
                <a:lnTo>
                  <a:pt x="1659699" y="930351"/>
                </a:lnTo>
                <a:lnTo>
                  <a:pt x="1661350" y="930351"/>
                </a:lnTo>
                <a:lnTo>
                  <a:pt x="1662912" y="930910"/>
                </a:lnTo>
                <a:lnTo>
                  <a:pt x="1664169" y="931976"/>
                </a:lnTo>
                <a:lnTo>
                  <a:pt x="1664995" y="933411"/>
                </a:lnTo>
                <a:lnTo>
                  <a:pt x="1665287" y="935037"/>
                </a:lnTo>
                <a:lnTo>
                  <a:pt x="1664995" y="936764"/>
                </a:lnTo>
                <a:lnTo>
                  <a:pt x="1664169" y="938199"/>
                </a:lnTo>
                <a:lnTo>
                  <a:pt x="1662912" y="939253"/>
                </a:lnTo>
                <a:lnTo>
                  <a:pt x="1661350" y="939825"/>
                </a:lnTo>
                <a:close/>
              </a:path>
              <a:path w="1665604" h="1233805">
                <a:moveTo>
                  <a:pt x="1661350" y="958875"/>
                </a:moveTo>
                <a:lnTo>
                  <a:pt x="1659699" y="958875"/>
                </a:lnTo>
                <a:lnTo>
                  <a:pt x="1658150" y="958303"/>
                </a:lnTo>
                <a:lnTo>
                  <a:pt x="1656880" y="957249"/>
                </a:lnTo>
                <a:lnTo>
                  <a:pt x="1656054" y="955814"/>
                </a:lnTo>
                <a:lnTo>
                  <a:pt x="1655762" y="954189"/>
                </a:lnTo>
                <a:lnTo>
                  <a:pt x="1656054" y="952461"/>
                </a:lnTo>
                <a:lnTo>
                  <a:pt x="1656880" y="951026"/>
                </a:lnTo>
                <a:lnTo>
                  <a:pt x="1658150" y="949960"/>
                </a:lnTo>
                <a:lnTo>
                  <a:pt x="1659699" y="949401"/>
                </a:lnTo>
                <a:lnTo>
                  <a:pt x="1661350" y="949401"/>
                </a:lnTo>
                <a:lnTo>
                  <a:pt x="1662912" y="949960"/>
                </a:lnTo>
                <a:lnTo>
                  <a:pt x="1664169" y="951026"/>
                </a:lnTo>
                <a:lnTo>
                  <a:pt x="1664995" y="952461"/>
                </a:lnTo>
                <a:lnTo>
                  <a:pt x="1665287" y="954087"/>
                </a:lnTo>
                <a:lnTo>
                  <a:pt x="1664995" y="955814"/>
                </a:lnTo>
                <a:lnTo>
                  <a:pt x="1664169" y="957249"/>
                </a:lnTo>
                <a:lnTo>
                  <a:pt x="1662912" y="958303"/>
                </a:lnTo>
                <a:lnTo>
                  <a:pt x="1661350" y="958875"/>
                </a:lnTo>
                <a:close/>
              </a:path>
              <a:path w="1665604" h="1233805">
                <a:moveTo>
                  <a:pt x="1661350" y="977925"/>
                </a:moveTo>
                <a:lnTo>
                  <a:pt x="1659699" y="977925"/>
                </a:lnTo>
                <a:lnTo>
                  <a:pt x="1658150" y="977353"/>
                </a:lnTo>
                <a:lnTo>
                  <a:pt x="1656880" y="976299"/>
                </a:lnTo>
                <a:lnTo>
                  <a:pt x="1656054" y="974864"/>
                </a:lnTo>
                <a:lnTo>
                  <a:pt x="1655762" y="973239"/>
                </a:lnTo>
                <a:lnTo>
                  <a:pt x="1656054" y="971511"/>
                </a:lnTo>
                <a:lnTo>
                  <a:pt x="1656880" y="970076"/>
                </a:lnTo>
                <a:lnTo>
                  <a:pt x="1658150" y="969010"/>
                </a:lnTo>
                <a:lnTo>
                  <a:pt x="1659699" y="968451"/>
                </a:lnTo>
                <a:lnTo>
                  <a:pt x="1661350" y="968451"/>
                </a:lnTo>
                <a:lnTo>
                  <a:pt x="1662912" y="969010"/>
                </a:lnTo>
                <a:lnTo>
                  <a:pt x="1664169" y="970076"/>
                </a:lnTo>
                <a:lnTo>
                  <a:pt x="1664995" y="971511"/>
                </a:lnTo>
                <a:lnTo>
                  <a:pt x="1665287" y="973137"/>
                </a:lnTo>
                <a:lnTo>
                  <a:pt x="1664995" y="974864"/>
                </a:lnTo>
                <a:lnTo>
                  <a:pt x="1664169" y="976299"/>
                </a:lnTo>
                <a:lnTo>
                  <a:pt x="1662912" y="977353"/>
                </a:lnTo>
                <a:lnTo>
                  <a:pt x="1661350" y="977925"/>
                </a:lnTo>
                <a:close/>
              </a:path>
              <a:path w="1665604" h="1233805">
                <a:moveTo>
                  <a:pt x="1661350" y="996975"/>
                </a:moveTo>
                <a:lnTo>
                  <a:pt x="1659699" y="996975"/>
                </a:lnTo>
                <a:lnTo>
                  <a:pt x="1658150" y="996403"/>
                </a:lnTo>
                <a:lnTo>
                  <a:pt x="1656880" y="995349"/>
                </a:lnTo>
                <a:lnTo>
                  <a:pt x="1656054" y="993914"/>
                </a:lnTo>
                <a:lnTo>
                  <a:pt x="1655762" y="992289"/>
                </a:lnTo>
                <a:lnTo>
                  <a:pt x="1656054" y="990561"/>
                </a:lnTo>
                <a:lnTo>
                  <a:pt x="1656880" y="989126"/>
                </a:lnTo>
                <a:lnTo>
                  <a:pt x="1658150" y="988060"/>
                </a:lnTo>
                <a:lnTo>
                  <a:pt x="1659699" y="987501"/>
                </a:lnTo>
                <a:lnTo>
                  <a:pt x="1661350" y="987501"/>
                </a:lnTo>
                <a:lnTo>
                  <a:pt x="1662912" y="988060"/>
                </a:lnTo>
                <a:lnTo>
                  <a:pt x="1664169" y="989126"/>
                </a:lnTo>
                <a:lnTo>
                  <a:pt x="1664995" y="990561"/>
                </a:lnTo>
                <a:lnTo>
                  <a:pt x="1665287" y="992187"/>
                </a:lnTo>
                <a:lnTo>
                  <a:pt x="1664995" y="993914"/>
                </a:lnTo>
                <a:lnTo>
                  <a:pt x="1664169" y="995349"/>
                </a:lnTo>
                <a:lnTo>
                  <a:pt x="1662912" y="996403"/>
                </a:lnTo>
                <a:lnTo>
                  <a:pt x="1661350" y="996975"/>
                </a:lnTo>
                <a:close/>
              </a:path>
              <a:path w="1665604" h="1233805">
                <a:moveTo>
                  <a:pt x="1661350" y="1016025"/>
                </a:moveTo>
                <a:lnTo>
                  <a:pt x="1659699" y="1016025"/>
                </a:lnTo>
                <a:lnTo>
                  <a:pt x="1658150" y="1015453"/>
                </a:lnTo>
                <a:lnTo>
                  <a:pt x="1656880" y="1014399"/>
                </a:lnTo>
                <a:lnTo>
                  <a:pt x="1656054" y="1012964"/>
                </a:lnTo>
                <a:lnTo>
                  <a:pt x="1655762" y="1011339"/>
                </a:lnTo>
                <a:lnTo>
                  <a:pt x="1656054" y="1009611"/>
                </a:lnTo>
                <a:lnTo>
                  <a:pt x="1656880" y="1008176"/>
                </a:lnTo>
                <a:lnTo>
                  <a:pt x="1658150" y="1007110"/>
                </a:lnTo>
                <a:lnTo>
                  <a:pt x="1659699" y="1006551"/>
                </a:lnTo>
                <a:lnTo>
                  <a:pt x="1661350" y="1006551"/>
                </a:lnTo>
                <a:lnTo>
                  <a:pt x="1662912" y="1007110"/>
                </a:lnTo>
                <a:lnTo>
                  <a:pt x="1664169" y="1008176"/>
                </a:lnTo>
                <a:lnTo>
                  <a:pt x="1664995" y="1009611"/>
                </a:lnTo>
                <a:lnTo>
                  <a:pt x="1665287" y="1011237"/>
                </a:lnTo>
                <a:lnTo>
                  <a:pt x="1664995" y="1012964"/>
                </a:lnTo>
                <a:lnTo>
                  <a:pt x="1664169" y="1014399"/>
                </a:lnTo>
                <a:lnTo>
                  <a:pt x="1662912" y="1015453"/>
                </a:lnTo>
                <a:lnTo>
                  <a:pt x="1661350" y="1016025"/>
                </a:lnTo>
                <a:close/>
              </a:path>
              <a:path w="1665604" h="1233805">
                <a:moveTo>
                  <a:pt x="1661350" y="1035075"/>
                </a:moveTo>
                <a:lnTo>
                  <a:pt x="1659699" y="1035075"/>
                </a:lnTo>
                <a:lnTo>
                  <a:pt x="1658150" y="1034503"/>
                </a:lnTo>
                <a:lnTo>
                  <a:pt x="1656880" y="1033449"/>
                </a:lnTo>
                <a:lnTo>
                  <a:pt x="1656054" y="1032014"/>
                </a:lnTo>
                <a:lnTo>
                  <a:pt x="1655762" y="1030389"/>
                </a:lnTo>
                <a:lnTo>
                  <a:pt x="1656054" y="1028661"/>
                </a:lnTo>
                <a:lnTo>
                  <a:pt x="1656880" y="1027226"/>
                </a:lnTo>
                <a:lnTo>
                  <a:pt x="1658150" y="1026160"/>
                </a:lnTo>
                <a:lnTo>
                  <a:pt x="1659699" y="1025601"/>
                </a:lnTo>
                <a:lnTo>
                  <a:pt x="1661350" y="1025601"/>
                </a:lnTo>
                <a:lnTo>
                  <a:pt x="1662912" y="1026160"/>
                </a:lnTo>
                <a:lnTo>
                  <a:pt x="1664169" y="1027226"/>
                </a:lnTo>
                <a:lnTo>
                  <a:pt x="1664995" y="1028661"/>
                </a:lnTo>
                <a:lnTo>
                  <a:pt x="1665287" y="1030287"/>
                </a:lnTo>
                <a:lnTo>
                  <a:pt x="1664995" y="1032014"/>
                </a:lnTo>
                <a:lnTo>
                  <a:pt x="1664169" y="1033449"/>
                </a:lnTo>
                <a:lnTo>
                  <a:pt x="1662912" y="1034503"/>
                </a:lnTo>
                <a:lnTo>
                  <a:pt x="1661350" y="1035075"/>
                </a:lnTo>
                <a:close/>
              </a:path>
              <a:path w="1665604" h="1233805">
                <a:moveTo>
                  <a:pt x="1661350" y="1054125"/>
                </a:moveTo>
                <a:lnTo>
                  <a:pt x="1659699" y="1054125"/>
                </a:lnTo>
                <a:lnTo>
                  <a:pt x="1658150" y="1053553"/>
                </a:lnTo>
                <a:lnTo>
                  <a:pt x="1656880" y="1052499"/>
                </a:lnTo>
                <a:lnTo>
                  <a:pt x="1656054" y="1051064"/>
                </a:lnTo>
                <a:lnTo>
                  <a:pt x="1655762" y="1049439"/>
                </a:lnTo>
                <a:lnTo>
                  <a:pt x="1656054" y="1047711"/>
                </a:lnTo>
                <a:lnTo>
                  <a:pt x="1656880" y="1046276"/>
                </a:lnTo>
                <a:lnTo>
                  <a:pt x="1658150" y="1045210"/>
                </a:lnTo>
                <a:lnTo>
                  <a:pt x="1659699" y="1044651"/>
                </a:lnTo>
                <a:lnTo>
                  <a:pt x="1661350" y="1044651"/>
                </a:lnTo>
                <a:lnTo>
                  <a:pt x="1662912" y="1045210"/>
                </a:lnTo>
                <a:lnTo>
                  <a:pt x="1664169" y="1046276"/>
                </a:lnTo>
                <a:lnTo>
                  <a:pt x="1664995" y="1047711"/>
                </a:lnTo>
                <a:lnTo>
                  <a:pt x="1665287" y="1049337"/>
                </a:lnTo>
                <a:lnTo>
                  <a:pt x="1664995" y="1051064"/>
                </a:lnTo>
                <a:lnTo>
                  <a:pt x="1664169" y="1052499"/>
                </a:lnTo>
                <a:lnTo>
                  <a:pt x="1662912" y="1053553"/>
                </a:lnTo>
                <a:lnTo>
                  <a:pt x="1661350" y="1054125"/>
                </a:lnTo>
                <a:close/>
              </a:path>
              <a:path w="1665604" h="1233805">
                <a:moveTo>
                  <a:pt x="1661350" y="1073175"/>
                </a:moveTo>
                <a:lnTo>
                  <a:pt x="1659699" y="1073175"/>
                </a:lnTo>
                <a:lnTo>
                  <a:pt x="1658150" y="1072603"/>
                </a:lnTo>
                <a:lnTo>
                  <a:pt x="1656880" y="1071549"/>
                </a:lnTo>
                <a:lnTo>
                  <a:pt x="1656054" y="1070114"/>
                </a:lnTo>
                <a:lnTo>
                  <a:pt x="1655762" y="1068489"/>
                </a:lnTo>
                <a:lnTo>
                  <a:pt x="1656054" y="1066761"/>
                </a:lnTo>
                <a:lnTo>
                  <a:pt x="1656880" y="1065326"/>
                </a:lnTo>
                <a:lnTo>
                  <a:pt x="1658150" y="1064260"/>
                </a:lnTo>
                <a:lnTo>
                  <a:pt x="1659699" y="1063701"/>
                </a:lnTo>
                <a:lnTo>
                  <a:pt x="1661350" y="1063701"/>
                </a:lnTo>
                <a:lnTo>
                  <a:pt x="1662912" y="1064260"/>
                </a:lnTo>
                <a:lnTo>
                  <a:pt x="1664169" y="1065326"/>
                </a:lnTo>
                <a:lnTo>
                  <a:pt x="1664995" y="1066761"/>
                </a:lnTo>
                <a:lnTo>
                  <a:pt x="1665287" y="1068387"/>
                </a:lnTo>
                <a:lnTo>
                  <a:pt x="1664995" y="1070114"/>
                </a:lnTo>
                <a:lnTo>
                  <a:pt x="1664169" y="1071549"/>
                </a:lnTo>
                <a:lnTo>
                  <a:pt x="1662912" y="1072603"/>
                </a:lnTo>
                <a:lnTo>
                  <a:pt x="1661350" y="1073175"/>
                </a:lnTo>
                <a:close/>
              </a:path>
              <a:path w="1665604" h="1233805">
                <a:moveTo>
                  <a:pt x="1661350" y="1092225"/>
                </a:moveTo>
                <a:lnTo>
                  <a:pt x="1659699" y="1092225"/>
                </a:lnTo>
                <a:lnTo>
                  <a:pt x="1658150" y="1091653"/>
                </a:lnTo>
                <a:lnTo>
                  <a:pt x="1656880" y="1090599"/>
                </a:lnTo>
                <a:lnTo>
                  <a:pt x="1656054" y="1089164"/>
                </a:lnTo>
                <a:lnTo>
                  <a:pt x="1655762" y="1087539"/>
                </a:lnTo>
                <a:lnTo>
                  <a:pt x="1656054" y="1085811"/>
                </a:lnTo>
                <a:lnTo>
                  <a:pt x="1656880" y="1084376"/>
                </a:lnTo>
                <a:lnTo>
                  <a:pt x="1658150" y="1083310"/>
                </a:lnTo>
                <a:lnTo>
                  <a:pt x="1659699" y="1082751"/>
                </a:lnTo>
                <a:lnTo>
                  <a:pt x="1661350" y="1082751"/>
                </a:lnTo>
                <a:lnTo>
                  <a:pt x="1662912" y="1083310"/>
                </a:lnTo>
                <a:lnTo>
                  <a:pt x="1664169" y="1084376"/>
                </a:lnTo>
                <a:lnTo>
                  <a:pt x="1664995" y="1085811"/>
                </a:lnTo>
                <a:lnTo>
                  <a:pt x="1665287" y="1087437"/>
                </a:lnTo>
                <a:lnTo>
                  <a:pt x="1664995" y="1089164"/>
                </a:lnTo>
                <a:lnTo>
                  <a:pt x="1664169" y="1090599"/>
                </a:lnTo>
                <a:lnTo>
                  <a:pt x="1662912" y="1091653"/>
                </a:lnTo>
                <a:lnTo>
                  <a:pt x="1661350" y="1092225"/>
                </a:lnTo>
                <a:close/>
              </a:path>
              <a:path w="1665604" h="1233805">
                <a:moveTo>
                  <a:pt x="1661350" y="1111275"/>
                </a:moveTo>
                <a:lnTo>
                  <a:pt x="1659699" y="1111275"/>
                </a:lnTo>
                <a:lnTo>
                  <a:pt x="1658150" y="1110703"/>
                </a:lnTo>
                <a:lnTo>
                  <a:pt x="1656880" y="1109649"/>
                </a:lnTo>
                <a:lnTo>
                  <a:pt x="1656054" y="1108214"/>
                </a:lnTo>
                <a:lnTo>
                  <a:pt x="1655762" y="1106589"/>
                </a:lnTo>
                <a:lnTo>
                  <a:pt x="1656054" y="1104861"/>
                </a:lnTo>
                <a:lnTo>
                  <a:pt x="1656880" y="1103426"/>
                </a:lnTo>
                <a:lnTo>
                  <a:pt x="1658150" y="1102360"/>
                </a:lnTo>
                <a:lnTo>
                  <a:pt x="1659699" y="1101801"/>
                </a:lnTo>
                <a:lnTo>
                  <a:pt x="1661350" y="1101801"/>
                </a:lnTo>
                <a:lnTo>
                  <a:pt x="1662912" y="1102360"/>
                </a:lnTo>
                <a:lnTo>
                  <a:pt x="1664169" y="1103426"/>
                </a:lnTo>
                <a:lnTo>
                  <a:pt x="1664995" y="1104861"/>
                </a:lnTo>
                <a:lnTo>
                  <a:pt x="1665287" y="1106487"/>
                </a:lnTo>
                <a:lnTo>
                  <a:pt x="1664995" y="1108214"/>
                </a:lnTo>
                <a:lnTo>
                  <a:pt x="1664169" y="1109649"/>
                </a:lnTo>
                <a:lnTo>
                  <a:pt x="1662912" y="1110703"/>
                </a:lnTo>
                <a:lnTo>
                  <a:pt x="1661350" y="1111275"/>
                </a:lnTo>
                <a:close/>
              </a:path>
              <a:path w="1665604" h="1233805">
                <a:moveTo>
                  <a:pt x="1661350" y="1130325"/>
                </a:moveTo>
                <a:lnTo>
                  <a:pt x="1659699" y="1130325"/>
                </a:lnTo>
                <a:lnTo>
                  <a:pt x="1658150" y="1129753"/>
                </a:lnTo>
                <a:lnTo>
                  <a:pt x="1656880" y="1128699"/>
                </a:lnTo>
                <a:lnTo>
                  <a:pt x="1656054" y="1127264"/>
                </a:lnTo>
                <a:lnTo>
                  <a:pt x="1655762" y="1125639"/>
                </a:lnTo>
                <a:lnTo>
                  <a:pt x="1656054" y="1123911"/>
                </a:lnTo>
                <a:lnTo>
                  <a:pt x="1656880" y="1122476"/>
                </a:lnTo>
                <a:lnTo>
                  <a:pt x="1658150" y="1121410"/>
                </a:lnTo>
                <a:lnTo>
                  <a:pt x="1659699" y="1120851"/>
                </a:lnTo>
                <a:lnTo>
                  <a:pt x="1661350" y="1120851"/>
                </a:lnTo>
                <a:lnTo>
                  <a:pt x="1662912" y="1121410"/>
                </a:lnTo>
                <a:lnTo>
                  <a:pt x="1664169" y="1122476"/>
                </a:lnTo>
                <a:lnTo>
                  <a:pt x="1664995" y="1123911"/>
                </a:lnTo>
                <a:lnTo>
                  <a:pt x="1665287" y="1125537"/>
                </a:lnTo>
                <a:lnTo>
                  <a:pt x="1664995" y="1127264"/>
                </a:lnTo>
                <a:lnTo>
                  <a:pt x="1664169" y="1128699"/>
                </a:lnTo>
                <a:lnTo>
                  <a:pt x="1662912" y="1129753"/>
                </a:lnTo>
                <a:lnTo>
                  <a:pt x="1661350" y="1130325"/>
                </a:lnTo>
                <a:close/>
              </a:path>
              <a:path w="1665604" h="1233805">
                <a:moveTo>
                  <a:pt x="1661350" y="1149375"/>
                </a:moveTo>
                <a:lnTo>
                  <a:pt x="1659699" y="1149375"/>
                </a:lnTo>
                <a:lnTo>
                  <a:pt x="1658150" y="1148803"/>
                </a:lnTo>
                <a:lnTo>
                  <a:pt x="1656880" y="1147749"/>
                </a:lnTo>
                <a:lnTo>
                  <a:pt x="1656054" y="1146314"/>
                </a:lnTo>
                <a:lnTo>
                  <a:pt x="1655762" y="1144689"/>
                </a:lnTo>
                <a:lnTo>
                  <a:pt x="1656054" y="1142961"/>
                </a:lnTo>
                <a:lnTo>
                  <a:pt x="1656880" y="1141526"/>
                </a:lnTo>
                <a:lnTo>
                  <a:pt x="1658150" y="1140460"/>
                </a:lnTo>
                <a:lnTo>
                  <a:pt x="1659699" y="1139901"/>
                </a:lnTo>
                <a:lnTo>
                  <a:pt x="1661350" y="1139901"/>
                </a:lnTo>
                <a:lnTo>
                  <a:pt x="1662912" y="1140460"/>
                </a:lnTo>
                <a:lnTo>
                  <a:pt x="1664169" y="1141526"/>
                </a:lnTo>
                <a:lnTo>
                  <a:pt x="1664995" y="1142961"/>
                </a:lnTo>
                <a:lnTo>
                  <a:pt x="1665287" y="1144587"/>
                </a:lnTo>
                <a:lnTo>
                  <a:pt x="1664995" y="1146314"/>
                </a:lnTo>
                <a:lnTo>
                  <a:pt x="1664169" y="1147749"/>
                </a:lnTo>
                <a:lnTo>
                  <a:pt x="1662912" y="1148803"/>
                </a:lnTo>
                <a:lnTo>
                  <a:pt x="1661350" y="1149375"/>
                </a:lnTo>
                <a:close/>
              </a:path>
              <a:path w="1665604" h="1233805">
                <a:moveTo>
                  <a:pt x="1661350" y="1168425"/>
                </a:moveTo>
                <a:lnTo>
                  <a:pt x="1659699" y="1168425"/>
                </a:lnTo>
                <a:lnTo>
                  <a:pt x="1658150" y="1167853"/>
                </a:lnTo>
                <a:lnTo>
                  <a:pt x="1656880" y="1166799"/>
                </a:lnTo>
                <a:lnTo>
                  <a:pt x="1656054" y="1165364"/>
                </a:lnTo>
                <a:lnTo>
                  <a:pt x="1655762" y="1163739"/>
                </a:lnTo>
                <a:lnTo>
                  <a:pt x="1656054" y="1162011"/>
                </a:lnTo>
                <a:lnTo>
                  <a:pt x="1656880" y="1160576"/>
                </a:lnTo>
                <a:lnTo>
                  <a:pt x="1658150" y="1159510"/>
                </a:lnTo>
                <a:lnTo>
                  <a:pt x="1659699" y="1158951"/>
                </a:lnTo>
                <a:lnTo>
                  <a:pt x="1661350" y="1158951"/>
                </a:lnTo>
                <a:lnTo>
                  <a:pt x="1662912" y="1159510"/>
                </a:lnTo>
                <a:lnTo>
                  <a:pt x="1664169" y="1160576"/>
                </a:lnTo>
                <a:lnTo>
                  <a:pt x="1664995" y="1162011"/>
                </a:lnTo>
                <a:lnTo>
                  <a:pt x="1665287" y="1163637"/>
                </a:lnTo>
                <a:lnTo>
                  <a:pt x="1664995" y="1165364"/>
                </a:lnTo>
                <a:lnTo>
                  <a:pt x="1664169" y="1166799"/>
                </a:lnTo>
                <a:lnTo>
                  <a:pt x="1662912" y="1167853"/>
                </a:lnTo>
                <a:lnTo>
                  <a:pt x="1661350" y="1168425"/>
                </a:lnTo>
                <a:close/>
              </a:path>
              <a:path w="1665604" h="1233805">
                <a:moveTo>
                  <a:pt x="1661350" y="1187475"/>
                </a:moveTo>
                <a:lnTo>
                  <a:pt x="1659699" y="1187475"/>
                </a:lnTo>
                <a:lnTo>
                  <a:pt x="1658150" y="1186903"/>
                </a:lnTo>
                <a:lnTo>
                  <a:pt x="1656880" y="1185849"/>
                </a:lnTo>
                <a:lnTo>
                  <a:pt x="1656054" y="1184414"/>
                </a:lnTo>
                <a:lnTo>
                  <a:pt x="1655762" y="1182789"/>
                </a:lnTo>
                <a:lnTo>
                  <a:pt x="1656054" y="1181061"/>
                </a:lnTo>
                <a:lnTo>
                  <a:pt x="1656880" y="1179626"/>
                </a:lnTo>
                <a:lnTo>
                  <a:pt x="1658150" y="1178560"/>
                </a:lnTo>
                <a:lnTo>
                  <a:pt x="1659699" y="1178001"/>
                </a:lnTo>
                <a:lnTo>
                  <a:pt x="1661350" y="1178001"/>
                </a:lnTo>
                <a:lnTo>
                  <a:pt x="1662912" y="1178560"/>
                </a:lnTo>
                <a:lnTo>
                  <a:pt x="1664169" y="1179626"/>
                </a:lnTo>
                <a:lnTo>
                  <a:pt x="1664995" y="1181061"/>
                </a:lnTo>
                <a:lnTo>
                  <a:pt x="1665287" y="1182687"/>
                </a:lnTo>
                <a:lnTo>
                  <a:pt x="1664995" y="1184414"/>
                </a:lnTo>
                <a:lnTo>
                  <a:pt x="1664169" y="1185849"/>
                </a:lnTo>
                <a:lnTo>
                  <a:pt x="1662912" y="1186903"/>
                </a:lnTo>
                <a:lnTo>
                  <a:pt x="1661350" y="1187475"/>
                </a:lnTo>
                <a:close/>
              </a:path>
              <a:path w="1665604" h="1233805">
                <a:moveTo>
                  <a:pt x="1661350" y="1206525"/>
                </a:moveTo>
                <a:lnTo>
                  <a:pt x="1659699" y="1206525"/>
                </a:lnTo>
                <a:lnTo>
                  <a:pt x="1658150" y="1205953"/>
                </a:lnTo>
                <a:lnTo>
                  <a:pt x="1656880" y="1204899"/>
                </a:lnTo>
                <a:lnTo>
                  <a:pt x="1656054" y="1203464"/>
                </a:lnTo>
                <a:lnTo>
                  <a:pt x="1655762" y="1201839"/>
                </a:lnTo>
                <a:lnTo>
                  <a:pt x="1656054" y="1200111"/>
                </a:lnTo>
                <a:lnTo>
                  <a:pt x="1656880" y="1198676"/>
                </a:lnTo>
                <a:lnTo>
                  <a:pt x="1658150" y="1197610"/>
                </a:lnTo>
                <a:lnTo>
                  <a:pt x="1659699" y="1197051"/>
                </a:lnTo>
                <a:lnTo>
                  <a:pt x="1661350" y="1197051"/>
                </a:lnTo>
                <a:lnTo>
                  <a:pt x="1662912" y="1197610"/>
                </a:lnTo>
                <a:lnTo>
                  <a:pt x="1664169" y="1198676"/>
                </a:lnTo>
                <a:lnTo>
                  <a:pt x="1664995" y="1200111"/>
                </a:lnTo>
                <a:lnTo>
                  <a:pt x="1665287" y="1201737"/>
                </a:lnTo>
                <a:lnTo>
                  <a:pt x="1664995" y="1203464"/>
                </a:lnTo>
                <a:lnTo>
                  <a:pt x="1664169" y="1204899"/>
                </a:lnTo>
                <a:lnTo>
                  <a:pt x="1662912" y="1205953"/>
                </a:lnTo>
                <a:lnTo>
                  <a:pt x="1661350" y="1206525"/>
                </a:lnTo>
                <a:close/>
              </a:path>
              <a:path w="1665604" h="1233805">
                <a:moveTo>
                  <a:pt x="1661350" y="1225575"/>
                </a:moveTo>
                <a:lnTo>
                  <a:pt x="1659699" y="1225575"/>
                </a:lnTo>
                <a:lnTo>
                  <a:pt x="1658150" y="1225003"/>
                </a:lnTo>
                <a:lnTo>
                  <a:pt x="1656880" y="1223949"/>
                </a:lnTo>
                <a:lnTo>
                  <a:pt x="1656054" y="1222514"/>
                </a:lnTo>
                <a:lnTo>
                  <a:pt x="1655762" y="1220889"/>
                </a:lnTo>
                <a:lnTo>
                  <a:pt x="1656054" y="1219161"/>
                </a:lnTo>
                <a:lnTo>
                  <a:pt x="1656880" y="1217726"/>
                </a:lnTo>
                <a:lnTo>
                  <a:pt x="1658150" y="1216660"/>
                </a:lnTo>
                <a:lnTo>
                  <a:pt x="1659699" y="1216101"/>
                </a:lnTo>
                <a:lnTo>
                  <a:pt x="1661350" y="1216101"/>
                </a:lnTo>
                <a:lnTo>
                  <a:pt x="1662912" y="1216660"/>
                </a:lnTo>
                <a:lnTo>
                  <a:pt x="1664169" y="1217726"/>
                </a:lnTo>
                <a:lnTo>
                  <a:pt x="1664995" y="1219161"/>
                </a:lnTo>
                <a:lnTo>
                  <a:pt x="1665287" y="1220787"/>
                </a:lnTo>
                <a:lnTo>
                  <a:pt x="1664995" y="1222514"/>
                </a:lnTo>
                <a:lnTo>
                  <a:pt x="1664169" y="1223949"/>
                </a:lnTo>
                <a:lnTo>
                  <a:pt x="1662912" y="1225003"/>
                </a:lnTo>
                <a:lnTo>
                  <a:pt x="1661350" y="1225575"/>
                </a:lnTo>
                <a:close/>
              </a:path>
              <a:path w="1665604" h="1233805">
                <a:moveTo>
                  <a:pt x="1649412" y="1233487"/>
                </a:moveTo>
                <a:lnTo>
                  <a:pt x="1647685" y="1233208"/>
                </a:lnTo>
                <a:lnTo>
                  <a:pt x="1646262" y="1232369"/>
                </a:lnTo>
                <a:lnTo>
                  <a:pt x="1645196" y="1231112"/>
                </a:lnTo>
                <a:lnTo>
                  <a:pt x="1644624" y="1229550"/>
                </a:lnTo>
                <a:lnTo>
                  <a:pt x="1644624" y="1227899"/>
                </a:lnTo>
                <a:lnTo>
                  <a:pt x="1645196" y="1226350"/>
                </a:lnTo>
                <a:lnTo>
                  <a:pt x="1646262" y="1225080"/>
                </a:lnTo>
                <a:lnTo>
                  <a:pt x="1647685" y="1224254"/>
                </a:lnTo>
                <a:lnTo>
                  <a:pt x="1649323" y="1223962"/>
                </a:lnTo>
                <a:lnTo>
                  <a:pt x="1651038" y="1224254"/>
                </a:lnTo>
                <a:lnTo>
                  <a:pt x="1652473" y="1225080"/>
                </a:lnTo>
                <a:lnTo>
                  <a:pt x="1653540" y="1226350"/>
                </a:lnTo>
                <a:lnTo>
                  <a:pt x="1654098" y="1227899"/>
                </a:lnTo>
                <a:lnTo>
                  <a:pt x="1654098" y="1229550"/>
                </a:lnTo>
                <a:lnTo>
                  <a:pt x="1653540" y="1231112"/>
                </a:lnTo>
                <a:lnTo>
                  <a:pt x="1652473" y="1232369"/>
                </a:lnTo>
                <a:lnTo>
                  <a:pt x="1651038" y="1233208"/>
                </a:lnTo>
                <a:lnTo>
                  <a:pt x="1649412" y="1233487"/>
                </a:lnTo>
                <a:close/>
              </a:path>
              <a:path w="1665604" h="1233805">
                <a:moveTo>
                  <a:pt x="1630362" y="1233487"/>
                </a:moveTo>
                <a:lnTo>
                  <a:pt x="1628635" y="1233208"/>
                </a:lnTo>
                <a:lnTo>
                  <a:pt x="1627212" y="1232369"/>
                </a:lnTo>
                <a:lnTo>
                  <a:pt x="1626146" y="1231112"/>
                </a:lnTo>
                <a:lnTo>
                  <a:pt x="1625574" y="1229550"/>
                </a:lnTo>
                <a:lnTo>
                  <a:pt x="1625574" y="1227899"/>
                </a:lnTo>
                <a:lnTo>
                  <a:pt x="1626146" y="1226350"/>
                </a:lnTo>
                <a:lnTo>
                  <a:pt x="1627212" y="1225080"/>
                </a:lnTo>
                <a:lnTo>
                  <a:pt x="1628635" y="1224254"/>
                </a:lnTo>
                <a:lnTo>
                  <a:pt x="1630273" y="1223962"/>
                </a:lnTo>
                <a:lnTo>
                  <a:pt x="1631988" y="1224254"/>
                </a:lnTo>
                <a:lnTo>
                  <a:pt x="1633423" y="1225080"/>
                </a:lnTo>
                <a:lnTo>
                  <a:pt x="1634490" y="1226350"/>
                </a:lnTo>
                <a:lnTo>
                  <a:pt x="1635048" y="1227899"/>
                </a:lnTo>
                <a:lnTo>
                  <a:pt x="1635048" y="1229550"/>
                </a:lnTo>
                <a:lnTo>
                  <a:pt x="1634490" y="1231112"/>
                </a:lnTo>
                <a:lnTo>
                  <a:pt x="1633423" y="1232369"/>
                </a:lnTo>
                <a:lnTo>
                  <a:pt x="1631988" y="1233208"/>
                </a:lnTo>
                <a:lnTo>
                  <a:pt x="1630362" y="1233487"/>
                </a:lnTo>
                <a:close/>
              </a:path>
              <a:path w="1665604" h="1233805">
                <a:moveTo>
                  <a:pt x="1611312" y="1233487"/>
                </a:moveTo>
                <a:lnTo>
                  <a:pt x="1609585" y="1233208"/>
                </a:lnTo>
                <a:lnTo>
                  <a:pt x="1608162" y="1232369"/>
                </a:lnTo>
                <a:lnTo>
                  <a:pt x="1607096" y="1231112"/>
                </a:lnTo>
                <a:lnTo>
                  <a:pt x="1606524" y="1229550"/>
                </a:lnTo>
                <a:lnTo>
                  <a:pt x="1606524" y="1227899"/>
                </a:lnTo>
                <a:lnTo>
                  <a:pt x="1607096" y="1226350"/>
                </a:lnTo>
                <a:lnTo>
                  <a:pt x="1608162" y="1225080"/>
                </a:lnTo>
                <a:lnTo>
                  <a:pt x="1609585" y="1224254"/>
                </a:lnTo>
                <a:lnTo>
                  <a:pt x="1611223" y="1223962"/>
                </a:lnTo>
                <a:lnTo>
                  <a:pt x="1612938" y="1224254"/>
                </a:lnTo>
                <a:lnTo>
                  <a:pt x="1614373" y="1225080"/>
                </a:lnTo>
                <a:lnTo>
                  <a:pt x="1615440" y="1226350"/>
                </a:lnTo>
                <a:lnTo>
                  <a:pt x="1615998" y="1227899"/>
                </a:lnTo>
                <a:lnTo>
                  <a:pt x="1615998" y="1229550"/>
                </a:lnTo>
                <a:lnTo>
                  <a:pt x="1615440" y="1231112"/>
                </a:lnTo>
                <a:lnTo>
                  <a:pt x="1614373" y="1232369"/>
                </a:lnTo>
                <a:lnTo>
                  <a:pt x="1612938" y="1233208"/>
                </a:lnTo>
                <a:lnTo>
                  <a:pt x="1611312" y="1233487"/>
                </a:lnTo>
                <a:close/>
              </a:path>
              <a:path w="1665604" h="1233805">
                <a:moveTo>
                  <a:pt x="1592262" y="1233487"/>
                </a:moveTo>
                <a:lnTo>
                  <a:pt x="1590535" y="1233208"/>
                </a:lnTo>
                <a:lnTo>
                  <a:pt x="1589112" y="1232369"/>
                </a:lnTo>
                <a:lnTo>
                  <a:pt x="1588046" y="1231112"/>
                </a:lnTo>
                <a:lnTo>
                  <a:pt x="1587474" y="1229550"/>
                </a:lnTo>
                <a:lnTo>
                  <a:pt x="1587474" y="1227899"/>
                </a:lnTo>
                <a:lnTo>
                  <a:pt x="1588046" y="1226350"/>
                </a:lnTo>
                <a:lnTo>
                  <a:pt x="1589112" y="1225080"/>
                </a:lnTo>
                <a:lnTo>
                  <a:pt x="1590535" y="1224254"/>
                </a:lnTo>
                <a:lnTo>
                  <a:pt x="1592173" y="1223962"/>
                </a:lnTo>
                <a:lnTo>
                  <a:pt x="1593888" y="1224254"/>
                </a:lnTo>
                <a:lnTo>
                  <a:pt x="1595323" y="1225080"/>
                </a:lnTo>
                <a:lnTo>
                  <a:pt x="1596390" y="1226350"/>
                </a:lnTo>
                <a:lnTo>
                  <a:pt x="1596948" y="1227899"/>
                </a:lnTo>
                <a:lnTo>
                  <a:pt x="1596948" y="1229550"/>
                </a:lnTo>
                <a:lnTo>
                  <a:pt x="1596390" y="1231112"/>
                </a:lnTo>
                <a:lnTo>
                  <a:pt x="1595323" y="1232369"/>
                </a:lnTo>
                <a:lnTo>
                  <a:pt x="1593888" y="1233208"/>
                </a:lnTo>
                <a:lnTo>
                  <a:pt x="1592262" y="1233487"/>
                </a:lnTo>
                <a:close/>
              </a:path>
              <a:path w="1665604" h="1233805">
                <a:moveTo>
                  <a:pt x="1573212" y="1233487"/>
                </a:moveTo>
                <a:lnTo>
                  <a:pt x="1571485" y="1233208"/>
                </a:lnTo>
                <a:lnTo>
                  <a:pt x="1570062" y="1232369"/>
                </a:lnTo>
                <a:lnTo>
                  <a:pt x="1568996" y="1231112"/>
                </a:lnTo>
                <a:lnTo>
                  <a:pt x="1568424" y="1229550"/>
                </a:lnTo>
                <a:lnTo>
                  <a:pt x="1568424" y="1227899"/>
                </a:lnTo>
                <a:lnTo>
                  <a:pt x="1568996" y="1226350"/>
                </a:lnTo>
                <a:lnTo>
                  <a:pt x="1570062" y="1225080"/>
                </a:lnTo>
                <a:lnTo>
                  <a:pt x="1571485" y="1224254"/>
                </a:lnTo>
                <a:lnTo>
                  <a:pt x="1573123" y="1223962"/>
                </a:lnTo>
                <a:lnTo>
                  <a:pt x="1574838" y="1224254"/>
                </a:lnTo>
                <a:lnTo>
                  <a:pt x="1576273" y="1225080"/>
                </a:lnTo>
                <a:lnTo>
                  <a:pt x="1577340" y="1226350"/>
                </a:lnTo>
                <a:lnTo>
                  <a:pt x="1577898" y="1227899"/>
                </a:lnTo>
                <a:lnTo>
                  <a:pt x="1577898" y="1229550"/>
                </a:lnTo>
                <a:lnTo>
                  <a:pt x="1577340" y="1231112"/>
                </a:lnTo>
                <a:lnTo>
                  <a:pt x="1576273" y="1232369"/>
                </a:lnTo>
                <a:lnTo>
                  <a:pt x="1574838" y="1233208"/>
                </a:lnTo>
                <a:lnTo>
                  <a:pt x="1573212" y="1233487"/>
                </a:lnTo>
                <a:close/>
              </a:path>
              <a:path w="1665604" h="1233805">
                <a:moveTo>
                  <a:pt x="1554162" y="1233487"/>
                </a:moveTo>
                <a:lnTo>
                  <a:pt x="1552435" y="1233208"/>
                </a:lnTo>
                <a:lnTo>
                  <a:pt x="1551012" y="1232369"/>
                </a:lnTo>
                <a:lnTo>
                  <a:pt x="1549946" y="1231112"/>
                </a:lnTo>
                <a:lnTo>
                  <a:pt x="1549374" y="1229550"/>
                </a:lnTo>
                <a:lnTo>
                  <a:pt x="1549374" y="1227899"/>
                </a:lnTo>
                <a:lnTo>
                  <a:pt x="1549946" y="1226350"/>
                </a:lnTo>
                <a:lnTo>
                  <a:pt x="1551012" y="1225080"/>
                </a:lnTo>
                <a:lnTo>
                  <a:pt x="1552435" y="1224254"/>
                </a:lnTo>
                <a:lnTo>
                  <a:pt x="1554073" y="1223962"/>
                </a:lnTo>
                <a:lnTo>
                  <a:pt x="1555788" y="1224254"/>
                </a:lnTo>
                <a:lnTo>
                  <a:pt x="1557223" y="1225080"/>
                </a:lnTo>
                <a:lnTo>
                  <a:pt x="1558290" y="1226350"/>
                </a:lnTo>
                <a:lnTo>
                  <a:pt x="1558848" y="1227899"/>
                </a:lnTo>
                <a:lnTo>
                  <a:pt x="1558848" y="1229550"/>
                </a:lnTo>
                <a:lnTo>
                  <a:pt x="1558290" y="1231112"/>
                </a:lnTo>
                <a:lnTo>
                  <a:pt x="1557223" y="1232369"/>
                </a:lnTo>
                <a:lnTo>
                  <a:pt x="1555788" y="1233208"/>
                </a:lnTo>
                <a:lnTo>
                  <a:pt x="1554162" y="1233487"/>
                </a:lnTo>
                <a:close/>
              </a:path>
              <a:path w="1665604" h="1233805">
                <a:moveTo>
                  <a:pt x="1535112" y="1233487"/>
                </a:moveTo>
                <a:lnTo>
                  <a:pt x="1533385" y="1233208"/>
                </a:lnTo>
                <a:lnTo>
                  <a:pt x="1531962" y="1232369"/>
                </a:lnTo>
                <a:lnTo>
                  <a:pt x="1530896" y="1231112"/>
                </a:lnTo>
                <a:lnTo>
                  <a:pt x="1530324" y="1229550"/>
                </a:lnTo>
                <a:lnTo>
                  <a:pt x="1530324" y="1227899"/>
                </a:lnTo>
                <a:lnTo>
                  <a:pt x="1530896" y="1226350"/>
                </a:lnTo>
                <a:lnTo>
                  <a:pt x="1531962" y="1225080"/>
                </a:lnTo>
                <a:lnTo>
                  <a:pt x="1533385" y="1224254"/>
                </a:lnTo>
                <a:lnTo>
                  <a:pt x="1535023" y="1223962"/>
                </a:lnTo>
                <a:lnTo>
                  <a:pt x="1536738" y="1224254"/>
                </a:lnTo>
                <a:lnTo>
                  <a:pt x="1538173" y="1225080"/>
                </a:lnTo>
                <a:lnTo>
                  <a:pt x="1539240" y="1226350"/>
                </a:lnTo>
                <a:lnTo>
                  <a:pt x="1539798" y="1227899"/>
                </a:lnTo>
                <a:lnTo>
                  <a:pt x="1539798" y="1229550"/>
                </a:lnTo>
                <a:lnTo>
                  <a:pt x="1539240" y="1231112"/>
                </a:lnTo>
                <a:lnTo>
                  <a:pt x="1538173" y="1232369"/>
                </a:lnTo>
                <a:lnTo>
                  <a:pt x="1536738" y="1233208"/>
                </a:lnTo>
                <a:lnTo>
                  <a:pt x="1535112" y="1233487"/>
                </a:lnTo>
                <a:close/>
              </a:path>
              <a:path w="1665604" h="1233805">
                <a:moveTo>
                  <a:pt x="1516062" y="1233487"/>
                </a:moveTo>
                <a:lnTo>
                  <a:pt x="1514335" y="1233208"/>
                </a:lnTo>
                <a:lnTo>
                  <a:pt x="1512912" y="1232369"/>
                </a:lnTo>
                <a:lnTo>
                  <a:pt x="1511846" y="1231112"/>
                </a:lnTo>
                <a:lnTo>
                  <a:pt x="1511274" y="1229550"/>
                </a:lnTo>
                <a:lnTo>
                  <a:pt x="1511274" y="1227899"/>
                </a:lnTo>
                <a:lnTo>
                  <a:pt x="1511846" y="1226350"/>
                </a:lnTo>
                <a:lnTo>
                  <a:pt x="1512912" y="1225080"/>
                </a:lnTo>
                <a:lnTo>
                  <a:pt x="1514335" y="1224254"/>
                </a:lnTo>
                <a:lnTo>
                  <a:pt x="1515973" y="1223962"/>
                </a:lnTo>
                <a:lnTo>
                  <a:pt x="1517688" y="1224254"/>
                </a:lnTo>
                <a:lnTo>
                  <a:pt x="1519123" y="1225080"/>
                </a:lnTo>
                <a:lnTo>
                  <a:pt x="1520190" y="1226350"/>
                </a:lnTo>
                <a:lnTo>
                  <a:pt x="1520748" y="1227899"/>
                </a:lnTo>
                <a:lnTo>
                  <a:pt x="1520748" y="1229550"/>
                </a:lnTo>
                <a:lnTo>
                  <a:pt x="1520190" y="1231112"/>
                </a:lnTo>
                <a:lnTo>
                  <a:pt x="1519123" y="1232369"/>
                </a:lnTo>
                <a:lnTo>
                  <a:pt x="1517688" y="1233208"/>
                </a:lnTo>
                <a:lnTo>
                  <a:pt x="1516062" y="1233487"/>
                </a:lnTo>
                <a:close/>
              </a:path>
              <a:path w="1665604" h="1233805">
                <a:moveTo>
                  <a:pt x="1497012" y="1233487"/>
                </a:moveTo>
                <a:lnTo>
                  <a:pt x="1495285" y="1233208"/>
                </a:lnTo>
                <a:lnTo>
                  <a:pt x="1493862" y="1232369"/>
                </a:lnTo>
                <a:lnTo>
                  <a:pt x="1492796" y="1231112"/>
                </a:lnTo>
                <a:lnTo>
                  <a:pt x="1492224" y="1229550"/>
                </a:lnTo>
                <a:lnTo>
                  <a:pt x="1492224" y="1227899"/>
                </a:lnTo>
                <a:lnTo>
                  <a:pt x="1492796" y="1226350"/>
                </a:lnTo>
                <a:lnTo>
                  <a:pt x="1493862" y="1225080"/>
                </a:lnTo>
                <a:lnTo>
                  <a:pt x="1495285" y="1224254"/>
                </a:lnTo>
                <a:lnTo>
                  <a:pt x="1496923" y="1223962"/>
                </a:lnTo>
                <a:lnTo>
                  <a:pt x="1498638" y="1224254"/>
                </a:lnTo>
                <a:lnTo>
                  <a:pt x="1500073" y="1225080"/>
                </a:lnTo>
                <a:lnTo>
                  <a:pt x="1501140" y="1226350"/>
                </a:lnTo>
                <a:lnTo>
                  <a:pt x="1501698" y="1227899"/>
                </a:lnTo>
                <a:lnTo>
                  <a:pt x="1501698" y="1229550"/>
                </a:lnTo>
                <a:lnTo>
                  <a:pt x="1501140" y="1231112"/>
                </a:lnTo>
                <a:lnTo>
                  <a:pt x="1500073" y="1232369"/>
                </a:lnTo>
                <a:lnTo>
                  <a:pt x="1498638" y="1233208"/>
                </a:lnTo>
                <a:lnTo>
                  <a:pt x="1497012" y="1233487"/>
                </a:lnTo>
                <a:close/>
              </a:path>
              <a:path w="1665604" h="1233805">
                <a:moveTo>
                  <a:pt x="1477962" y="1233487"/>
                </a:moveTo>
                <a:lnTo>
                  <a:pt x="1476235" y="1233208"/>
                </a:lnTo>
                <a:lnTo>
                  <a:pt x="1474812" y="1232369"/>
                </a:lnTo>
                <a:lnTo>
                  <a:pt x="1473746" y="1231112"/>
                </a:lnTo>
                <a:lnTo>
                  <a:pt x="1473174" y="1229550"/>
                </a:lnTo>
                <a:lnTo>
                  <a:pt x="1473174" y="1227899"/>
                </a:lnTo>
                <a:lnTo>
                  <a:pt x="1473746" y="1226350"/>
                </a:lnTo>
                <a:lnTo>
                  <a:pt x="1474812" y="1225080"/>
                </a:lnTo>
                <a:lnTo>
                  <a:pt x="1476235" y="1224254"/>
                </a:lnTo>
                <a:lnTo>
                  <a:pt x="1477873" y="1223962"/>
                </a:lnTo>
                <a:lnTo>
                  <a:pt x="1479588" y="1224254"/>
                </a:lnTo>
                <a:lnTo>
                  <a:pt x="1481023" y="1225080"/>
                </a:lnTo>
                <a:lnTo>
                  <a:pt x="1482090" y="1226350"/>
                </a:lnTo>
                <a:lnTo>
                  <a:pt x="1482648" y="1227899"/>
                </a:lnTo>
                <a:lnTo>
                  <a:pt x="1482648" y="1229550"/>
                </a:lnTo>
                <a:lnTo>
                  <a:pt x="1482090" y="1231112"/>
                </a:lnTo>
                <a:lnTo>
                  <a:pt x="1481023" y="1232369"/>
                </a:lnTo>
                <a:lnTo>
                  <a:pt x="1479588" y="1233208"/>
                </a:lnTo>
                <a:lnTo>
                  <a:pt x="1477962" y="1233487"/>
                </a:lnTo>
                <a:close/>
              </a:path>
              <a:path w="1665604" h="1233805">
                <a:moveTo>
                  <a:pt x="1458912" y="1233487"/>
                </a:moveTo>
                <a:lnTo>
                  <a:pt x="1457185" y="1233208"/>
                </a:lnTo>
                <a:lnTo>
                  <a:pt x="1455762" y="1232369"/>
                </a:lnTo>
                <a:lnTo>
                  <a:pt x="1454696" y="1231112"/>
                </a:lnTo>
                <a:lnTo>
                  <a:pt x="1454124" y="1229550"/>
                </a:lnTo>
                <a:lnTo>
                  <a:pt x="1454124" y="1227899"/>
                </a:lnTo>
                <a:lnTo>
                  <a:pt x="1454696" y="1226350"/>
                </a:lnTo>
                <a:lnTo>
                  <a:pt x="1455762" y="1225080"/>
                </a:lnTo>
                <a:lnTo>
                  <a:pt x="1457185" y="1224254"/>
                </a:lnTo>
                <a:lnTo>
                  <a:pt x="1458823" y="1223962"/>
                </a:lnTo>
                <a:lnTo>
                  <a:pt x="1460538" y="1224254"/>
                </a:lnTo>
                <a:lnTo>
                  <a:pt x="1461973" y="1225080"/>
                </a:lnTo>
                <a:lnTo>
                  <a:pt x="1463040" y="1226350"/>
                </a:lnTo>
                <a:lnTo>
                  <a:pt x="1463598" y="1227899"/>
                </a:lnTo>
                <a:lnTo>
                  <a:pt x="1463598" y="1229550"/>
                </a:lnTo>
                <a:lnTo>
                  <a:pt x="1463040" y="1231112"/>
                </a:lnTo>
                <a:lnTo>
                  <a:pt x="1461973" y="1232369"/>
                </a:lnTo>
                <a:lnTo>
                  <a:pt x="1460538" y="1233208"/>
                </a:lnTo>
                <a:lnTo>
                  <a:pt x="1458912" y="1233487"/>
                </a:lnTo>
                <a:close/>
              </a:path>
              <a:path w="1665604" h="1233805">
                <a:moveTo>
                  <a:pt x="1439862" y="1233487"/>
                </a:moveTo>
                <a:lnTo>
                  <a:pt x="1438135" y="1233208"/>
                </a:lnTo>
                <a:lnTo>
                  <a:pt x="1436712" y="1232369"/>
                </a:lnTo>
                <a:lnTo>
                  <a:pt x="1435646" y="1231112"/>
                </a:lnTo>
                <a:lnTo>
                  <a:pt x="1435074" y="1229550"/>
                </a:lnTo>
                <a:lnTo>
                  <a:pt x="1435074" y="1227899"/>
                </a:lnTo>
                <a:lnTo>
                  <a:pt x="1435646" y="1226350"/>
                </a:lnTo>
                <a:lnTo>
                  <a:pt x="1436712" y="1225080"/>
                </a:lnTo>
                <a:lnTo>
                  <a:pt x="1438135" y="1224254"/>
                </a:lnTo>
                <a:lnTo>
                  <a:pt x="1439773" y="1223962"/>
                </a:lnTo>
                <a:lnTo>
                  <a:pt x="1441488" y="1224254"/>
                </a:lnTo>
                <a:lnTo>
                  <a:pt x="1442923" y="1225080"/>
                </a:lnTo>
                <a:lnTo>
                  <a:pt x="1443990" y="1226350"/>
                </a:lnTo>
                <a:lnTo>
                  <a:pt x="1444548" y="1227899"/>
                </a:lnTo>
                <a:lnTo>
                  <a:pt x="1444548" y="1229550"/>
                </a:lnTo>
                <a:lnTo>
                  <a:pt x="1443990" y="1231112"/>
                </a:lnTo>
                <a:lnTo>
                  <a:pt x="1442923" y="1232369"/>
                </a:lnTo>
                <a:lnTo>
                  <a:pt x="1441488" y="1233208"/>
                </a:lnTo>
                <a:lnTo>
                  <a:pt x="1439862" y="1233487"/>
                </a:lnTo>
                <a:close/>
              </a:path>
              <a:path w="1665604" h="1233805">
                <a:moveTo>
                  <a:pt x="1420812" y="1233487"/>
                </a:moveTo>
                <a:lnTo>
                  <a:pt x="1419085" y="1233208"/>
                </a:lnTo>
                <a:lnTo>
                  <a:pt x="1417662" y="1232369"/>
                </a:lnTo>
                <a:lnTo>
                  <a:pt x="1416596" y="1231112"/>
                </a:lnTo>
                <a:lnTo>
                  <a:pt x="1416024" y="1229550"/>
                </a:lnTo>
                <a:lnTo>
                  <a:pt x="1416024" y="1227899"/>
                </a:lnTo>
                <a:lnTo>
                  <a:pt x="1416596" y="1226350"/>
                </a:lnTo>
                <a:lnTo>
                  <a:pt x="1417662" y="1225080"/>
                </a:lnTo>
                <a:lnTo>
                  <a:pt x="1419085" y="1224254"/>
                </a:lnTo>
                <a:lnTo>
                  <a:pt x="1420723" y="1223962"/>
                </a:lnTo>
                <a:lnTo>
                  <a:pt x="1422438" y="1224254"/>
                </a:lnTo>
                <a:lnTo>
                  <a:pt x="1423873" y="1225080"/>
                </a:lnTo>
                <a:lnTo>
                  <a:pt x="1424940" y="1226350"/>
                </a:lnTo>
                <a:lnTo>
                  <a:pt x="1425498" y="1227899"/>
                </a:lnTo>
                <a:lnTo>
                  <a:pt x="1425498" y="1229550"/>
                </a:lnTo>
                <a:lnTo>
                  <a:pt x="1424940" y="1231112"/>
                </a:lnTo>
                <a:lnTo>
                  <a:pt x="1423873" y="1232369"/>
                </a:lnTo>
                <a:lnTo>
                  <a:pt x="1422438" y="1233208"/>
                </a:lnTo>
                <a:lnTo>
                  <a:pt x="1420812" y="1233487"/>
                </a:lnTo>
                <a:close/>
              </a:path>
              <a:path w="1665604" h="1233805">
                <a:moveTo>
                  <a:pt x="1401762" y="1233487"/>
                </a:moveTo>
                <a:lnTo>
                  <a:pt x="1400035" y="1233208"/>
                </a:lnTo>
                <a:lnTo>
                  <a:pt x="1398612" y="1232369"/>
                </a:lnTo>
                <a:lnTo>
                  <a:pt x="1397546" y="1231112"/>
                </a:lnTo>
                <a:lnTo>
                  <a:pt x="1396974" y="1229550"/>
                </a:lnTo>
                <a:lnTo>
                  <a:pt x="1396974" y="1227899"/>
                </a:lnTo>
                <a:lnTo>
                  <a:pt x="1397546" y="1226350"/>
                </a:lnTo>
                <a:lnTo>
                  <a:pt x="1398612" y="1225080"/>
                </a:lnTo>
                <a:lnTo>
                  <a:pt x="1400035" y="1224254"/>
                </a:lnTo>
                <a:lnTo>
                  <a:pt x="1401673" y="1223962"/>
                </a:lnTo>
                <a:lnTo>
                  <a:pt x="1403388" y="1224254"/>
                </a:lnTo>
                <a:lnTo>
                  <a:pt x="1404823" y="1225080"/>
                </a:lnTo>
                <a:lnTo>
                  <a:pt x="1405890" y="1226350"/>
                </a:lnTo>
                <a:lnTo>
                  <a:pt x="1406448" y="1227899"/>
                </a:lnTo>
                <a:lnTo>
                  <a:pt x="1406448" y="1229550"/>
                </a:lnTo>
                <a:lnTo>
                  <a:pt x="1405890" y="1231112"/>
                </a:lnTo>
                <a:lnTo>
                  <a:pt x="1404823" y="1232369"/>
                </a:lnTo>
                <a:lnTo>
                  <a:pt x="1403388" y="1233208"/>
                </a:lnTo>
                <a:lnTo>
                  <a:pt x="1401762" y="1233487"/>
                </a:lnTo>
                <a:close/>
              </a:path>
              <a:path w="1665604" h="1233805">
                <a:moveTo>
                  <a:pt x="1382712" y="1233487"/>
                </a:moveTo>
                <a:lnTo>
                  <a:pt x="1380985" y="1233208"/>
                </a:lnTo>
                <a:lnTo>
                  <a:pt x="1379562" y="1232369"/>
                </a:lnTo>
                <a:lnTo>
                  <a:pt x="1378496" y="1231112"/>
                </a:lnTo>
                <a:lnTo>
                  <a:pt x="1377924" y="1229550"/>
                </a:lnTo>
                <a:lnTo>
                  <a:pt x="1377924" y="1227899"/>
                </a:lnTo>
                <a:lnTo>
                  <a:pt x="1378496" y="1226350"/>
                </a:lnTo>
                <a:lnTo>
                  <a:pt x="1379562" y="1225080"/>
                </a:lnTo>
                <a:lnTo>
                  <a:pt x="1380985" y="1224254"/>
                </a:lnTo>
                <a:lnTo>
                  <a:pt x="1382623" y="1223962"/>
                </a:lnTo>
                <a:lnTo>
                  <a:pt x="1384338" y="1224254"/>
                </a:lnTo>
                <a:lnTo>
                  <a:pt x="1385773" y="1225080"/>
                </a:lnTo>
                <a:lnTo>
                  <a:pt x="1386840" y="1226350"/>
                </a:lnTo>
                <a:lnTo>
                  <a:pt x="1387398" y="1227899"/>
                </a:lnTo>
                <a:lnTo>
                  <a:pt x="1387398" y="1229550"/>
                </a:lnTo>
                <a:lnTo>
                  <a:pt x="1386840" y="1231112"/>
                </a:lnTo>
                <a:lnTo>
                  <a:pt x="1385773" y="1232369"/>
                </a:lnTo>
                <a:lnTo>
                  <a:pt x="1384338" y="1233208"/>
                </a:lnTo>
                <a:lnTo>
                  <a:pt x="1382712" y="1233487"/>
                </a:lnTo>
                <a:close/>
              </a:path>
              <a:path w="1665604" h="1233805">
                <a:moveTo>
                  <a:pt x="1363662" y="1233487"/>
                </a:moveTo>
                <a:lnTo>
                  <a:pt x="1361935" y="1233208"/>
                </a:lnTo>
                <a:lnTo>
                  <a:pt x="1360512" y="1232369"/>
                </a:lnTo>
                <a:lnTo>
                  <a:pt x="1359446" y="1231112"/>
                </a:lnTo>
                <a:lnTo>
                  <a:pt x="1358874" y="1229550"/>
                </a:lnTo>
                <a:lnTo>
                  <a:pt x="1358874" y="1227899"/>
                </a:lnTo>
                <a:lnTo>
                  <a:pt x="1359446" y="1226350"/>
                </a:lnTo>
                <a:lnTo>
                  <a:pt x="1360512" y="1225080"/>
                </a:lnTo>
                <a:lnTo>
                  <a:pt x="1361935" y="1224254"/>
                </a:lnTo>
                <a:lnTo>
                  <a:pt x="1363573" y="1223962"/>
                </a:lnTo>
                <a:lnTo>
                  <a:pt x="1365288" y="1224254"/>
                </a:lnTo>
                <a:lnTo>
                  <a:pt x="1366723" y="1225080"/>
                </a:lnTo>
                <a:lnTo>
                  <a:pt x="1367790" y="1226350"/>
                </a:lnTo>
                <a:lnTo>
                  <a:pt x="1368348" y="1227899"/>
                </a:lnTo>
                <a:lnTo>
                  <a:pt x="1368348" y="1229550"/>
                </a:lnTo>
                <a:lnTo>
                  <a:pt x="1367790" y="1231112"/>
                </a:lnTo>
                <a:lnTo>
                  <a:pt x="1366723" y="1232369"/>
                </a:lnTo>
                <a:lnTo>
                  <a:pt x="1365288" y="1233208"/>
                </a:lnTo>
                <a:lnTo>
                  <a:pt x="1363662" y="1233487"/>
                </a:lnTo>
                <a:close/>
              </a:path>
              <a:path w="1665604" h="1233805">
                <a:moveTo>
                  <a:pt x="1344612" y="1233487"/>
                </a:moveTo>
                <a:lnTo>
                  <a:pt x="1342885" y="1233208"/>
                </a:lnTo>
                <a:lnTo>
                  <a:pt x="1341462" y="1232369"/>
                </a:lnTo>
                <a:lnTo>
                  <a:pt x="1340396" y="1231112"/>
                </a:lnTo>
                <a:lnTo>
                  <a:pt x="1339824" y="1229550"/>
                </a:lnTo>
                <a:lnTo>
                  <a:pt x="1339824" y="1227899"/>
                </a:lnTo>
                <a:lnTo>
                  <a:pt x="1340396" y="1226350"/>
                </a:lnTo>
                <a:lnTo>
                  <a:pt x="1341462" y="1225080"/>
                </a:lnTo>
                <a:lnTo>
                  <a:pt x="1342885" y="1224254"/>
                </a:lnTo>
                <a:lnTo>
                  <a:pt x="1344523" y="1223962"/>
                </a:lnTo>
                <a:lnTo>
                  <a:pt x="1346238" y="1224254"/>
                </a:lnTo>
                <a:lnTo>
                  <a:pt x="1347673" y="1225080"/>
                </a:lnTo>
                <a:lnTo>
                  <a:pt x="1348740" y="1226350"/>
                </a:lnTo>
                <a:lnTo>
                  <a:pt x="1349298" y="1227899"/>
                </a:lnTo>
                <a:lnTo>
                  <a:pt x="1349298" y="1229550"/>
                </a:lnTo>
                <a:lnTo>
                  <a:pt x="1348740" y="1231112"/>
                </a:lnTo>
                <a:lnTo>
                  <a:pt x="1347673" y="1232369"/>
                </a:lnTo>
                <a:lnTo>
                  <a:pt x="1346238" y="1233208"/>
                </a:lnTo>
                <a:lnTo>
                  <a:pt x="1344612" y="1233487"/>
                </a:lnTo>
                <a:close/>
              </a:path>
              <a:path w="1665604" h="1233805">
                <a:moveTo>
                  <a:pt x="1325562" y="1233487"/>
                </a:moveTo>
                <a:lnTo>
                  <a:pt x="1323835" y="1233208"/>
                </a:lnTo>
                <a:lnTo>
                  <a:pt x="1322412" y="1232369"/>
                </a:lnTo>
                <a:lnTo>
                  <a:pt x="1321346" y="1231112"/>
                </a:lnTo>
                <a:lnTo>
                  <a:pt x="1320774" y="1229550"/>
                </a:lnTo>
                <a:lnTo>
                  <a:pt x="1320774" y="1227899"/>
                </a:lnTo>
                <a:lnTo>
                  <a:pt x="1321346" y="1226350"/>
                </a:lnTo>
                <a:lnTo>
                  <a:pt x="1322412" y="1225080"/>
                </a:lnTo>
                <a:lnTo>
                  <a:pt x="1323835" y="1224254"/>
                </a:lnTo>
                <a:lnTo>
                  <a:pt x="1325473" y="1223962"/>
                </a:lnTo>
                <a:lnTo>
                  <a:pt x="1327188" y="1224254"/>
                </a:lnTo>
                <a:lnTo>
                  <a:pt x="1328623" y="1225080"/>
                </a:lnTo>
                <a:lnTo>
                  <a:pt x="1329690" y="1226350"/>
                </a:lnTo>
                <a:lnTo>
                  <a:pt x="1330248" y="1227899"/>
                </a:lnTo>
                <a:lnTo>
                  <a:pt x="1330248" y="1229550"/>
                </a:lnTo>
                <a:lnTo>
                  <a:pt x="1329690" y="1231112"/>
                </a:lnTo>
                <a:lnTo>
                  <a:pt x="1328623" y="1232369"/>
                </a:lnTo>
                <a:lnTo>
                  <a:pt x="1327188" y="1233208"/>
                </a:lnTo>
                <a:lnTo>
                  <a:pt x="1325562" y="1233487"/>
                </a:lnTo>
                <a:close/>
              </a:path>
              <a:path w="1665604" h="1233805">
                <a:moveTo>
                  <a:pt x="1306512" y="1233487"/>
                </a:moveTo>
                <a:lnTo>
                  <a:pt x="1304785" y="1233208"/>
                </a:lnTo>
                <a:lnTo>
                  <a:pt x="1303362" y="1232369"/>
                </a:lnTo>
                <a:lnTo>
                  <a:pt x="1302296" y="1231112"/>
                </a:lnTo>
                <a:lnTo>
                  <a:pt x="1301724" y="1229550"/>
                </a:lnTo>
                <a:lnTo>
                  <a:pt x="1301724" y="1227899"/>
                </a:lnTo>
                <a:lnTo>
                  <a:pt x="1302296" y="1226350"/>
                </a:lnTo>
                <a:lnTo>
                  <a:pt x="1303362" y="1225080"/>
                </a:lnTo>
                <a:lnTo>
                  <a:pt x="1304785" y="1224254"/>
                </a:lnTo>
                <a:lnTo>
                  <a:pt x="1306423" y="1223962"/>
                </a:lnTo>
                <a:lnTo>
                  <a:pt x="1308138" y="1224254"/>
                </a:lnTo>
                <a:lnTo>
                  <a:pt x="1309573" y="1225080"/>
                </a:lnTo>
                <a:lnTo>
                  <a:pt x="1310640" y="1226350"/>
                </a:lnTo>
                <a:lnTo>
                  <a:pt x="1311198" y="1227899"/>
                </a:lnTo>
                <a:lnTo>
                  <a:pt x="1311198" y="1229550"/>
                </a:lnTo>
                <a:lnTo>
                  <a:pt x="1310640" y="1231112"/>
                </a:lnTo>
                <a:lnTo>
                  <a:pt x="1309573" y="1232369"/>
                </a:lnTo>
                <a:lnTo>
                  <a:pt x="1308138" y="1233208"/>
                </a:lnTo>
                <a:lnTo>
                  <a:pt x="1306512" y="1233487"/>
                </a:lnTo>
                <a:close/>
              </a:path>
              <a:path w="1665604" h="1233805">
                <a:moveTo>
                  <a:pt x="1287462" y="1233487"/>
                </a:moveTo>
                <a:lnTo>
                  <a:pt x="1285735" y="1233208"/>
                </a:lnTo>
                <a:lnTo>
                  <a:pt x="1284312" y="1232369"/>
                </a:lnTo>
                <a:lnTo>
                  <a:pt x="1283246" y="1231112"/>
                </a:lnTo>
                <a:lnTo>
                  <a:pt x="1282674" y="1229550"/>
                </a:lnTo>
                <a:lnTo>
                  <a:pt x="1282674" y="1227899"/>
                </a:lnTo>
                <a:lnTo>
                  <a:pt x="1283246" y="1226350"/>
                </a:lnTo>
                <a:lnTo>
                  <a:pt x="1284312" y="1225080"/>
                </a:lnTo>
                <a:lnTo>
                  <a:pt x="1285735" y="1224254"/>
                </a:lnTo>
                <a:lnTo>
                  <a:pt x="1287373" y="1223962"/>
                </a:lnTo>
                <a:lnTo>
                  <a:pt x="1289088" y="1224254"/>
                </a:lnTo>
                <a:lnTo>
                  <a:pt x="1290523" y="1225080"/>
                </a:lnTo>
                <a:lnTo>
                  <a:pt x="1291590" y="1226350"/>
                </a:lnTo>
                <a:lnTo>
                  <a:pt x="1292148" y="1227899"/>
                </a:lnTo>
                <a:lnTo>
                  <a:pt x="1292148" y="1229550"/>
                </a:lnTo>
                <a:lnTo>
                  <a:pt x="1291590" y="1231112"/>
                </a:lnTo>
                <a:lnTo>
                  <a:pt x="1290523" y="1232369"/>
                </a:lnTo>
                <a:lnTo>
                  <a:pt x="1289088" y="1233208"/>
                </a:lnTo>
                <a:lnTo>
                  <a:pt x="1287462" y="1233487"/>
                </a:lnTo>
                <a:close/>
              </a:path>
              <a:path w="1665604" h="1233805">
                <a:moveTo>
                  <a:pt x="1268412" y="1233487"/>
                </a:moveTo>
                <a:lnTo>
                  <a:pt x="1266685" y="1233208"/>
                </a:lnTo>
                <a:lnTo>
                  <a:pt x="1265262" y="1232369"/>
                </a:lnTo>
                <a:lnTo>
                  <a:pt x="1264196" y="1231112"/>
                </a:lnTo>
                <a:lnTo>
                  <a:pt x="1263624" y="1229550"/>
                </a:lnTo>
                <a:lnTo>
                  <a:pt x="1263624" y="1227899"/>
                </a:lnTo>
                <a:lnTo>
                  <a:pt x="1264196" y="1226350"/>
                </a:lnTo>
                <a:lnTo>
                  <a:pt x="1265262" y="1225080"/>
                </a:lnTo>
                <a:lnTo>
                  <a:pt x="1266685" y="1224254"/>
                </a:lnTo>
                <a:lnTo>
                  <a:pt x="1268323" y="1223962"/>
                </a:lnTo>
                <a:lnTo>
                  <a:pt x="1270038" y="1224254"/>
                </a:lnTo>
                <a:lnTo>
                  <a:pt x="1271473" y="1225080"/>
                </a:lnTo>
                <a:lnTo>
                  <a:pt x="1272540" y="1226350"/>
                </a:lnTo>
                <a:lnTo>
                  <a:pt x="1273098" y="1227899"/>
                </a:lnTo>
                <a:lnTo>
                  <a:pt x="1273098" y="1229550"/>
                </a:lnTo>
                <a:lnTo>
                  <a:pt x="1272540" y="1231112"/>
                </a:lnTo>
                <a:lnTo>
                  <a:pt x="1271473" y="1232369"/>
                </a:lnTo>
                <a:lnTo>
                  <a:pt x="1270038" y="1233208"/>
                </a:lnTo>
                <a:lnTo>
                  <a:pt x="1268412" y="1233487"/>
                </a:lnTo>
                <a:close/>
              </a:path>
              <a:path w="1665604" h="1233805">
                <a:moveTo>
                  <a:pt x="1249362" y="1233487"/>
                </a:moveTo>
                <a:lnTo>
                  <a:pt x="1247635" y="1233208"/>
                </a:lnTo>
                <a:lnTo>
                  <a:pt x="1246212" y="1232369"/>
                </a:lnTo>
                <a:lnTo>
                  <a:pt x="1245146" y="1231112"/>
                </a:lnTo>
                <a:lnTo>
                  <a:pt x="1244574" y="1229550"/>
                </a:lnTo>
                <a:lnTo>
                  <a:pt x="1244574" y="1227899"/>
                </a:lnTo>
                <a:lnTo>
                  <a:pt x="1245146" y="1226350"/>
                </a:lnTo>
                <a:lnTo>
                  <a:pt x="1246212" y="1225080"/>
                </a:lnTo>
                <a:lnTo>
                  <a:pt x="1247635" y="1224254"/>
                </a:lnTo>
                <a:lnTo>
                  <a:pt x="1249273" y="1223962"/>
                </a:lnTo>
                <a:lnTo>
                  <a:pt x="1250988" y="1224254"/>
                </a:lnTo>
                <a:lnTo>
                  <a:pt x="1252423" y="1225080"/>
                </a:lnTo>
                <a:lnTo>
                  <a:pt x="1253490" y="1226350"/>
                </a:lnTo>
                <a:lnTo>
                  <a:pt x="1254048" y="1227899"/>
                </a:lnTo>
                <a:lnTo>
                  <a:pt x="1254048" y="1229550"/>
                </a:lnTo>
                <a:lnTo>
                  <a:pt x="1253490" y="1231112"/>
                </a:lnTo>
                <a:lnTo>
                  <a:pt x="1252423" y="1232369"/>
                </a:lnTo>
                <a:lnTo>
                  <a:pt x="1250988" y="1233208"/>
                </a:lnTo>
                <a:lnTo>
                  <a:pt x="1249362" y="1233487"/>
                </a:lnTo>
                <a:close/>
              </a:path>
              <a:path w="1665604" h="1233805">
                <a:moveTo>
                  <a:pt x="1230312" y="1233487"/>
                </a:moveTo>
                <a:lnTo>
                  <a:pt x="1228585" y="1233208"/>
                </a:lnTo>
                <a:lnTo>
                  <a:pt x="1227162" y="1232369"/>
                </a:lnTo>
                <a:lnTo>
                  <a:pt x="1226096" y="1231112"/>
                </a:lnTo>
                <a:lnTo>
                  <a:pt x="1225524" y="1229550"/>
                </a:lnTo>
                <a:lnTo>
                  <a:pt x="1225524" y="1227899"/>
                </a:lnTo>
                <a:lnTo>
                  <a:pt x="1226096" y="1226350"/>
                </a:lnTo>
                <a:lnTo>
                  <a:pt x="1227162" y="1225080"/>
                </a:lnTo>
                <a:lnTo>
                  <a:pt x="1228585" y="1224254"/>
                </a:lnTo>
                <a:lnTo>
                  <a:pt x="1230223" y="1223962"/>
                </a:lnTo>
                <a:lnTo>
                  <a:pt x="1231938" y="1224254"/>
                </a:lnTo>
                <a:lnTo>
                  <a:pt x="1233373" y="1225080"/>
                </a:lnTo>
                <a:lnTo>
                  <a:pt x="1234440" y="1226350"/>
                </a:lnTo>
                <a:lnTo>
                  <a:pt x="1234998" y="1227899"/>
                </a:lnTo>
                <a:lnTo>
                  <a:pt x="1234998" y="1229550"/>
                </a:lnTo>
                <a:lnTo>
                  <a:pt x="1234440" y="1231112"/>
                </a:lnTo>
                <a:lnTo>
                  <a:pt x="1233373" y="1232369"/>
                </a:lnTo>
                <a:lnTo>
                  <a:pt x="1231938" y="1233208"/>
                </a:lnTo>
                <a:lnTo>
                  <a:pt x="1230312" y="1233487"/>
                </a:lnTo>
                <a:close/>
              </a:path>
              <a:path w="1665604" h="1233805">
                <a:moveTo>
                  <a:pt x="1211262" y="1233487"/>
                </a:moveTo>
                <a:lnTo>
                  <a:pt x="1209535" y="1233208"/>
                </a:lnTo>
                <a:lnTo>
                  <a:pt x="1208112" y="1232369"/>
                </a:lnTo>
                <a:lnTo>
                  <a:pt x="1207046" y="1231112"/>
                </a:lnTo>
                <a:lnTo>
                  <a:pt x="1206474" y="1229550"/>
                </a:lnTo>
                <a:lnTo>
                  <a:pt x="1206474" y="1227899"/>
                </a:lnTo>
                <a:lnTo>
                  <a:pt x="1207046" y="1226350"/>
                </a:lnTo>
                <a:lnTo>
                  <a:pt x="1208112" y="1225080"/>
                </a:lnTo>
                <a:lnTo>
                  <a:pt x="1209535" y="1224254"/>
                </a:lnTo>
                <a:lnTo>
                  <a:pt x="1211173" y="1223962"/>
                </a:lnTo>
                <a:lnTo>
                  <a:pt x="1212888" y="1224254"/>
                </a:lnTo>
                <a:lnTo>
                  <a:pt x="1214323" y="1225080"/>
                </a:lnTo>
                <a:lnTo>
                  <a:pt x="1215390" y="1226350"/>
                </a:lnTo>
                <a:lnTo>
                  <a:pt x="1215948" y="1227899"/>
                </a:lnTo>
                <a:lnTo>
                  <a:pt x="1215948" y="1229550"/>
                </a:lnTo>
                <a:lnTo>
                  <a:pt x="1215390" y="1231112"/>
                </a:lnTo>
                <a:lnTo>
                  <a:pt x="1214323" y="1232369"/>
                </a:lnTo>
                <a:lnTo>
                  <a:pt x="1212888" y="1233208"/>
                </a:lnTo>
                <a:lnTo>
                  <a:pt x="1211262" y="1233487"/>
                </a:lnTo>
                <a:close/>
              </a:path>
              <a:path w="1665604" h="1233805">
                <a:moveTo>
                  <a:pt x="1192212" y="1233487"/>
                </a:moveTo>
                <a:lnTo>
                  <a:pt x="1190485" y="1233208"/>
                </a:lnTo>
                <a:lnTo>
                  <a:pt x="1189062" y="1232369"/>
                </a:lnTo>
                <a:lnTo>
                  <a:pt x="1187996" y="1231112"/>
                </a:lnTo>
                <a:lnTo>
                  <a:pt x="1187424" y="1229550"/>
                </a:lnTo>
                <a:lnTo>
                  <a:pt x="1187424" y="1227899"/>
                </a:lnTo>
                <a:lnTo>
                  <a:pt x="1187996" y="1226350"/>
                </a:lnTo>
                <a:lnTo>
                  <a:pt x="1189062" y="1225080"/>
                </a:lnTo>
                <a:lnTo>
                  <a:pt x="1190485" y="1224254"/>
                </a:lnTo>
                <a:lnTo>
                  <a:pt x="1192123" y="1223962"/>
                </a:lnTo>
                <a:lnTo>
                  <a:pt x="1193838" y="1224254"/>
                </a:lnTo>
                <a:lnTo>
                  <a:pt x="1195273" y="1225080"/>
                </a:lnTo>
                <a:lnTo>
                  <a:pt x="1196340" y="1226350"/>
                </a:lnTo>
                <a:lnTo>
                  <a:pt x="1196898" y="1227899"/>
                </a:lnTo>
                <a:lnTo>
                  <a:pt x="1196898" y="1229550"/>
                </a:lnTo>
                <a:lnTo>
                  <a:pt x="1196340" y="1231112"/>
                </a:lnTo>
                <a:lnTo>
                  <a:pt x="1195273" y="1232369"/>
                </a:lnTo>
                <a:lnTo>
                  <a:pt x="1193838" y="1233208"/>
                </a:lnTo>
                <a:lnTo>
                  <a:pt x="1192212" y="1233487"/>
                </a:lnTo>
                <a:close/>
              </a:path>
              <a:path w="1665604" h="1233805">
                <a:moveTo>
                  <a:pt x="1173162" y="1233487"/>
                </a:moveTo>
                <a:lnTo>
                  <a:pt x="1171435" y="1233208"/>
                </a:lnTo>
                <a:lnTo>
                  <a:pt x="1170012" y="1232369"/>
                </a:lnTo>
                <a:lnTo>
                  <a:pt x="1168946" y="1231112"/>
                </a:lnTo>
                <a:lnTo>
                  <a:pt x="1168374" y="1229550"/>
                </a:lnTo>
                <a:lnTo>
                  <a:pt x="1168374" y="1227899"/>
                </a:lnTo>
                <a:lnTo>
                  <a:pt x="1168946" y="1226350"/>
                </a:lnTo>
                <a:lnTo>
                  <a:pt x="1170012" y="1225080"/>
                </a:lnTo>
                <a:lnTo>
                  <a:pt x="1171435" y="1224254"/>
                </a:lnTo>
                <a:lnTo>
                  <a:pt x="1173073" y="1223962"/>
                </a:lnTo>
                <a:lnTo>
                  <a:pt x="1174788" y="1224254"/>
                </a:lnTo>
                <a:lnTo>
                  <a:pt x="1176223" y="1225080"/>
                </a:lnTo>
                <a:lnTo>
                  <a:pt x="1177290" y="1226350"/>
                </a:lnTo>
                <a:lnTo>
                  <a:pt x="1177848" y="1227899"/>
                </a:lnTo>
                <a:lnTo>
                  <a:pt x="1177848" y="1229550"/>
                </a:lnTo>
                <a:lnTo>
                  <a:pt x="1177290" y="1231112"/>
                </a:lnTo>
                <a:lnTo>
                  <a:pt x="1176223" y="1232369"/>
                </a:lnTo>
                <a:lnTo>
                  <a:pt x="1174788" y="1233208"/>
                </a:lnTo>
                <a:lnTo>
                  <a:pt x="1173162" y="1233487"/>
                </a:lnTo>
                <a:close/>
              </a:path>
              <a:path w="1665604" h="1233805">
                <a:moveTo>
                  <a:pt x="1154112" y="1233487"/>
                </a:moveTo>
                <a:lnTo>
                  <a:pt x="1152385" y="1233208"/>
                </a:lnTo>
                <a:lnTo>
                  <a:pt x="1150962" y="1232369"/>
                </a:lnTo>
                <a:lnTo>
                  <a:pt x="1149896" y="1231112"/>
                </a:lnTo>
                <a:lnTo>
                  <a:pt x="1149324" y="1229550"/>
                </a:lnTo>
                <a:lnTo>
                  <a:pt x="1149324" y="1227899"/>
                </a:lnTo>
                <a:lnTo>
                  <a:pt x="1149896" y="1226350"/>
                </a:lnTo>
                <a:lnTo>
                  <a:pt x="1150962" y="1225080"/>
                </a:lnTo>
                <a:lnTo>
                  <a:pt x="1152385" y="1224254"/>
                </a:lnTo>
                <a:lnTo>
                  <a:pt x="1154023" y="1223962"/>
                </a:lnTo>
                <a:lnTo>
                  <a:pt x="1155738" y="1224254"/>
                </a:lnTo>
                <a:lnTo>
                  <a:pt x="1157173" y="1225080"/>
                </a:lnTo>
                <a:lnTo>
                  <a:pt x="1158240" y="1226350"/>
                </a:lnTo>
                <a:lnTo>
                  <a:pt x="1158798" y="1227899"/>
                </a:lnTo>
                <a:lnTo>
                  <a:pt x="1158798" y="1229550"/>
                </a:lnTo>
                <a:lnTo>
                  <a:pt x="1158240" y="1231112"/>
                </a:lnTo>
                <a:lnTo>
                  <a:pt x="1157173" y="1232369"/>
                </a:lnTo>
                <a:lnTo>
                  <a:pt x="1155738" y="1233208"/>
                </a:lnTo>
                <a:lnTo>
                  <a:pt x="1154112" y="1233487"/>
                </a:lnTo>
                <a:close/>
              </a:path>
              <a:path w="1665604" h="1233805">
                <a:moveTo>
                  <a:pt x="1135062" y="1233487"/>
                </a:moveTo>
                <a:lnTo>
                  <a:pt x="1133335" y="1233208"/>
                </a:lnTo>
                <a:lnTo>
                  <a:pt x="1131912" y="1232369"/>
                </a:lnTo>
                <a:lnTo>
                  <a:pt x="1130846" y="1231112"/>
                </a:lnTo>
                <a:lnTo>
                  <a:pt x="1130274" y="1229550"/>
                </a:lnTo>
                <a:lnTo>
                  <a:pt x="1130274" y="1227899"/>
                </a:lnTo>
                <a:lnTo>
                  <a:pt x="1130846" y="1226350"/>
                </a:lnTo>
                <a:lnTo>
                  <a:pt x="1131912" y="1225080"/>
                </a:lnTo>
                <a:lnTo>
                  <a:pt x="1133335" y="1224254"/>
                </a:lnTo>
                <a:lnTo>
                  <a:pt x="1134973" y="1223962"/>
                </a:lnTo>
                <a:lnTo>
                  <a:pt x="1136688" y="1224254"/>
                </a:lnTo>
                <a:lnTo>
                  <a:pt x="1138123" y="1225080"/>
                </a:lnTo>
                <a:lnTo>
                  <a:pt x="1139190" y="1226350"/>
                </a:lnTo>
                <a:lnTo>
                  <a:pt x="1139748" y="1227899"/>
                </a:lnTo>
                <a:lnTo>
                  <a:pt x="1139748" y="1229550"/>
                </a:lnTo>
                <a:lnTo>
                  <a:pt x="1139190" y="1231112"/>
                </a:lnTo>
                <a:lnTo>
                  <a:pt x="1138123" y="1232369"/>
                </a:lnTo>
                <a:lnTo>
                  <a:pt x="1136688" y="1233208"/>
                </a:lnTo>
                <a:lnTo>
                  <a:pt x="1135062" y="1233487"/>
                </a:lnTo>
                <a:close/>
              </a:path>
              <a:path w="1665604" h="1233805">
                <a:moveTo>
                  <a:pt x="1116012" y="1233487"/>
                </a:moveTo>
                <a:lnTo>
                  <a:pt x="1114285" y="1233208"/>
                </a:lnTo>
                <a:lnTo>
                  <a:pt x="1112862" y="1232369"/>
                </a:lnTo>
                <a:lnTo>
                  <a:pt x="1111796" y="1231112"/>
                </a:lnTo>
                <a:lnTo>
                  <a:pt x="1111224" y="1229550"/>
                </a:lnTo>
                <a:lnTo>
                  <a:pt x="1111224" y="1227899"/>
                </a:lnTo>
                <a:lnTo>
                  <a:pt x="1111796" y="1226350"/>
                </a:lnTo>
                <a:lnTo>
                  <a:pt x="1112862" y="1225080"/>
                </a:lnTo>
                <a:lnTo>
                  <a:pt x="1114285" y="1224254"/>
                </a:lnTo>
                <a:lnTo>
                  <a:pt x="1115923" y="1223962"/>
                </a:lnTo>
                <a:lnTo>
                  <a:pt x="1117638" y="1224254"/>
                </a:lnTo>
                <a:lnTo>
                  <a:pt x="1119073" y="1225080"/>
                </a:lnTo>
                <a:lnTo>
                  <a:pt x="1120140" y="1226350"/>
                </a:lnTo>
                <a:lnTo>
                  <a:pt x="1120698" y="1227899"/>
                </a:lnTo>
                <a:lnTo>
                  <a:pt x="1120698" y="1229550"/>
                </a:lnTo>
                <a:lnTo>
                  <a:pt x="1120140" y="1231112"/>
                </a:lnTo>
                <a:lnTo>
                  <a:pt x="1119073" y="1232369"/>
                </a:lnTo>
                <a:lnTo>
                  <a:pt x="1117638" y="1233208"/>
                </a:lnTo>
                <a:lnTo>
                  <a:pt x="1116012" y="1233487"/>
                </a:lnTo>
                <a:close/>
              </a:path>
              <a:path w="1665604" h="1233805">
                <a:moveTo>
                  <a:pt x="1096962" y="1233487"/>
                </a:moveTo>
                <a:lnTo>
                  <a:pt x="1095235" y="1233208"/>
                </a:lnTo>
                <a:lnTo>
                  <a:pt x="1093812" y="1232369"/>
                </a:lnTo>
                <a:lnTo>
                  <a:pt x="1092746" y="1231112"/>
                </a:lnTo>
                <a:lnTo>
                  <a:pt x="1092174" y="1229550"/>
                </a:lnTo>
                <a:lnTo>
                  <a:pt x="1092174" y="1227899"/>
                </a:lnTo>
                <a:lnTo>
                  <a:pt x="1092746" y="1226350"/>
                </a:lnTo>
                <a:lnTo>
                  <a:pt x="1093812" y="1225080"/>
                </a:lnTo>
                <a:lnTo>
                  <a:pt x="1095235" y="1224254"/>
                </a:lnTo>
                <a:lnTo>
                  <a:pt x="1096873" y="1223962"/>
                </a:lnTo>
                <a:lnTo>
                  <a:pt x="1098588" y="1224254"/>
                </a:lnTo>
                <a:lnTo>
                  <a:pt x="1100023" y="1225080"/>
                </a:lnTo>
                <a:lnTo>
                  <a:pt x="1101090" y="1226350"/>
                </a:lnTo>
                <a:lnTo>
                  <a:pt x="1101648" y="1227899"/>
                </a:lnTo>
                <a:lnTo>
                  <a:pt x="1101648" y="1229550"/>
                </a:lnTo>
                <a:lnTo>
                  <a:pt x="1101090" y="1231112"/>
                </a:lnTo>
                <a:lnTo>
                  <a:pt x="1100023" y="1232369"/>
                </a:lnTo>
                <a:lnTo>
                  <a:pt x="1098588" y="1233208"/>
                </a:lnTo>
                <a:lnTo>
                  <a:pt x="1096962" y="1233487"/>
                </a:lnTo>
                <a:close/>
              </a:path>
              <a:path w="1665604" h="1233805">
                <a:moveTo>
                  <a:pt x="1077912" y="1233487"/>
                </a:moveTo>
                <a:lnTo>
                  <a:pt x="1076185" y="1233208"/>
                </a:lnTo>
                <a:lnTo>
                  <a:pt x="1074762" y="1232369"/>
                </a:lnTo>
                <a:lnTo>
                  <a:pt x="1073696" y="1231112"/>
                </a:lnTo>
                <a:lnTo>
                  <a:pt x="1073124" y="1229550"/>
                </a:lnTo>
                <a:lnTo>
                  <a:pt x="1073124" y="1227899"/>
                </a:lnTo>
                <a:lnTo>
                  <a:pt x="1073696" y="1226350"/>
                </a:lnTo>
                <a:lnTo>
                  <a:pt x="1074762" y="1225080"/>
                </a:lnTo>
                <a:lnTo>
                  <a:pt x="1076185" y="1224254"/>
                </a:lnTo>
                <a:lnTo>
                  <a:pt x="1077823" y="1223962"/>
                </a:lnTo>
                <a:lnTo>
                  <a:pt x="1079538" y="1224254"/>
                </a:lnTo>
                <a:lnTo>
                  <a:pt x="1080973" y="1225080"/>
                </a:lnTo>
                <a:lnTo>
                  <a:pt x="1082040" y="1226350"/>
                </a:lnTo>
                <a:lnTo>
                  <a:pt x="1082598" y="1227899"/>
                </a:lnTo>
                <a:lnTo>
                  <a:pt x="1082598" y="1229550"/>
                </a:lnTo>
                <a:lnTo>
                  <a:pt x="1082040" y="1231112"/>
                </a:lnTo>
                <a:lnTo>
                  <a:pt x="1080973" y="1232369"/>
                </a:lnTo>
                <a:lnTo>
                  <a:pt x="1079538" y="1233208"/>
                </a:lnTo>
                <a:lnTo>
                  <a:pt x="1077912" y="1233487"/>
                </a:lnTo>
                <a:close/>
              </a:path>
              <a:path w="1665604" h="1233805">
                <a:moveTo>
                  <a:pt x="1058862" y="1233487"/>
                </a:moveTo>
                <a:lnTo>
                  <a:pt x="1057135" y="1233208"/>
                </a:lnTo>
                <a:lnTo>
                  <a:pt x="1055712" y="1232369"/>
                </a:lnTo>
                <a:lnTo>
                  <a:pt x="1054646" y="1231112"/>
                </a:lnTo>
                <a:lnTo>
                  <a:pt x="1054074" y="1229550"/>
                </a:lnTo>
                <a:lnTo>
                  <a:pt x="1054074" y="1227899"/>
                </a:lnTo>
                <a:lnTo>
                  <a:pt x="1054646" y="1226350"/>
                </a:lnTo>
                <a:lnTo>
                  <a:pt x="1055712" y="1225080"/>
                </a:lnTo>
                <a:lnTo>
                  <a:pt x="1057135" y="1224254"/>
                </a:lnTo>
                <a:lnTo>
                  <a:pt x="1058773" y="1223962"/>
                </a:lnTo>
                <a:lnTo>
                  <a:pt x="1060488" y="1224254"/>
                </a:lnTo>
                <a:lnTo>
                  <a:pt x="1061923" y="1225080"/>
                </a:lnTo>
                <a:lnTo>
                  <a:pt x="1062990" y="1226350"/>
                </a:lnTo>
                <a:lnTo>
                  <a:pt x="1063548" y="1227899"/>
                </a:lnTo>
                <a:lnTo>
                  <a:pt x="1063548" y="1229550"/>
                </a:lnTo>
                <a:lnTo>
                  <a:pt x="1062990" y="1231112"/>
                </a:lnTo>
                <a:lnTo>
                  <a:pt x="1061923" y="1232369"/>
                </a:lnTo>
                <a:lnTo>
                  <a:pt x="1060488" y="1233208"/>
                </a:lnTo>
                <a:lnTo>
                  <a:pt x="1058862" y="1233487"/>
                </a:lnTo>
                <a:close/>
              </a:path>
              <a:path w="1665604" h="1233805">
                <a:moveTo>
                  <a:pt x="1039812" y="1233487"/>
                </a:moveTo>
                <a:lnTo>
                  <a:pt x="1038085" y="1233208"/>
                </a:lnTo>
                <a:lnTo>
                  <a:pt x="1036662" y="1232369"/>
                </a:lnTo>
                <a:lnTo>
                  <a:pt x="1035596" y="1231112"/>
                </a:lnTo>
                <a:lnTo>
                  <a:pt x="1035024" y="1229550"/>
                </a:lnTo>
                <a:lnTo>
                  <a:pt x="1035024" y="1227899"/>
                </a:lnTo>
                <a:lnTo>
                  <a:pt x="1035596" y="1226350"/>
                </a:lnTo>
                <a:lnTo>
                  <a:pt x="1036662" y="1225080"/>
                </a:lnTo>
                <a:lnTo>
                  <a:pt x="1038085" y="1224254"/>
                </a:lnTo>
                <a:lnTo>
                  <a:pt x="1039723" y="1223962"/>
                </a:lnTo>
                <a:lnTo>
                  <a:pt x="1041438" y="1224254"/>
                </a:lnTo>
                <a:lnTo>
                  <a:pt x="1042873" y="1225080"/>
                </a:lnTo>
                <a:lnTo>
                  <a:pt x="1043940" y="1226350"/>
                </a:lnTo>
                <a:lnTo>
                  <a:pt x="1044498" y="1227899"/>
                </a:lnTo>
                <a:lnTo>
                  <a:pt x="1044498" y="1229550"/>
                </a:lnTo>
                <a:lnTo>
                  <a:pt x="1043940" y="1231112"/>
                </a:lnTo>
                <a:lnTo>
                  <a:pt x="1042873" y="1232369"/>
                </a:lnTo>
                <a:lnTo>
                  <a:pt x="1041438" y="1233208"/>
                </a:lnTo>
                <a:lnTo>
                  <a:pt x="1039812" y="1233487"/>
                </a:lnTo>
                <a:close/>
              </a:path>
              <a:path w="1665604" h="1233805">
                <a:moveTo>
                  <a:pt x="1020762" y="1233487"/>
                </a:moveTo>
                <a:lnTo>
                  <a:pt x="1019035" y="1233208"/>
                </a:lnTo>
                <a:lnTo>
                  <a:pt x="1017612" y="1232369"/>
                </a:lnTo>
                <a:lnTo>
                  <a:pt x="1016546" y="1231112"/>
                </a:lnTo>
                <a:lnTo>
                  <a:pt x="1015974" y="1229550"/>
                </a:lnTo>
                <a:lnTo>
                  <a:pt x="1015974" y="1227899"/>
                </a:lnTo>
                <a:lnTo>
                  <a:pt x="1016546" y="1226350"/>
                </a:lnTo>
                <a:lnTo>
                  <a:pt x="1017612" y="1225080"/>
                </a:lnTo>
                <a:lnTo>
                  <a:pt x="1019035" y="1224254"/>
                </a:lnTo>
                <a:lnTo>
                  <a:pt x="1020673" y="1223962"/>
                </a:lnTo>
                <a:lnTo>
                  <a:pt x="1022388" y="1224254"/>
                </a:lnTo>
                <a:lnTo>
                  <a:pt x="1023823" y="1225080"/>
                </a:lnTo>
                <a:lnTo>
                  <a:pt x="1024890" y="1226350"/>
                </a:lnTo>
                <a:lnTo>
                  <a:pt x="1025448" y="1227899"/>
                </a:lnTo>
                <a:lnTo>
                  <a:pt x="1025448" y="1229550"/>
                </a:lnTo>
                <a:lnTo>
                  <a:pt x="1024890" y="1231112"/>
                </a:lnTo>
                <a:lnTo>
                  <a:pt x="1023823" y="1232369"/>
                </a:lnTo>
                <a:lnTo>
                  <a:pt x="1022388" y="1233208"/>
                </a:lnTo>
                <a:lnTo>
                  <a:pt x="1020762" y="1233487"/>
                </a:lnTo>
                <a:close/>
              </a:path>
              <a:path w="1665604" h="1233805">
                <a:moveTo>
                  <a:pt x="1001712" y="1233487"/>
                </a:moveTo>
                <a:lnTo>
                  <a:pt x="999985" y="1233208"/>
                </a:lnTo>
                <a:lnTo>
                  <a:pt x="998562" y="1232369"/>
                </a:lnTo>
                <a:lnTo>
                  <a:pt x="997496" y="1231112"/>
                </a:lnTo>
                <a:lnTo>
                  <a:pt x="996924" y="1229550"/>
                </a:lnTo>
                <a:lnTo>
                  <a:pt x="996924" y="1227899"/>
                </a:lnTo>
                <a:lnTo>
                  <a:pt x="997496" y="1226350"/>
                </a:lnTo>
                <a:lnTo>
                  <a:pt x="998562" y="1225080"/>
                </a:lnTo>
                <a:lnTo>
                  <a:pt x="999985" y="1224254"/>
                </a:lnTo>
                <a:lnTo>
                  <a:pt x="1001623" y="1223962"/>
                </a:lnTo>
                <a:lnTo>
                  <a:pt x="1003338" y="1224254"/>
                </a:lnTo>
                <a:lnTo>
                  <a:pt x="1004773" y="1225080"/>
                </a:lnTo>
                <a:lnTo>
                  <a:pt x="1005840" y="1226350"/>
                </a:lnTo>
                <a:lnTo>
                  <a:pt x="1006398" y="1227899"/>
                </a:lnTo>
                <a:lnTo>
                  <a:pt x="1006398" y="1229550"/>
                </a:lnTo>
                <a:lnTo>
                  <a:pt x="1005840" y="1231112"/>
                </a:lnTo>
                <a:lnTo>
                  <a:pt x="1004773" y="1232369"/>
                </a:lnTo>
                <a:lnTo>
                  <a:pt x="1003338" y="1233208"/>
                </a:lnTo>
                <a:lnTo>
                  <a:pt x="1001712" y="1233487"/>
                </a:lnTo>
                <a:close/>
              </a:path>
              <a:path w="1665604" h="1233805">
                <a:moveTo>
                  <a:pt x="982662" y="1233487"/>
                </a:moveTo>
                <a:lnTo>
                  <a:pt x="980935" y="1233208"/>
                </a:lnTo>
                <a:lnTo>
                  <a:pt x="979512" y="1232369"/>
                </a:lnTo>
                <a:lnTo>
                  <a:pt x="978446" y="1231112"/>
                </a:lnTo>
                <a:lnTo>
                  <a:pt x="977874" y="1229550"/>
                </a:lnTo>
                <a:lnTo>
                  <a:pt x="977874" y="1227899"/>
                </a:lnTo>
                <a:lnTo>
                  <a:pt x="978446" y="1226350"/>
                </a:lnTo>
                <a:lnTo>
                  <a:pt x="979512" y="1225080"/>
                </a:lnTo>
                <a:lnTo>
                  <a:pt x="980935" y="1224254"/>
                </a:lnTo>
                <a:lnTo>
                  <a:pt x="982573" y="1223962"/>
                </a:lnTo>
                <a:lnTo>
                  <a:pt x="984288" y="1224254"/>
                </a:lnTo>
                <a:lnTo>
                  <a:pt x="985723" y="1225080"/>
                </a:lnTo>
                <a:lnTo>
                  <a:pt x="986790" y="1226350"/>
                </a:lnTo>
                <a:lnTo>
                  <a:pt x="987348" y="1227899"/>
                </a:lnTo>
                <a:lnTo>
                  <a:pt x="987348" y="1229550"/>
                </a:lnTo>
                <a:lnTo>
                  <a:pt x="986790" y="1231112"/>
                </a:lnTo>
                <a:lnTo>
                  <a:pt x="985723" y="1232369"/>
                </a:lnTo>
                <a:lnTo>
                  <a:pt x="984288" y="1233208"/>
                </a:lnTo>
                <a:lnTo>
                  <a:pt x="982662" y="1233487"/>
                </a:lnTo>
                <a:close/>
              </a:path>
              <a:path w="1665604" h="1233805">
                <a:moveTo>
                  <a:pt x="963612" y="1233487"/>
                </a:moveTo>
                <a:lnTo>
                  <a:pt x="961885" y="1233208"/>
                </a:lnTo>
                <a:lnTo>
                  <a:pt x="960462" y="1232369"/>
                </a:lnTo>
                <a:lnTo>
                  <a:pt x="959396" y="1231112"/>
                </a:lnTo>
                <a:lnTo>
                  <a:pt x="958824" y="1229550"/>
                </a:lnTo>
                <a:lnTo>
                  <a:pt x="958824" y="1227899"/>
                </a:lnTo>
                <a:lnTo>
                  <a:pt x="959396" y="1226350"/>
                </a:lnTo>
                <a:lnTo>
                  <a:pt x="960462" y="1225080"/>
                </a:lnTo>
                <a:lnTo>
                  <a:pt x="961885" y="1224254"/>
                </a:lnTo>
                <a:lnTo>
                  <a:pt x="963523" y="1223962"/>
                </a:lnTo>
                <a:lnTo>
                  <a:pt x="965238" y="1224254"/>
                </a:lnTo>
                <a:lnTo>
                  <a:pt x="966673" y="1225080"/>
                </a:lnTo>
                <a:lnTo>
                  <a:pt x="967740" y="1226350"/>
                </a:lnTo>
                <a:lnTo>
                  <a:pt x="968298" y="1227899"/>
                </a:lnTo>
                <a:lnTo>
                  <a:pt x="968298" y="1229550"/>
                </a:lnTo>
                <a:lnTo>
                  <a:pt x="967740" y="1231112"/>
                </a:lnTo>
                <a:lnTo>
                  <a:pt x="966673" y="1232369"/>
                </a:lnTo>
                <a:lnTo>
                  <a:pt x="965238" y="1233208"/>
                </a:lnTo>
                <a:lnTo>
                  <a:pt x="963612" y="1233487"/>
                </a:lnTo>
                <a:close/>
              </a:path>
              <a:path w="1665604" h="1233805">
                <a:moveTo>
                  <a:pt x="944562" y="1233487"/>
                </a:moveTo>
                <a:lnTo>
                  <a:pt x="942835" y="1233208"/>
                </a:lnTo>
                <a:lnTo>
                  <a:pt x="941412" y="1232369"/>
                </a:lnTo>
                <a:lnTo>
                  <a:pt x="940346" y="1231112"/>
                </a:lnTo>
                <a:lnTo>
                  <a:pt x="939774" y="1229550"/>
                </a:lnTo>
                <a:lnTo>
                  <a:pt x="939774" y="1227899"/>
                </a:lnTo>
                <a:lnTo>
                  <a:pt x="940346" y="1226350"/>
                </a:lnTo>
                <a:lnTo>
                  <a:pt x="941412" y="1225080"/>
                </a:lnTo>
                <a:lnTo>
                  <a:pt x="942835" y="1224254"/>
                </a:lnTo>
                <a:lnTo>
                  <a:pt x="944473" y="1223962"/>
                </a:lnTo>
                <a:lnTo>
                  <a:pt x="946188" y="1224254"/>
                </a:lnTo>
                <a:lnTo>
                  <a:pt x="947623" y="1225080"/>
                </a:lnTo>
                <a:lnTo>
                  <a:pt x="948690" y="1226350"/>
                </a:lnTo>
                <a:lnTo>
                  <a:pt x="949248" y="1227899"/>
                </a:lnTo>
                <a:lnTo>
                  <a:pt x="949248" y="1229550"/>
                </a:lnTo>
                <a:lnTo>
                  <a:pt x="948690" y="1231112"/>
                </a:lnTo>
                <a:lnTo>
                  <a:pt x="947623" y="1232369"/>
                </a:lnTo>
                <a:lnTo>
                  <a:pt x="946188" y="1233208"/>
                </a:lnTo>
                <a:lnTo>
                  <a:pt x="944562" y="1233487"/>
                </a:lnTo>
                <a:close/>
              </a:path>
              <a:path w="1665604" h="1233805">
                <a:moveTo>
                  <a:pt x="925512" y="1233487"/>
                </a:moveTo>
                <a:lnTo>
                  <a:pt x="923785" y="1233208"/>
                </a:lnTo>
                <a:lnTo>
                  <a:pt x="922362" y="1232369"/>
                </a:lnTo>
                <a:lnTo>
                  <a:pt x="921296" y="1231112"/>
                </a:lnTo>
                <a:lnTo>
                  <a:pt x="920724" y="1229550"/>
                </a:lnTo>
                <a:lnTo>
                  <a:pt x="920724" y="1227899"/>
                </a:lnTo>
                <a:lnTo>
                  <a:pt x="921296" y="1226350"/>
                </a:lnTo>
                <a:lnTo>
                  <a:pt x="922362" y="1225080"/>
                </a:lnTo>
                <a:lnTo>
                  <a:pt x="923785" y="1224254"/>
                </a:lnTo>
                <a:lnTo>
                  <a:pt x="925423" y="1223962"/>
                </a:lnTo>
                <a:lnTo>
                  <a:pt x="927138" y="1224254"/>
                </a:lnTo>
                <a:lnTo>
                  <a:pt x="928573" y="1225080"/>
                </a:lnTo>
                <a:lnTo>
                  <a:pt x="929640" y="1226350"/>
                </a:lnTo>
                <a:lnTo>
                  <a:pt x="930198" y="1227899"/>
                </a:lnTo>
                <a:lnTo>
                  <a:pt x="930198" y="1229550"/>
                </a:lnTo>
                <a:lnTo>
                  <a:pt x="929640" y="1231112"/>
                </a:lnTo>
                <a:lnTo>
                  <a:pt x="928573" y="1232369"/>
                </a:lnTo>
                <a:lnTo>
                  <a:pt x="927138" y="1233208"/>
                </a:lnTo>
                <a:lnTo>
                  <a:pt x="925512" y="1233487"/>
                </a:lnTo>
                <a:close/>
              </a:path>
              <a:path w="1665604" h="1233805">
                <a:moveTo>
                  <a:pt x="906462" y="1233487"/>
                </a:moveTo>
                <a:lnTo>
                  <a:pt x="904735" y="1233208"/>
                </a:lnTo>
                <a:lnTo>
                  <a:pt x="903312" y="1232369"/>
                </a:lnTo>
                <a:lnTo>
                  <a:pt x="902246" y="1231112"/>
                </a:lnTo>
                <a:lnTo>
                  <a:pt x="901674" y="1229550"/>
                </a:lnTo>
                <a:lnTo>
                  <a:pt x="901674" y="1227899"/>
                </a:lnTo>
                <a:lnTo>
                  <a:pt x="902246" y="1226350"/>
                </a:lnTo>
                <a:lnTo>
                  <a:pt x="903312" y="1225080"/>
                </a:lnTo>
                <a:lnTo>
                  <a:pt x="904735" y="1224254"/>
                </a:lnTo>
                <a:lnTo>
                  <a:pt x="906373" y="1223962"/>
                </a:lnTo>
                <a:lnTo>
                  <a:pt x="908088" y="1224254"/>
                </a:lnTo>
                <a:lnTo>
                  <a:pt x="909523" y="1225080"/>
                </a:lnTo>
                <a:lnTo>
                  <a:pt x="910590" y="1226350"/>
                </a:lnTo>
                <a:lnTo>
                  <a:pt x="911148" y="1227899"/>
                </a:lnTo>
                <a:lnTo>
                  <a:pt x="911148" y="1229550"/>
                </a:lnTo>
                <a:lnTo>
                  <a:pt x="910590" y="1231112"/>
                </a:lnTo>
                <a:lnTo>
                  <a:pt x="909523" y="1232369"/>
                </a:lnTo>
                <a:lnTo>
                  <a:pt x="908088" y="1233208"/>
                </a:lnTo>
                <a:lnTo>
                  <a:pt x="906462" y="1233487"/>
                </a:lnTo>
                <a:close/>
              </a:path>
              <a:path w="1665604" h="1233805">
                <a:moveTo>
                  <a:pt x="887412" y="1233487"/>
                </a:moveTo>
                <a:lnTo>
                  <a:pt x="885685" y="1233208"/>
                </a:lnTo>
                <a:lnTo>
                  <a:pt x="884262" y="1232369"/>
                </a:lnTo>
                <a:lnTo>
                  <a:pt x="883196" y="1231112"/>
                </a:lnTo>
                <a:lnTo>
                  <a:pt x="882624" y="1229550"/>
                </a:lnTo>
                <a:lnTo>
                  <a:pt x="882624" y="1227899"/>
                </a:lnTo>
                <a:lnTo>
                  <a:pt x="883196" y="1226350"/>
                </a:lnTo>
                <a:lnTo>
                  <a:pt x="884262" y="1225080"/>
                </a:lnTo>
                <a:lnTo>
                  <a:pt x="885685" y="1224254"/>
                </a:lnTo>
                <a:lnTo>
                  <a:pt x="887323" y="1223962"/>
                </a:lnTo>
                <a:lnTo>
                  <a:pt x="889038" y="1224254"/>
                </a:lnTo>
                <a:lnTo>
                  <a:pt x="890473" y="1225080"/>
                </a:lnTo>
                <a:lnTo>
                  <a:pt x="891540" y="1226350"/>
                </a:lnTo>
                <a:lnTo>
                  <a:pt x="892098" y="1227899"/>
                </a:lnTo>
                <a:lnTo>
                  <a:pt x="892098" y="1229550"/>
                </a:lnTo>
                <a:lnTo>
                  <a:pt x="891540" y="1231112"/>
                </a:lnTo>
                <a:lnTo>
                  <a:pt x="890473" y="1232369"/>
                </a:lnTo>
                <a:lnTo>
                  <a:pt x="889038" y="1233208"/>
                </a:lnTo>
                <a:lnTo>
                  <a:pt x="887412" y="1233487"/>
                </a:lnTo>
                <a:close/>
              </a:path>
              <a:path w="1665604" h="1233805">
                <a:moveTo>
                  <a:pt x="868362" y="1233487"/>
                </a:moveTo>
                <a:lnTo>
                  <a:pt x="866635" y="1233208"/>
                </a:lnTo>
                <a:lnTo>
                  <a:pt x="865212" y="1232369"/>
                </a:lnTo>
                <a:lnTo>
                  <a:pt x="864146" y="1231112"/>
                </a:lnTo>
                <a:lnTo>
                  <a:pt x="863574" y="1229550"/>
                </a:lnTo>
                <a:lnTo>
                  <a:pt x="863574" y="1227899"/>
                </a:lnTo>
                <a:lnTo>
                  <a:pt x="864146" y="1226350"/>
                </a:lnTo>
                <a:lnTo>
                  <a:pt x="865212" y="1225080"/>
                </a:lnTo>
                <a:lnTo>
                  <a:pt x="866635" y="1224254"/>
                </a:lnTo>
                <a:lnTo>
                  <a:pt x="868273" y="1223962"/>
                </a:lnTo>
                <a:lnTo>
                  <a:pt x="869988" y="1224254"/>
                </a:lnTo>
                <a:lnTo>
                  <a:pt x="871423" y="1225080"/>
                </a:lnTo>
                <a:lnTo>
                  <a:pt x="872490" y="1226350"/>
                </a:lnTo>
                <a:lnTo>
                  <a:pt x="873048" y="1227899"/>
                </a:lnTo>
                <a:lnTo>
                  <a:pt x="873048" y="1229550"/>
                </a:lnTo>
                <a:lnTo>
                  <a:pt x="872490" y="1231112"/>
                </a:lnTo>
                <a:lnTo>
                  <a:pt x="871423" y="1232369"/>
                </a:lnTo>
                <a:lnTo>
                  <a:pt x="869988" y="1233208"/>
                </a:lnTo>
                <a:lnTo>
                  <a:pt x="868362" y="1233487"/>
                </a:lnTo>
                <a:close/>
              </a:path>
              <a:path w="1665604" h="1233805">
                <a:moveTo>
                  <a:pt x="849312" y="1233487"/>
                </a:moveTo>
                <a:lnTo>
                  <a:pt x="847585" y="1233208"/>
                </a:lnTo>
                <a:lnTo>
                  <a:pt x="846162" y="1232369"/>
                </a:lnTo>
                <a:lnTo>
                  <a:pt x="845096" y="1231112"/>
                </a:lnTo>
                <a:lnTo>
                  <a:pt x="844524" y="1229550"/>
                </a:lnTo>
                <a:lnTo>
                  <a:pt x="844524" y="1227899"/>
                </a:lnTo>
                <a:lnTo>
                  <a:pt x="845096" y="1226350"/>
                </a:lnTo>
                <a:lnTo>
                  <a:pt x="846162" y="1225080"/>
                </a:lnTo>
                <a:lnTo>
                  <a:pt x="847585" y="1224254"/>
                </a:lnTo>
                <a:lnTo>
                  <a:pt x="849223" y="1223962"/>
                </a:lnTo>
                <a:lnTo>
                  <a:pt x="850938" y="1224254"/>
                </a:lnTo>
                <a:lnTo>
                  <a:pt x="852373" y="1225080"/>
                </a:lnTo>
                <a:lnTo>
                  <a:pt x="853440" y="1226350"/>
                </a:lnTo>
                <a:lnTo>
                  <a:pt x="853998" y="1227899"/>
                </a:lnTo>
                <a:lnTo>
                  <a:pt x="853998" y="1229550"/>
                </a:lnTo>
                <a:lnTo>
                  <a:pt x="853440" y="1231112"/>
                </a:lnTo>
                <a:lnTo>
                  <a:pt x="852373" y="1232369"/>
                </a:lnTo>
                <a:lnTo>
                  <a:pt x="850938" y="1233208"/>
                </a:lnTo>
                <a:lnTo>
                  <a:pt x="849312" y="1233487"/>
                </a:lnTo>
                <a:close/>
              </a:path>
              <a:path w="1665604" h="1233805">
                <a:moveTo>
                  <a:pt x="830262" y="1233487"/>
                </a:moveTo>
                <a:lnTo>
                  <a:pt x="828535" y="1233208"/>
                </a:lnTo>
                <a:lnTo>
                  <a:pt x="827112" y="1232369"/>
                </a:lnTo>
                <a:lnTo>
                  <a:pt x="826046" y="1231112"/>
                </a:lnTo>
                <a:lnTo>
                  <a:pt x="825474" y="1229550"/>
                </a:lnTo>
                <a:lnTo>
                  <a:pt x="825474" y="1227899"/>
                </a:lnTo>
                <a:lnTo>
                  <a:pt x="826046" y="1226350"/>
                </a:lnTo>
                <a:lnTo>
                  <a:pt x="827112" y="1225080"/>
                </a:lnTo>
                <a:lnTo>
                  <a:pt x="828535" y="1224254"/>
                </a:lnTo>
                <a:lnTo>
                  <a:pt x="830173" y="1223962"/>
                </a:lnTo>
                <a:lnTo>
                  <a:pt x="831888" y="1224254"/>
                </a:lnTo>
                <a:lnTo>
                  <a:pt x="833323" y="1225080"/>
                </a:lnTo>
                <a:lnTo>
                  <a:pt x="834390" y="1226350"/>
                </a:lnTo>
                <a:lnTo>
                  <a:pt x="834948" y="1227899"/>
                </a:lnTo>
                <a:lnTo>
                  <a:pt x="834948" y="1229550"/>
                </a:lnTo>
                <a:lnTo>
                  <a:pt x="834390" y="1231112"/>
                </a:lnTo>
                <a:lnTo>
                  <a:pt x="833323" y="1232369"/>
                </a:lnTo>
                <a:lnTo>
                  <a:pt x="831888" y="1233208"/>
                </a:lnTo>
                <a:lnTo>
                  <a:pt x="830262" y="1233487"/>
                </a:lnTo>
                <a:close/>
              </a:path>
              <a:path w="1665604" h="1233805">
                <a:moveTo>
                  <a:pt x="811212" y="1233487"/>
                </a:moveTo>
                <a:lnTo>
                  <a:pt x="809485" y="1233208"/>
                </a:lnTo>
                <a:lnTo>
                  <a:pt x="808062" y="1232369"/>
                </a:lnTo>
                <a:lnTo>
                  <a:pt x="806996" y="1231112"/>
                </a:lnTo>
                <a:lnTo>
                  <a:pt x="806424" y="1229550"/>
                </a:lnTo>
                <a:lnTo>
                  <a:pt x="806424" y="1227899"/>
                </a:lnTo>
                <a:lnTo>
                  <a:pt x="806996" y="1226350"/>
                </a:lnTo>
                <a:lnTo>
                  <a:pt x="808062" y="1225080"/>
                </a:lnTo>
                <a:lnTo>
                  <a:pt x="809485" y="1224254"/>
                </a:lnTo>
                <a:lnTo>
                  <a:pt x="811123" y="1223962"/>
                </a:lnTo>
                <a:lnTo>
                  <a:pt x="812838" y="1224254"/>
                </a:lnTo>
                <a:lnTo>
                  <a:pt x="814273" y="1225080"/>
                </a:lnTo>
                <a:lnTo>
                  <a:pt x="815340" y="1226350"/>
                </a:lnTo>
                <a:lnTo>
                  <a:pt x="815898" y="1227899"/>
                </a:lnTo>
                <a:lnTo>
                  <a:pt x="815898" y="1229550"/>
                </a:lnTo>
                <a:lnTo>
                  <a:pt x="815340" y="1231112"/>
                </a:lnTo>
                <a:lnTo>
                  <a:pt x="814273" y="1232369"/>
                </a:lnTo>
                <a:lnTo>
                  <a:pt x="812838" y="1233208"/>
                </a:lnTo>
                <a:lnTo>
                  <a:pt x="811212" y="1233487"/>
                </a:lnTo>
                <a:close/>
              </a:path>
              <a:path w="1665604" h="1233805">
                <a:moveTo>
                  <a:pt x="792162" y="1233487"/>
                </a:moveTo>
                <a:lnTo>
                  <a:pt x="790435" y="1233208"/>
                </a:lnTo>
                <a:lnTo>
                  <a:pt x="789012" y="1232369"/>
                </a:lnTo>
                <a:lnTo>
                  <a:pt x="787946" y="1231112"/>
                </a:lnTo>
                <a:lnTo>
                  <a:pt x="787374" y="1229550"/>
                </a:lnTo>
                <a:lnTo>
                  <a:pt x="787374" y="1227899"/>
                </a:lnTo>
                <a:lnTo>
                  <a:pt x="787946" y="1226350"/>
                </a:lnTo>
                <a:lnTo>
                  <a:pt x="789012" y="1225080"/>
                </a:lnTo>
                <a:lnTo>
                  <a:pt x="790435" y="1224254"/>
                </a:lnTo>
                <a:lnTo>
                  <a:pt x="792073" y="1223962"/>
                </a:lnTo>
                <a:lnTo>
                  <a:pt x="793788" y="1224254"/>
                </a:lnTo>
                <a:lnTo>
                  <a:pt x="795223" y="1225080"/>
                </a:lnTo>
                <a:lnTo>
                  <a:pt x="796290" y="1226350"/>
                </a:lnTo>
                <a:lnTo>
                  <a:pt x="796848" y="1227899"/>
                </a:lnTo>
                <a:lnTo>
                  <a:pt x="796848" y="1229550"/>
                </a:lnTo>
                <a:lnTo>
                  <a:pt x="796290" y="1231112"/>
                </a:lnTo>
                <a:lnTo>
                  <a:pt x="795223" y="1232369"/>
                </a:lnTo>
                <a:lnTo>
                  <a:pt x="793788" y="1233208"/>
                </a:lnTo>
                <a:lnTo>
                  <a:pt x="792162" y="1233487"/>
                </a:lnTo>
                <a:close/>
              </a:path>
              <a:path w="1665604" h="1233805">
                <a:moveTo>
                  <a:pt x="773112" y="1233487"/>
                </a:moveTo>
                <a:lnTo>
                  <a:pt x="771385" y="1233208"/>
                </a:lnTo>
                <a:lnTo>
                  <a:pt x="769962" y="1232369"/>
                </a:lnTo>
                <a:lnTo>
                  <a:pt x="768896" y="1231112"/>
                </a:lnTo>
                <a:lnTo>
                  <a:pt x="768324" y="1229550"/>
                </a:lnTo>
                <a:lnTo>
                  <a:pt x="768324" y="1227899"/>
                </a:lnTo>
                <a:lnTo>
                  <a:pt x="768896" y="1226350"/>
                </a:lnTo>
                <a:lnTo>
                  <a:pt x="769962" y="1225080"/>
                </a:lnTo>
                <a:lnTo>
                  <a:pt x="771385" y="1224254"/>
                </a:lnTo>
                <a:lnTo>
                  <a:pt x="773023" y="1223962"/>
                </a:lnTo>
                <a:lnTo>
                  <a:pt x="774738" y="1224254"/>
                </a:lnTo>
                <a:lnTo>
                  <a:pt x="776173" y="1225080"/>
                </a:lnTo>
                <a:lnTo>
                  <a:pt x="777240" y="1226350"/>
                </a:lnTo>
                <a:lnTo>
                  <a:pt x="777798" y="1227899"/>
                </a:lnTo>
                <a:lnTo>
                  <a:pt x="777798" y="1229550"/>
                </a:lnTo>
                <a:lnTo>
                  <a:pt x="777240" y="1231112"/>
                </a:lnTo>
                <a:lnTo>
                  <a:pt x="776173" y="1232369"/>
                </a:lnTo>
                <a:lnTo>
                  <a:pt x="774738" y="1233208"/>
                </a:lnTo>
                <a:lnTo>
                  <a:pt x="773112" y="1233487"/>
                </a:lnTo>
                <a:close/>
              </a:path>
              <a:path w="1665604" h="1233805">
                <a:moveTo>
                  <a:pt x="754062" y="1233487"/>
                </a:moveTo>
                <a:lnTo>
                  <a:pt x="752335" y="1233208"/>
                </a:lnTo>
                <a:lnTo>
                  <a:pt x="750912" y="1232369"/>
                </a:lnTo>
                <a:lnTo>
                  <a:pt x="749846" y="1231112"/>
                </a:lnTo>
                <a:lnTo>
                  <a:pt x="749274" y="1229550"/>
                </a:lnTo>
                <a:lnTo>
                  <a:pt x="749274" y="1227899"/>
                </a:lnTo>
                <a:lnTo>
                  <a:pt x="749846" y="1226350"/>
                </a:lnTo>
                <a:lnTo>
                  <a:pt x="750912" y="1225080"/>
                </a:lnTo>
                <a:lnTo>
                  <a:pt x="752335" y="1224254"/>
                </a:lnTo>
                <a:lnTo>
                  <a:pt x="753973" y="1223962"/>
                </a:lnTo>
                <a:lnTo>
                  <a:pt x="755688" y="1224254"/>
                </a:lnTo>
                <a:lnTo>
                  <a:pt x="757123" y="1225080"/>
                </a:lnTo>
                <a:lnTo>
                  <a:pt x="758190" y="1226350"/>
                </a:lnTo>
                <a:lnTo>
                  <a:pt x="758748" y="1227899"/>
                </a:lnTo>
                <a:lnTo>
                  <a:pt x="758748" y="1229550"/>
                </a:lnTo>
                <a:lnTo>
                  <a:pt x="758190" y="1231112"/>
                </a:lnTo>
                <a:lnTo>
                  <a:pt x="757123" y="1232369"/>
                </a:lnTo>
                <a:lnTo>
                  <a:pt x="755688" y="1233208"/>
                </a:lnTo>
                <a:lnTo>
                  <a:pt x="754062" y="1233487"/>
                </a:lnTo>
                <a:close/>
              </a:path>
              <a:path w="1665604" h="1233805">
                <a:moveTo>
                  <a:pt x="735012" y="1233487"/>
                </a:moveTo>
                <a:lnTo>
                  <a:pt x="733285" y="1233208"/>
                </a:lnTo>
                <a:lnTo>
                  <a:pt x="731862" y="1232369"/>
                </a:lnTo>
                <a:lnTo>
                  <a:pt x="730796" y="1231112"/>
                </a:lnTo>
                <a:lnTo>
                  <a:pt x="730224" y="1229550"/>
                </a:lnTo>
                <a:lnTo>
                  <a:pt x="730224" y="1227899"/>
                </a:lnTo>
                <a:lnTo>
                  <a:pt x="730796" y="1226350"/>
                </a:lnTo>
                <a:lnTo>
                  <a:pt x="731862" y="1225080"/>
                </a:lnTo>
                <a:lnTo>
                  <a:pt x="733285" y="1224254"/>
                </a:lnTo>
                <a:lnTo>
                  <a:pt x="734923" y="1223962"/>
                </a:lnTo>
                <a:lnTo>
                  <a:pt x="736638" y="1224254"/>
                </a:lnTo>
                <a:lnTo>
                  <a:pt x="738073" y="1225080"/>
                </a:lnTo>
                <a:lnTo>
                  <a:pt x="739140" y="1226350"/>
                </a:lnTo>
                <a:lnTo>
                  <a:pt x="739698" y="1227899"/>
                </a:lnTo>
                <a:lnTo>
                  <a:pt x="739698" y="1229550"/>
                </a:lnTo>
                <a:lnTo>
                  <a:pt x="739140" y="1231112"/>
                </a:lnTo>
                <a:lnTo>
                  <a:pt x="738073" y="1232369"/>
                </a:lnTo>
                <a:lnTo>
                  <a:pt x="736638" y="1233208"/>
                </a:lnTo>
                <a:lnTo>
                  <a:pt x="735012" y="1233487"/>
                </a:lnTo>
                <a:close/>
              </a:path>
              <a:path w="1665604" h="1233805">
                <a:moveTo>
                  <a:pt x="715962" y="1233487"/>
                </a:moveTo>
                <a:lnTo>
                  <a:pt x="714235" y="1233208"/>
                </a:lnTo>
                <a:lnTo>
                  <a:pt x="712812" y="1232369"/>
                </a:lnTo>
                <a:lnTo>
                  <a:pt x="711746" y="1231112"/>
                </a:lnTo>
                <a:lnTo>
                  <a:pt x="711174" y="1229550"/>
                </a:lnTo>
                <a:lnTo>
                  <a:pt x="711174" y="1227899"/>
                </a:lnTo>
                <a:lnTo>
                  <a:pt x="711746" y="1226350"/>
                </a:lnTo>
                <a:lnTo>
                  <a:pt x="712812" y="1225080"/>
                </a:lnTo>
                <a:lnTo>
                  <a:pt x="714235" y="1224254"/>
                </a:lnTo>
                <a:lnTo>
                  <a:pt x="715873" y="1223962"/>
                </a:lnTo>
                <a:lnTo>
                  <a:pt x="717588" y="1224254"/>
                </a:lnTo>
                <a:lnTo>
                  <a:pt x="719023" y="1225080"/>
                </a:lnTo>
                <a:lnTo>
                  <a:pt x="720090" y="1226350"/>
                </a:lnTo>
                <a:lnTo>
                  <a:pt x="720648" y="1227899"/>
                </a:lnTo>
                <a:lnTo>
                  <a:pt x="720648" y="1229550"/>
                </a:lnTo>
                <a:lnTo>
                  <a:pt x="720090" y="1231112"/>
                </a:lnTo>
                <a:lnTo>
                  <a:pt x="719023" y="1232369"/>
                </a:lnTo>
                <a:lnTo>
                  <a:pt x="717588" y="1233208"/>
                </a:lnTo>
                <a:lnTo>
                  <a:pt x="715962" y="1233487"/>
                </a:lnTo>
                <a:close/>
              </a:path>
              <a:path w="1665604" h="1233805">
                <a:moveTo>
                  <a:pt x="696912" y="1233487"/>
                </a:moveTo>
                <a:lnTo>
                  <a:pt x="695185" y="1233208"/>
                </a:lnTo>
                <a:lnTo>
                  <a:pt x="693762" y="1232369"/>
                </a:lnTo>
                <a:lnTo>
                  <a:pt x="692696" y="1231112"/>
                </a:lnTo>
                <a:lnTo>
                  <a:pt x="692124" y="1229550"/>
                </a:lnTo>
                <a:lnTo>
                  <a:pt x="692124" y="1227899"/>
                </a:lnTo>
                <a:lnTo>
                  <a:pt x="692696" y="1226350"/>
                </a:lnTo>
                <a:lnTo>
                  <a:pt x="693762" y="1225080"/>
                </a:lnTo>
                <a:lnTo>
                  <a:pt x="695185" y="1224254"/>
                </a:lnTo>
                <a:lnTo>
                  <a:pt x="696823" y="1223962"/>
                </a:lnTo>
                <a:lnTo>
                  <a:pt x="698538" y="1224254"/>
                </a:lnTo>
                <a:lnTo>
                  <a:pt x="699973" y="1225080"/>
                </a:lnTo>
                <a:lnTo>
                  <a:pt x="701040" y="1226350"/>
                </a:lnTo>
                <a:lnTo>
                  <a:pt x="701598" y="1227899"/>
                </a:lnTo>
                <a:lnTo>
                  <a:pt x="701598" y="1229550"/>
                </a:lnTo>
                <a:lnTo>
                  <a:pt x="701040" y="1231112"/>
                </a:lnTo>
                <a:lnTo>
                  <a:pt x="699973" y="1232369"/>
                </a:lnTo>
                <a:lnTo>
                  <a:pt x="698538" y="1233208"/>
                </a:lnTo>
                <a:lnTo>
                  <a:pt x="696912" y="1233487"/>
                </a:lnTo>
                <a:close/>
              </a:path>
              <a:path w="1665604" h="1233805">
                <a:moveTo>
                  <a:pt x="677862" y="1233487"/>
                </a:moveTo>
                <a:lnTo>
                  <a:pt x="676135" y="1233208"/>
                </a:lnTo>
                <a:lnTo>
                  <a:pt x="674712" y="1232369"/>
                </a:lnTo>
                <a:lnTo>
                  <a:pt x="673646" y="1231112"/>
                </a:lnTo>
                <a:lnTo>
                  <a:pt x="673074" y="1229550"/>
                </a:lnTo>
                <a:lnTo>
                  <a:pt x="673074" y="1227899"/>
                </a:lnTo>
                <a:lnTo>
                  <a:pt x="673646" y="1226350"/>
                </a:lnTo>
                <a:lnTo>
                  <a:pt x="674712" y="1225080"/>
                </a:lnTo>
                <a:lnTo>
                  <a:pt x="676135" y="1224254"/>
                </a:lnTo>
                <a:lnTo>
                  <a:pt x="677773" y="1223962"/>
                </a:lnTo>
                <a:lnTo>
                  <a:pt x="679488" y="1224254"/>
                </a:lnTo>
                <a:lnTo>
                  <a:pt x="680923" y="1225080"/>
                </a:lnTo>
                <a:lnTo>
                  <a:pt x="681990" y="1226350"/>
                </a:lnTo>
                <a:lnTo>
                  <a:pt x="682548" y="1227899"/>
                </a:lnTo>
                <a:lnTo>
                  <a:pt x="682548" y="1229550"/>
                </a:lnTo>
                <a:lnTo>
                  <a:pt x="681990" y="1231112"/>
                </a:lnTo>
                <a:lnTo>
                  <a:pt x="680923" y="1232369"/>
                </a:lnTo>
                <a:lnTo>
                  <a:pt x="679488" y="1233208"/>
                </a:lnTo>
                <a:lnTo>
                  <a:pt x="677862" y="1233487"/>
                </a:lnTo>
                <a:close/>
              </a:path>
              <a:path w="1665604" h="1233805">
                <a:moveTo>
                  <a:pt x="658812" y="1233487"/>
                </a:moveTo>
                <a:lnTo>
                  <a:pt x="657085" y="1233208"/>
                </a:lnTo>
                <a:lnTo>
                  <a:pt x="655662" y="1232369"/>
                </a:lnTo>
                <a:lnTo>
                  <a:pt x="654596" y="1231112"/>
                </a:lnTo>
                <a:lnTo>
                  <a:pt x="654024" y="1229550"/>
                </a:lnTo>
                <a:lnTo>
                  <a:pt x="654024" y="1227899"/>
                </a:lnTo>
                <a:lnTo>
                  <a:pt x="654596" y="1226350"/>
                </a:lnTo>
                <a:lnTo>
                  <a:pt x="655662" y="1225080"/>
                </a:lnTo>
                <a:lnTo>
                  <a:pt x="657085" y="1224254"/>
                </a:lnTo>
                <a:lnTo>
                  <a:pt x="658723" y="1223962"/>
                </a:lnTo>
                <a:lnTo>
                  <a:pt x="660438" y="1224254"/>
                </a:lnTo>
                <a:lnTo>
                  <a:pt x="661873" y="1225080"/>
                </a:lnTo>
                <a:lnTo>
                  <a:pt x="662940" y="1226350"/>
                </a:lnTo>
                <a:lnTo>
                  <a:pt x="663498" y="1227899"/>
                </a:lnTo>
                <a:lnTo>
                  <a:pt x="663498" y="1229550"/>
                </a:lnTo>
                <a:lnTo>
                  <a:pt x="662940" y="1231112"/>
                </a:lnTo>
                <a:lnTo>
                  <a:pt x="661873" y="1232369"/>
                </a:lnTo>
                <a:lnTo>
                  <a:pt x="660438" y="1233208"/>
                </a:lnTo>
                <a:lnTo>
                  <a:pt x="658812" y="1233487"/>
                </a:lnTo>
                <a:close/>
              </a:path>
              <a:path w="1665604" h="1233805">
                <a:moveTo>
                  <a:pt x="639762" y="1233487"/>
                </a:moveTo>
                <a:lnTo>
                  <a:pt x="638035" y="1233208"/>
                </a:lnTo>
                <a:lnTo>
                  <a:pt x="636612" y="1232369"/>
                </a:lnTo>
                <a:lnTo>
                  <a:pt x="635546" y="1231112"/>
                </a:lnTo>
                <a:lnTo>
                  <a:pt x="634974" y="1229550"/>
                </a:lnTo>
                <a:lnTo>
                  <a:pt x="634974" y="1227899"/>
                </a:lnTo>
                <a:lnTo>
                  <a:pt x="635546" y="1226350"/>
                </a:lnTo>
                <a:lnTo>
                  <a:pt x="636612" y="1225080"/>
                </a:lnTo>
                <a:lnTo>
                  <a:pt x="638035" y="1224254"/>
                </a:lnTo>
                <a:lnTo>
                  <a:pt x="639673" y="1223962"/>
                </a:lnTo>
                <a:lnTo>
                  <a:pt x="641388" y="1224254"/>
                </a:lnTo>
                <a:lnTo>
                  <a:pt x="642823" y="1225080"/>
                </a:lnTo>
                <a:lnTo>
                  <a:pt x="643890" y="1226350"/>
                </a:lnTo>
                <a:lnTo>
                  <a:pt x="644448" y="1227899"/>
                </a:lnTo>
                <a:lnTo>
                  <a:pt x="644448" y="1229550"/>
                </a:lnTo>
                <a:lnTo>
                  <a:pt x="643890" y="1231112"/>
                </a:lnTo>
                <a:lnTo>
                  <a:pt x="642823" y="1232369"/>
                </a:lnTo>
                <a:lnTo>
                  <a:pt x="641388" y="1233208"/>
                </a:lnTo>
                <a:lnTo>
                  <a:pt x="639762" y="1233487"/>
                </a:lnTo>
                <a:close/>
              </a:path>
              <a:path w="1665604" h="1233805">
                <a:moveTo>
                  <a:pt x="620712" y="1233487"/>
                </a:moveTo>
                <a:lnTo>
                  <a:pt x="618985" y="1233208"/>
                </a:lnTo>
                <a:lnTo>
                  <a:pt x="617562" y="1232369"/>
                </a:lnTo>
                <a:lnTo>
                  <a:pt x="616496" y="1231112"/>
                </a:lnTo>
                <a:lnTo>
                  <a:pt x="615924" y="1229550"/>
                </a:lnTo>
                <a:lnTo>
                  <a:pt x="615924" y="1227899"/>
                </a:lnTo>
                <a:lnTo>
                  <a:pt x="616496" y="1226350"/>
                </a:lnTo>
                <a:lnTo>
                  <a:pt x="617562" y="1225080"/>
                </a:lnTo>
                <a:lnTo>
                  <a:pt x="618985" y="1224254"/>
                </a:lnTo>
                <a:lnTo>
                  <a:pt x="620623" y="1223962"/>
                </a:lnTo>
                <a:lnTo>
                  <a:pt x="622338" y="1224254"/>
                </a:lnTo>
                <a:lnTo>
                  <a:pt x="623773" y="1225080"/>
                </a:lnTo>
                <a:lnTo>
                  <a:pt x="624840" y="1226350"/>
                </a:lnTo>
                <a:lnTo>
                  <a:pt x="625398" y="1227899"/>
                </a:lnTo>
                <a:lnTo>
                  <a:pt x="625398" y="1229550"/>
                </a:lnTo>
                <a:lnTo>
                  <a:pt x="624840" y="1231112"/>
                </a:lnTo>
                <a:lnTo>
                  <a:pt x="623773" y="1232369"/>
                </a:lnTo>
                <a:lnTo>
                  <a:pt x="622338" y="1233208"/>
                </a:lnTo>
                <a:lnTo>
                  <a:pt x="620712" y="1233487"/>
                </a:lnTo>
                <a:close/>
              </a:path>
              <a:path w="1665604" h="1233805">
                <a:moveTo>
                  <a:pt x="601662" y="1233487"/>
                </a:moveTo>
                <a:lnTo>
                  <a:pt x="599935" y="1233208"/>
                </a:lnTo>
                <a:lnTo>
                  <a:pt x="598512" y="1232369"/>
                </a:lnTo>
                <a:lnTo>
                  <a:pt x="597446" y="1231112"/>
                </a:lnTo>
                <a:lnTo>
                  <a:pt x="596874" y="1229550"/>
                </a:lnTo>
                <a:lnTo>
                  <a:pt x="596874" y="1227899"/>
                </a:lnTo>
                <a:lnTo>
                  <a:pt x="597446" y="1226350"/>
                </a:lnTo>
                <a:lnTo>
                  <a:pt x="598512" y="1225080"/>
                </a:lnTo>
                <a:lnTo>
                  <a:pt x="599935" y="1224254"/>
                </a:lnTo>
                <a:lnTo>
                  <a:pt x="601573" y="1223962"/>
                </a:lnTo>
                <a:lnTo>
                  <a:pt x="603288" y="1224254"/>
                </a:lnTo>
                <a:lnTo>
                  <a:pt x="604723" y="1225080"/>
                </a:lnTo>
                <a:lnTo>
                  <a:pt x="605790" y="1226350"/>
                </a:lnTo>
                <a:lnTo>
                  <a:pt x="606348" y="1227899"/>
                </a:lnTo>
                <a:lnTo>
                  <a:pt x="606348" y="1229550"/>
                </a:lnTo>
                <a:lnTo>
                  <a:pt x="605790" y="1231112"/>
                </a:lnTo>
                <a:lnTo>
                  <a:pt x="604723" y="1232369"/>
                </a:lnTo>
                <a:lnTo>
                  <a:pt x="603288" y="1233208"/>
                </a:lnTo>
                <a:lnTo>
                  <a:pt x="601662" y="1233487"/>
                </a:lnTo>
                <a:close/>
              </a:path>
              <a:path w="1665604" h="1233805">
                <a:moveTo>
                  <a:pt x="582612" y="1233487"/>
                </a:moveTo>
                <a:lnTo>
                  <a:pt x="580885" y="1233208"/>
                </a:lnTo>
                <a:lnTo>
                  <a:pt x="579462" y="1232369"/>
                </a:lnTo>
                <a:lnTo>
                  <a:pt x="578396" y="1231112"/>
                </a:lnTo>
                <a:lnTo>
                  <a:pt x="577824" y="1229550"/>
                </a:lnTo>
                <a:lnTo>
                  <a:pt x="577824" y="1227899"/>
                </a:lnTo>
                <a:lnTo>
                  <a:pt x="578396" y="1226350"/>
                </a:lnTo>
                <a:lnTo>
                  <a:pt x="579462" y="1225080"/>
                </a:lnTo>
                <a:lnTo>
                  <a:pt x="580885" y="1224254"/>
                </a:lnTo>
                <a:lnTo>
                  <a:pt x="582523" y="1223962"/>
                </a:lnTo>
                <a:lnTo>
                  <a:pt x="584238" y="1224254"/>
                </a:lnTo>
                <a:lnTo>
                  <a:pt x="585673" y="1225080"/>
                </a:lnTo>
                <a:lnTo>
                  <a:pt x="586740" y="1226350"/>
                </a:lnTo>
                <a:lnTo>
                  <a:pt x="587298" y="1227899"/>
                </a:lnTo>
                <a:lnTo>
                  <a:pt x="587298" y="1229550"/>
                </a:lnTo>
                <a:lnTo>
                  <a:pt x="586740" y="1231112"/>
                </a:lnTo>
                <a:lnTo>
                  <a:pt x="585673" y="1232369"/>
                </a:lnTo>
                <a:lnTo>
                  <a:pt x="584238" y="1233208"/>
                </a:lnTo>
                <a:lnTo>
                  <a:pt x="582612" y="1233487"/>
                </a:lnTo>
                <a:close/>
              </a:path>
              <a:path w="1665604" h="1233805">
                <a:moveTo>
                  <a:pt x="563562" y="1233487"/>
                </a:moveTo>
                <a:lnTo>
                  <a:pt x="561835" y="1233208"/>
                </a:lnTo>
                <a:lnTo>
                  <a:pt x="560412" y="1232369"/>
                </a:lnTo>
                <a:lnTo>
                  <a:pt x="559346" y="1231112"/>
                </a:lnTo>
                <a:lnTo>
                  <a:pt x="558774" y="1229550"/>
                </a:lnTo>
                <a:lnTo>
                  <a:pt x="558774" y="1227899"/>
                </a:lnTo>
                <a:lnTo>
                  <a:pt x="559346" y="1226350"/>
                </a:lnTo>
                <a:lnTo>
                  <a:pt x="560412" y="1225080"/>
                </a:lnTo>
                <a:lnTo>
                  <a:pt x="561835" y="1224254"/>
                </a:lnTo>
                <a:lnTo>
                  <a:pt x="563473" y="1223962"/>
                </a:lnTo>
                <a:lnTo>
                  <a:pt x="565188" y="1224254"/>
                </a:lnTo>
                <a:lnTo>
                  <a:pt x="566623" y="1225080"/>
                </a:lnTo>
                <a:lnTo>
                  <a:pt x="567690" y="1226350"/>
                </a:lnTo>
                <a:lnTo>
                  <a:pt x="568248" y="1227899"/>
                </a:lnTo>
                <a:lnTo>
                  <a:pt x="568248" y="1229550"/>
                </a:lnTo>
                <a:lnTo>
                  <a:pt x="567690" y="1231112"/>
                </a:lnTo>
                <a:lnTo>
                  <a:pt x="566623" y="1232369"/>
                </a:lnTo>
                <a:lnTo>
                  <a:pt x="565188" y="1233208"/>
                </a:lnTo>
                <a:lnTo>
                  <a:pt x="563562" y="1233487"/>
                </a:lnTo>
                <a:close/>
              </a:path>
              <a:path w="1665604" h="1233805">
                <a:moveTo>
                  <a:pt x="544512" y="1233487"/>
                </a:moveTo>
                <a:lnTo>
                  <a:pt x="542785" y="1233208"/>
                </a:lnTo>
                <a:lnTo>
                  <a:pt x="541362" y="1232369"/>
                </a:lnTo>
                <a:lnTo>
                  <a:pt x="540296" y="1231112"/>
                </a:lnTo>
                <a:lnTo>
                  <a:pt x="539724" y="1229550"/>
                </a:lnTo>
                <a:lnTo>
                  <a:pt x="539724" y="1227899"/>
                </a:lnTo>
                <a:lnTo>
                  <a:pt x="540296" y="1226350"/>
                </a:lnTo>
                <a:lnTo>
                  <a:pt x="541362" y="1225080"/>
                </a:lnTo>
                <a:lnTo>
                  <a:pt x="542785" y="1224254"/>
                </a:lnTo>
                <a:lnTo>
                  <a:pt x="544423" y="1223962"/>
                </a:lnTo>
                <a:lnTo>
                  <a:pt x="546138" y="1224254"/>
                </a:lnTo>
                <a:lnTo>
                  <a:pt x="547573" y="1225080"/>
                </a:lnTo>
                <a:lnTo>
                  <a:pt x="548640" y="1226350"/>
                </a:lnTo>
                <a:lnTo>
                  <a:pt x="549198" y="1227899"/>
                </a:lnTo>
                <a:lnTo>
                  <a:pt x="549198" y="1229550"/>
                </a:lnTo>
                <a:lnTo>
                  <a:pt x="548640" y="1231112"/>
                </a:lnTo>
                <a:lnTo>
                  <a:pt x="547573" y="1232369"/>
                </a:lnTo>
                <a:lnTo>
                  <a:pt x="546138" y="1233208"/>
                </a:lnTo>
                <a:lnTo>
                  <a:pt x="544512" y="1233487"/>
                </a:lnTo>
                <a:close/>
              </a:path>
              <a:path w="1665604" h="1233805">
                <a:moveTo>
                  <a:pt x="525462" y="1233487"/>
                </a:moveTo>
                <a:lnTo>
                  <a:pt x="523735" y="1233208"/>
                </a:lnTo>
                <a:lnTo>
                  <a:pt x="522312" y="1232369"/>
                </a:lnTo>
                <a:lnTo>
                  <a:pt x="521246" y="1231112"/>
                </a:lnTo>
                <a:lnTo>
                  <a:pt x="520674" y="1229550"/>
                </a:lnTo>
                <a:lnTo>
                  <a:pt x="520674" y="1227899"/>
                </a:lnTo>
                <a:lnTo>
                  <a:pt x="521246" y="1226350"/>
                </a:lnTo>
                <a:lnTo>
                  <a:pt x="522312" y="1225080"/>
                </a:lnTo>
                <a:lnTo>
                  <a:pt x="523735" y="1224254"/>
                </a:lnTo>
                <a:lnTo>
                  <a:pt x="525373" y="1223962"/>
                </a:lnTo>
                <a:lnTo>
                  <a:pt x="527088" y="1224254"/>
                </a:lnTo>
                <a:lnTo>
                  <a:pt x="528523" y="1225080"/>
                </a:lnTo>
                <a:lnTo>
                  <a:pt x="529590" y="1226350"/>
                </a:lnTo>
                <a:lnTo>
                  <a:pt x="530148" y="1227899"/>
                </a:lnTo>
                <a:lnTo>
                  <a:pt x="530148" y="1229550"/>
                </a:lnTo>
                <a:lnTo>
                  <a:pt x="529590" y="1231112"/>
                </a:lnTo>
                <a:lnTo>
                  <a:pt x="528523" y="1232369"/>
                </a:lnTo>
                <a:lnTo>
                  <a:pt x="527088" y="1233208"/>
                </a:lnTo>
                <a:lnTo>
                  <a:pt x="525462" y="1233487"/>
                </a:lnTo>
                <a:close/>
              </a:path>
              <a:path w="1665604" h="1233805">
                <a:moveTo>
                  <a:pt x="506412" y="1233487"/>
                </a:moveTo>
                <a:lnTo>
                  <a:pt x="504685" y="1233208"/>
                </a:lnTo>
                <a:lnTo>
                  <a:pt x="503262" y="1232369"/>
                </a:lnTo>
                <a:lnTo>
                  <a:pt x="502196" y="1231112"/>
                </a:lnTo>
                <a:lnTo>
                  <a:pt x="501624" y="1229550"/>
                </a:lnTo>
                <a:lnTo>
                  <a:pt x="501624" y="1227899"/>
                </a:lnTo>
                <a:lnTo>
                  <a:pt x="502196" y="1226350"/>
                </a:lnTo>
                <a:lnTo>
                  <a:pt x="503262" y="1225080"/>
                </a:lnTo>
                <a:lnTo>
                  <a:pt x="504685" y="1224254"/>
                </a:lnTo>
                <a:lnTo>
                  <a:pt x="506323" y="1223962"/>
                </a:lnTo>
                <a:lnTo>
                  <a:pt x="508038" y="1224254"/>
                </a:lnTo>
                <a:lnTo>
                  <a:pt x="509473" y="1225080"/>
                </a:lnTo>
                <a:lnTo>
                  <a:pt x="510540" y="1226350"/>
                </a:lnTo>
                <a:lnTo>
                  <a:pt x="511098" y="1227899"/>
                </a:lnTo>
                <a:lnTo>
                  <a:pt x="511098" y="1229550"/>
                </a:lnTo>
                <a:lnTo>
                  <a:pt x="510540" y="1231112"/>
                </a:lnTo>
                <a:lnTo>
                  <a:pt x="509473" y="1232369"/>
                </a:lnTo>
                <a:lnTo>
                  <a:pt x="508038" y="1233208"/>
                </a:lnTo>
                <a:lnTo>
                  <a:pt x="506412" y="1233487"/>
                </a:lnTo>
                <a:close/>
              </a:path>
              <a:path w="1665604" h="1233805">
                <a:moveTo>
                  <a:pt x="487362" y="1233487"/>
                </a:moveTo>
                <a:lnTo>
                  <a:pt x="485635" y="1233208"/>
                </a:lnTo>
                <a:lnTo>
                  <a:pt x="484212" y="1232369"/>
                </a:lnTo>
                <a:lnTo>
                  <a:pt x="483146" y="1231112"/>
                </a:lnTo>
                <a:lnTo>
                  <a:pt x="482574" y="1229550"/>
                </a:lnTo>
                <a:lnTo>
                  <a:pt x="482574" y="1227899"/>
                </a:lnTo>
                <a:lnTo>
                  <a:pt x="483146" y="1226350"/>
                </a:lnTo>
                <a:lnTo>
                  <a:pt x="484212" y="1225080"/>
                </a:lnTo>
                <a:lnTo>
                  <a:pt x="485635" y="1224254"/>
                </a:lnTo>
                <a:lnTo>
                  <a:pt x="487273" y="1223962"/>
                </a:lnTo>
                <a:lnTo>
                  <a:pt x="488988" y="1224254"/>
                </a:lnTo>
                <a:lnTo>
                  <a:pt x="490423" y="1225080"/>
                </a:lnTo>
                <a:lnTo>
                  <a:pt x="491490" y="1226350"/>
                </a:lnTo>
                <a:lnTo>
                  <a:pt x="492048" y="1227899"/>
                </a:lnTo>
                <a:lnTo>
                  <a:pt x="492048" y="1229550"/>
                </a:lnTo>
                <a:lnTo>
                  <a:pt x="491490" y="1231112"/>
                </a:lnTo>
                <a:lnTo>
                  <a:pt x="490423" y="1232369"/>
                </a:lnTo>
                <a:lnTo>
                  <a:pt x="488988" y="1233208"/>
                </a:lnTo>
                <a:lnTo>
                  <a:pt x="487362" y="1233487"/>
                </a:lnTo>
                <a:close/>
              </a:path>
              <a:path w="1665604" h="1233805">
                <a:moveTo>
                  <a:pt x="468312" y="1233487"/>
                </a:moveTo>
                <a:lnTo>
                  <a:pt x="466585" y="1233208"/>
                </a:lnTo>
                <a:lnTo>
                  <a:pt x="465162" y="1232369"/>
                </a:lnTo>
                <a:lnTo>
                  <a:pt x="464096" y="1231112"/>
                </a:lnTo>
                <a:lnTo>
                  <a:pt x="463524" y="1229550"/>
                </a:lnTo>
                <a:lnTo>
                  <a:pt x="463524" y="1227899"/>
                </a:lnTo>
                <a:lnTo>
                  <a:pt x="464096" y="1226350"/>
                </a:lnTo>
                <a:lnTo>
                  <a:pt x="465162" y="1225080"/>
                </a:lnTo>
                <a:lnTo>
                  <a:pt x="466585" y="1224254"/>
                </a:lnTo>
                <a:lnTo>
                  <a:pt x="468223" y="1223962"/>
                </a:lnTo>
                <a:lnTo>
                  <a:pt x="469938" y="1224254"/>
                </a:lnTo>
                <a:lnTo>
                  <a:pt x="471373" y="1225080"/>
                </a:lnTo>
                <a:lnTo>
                  <a:pt x="472440" y="1226350"/>
                </a:lnTo>
                <a:lnTo>
                  <a:pt x="472998" y="1227899"/>
                </a:lnTo>
                <a:lnTo>
                  <a:pt x="472998" y="1229550"/>
                </a:lnTo>
                <a:lnTo>
                  <a:pt x="472440" y="1231112"/>
                </a:lnTo>
                <a:lnTo>
                  <a:pt x="471373" y="1232369"/>
                </a:lnTo>
                <a:lnTo>
                  <a:pt x="469938" y="1233208"/>
                </a:lnTo>
                <a:lnTo>
                  <a:pt x="468312" y="1233487"/>
                </a:lnTo>
                <a:close/>
              </a:path>
              <a:path w="1665604" h="1233805">
                <a:moveTo>
                  <a:pt x="449262" y="1233487"/>
                </a:moveTo>
                <a:lnTo>
                  <a:pt x="447535" y="1233208"/>
                </a:lnTo>
                <a:lnTo>
                  <a:pt x="446112" y="1232369"/>
                </a:lnTo>
                <a:lnTo>
                  <a:pt x="445046" y="1231112"/>
                </a:lnTo>
                <a:lnTo>
                  <a:pt x="444474" y="1229550"/>
                </a:lnTo>
                <a:lnTo>
                  <a:pt x="444474" y="1227899"/>
                </a:lnTo>
                <a:lnTo>
                  <a:pt x="445046" y="1226350"/>
                </a:lnTo>
                <a:lnTo>
                  <a:pt x="446112" y="1225080"/>
                </a:lnTo>
                <a:lnTo>
                  <a:pt x="447535" y="1224254"/>
                </a:lnTo>
                <a:lnTo>
                  <a:pt x="449173" y="1223962"/>
                </a:lnTo>
                <a:lnTo>
                  <a:pt x="450888" y="1224254"/>
                </a:lnTo>
                <a:lnTo>
                  <a:pt x="452323" y="1225080"/>
                </a:lnTo>
                <a:lnTo>
                  <a:pt x="453390" y="1226350"/>
                </a:lnTo>
                <a:lnTo>
                  <a:pt x="453948" y="1227899"/>
                </a:lnTo>
                <a:lnTo>
                  <a:pt x="453948" y="1229550"/>
                </a:lnTo>
                <a:lnTo>
                  <a:pt x="453390" y="1231112"/>
                </a:lnTo>
                <a:lnTo>
                  <a:pt x="452323" y="1232369"/>
                </a:lnTo>
                <a:lnTo>
                  <a:pt x="450888" y="1233208"/>
                </a:lnTo>
                <a:lnTo>
                  <a:pt x="449262" y="1233487"/>
                </a:lnTo>
                <a:close/>
              </a:path>
              <a:path w="1665604" h="1233805">
                <a:moveTo>
                  <a:pt x="430212" y="1233487"/>
                </a:moveTo>
                <a:lnTo>
                  <a:pt x="428485" y="1233208"/>
                </a:lnTo>
                <a:lnTo>
                  <a:pt x="427062" y="1232369"/>
                </a:lnTo>
                <a:lnTo>
                  <a:pt x="425996" y="1231112"/>
                </a:lnTo>
                <a:lnTo>
                  <a:pt x="425424" y="1229550"/>
                </a:lnTo>
                <a:lnTo>
                  <a:pt x="425424" y="1227899"/>
                </a:lnTo>
                <a:lnTo>
                  <a:pt x="425996" y="1226350"/>
                </a:lnTo>
                <a:lnTo>
                  <a:pt x="427062" y="1225080"/>
                </a:lnTo>
                <a:lnTo>
                  <a:pt x="428485" y="1224254"/>
                </a:lnTo>
                <a:lnTo>
                  <a:pt x="430123" y="1223962"/>
                </a:lnTo>
                <a:lnTo>
                  <a:pt x="431838" y="1224254"/>
                </a:lnTo>
                <a:lnTo>
                  <a:pt x="433273" y="1225080"/>
                </a:lnTo>
                <a:lnTo>
                  <a:pt x="434340" y="1226350"/>
                </a:lnTo>
                <a:lnTo>
                  <a:pt x="434898" y="1227899"/>
                </a:lnTo>
                <a:lnTo>
                  <a:pt x="434898" y="1229550"/>
                </a:lnTo>
                <a:lnTo>
                  <a:pt x="434340" y="1231112"/>
                </a:lnTo>
                <a:lnTo>
                  <a:pt x="433273" y="1232369"/>
                </a:lnTo>
                <a:lnTo>
                  <a:pt x="431838" y="1233208"/>
                </a:lnTo>
                <a:lnTo>
                  <a:pt x="430212" y="1233487"/>
                </a:lnTo>
                <a:close/>
              </a:path>
              <a:path w="1665604" h="1233805">
                <a:moveTo>
                  <a:pt x="411162" y="1233487"/>
                </a:moveTo>
                <a:lnTo>
                  <a:pt x="409435" y="1233208"/>
                </a:lnTo>
                <a:lnTo>
                  <a:pt x="408012" y="1232369"/>
                </a:lnTo>
                <a:lnTo>
                  <a:pt x="406946" y="1231112"/>
                </a:lnTo>
                <a:lnTo>
                  <a:pt x="406374" y="1229550"/>
                </a:lnTo>
                <a:lnTo>
                  <a:pt x="406374" y="1227899"/>
                </a:lnTo>
                <a:lnTo>
                  <a:pt x="406946" y="1226350"/>
                </a:lnTo>
                <a:lnTo>
                  <a:pt x="408012" y="1225080"/>
                </a:lnTo>
                <a:lnTo>
                  <a:pt x="409435" y="1224254"/>
                </a:lnTo>
                <a:lnTo>
                  <a:pt x="411073" y="1223962"/>
                </a:lnTo>
                <a:lnTo>
                  <a:pt x="412788" y="1224254"/>
                </a:lnTo>
                <a:lnTo>
                  <a:pt x="414223" y="1225080"/>
                </a:lnTo>
                <a:lnTo>
                  <a:pt x="415290" y="1226350"/>
                </a:lnTo>
                <a:lnTo>
                  <a:pt x="415848" y="1227899"/>
                </a:lnTo>
                <a:lnTo>
                  <a:pt x="415848" y="1229550"/>
                </a:lnTo>
                <a:lnTo>
                  <a:pt x="415290" y="1231112"/>
                </a:lnTo>
                <a:lnTo>
                  <a:pt x="414223" y="1232369"/>
                </a:lnTo>
                <a:lnTo>
                  <a:pt x="412788" y="1233208"/>
                </a:lnTo>
                <a:lnTo>
                  <a:pt x="411162" y="1233487"/>
                </a:lnTo>
                <a:close/>
              </a:path>
              <a:path w="1665604" h="1233805">
                <a:moveTo>
                  <a:pt x="392112" y="1233487"/>
                </a:moveTo>
                <a:lnTo>
                  <a:pt x="390385" y="1233208"/>
                </a:lnTo>
                <a:lnTo>
                  <a:pt x="388962" y="1232369"/>
                </a:lnTo>
                <a:lnTo>
                  <a:pt x="387896" y="1231112"/>
                </a:lnTo>
                <a:lnTo>
                  <a:pt x="387324" y="1229550"/>
                </a:lnTo>
                <a:lnTo>
                  <a:pt x="387324" y="1227899"/>
                </a:lnTo>
                <a:lnTo>
                  <a:pt x="387896" y="1226350"/>
                </a:lnTo>
                <a:lnTo>
                  <a:pt x="388962" y="1225080"/>
                </a:lnTo>
                <a:lnTo>
                  <a:pt x="390385" y="1224254"/>
                </a:lnTo>
                <a:lnTo>
                  <a:pt x="392023" y="1223962"/>
                </a:lnTo>
                <a:lnTo>
                  <a:pt x="393738" y="1224254"/>
                </a:lnTo>
                <a:lnTo>
                  <a:pt x="395173" y="1225080"/>
                </a:lnTo>
                <a:lnTo>
                  <a:pt x="396240" y="1226350"/>
                </a:lnTo>
                <a:lnTo>
                  <a:pt x="396798" y="1227899"/>
                </a:lnTo>
                <a:lnTo>
                  <a:pt x="396798" y="1229550"/>
                </a:lnTo>
                <a:lnTo>
                  <a:pt x="396240" y="1231112"/>
                </a:lnTo>
                <a:lnTo>
                  <a:pt x="395173" y="1232369"/>
                </a:lnTo>
                <a:lnTo>
                  <a:pt x="393738" y="1233208"/>
                </a:lnTo>
                <a:lnTo>
                  <a:pt x="392112" y="1233487"/>
                </a:lnTo>
                <a:close/>
              </a:path>
              <a:path w="1665604" h="1233805">
                <a:moveTo>
                  <a:pt x="373062" y="1233487"/>
                </a:moveTo>
                <a:lnTo>
                  <a:pt x="371335" y="1233208"/>
                </a:lnTo>
                <a:lnTo>
                  <a:pt x="369912" y="1232369"/>
                </a:lnTo>
                <a:lnTo>
                  <a:pt x="368846" y="1231112"/>
                </a:lnTo>
                <a:lnTo>
                  <a:pt x="368274" y="1229550"/>
                </a:lnTo>
                <a:lnTo>
                  <a:pt x="368274" y="1227899"/>
                </a:lnTo>
                <a:lnTo>
                  <a:pt x="368846" y="1226350"/>
                </a:lnTo>
                <a:lnTo>
                  <a:pt x="369912" y="1225080"/>
                </a:lnTo>
                <a:lnTo>
                  <a:pt x="371335" y="1224254"/>
                </a:lnTo>
                <a:lnTo>
                  <a:pt x="372973" y="1223962"/>
                </a:lnTo>
                <a:lnTo>
                  <a:pt x="374688" y="1224254"/>
                </a:lnTo>
                <a:lnTo>
                  <a:pt x="376123" y="1225080"/>
                </a:lnTo>
                <a:lnTo>
                  <a:pt x="377190" y="1226350"/>
                </a:lnTo>
                <a:lnTo>
                  <a:pt x="377748" y="1227899"/>
                </a:lnTo>
                <a:lnTo>
                  <a:pt x="377748" y="1229550"/>
                </a:lnTo>
                <a:lnTo>
                  <a:pt x="377190" y="1231112"/>
                </a:lnTo>
                <a:lnTo>
                  <a:pt x="376123" y="1232369"/>
                </a:lnTo>
                <a:lnTo>
                  <a:pt x="374688" y="1233208"/>
                </a:lnTo>
                <a:lnTo>
                  <a:pt x="373062" y="1233487"/>
                </a:lnTo>
                <a:close/>
              </a:path>
              <a:path w="1665604" h="1233805">
                <a:moveTo>
                  <a:pt x="354012" y="1233487"/>
                </a:moveTo>
                <a:lnTo>
                  <a:pt x="352285" y="1233208"/>
                </a:lnTo>
                <a:lnTo>
                  <a:pt x="350862" y="1232369"/>
                </a:lnTo>
                <a:lnTo>
                  <a:pt x="349796" y="1231112"/>
                </a:lnTo>
                <a:lnTo>
                  <a:pt x="349224" y="1229550"/>
                </a:lnTo>
                <a:lnTo>
                  <a:pt x="349224" y="1227899"/>
                </a:lnTo>
                <a:lnTo>
                  <a:pt x="349796" y="1226350"/>
                </a:lnTo>
                <a:lnTo>
                  <a:pt x="350862" y="1225080"/>
                </a:lnTo>
                <a:lnTo>
                  <a:pt x="352285" y="1224254"/>
                </a:lnTo>
                <a:lnTo>
                  <a:pt x="353923" y="1223962"/>
                </a:lnTo>
                <a:lnTo>
                  <a:pt x="355638" y="1224254"/>
                </a:lnTo>
                <a:lnTo>
                  <a:pt x="357073" y="1225080"/>
                </a:lnTo>
                <a:lnTo>
                  <a:pt x="358140" y="1226350"/>
                </a:lnTo>
                <a:lnTo>
                  <a:pt x="358698" y="1227899"/>
                </a:lnTo>
                <a:lnTo>
                  <a:pt x="358698" y="1229550"/>
                </a:lnTo>
                <a:lnTo>
                  <a:pt x="358140" y="1231112"/>
                </a:lnTo>
                <a:lnTo>
                  <a:pt x="357073" y="1232369"/>
                </a:lnTo>
                <a:lnTo>
                  <a:pt x="355638" y="1233208"/>
                </a:lnTo>
                <a:lnTo>
                  <a:pt x="354012" y="1233487"/>
                </a:lnTo>
                <a:close/>
              </a:path>
              <a:path w="1665604" h="1233805">
                <a:moveTo>
                  <a:pt x="334962" y="1233487"/>
                </a:moveTo>
                <a:lnTo>
                  <a:pt x="333235" y="1233208"/>
                </a:lnTo>
                <a:lnTo>
                  <a:pt x="331812" y="1232369"/>
                </a:lnTo>
                <a:lnTo>
                  <a:pt x="330746" y="1231112"/>
                </a:lnTo>
                <a:lnTo>
                  <a:pt x="330174" y="1229550"/>
                </a:lnTo>
                <a:lnTo>
                  <a:pt x="330174" y="1227899"/>
                </a:lnTo>
                <a:lnTo>
                  <a:pt x="330746" y="1226350"/>
                </a:lnTo>
                <a:lnTo>
                  <a:pt x="331812" y="1225080"/>
                </a:lnTo>
                <a:lnTo>
                  <a:pt x="333235" y="1224254"/>
                </a:lnTo>
                <a:lnTo>
                  <a:pt x="334873" y="1223962"/>
                </a:lnTo>
                <a:lnTo>
                  <a:pt x="336588" y="1224254"/>
                </a:lnTo>
                <a:lnTo>
                  <a:pt x="338023" y="1225080"/>
                </a:lnTo>
                <a:lnTo>
                  <a:pt x="339090" y="1226350"/>
                </a:lnTo>
                <a:lnTo>
                  <a:pt x="339648" y="1227899"/>
                </a:lnTo>
                <a:lnTo>
                  <a:pt x="339648" y="1229550"/>
                </a:lnTo>
                <a:lnTo>
                  <a:pt x="339090" y="1231112"/>
                </a:lnTo>
                <a:lnTo>
                  <a:pt x="338023" y="1232369"/>
                </a:lnTo>
                <a:lnTo>
                  <a:pt x="336588" y="1233208"/>
                </a:lnTo>
                <a:lnTo>
                  <a:pt x="334962" y="1233487"/>
                </a:lnTo>
                <a:close/>
              </a:path>
              <a:path w="1665604" h="1233805">
                <a:moveTo>
                  <a:pt x="315912" y="1233487"/>
                </a:moveTo>
                <a:lnTo>
                  <a:pt x="314185" y="1233208"/>
                </a:lnTo>
                <a:lnTo>
                  <a:pt x="312762" y="1232369"/>
                </a:lnTo>
                <a:lnTo>
                  <a:pt x="311696" y="1231112"/>
                </a:lnTo>
                <a:lnTo>
                  <a:pt x="311124" y="1229550"/>
                </a:lnTo>
                <a:lnTo>
                  <a:pt x="311124" y="1227899"/>
                </a:lnTo>
                <a:lnTo>
                  <a:pt x="311696" y="1226350"/>
                </a:lnTo>
                <a:lnTo>
                  <a:pt x="312762" y="1225080"/>
                </a:lnTo>
                <a:lnTo>
                  <a:pt x="314185" y="1224254"/>
                </a:lnTo>
                <a:lnTo>
                  <a:pt x="315823" y="1223962"/>
                </a:lnTo>
                <a:lnTo>
                  <a:pt x="317538" y="1224254"/>
                </a:lnTo>
                <a:lnTo>
                  <a:pt x="318973" y="1225080"/>
                </a:lnTo>
                <a:lnTo>
                  <a:pt x="320040" y="1226350"/>
                </a:lnTo>
                <a:lnTo>
                  <a:pt x="320598" y="1227899"/>
                </a:lnTo>
                <a:lnTo>
                  <a:pt x="320598" y="1229550"/>
                </a:lnTo>
                <a:lnTo>
                  <a:pt x="320040" y="1231112"/>
                </a:lnTo>
                <a:lnTo>
                  <a:pt x="318973" y="1232369"/>
                </a:lnTo>
                <a:lnTo>
                  <a:pt x="317538" y="1233208"/>
                </a:lnTo>
                <a:lnTo>
                  <a:pt x="315912" y="1233487"/>
                </a:lnTo>
                <a:close/>
              </a:path>
              <a:path w="1665604" h="1233805">
                <a:moveTo>
                  <a:pt x="296862" y="1233487"/>
                </a:moveTo>
                <a:lnTo>
                  <a:pt x="295135" y="1233208"/>
                </a:lnTo>
                <a:lnTo>
                  <a:pt x="293712" y="1232369"/>
                </a:lnTo>
                <a:lnTo>
                  <a:pt x="292646" y="1231112"/>
                </a:lnTo>
                <a:lnTo>
                  <a:pt x="292074" y="1229550"/>
                </a:lnTo>
                <a:lnTo>
                  <a:pt x="292074" y="1227899"/>
                </a:lnTo>
                <a:lnTo>
                  <a:pt x="292646" y="1226350"/>
                </a:lnTo>
                <a:lnTo>
                  <a:pt x="293712" y="1225080"/>
                </a:lnTo>
                <a:lnTo>
                  <a:pt x="295135" y="1224254"/>
                </a:lnTo>
                <a:lnTo>
                  <a:pt x="296773" y="1223962"/>
                </a:lnTo>
                <a:lnTo>
                  <a:pt x="298488" y="1224254"/>
                </a:lnTo>
                <a:lnTo>
                  <a:pt x="299923" y="1225080"/>
                </a:lnTo>
                <a:lnTo>
                  <a:pt x="300990" y="1226350"/>
                </a:lnTo>
                <a:lnTo>
                  <a:pt x="301548" y="1227899"/>
                </a:lnTo>
                <a:lnTo>
                  <a:pt x="301548" y="1229550"/>
                </a:lnTo>
                <a:lnTo>
                  <a:pt x="300990" y="1231112"/>
                </a:lnTo>
                <a:lnTo>
                  <a:pt x="299923" y="1232369"/>
                </a:lnTo>
                <a:lnTo>
                  <a:pt x="298488" y="1233208"/>
                </a:lnTo>
                <a:lnTo>
                  <a:pt x="296862" y="1233487"/>
                </a:lnTo>
                <a:close/>
              </a:path>
              <a:path w="1665604" h="1233805">
                <a:moveTo>
                  <a:pt x="277812" y="1233487"/>
                </a:moveTo>
                <a:lnTo>
                  <a:pt x="276085" y="1233208"/>
                </a:lnTo>
                <a:lnTo>
                  <a:pt x="274662" y="1232369"/>
                </a:lnTo>
                <a:lnTo>
                  <a:pt x="273596" y="1231112"/>
                </a:lnTo>
                <a:lnTo>
                  <a:pt x="273024" y="1229550"/>
                </a:lnTo>
                <a:lnTo>
                  <a:pt x="273024" y="1227899"/>
                </a:lnTo>
                <a:lnTo>
                  <a:pt x="273596" y="1226350"/>
                </a:lnTo>
                <a:lnTo>
                  <a:pt x="274662" y="1225080"/>
                </a:lnTo>
                <a:lnTo>
                  <a:pt x="276085" y="1224254"/>
                </a:lnTo>
                <a:lnTo>
                  <a:pt x="277723" y="1223962"/>
                </a:lnTo>
                <a:lnTo>
                  <a:pt x="279438" y="1224254"/>
                </a:lnTo>
                <a:lnTo>
                  <a:pt x="280873" y="1225080"/>
                </a:lnTo>
                <a:lnTo>
                  <a:pt x="281940" y="1226350"/>
                </a:lnTo>
                <a:lnTo>
                  <a:pt x="282498" y="1227899"/>
                </a:lnTo>
                <a:lnTo>
                  <a:pt x="282498" y="1229550"/>
                </a:lnTo>
                <a:lnTo>
                  <a:pt x="281940" y="1231112"/>
                </a:lnTo>
                <a:lnTo>
                  <a:pt x="280873" y="1232369"/>
                </a:lnTo>
                <a:lnTo>
                  <a:pt x="279438" y="1233208"/>
                </a:lnTo>
                <a:lnTo>
                  <a:pt x="277812" y="1233487"/>
                </a:lnTo>
                <a:close/>
              </a:path>
              <a:path w="1665604" h="1233805">
                <a:moveTo>
                  <a:pt x="258762" y="1233487"/>
                </a:moveTo>
                <a:lnTo>
                  <a:pt x="257035" y="1233208"/>
                </a:lnTo>
                <a:lnTo>
                  <a:pt x="255612" y="1232369"/>
                </a:lnTo>
                <a:lnTo>
                  <a:pt x="254546" y="1231112"/>
                </a:lnTo>
                <a:lnTo>
                  <a:pt x="253974" y="1229550"/>
                </a:lnTo>
                <a:lnTo>
                  <a:pt x="253974" y="1227899"/>
                </a:lnTo>
                <a:lnTo>
                  <a:pt x="254546" y="1226350"/>
                </a:lnTo>
                <a:lnTo>
                  <a:pt x="255612" y="1225080"/>
                </a:lnTo>
                <a:lnTo>
                  <a:pt x="257035" y="1224254"/>
                </a:lnTo>
                <a:lnTo>
                  <a:pt x="258673" y="1223962"/>
                </a:lnTo>
                <a:lnTo>
                  <a:pt x="260388" y="1224254"/>
                </a:lnTo>
                <a:lnTo>
                  <a:pt x="261823" y="1225080"/>
                </a:lnTo>
                <a:lnTo>
                  <a:pt x="262890" y="1226350"/>
                </a:lnTo>
                <a:lnTo>
                  <a:pt x="263448" y="1227899"/>
                </a:lnTo>
                <a:lnTo>
                  <a:pt x="263448" y="1229550"/>
                </a:lnTo>
                <a:lnTo>
                  <a:pt x="262890" y="1231112"/>
                </a:lnTo>
                <a:lnTo>
                  <a:pt x="261823" y="1232369"/>
                </a:lnTo>
                <a:lnTo>
                  <a:pt x="260388" y="1233208"/>
                </a:lnTo>
                <a:lnTo>
                  <a:pt x="258762" y="1233487"/>
                </a:lnTo>
                <a:close/>
              </a:path>
              <a:path w="1665604" h="1233805">
                <a:moveTo>
                  <a:pt x="239712" y="1233487"/>
                </a:moveTo>
                <a:lnTo>
                  <a:pt x="237985" y="1233208"/>
                </a:lnTo>
                <a:lnTo>
                  <a:pt x="236562" y="1232369"/>
                </a:lnTo>
                <a:lnTo>
                  <a:pt x="235496" y="1231112"/>
                </a:lnTo>
                <a:lnTo>
                  <a:pt x="234924" y="1229550"/>
                </a:lnTo>
                <a:lnTo>
                  <a:pt x="234924" y="1227899"/>
                </a:lnTo>
                <a:lnTo>
                  <a:pt x="235496" y="1226350"/>
                </a:lnTo>
                <a:lnTo>
                  <a:pt x="236562" y="1225080"/>
                </a:lnTo>
                <a:lnTo>
                  <a:pt x="237985" y="1224254"/>
                </a:lnTo>
                <a:lnTo>
                  <a:pt x="239623" y="1223962"/>
                </a:lnTo>
                <a:lnTo>
                  <a:pt x="241338" y="1224254"/>
                </a:lnTo>
                <a:lnTo>
                  <a:pt x="242773" y="1225080"/>
                </a:lnTo>
                <a:lnTo>
                  <a:pt x="243840" y="1226350"/>
                </a:lnTo>
                <a:lnTo>
                  <a:pt x="244398" y="1227899"/>
                </a:lnTo>
                <a:lnTo>
                  <a:pt x="244398" y="1229550"/>
                </a:lnTo>
                <a:lnTo>
                  <a:pt x="243840" y="1231112"/>
                </a:lnTo>
                <a:lnTo>
                  <a:pt x="242773" y="1232369"/>
                </a:lnTo>
                <a:lnTo>
                  <a:pt x="241338" y="1233208"/>
                </a:lnTo>
                <a:lnTo>
                  <a:pt x="239712" y="1233487"/>
                </a:lnTo>
                <a:close/>
              </a:path>
              <a:path w="1665604" h="1233805">
                <a:moveTo>
                  <a:pt x="220662" y="1233487"/>
                </a:moveTo>
                <a:lnTo>
                  <a:pt x="218935" y="1233208"/>
                </a:lnTo>
                <a:lnTo>
                  <a:pt x="217512" y="1232369"/>
                </a:lnTo>
                <a:lnTo>
                  <a:pt x="216446" y="1231112"/>
                </a:lnTo>
                <a:lnTo>
                  <a:pt x="215874" y="1229550"/>
                </a:lnTo>
                <a:lnTo>
                  <a:pt x="215874" y="1227899"/>
                </a:lnTo>
                <a:lnTo>
                  <a:pt x="216446" y="1226350"/>
                </a:lnTo>
                <a:lnTo>
                  <a:pt x="217512" y="1225080"/>
                </a:lnTo>
                <a:lnTo>
                  <a:pt x="218935" y="1224254"/>
                </a:lnTo>
                <a:lnTo>
                  <a:pt x="220573" y="1223962"/>
                </a:lnTo>
                <a:lnTo>
                  <a:pt x="222288" y="1224254"/>
                </a:lnTo>
                <a:lnTo>
                  <a:pt x="223723" y="1225080"/>
                </a:lnTo>
                <a:lnTo>
                  <a:pt x="224790" y="1226350"/>
                </a:lnTo>
                <a:lnTo>
                  <a:pt x="225348" y="1227899"/>
                </a:lnTo>
                <a:lnTo>
                  <a:pt x="225348" y="1229550"/>
                </a:lnTo>
                <a:lnTo>
                  <a:pt x="224790" y="1231112"/>
                </a:lnTo>
                <a:lnTo>
                  <a:pt x="223723" y="1232369"/>
                </a:lnTo>
                <a:lnTo>
                  <a:pt x="222288" y="1233208"/>
                </a:lnTo>
                <a:lnTo>
                  <a:pt x="220662" y="1233487"/>
                </a:lnTo>
                <a:close/>
              </a:path>
              <a:path w="1665604" h="1233805">
                <a:moveTo>
                  <a:pt x="201612" y="1233487"/>
                </a:moveTo>
                <a:lnTo>
                  <a:pt x="199885" y="1233208"/>
                </a:lnTo>
                <a:lnTo>
                  <a:pt x="198462" y="1232369"/>
                </a:lnTo>
                <a:lnTo>
                  <a:pt x="197396" y="1231112"/>
                </a:lnTo>
                <a:lnTo>
                  <a:pt x="196824" y="1229550"/>
                </a:lnTo>
                <a:lnTo>
                  <a:pt x="196824" y="1227899"/>
                </a:lnTo>
                <a:lnTo>
                  <a:pt x="197396" y="1226350"/>
                </a:lnTo>
                <a:lnTo>
                  <a:pt x="198462" y="1225080"/>
                </a:lnTo>
                <a:lnTo>
                  <a:pt x="199885" y="1224254"/>
                </a:lnTo>
                <a:lnTo>
                  <a:pt x="201523" y="1223962"/>
                </a:lnTo>
                <a:lnTo>
                  <a:pt x="203238" y="1224254"/>
                </a:lnTo>
                <a:lnTo>
                  <a:pt x="204673" y="1225080"/>
                </a:lnTo>
                <a:lnTo>
                  <a:pt x="205740" y="1226350"/>
                </a:lnTo>
                <a:lnTo>
                  <a:pt x="206298" y="1227899"/>
                </a:lnTo>
                <a:lnTo>
                  <a:pt x="206298" y="1229550"/>
                </a:lnTo>
                <a:lnTo>
                  <a:pt x="205740" y="1231112"/>
                </a:lnTo>
                <a:lnTo>
                  <a:pt x="204673" y="1232369"/>
                </a:lnTo>
                <a:lnTo>
                  <a:pt x="203238" y="1233208"/>
                </a:lnTo>
                <a:lnTo>
                  <a:pt x="201612" y="1233487"/>
                </a:lnTo>
                <a:close/>
              </a:path>
              <a:path w="1665604" h="1233805">
                <a:moveTo>
                  <a:pt x="182562" y="1233487"/>
                </a:moveTo>
                <a:lnTo>
                  <a:pt x="180835" y="1233208"/>
                </a:lnTo>
                <a:lnTo>
                  <a:pt x="179412" y="1232369"/>
                </a:lnTo>
                <a:lnTo>
                  <a:pt x="178346" y="1231112"/>
                </a:lnTo>
                <a:lnTo>
                  <a:pt x="177774" y="1229550"/>
                </a:lnTo>
                <a:lnTo>
                  <a:pt x="177774" y="1227899"/>
                </a:lnTo>
                <a:lnTo>
                  <a:pt x="178346" y="1226350"/>
                </a:lnTo>
                <a:lnTo>
                  <a:pt x="179412" y="1225080"/>
                </a:lnTo>
                <a:lnTo>
                  <a:pt x="180835" y="1224254"/>
                </a:lnTo>
                <a:lnTo>
                  <a:pt x="182473" y="1223962"/>
                </a:lnTo>
                <a:lnTo>
                  <a:pt x="184188" y="1224254"/>
                </a:lnTo>
                <a:lnTo>
                  <a:pt x="185623" y="1225080"/>
                </a:lnTo>
                <a:lnTo>
                  <a:pt x="186690" y="1226350"/>
                </a:lnTo>
                <a:lnTo>
                  <a:pt x="187248" y="1227899"/>
                </a:lnTo>
                <a:lnTo>
                  <a:pt x="187248" y="1229550"/>
                </a:lnTo>
                <a:lnTo>
                  <a:pt x="186690" y="1231112"/>
                </a:lnTo>
                <a:lnTo>
                  <a:pt x="185623" y="1232369"/>
                </a:lnTo>
                <a:lnTo>
                  <a:pt x="184188" y="1233208"/>
                </a:lnTo>
                <a:lnTo>
                  <a:pt x="182562" y="1233487"/>
                </a:lnTo>
                <a:close/>
              </a:path>
              <a:path w="1665604" h="1233805">
                <a:moveTo>
                  <a:pt x="163512" y="1233487"/>
                </a:moveTo>
                <a:lnTo>
                  <a:pt x="161785" y="1233208"/>
                </a:lnTo>
                <a:lnTo>
                  <a:pt x="160362" y="1232369"/>
                </a:lnTo>
                <a:lnTo>
                  <a:pt x="159296" y="1231112"/>
                </a:lnTo>
                <a:lnTo>
                  <a:pt x="158724" y="1229550"/>
                </a:lnTo>
                <a:lnTo>
                  <a:pt x="158724" y="1227899"/>
                </a:lnTo>
                <a:lnTo>
                  <a:pt x="159296" y="1226350"/>
                </a:lnTo>
                <a:lnTo>
                  <a:pt x="160362" y="1225080"/>
                </a:lnTo>
                <a:lnTo>
                  <a:pt x="161785" y="1224254"/>
                </a:lnTo>
                <a:lnTo>
                  <a:pt x="163423" y="1223962"/>
                </a:lnTo>
                <a:lnTo>
                  <a:pt x="165138" y="1224254"/>
                </a:lnTo>
                <a:lnTo>
                  <a:pt x="166573" y="1225080"/>
                </a:lnTo>
                <a:lnTo>
                  <a:pt x="167640" y="1226350"/>
                </a:lnTo>
                <a:lnTo>
                  <a:pt x="168198" y="1227899"/>
                </a:lnTo>
                <a:lnTo>
                  <a:pt x="168198" y="1229550"/>
                </a:lnTo>
                <a:lnTo>
                  <a:pt x="167640" y="1231112"/>
                </a:lnTo>
                <a:lnTo>
                  <a:pt x="166573" y="1232369"/>
                </a:lnTo>
                <a:lnTo>
                  <a:pt x="165138" y="1233208"/>
                </a:lnTo>
                <a:lnTo>
                  <a:pt x="163512" y="1233487"/>
                </a:lnTo>
                <a:close/>
              </a:path>
              <a:path w="1665604" h="1233805">
                <a:moveTo>
                  <a:pt x="144462" y="1233487"/>
                </a:moveTo>
                <a:lnTo>
                  <a:pt x="142735" y="1233208"/>
                </a:lnTo>
                <a:lnTo>
                  <a:pt x="141312" y="1232369"/>
                </a:lnTo>
                <a:lnTo>
                  <a:pt x="140246" y="1231112"/>
                </a:lnTo>
                <a:lnTo>
                  <a:pt x="139674" y="1229550"/>
                </a:lnTo>
                <a:lnTo>
                  <a:pt x="139674" y="1227899"/>
                </a:lnTo>
                <a:lnTo>
                  <a:pt x="140246" y="1226350"/>
                </a:lnTo>
                <a:lnTo>
                  <a:pt x="141312" y="1225080"/>
                </a:lnTo>
                <a:lnTo>
                  <a:pt x="142735" y="1224254"/>
                </a:lnTo>
                <a:lnTo>
                  <a:pt x="144373" y="1223962"/>
                </a:lnTo>
                <a:lnTo>
                  <a:pt x="146088" y="1224254"/>
                </a:lnTo>
                <a:lnTo>
                  <a:pt x="147523" y="1225080"/>
                </a:lnTo>
                <a:lnTo>
                  <a:pt x="148590" y="1226350"/>
                </a:lnTo>
                <a:lnTo>
                  <a:pt x="149148" y="1227899"/>
                </a:lnTo>
                <a:lnTo>
                  <a:pt x="149148" y="1229550"/>
                </a:lnTo>
                <a:lnTo>
                  <a:pt x="148590" y="1231112"/>
                </a:lnTo>
                <a:lnTo>
                  <a:pt x="147523" y="1232369"/>
                </a:lnTo>
                <a:lnTo>
                  <a:pt x="146088" y="1233208"/>
                </a:lnTo>
                <a:lnTo>
                  <a:pt x="144462" y="1233487"/>
                </a:lnTo>
                <a:close/>
              </a:path>
              <a:path w="1665604" h="1233805">
                <a:moveTo>
                  <a:pt x="125412" y="1233487"/>
                </a:moveTo>
                <a:lnTo>
                  <a:pt x="123685" y="1233208"/>
                </a:lnTo>
                <a:lnTo>
                  <a:pt x="122262" y="1232369"/>
                </a:lnTo>
                <a:lnTo>
                  <a:pt x="121196" y="1231112"/>
                </a:lnTo>
                <a:lnTo>
                  <a:pt x="120624" y="1229550"/>
                </a:lnTo>
                <a:lnTo>
                  <a:pt x="120624" y="1227899"/>
                </a:lnTo>
                <a:lnTo>
                  <a:pt x="121196" y="1226350"/>
                </a:lnTo>
                <a:lnTo>
                  <a:pt x="122262" y="1225080"/>
                </a:lnTo>
                <a:lnTo>
                  <a:pt x="123685" y="1224254"/>
                </a:lnTo>
                <a:lnTo>
                  <a:pt x="125323" y="1223962"/>
                </a:lnTo>
                <a:lnTo>
                  <a:pt x="127038" y="1224254"/>
                </a:lnTo>
                <a:lnTo>
                  <a:pt x="128473" y="1225080"/>
                </a:lnTo>
                <a:lnTo>
                  <a:pt x="129540" y="1226350"/>
                </a:lnTo>
                <a:lnTo>
                  <a:pt x="130098" y="1227899"/>
                </a:lnTo>
                <a:lnTo>
                  <a:pt x="130098" y="1229550"/>
                </a:lnTo>
                <a:lnTo>
                  <a:pt x="129540" y="1231112"/>
                </a:lnTo>
                <a:lnTo>
                  <a:pt x="128473" y="1232369"/>
                </a:lnTo>
                <a:lnTo>
                  <a:pt x="127038" y="1233208"/>
                </a:lnTo>
                <a:lnTo>
                  <a:pt x="125412" y="1233487"/>
                </a:lnTo>
                <a:close/>
              </a:path>
              <a:path w="1665604" h="1233805">
                <a:moveTo>
                  <a:pt x="106362" y="1233487"/>
                </a:moveTo>
                <a:lnTo>
                  <a:pt x="104635" y="1233208"/>
                </a:lnTo>
                <a:lnTo>
                  <a:pt x="103212" y="1232369"/>
                </a:lnTo>
                <a:lnTo>
                  <a:pt x="102146" y="1231112"/>
                </a:lnTo>
                <a:lnTo>
                  <a:pt x="101574" y="1229550"/>
                </a:lnTo>
                <a:lnTo>
                  <a:pt x="101574" y="1227899"/>
                </a:lnTo>
                <a:lnTo>
                  <a:pt x="102146" y="1226350"/>
                </a:lnTo>
                <a:lnTo>
                  <a:pt x="103212" y="1225080"/>
                </a:lnTo>
                <a:lnTo>
                  <a:pt x="104635" y="1224254"/>
                </a:lnTo>
                <a:lnTo>
                  <a:pt x="106273" y="1223962"/>
                </a:lnTo>
                <a:lnTo>
                  <a:pt x="107988" y="1224254"/>
                </a:lnTo>
                <a:lnTo>
                  <a:pt x="109423" y="1225080"/>
                </a:lnTo>
                <a:lnTo>
                  <a:pt x="110490" y="1226350"/>
                </a:lnTo>
                <a:lnTo>
                  <a:pt x="111048" y="1227899"/>
                </a:lnTo>
                <a:lnTo>
                  <a:pt x="111048" y="1229550"/>
                </a:lnTo>
                <a:lnTo>
                  <a:pt x="110490" y="1231112"/>
                </a:lnTo>
                <a:lnTo>
                  <a:pt x="109423" y="1232369"/>
                </a:lnTo>
                <a:lnTo>
                  <a:pt x="107988" y="1233208"/>
                </a:lnTo>
                <a:lnTo>
                  <a:pt x="106362" y="1233487"/>
                </a:lnTo>
                <a:close/>
              </a:path>
              <a:path w="1665604" h="1233805">
                <a:moveTo>
                  <a:pt x="87312" y="1233487"/>
                </a:moveTo>
                <a:lnTo>
                  <a:pt x="85585" y="1233208"/>
                </a:lnTo>
                <a:lnTo>
                  <a:pt x="84162" y="1232369"/>
                </a:lnTo>
                <a:lnTo>
                  <a:pt x="83096" y="1231112"/>
                </a:lnTo>
                <a:lnTo>
                  <a:pt x="82524" y="1229550"/>
                </a:lnTo>
                <a:lnTo>
                  <a:pt x="82524" y="1227899"/>
                </a:lnTo>
                <a:lnTo>
                  <a:pt x="83096" y="1226350"/>
                </a:lnTo>
                <a:lnTo>
                  <a:pt x="84162" y="1225080"/>
                </a:lnTo>
                <a:lnTo>
                  <a:pt x="85585" y="1224254"/>
                </a:lnTo>
                <a:lnTo>
                  <a:pt x="87223" y="1223962"/>
                </a:lnTo>
                <a:lnTo>
                  <a:pt x="88938" y="1224254"/>
                </a:lnTo>
                <a:lnTo>
                  <a:pt x="90373" y="1225080"/>
                </a:lnTo>
                <a:lnTo>
                  <a:pt x="91440" y="1226350"/>
                </a:lnTo>
                <a:lnTo>
                  <a:pt x="91998" y="1227899"/>
                </a:lnTo>
                <a:lnTo>
                  <a:pt x="91998" y="1229550"/>
                </a:lnTo>
                <a:lnTo>
                  <a:pt x="91440" y="1231112"/>
                </a:lnTo>
                <a:lnTo>
                  <a:pt x="90373" y="1232369"/>
                </a:lnTo>
                <a:lnTo>
                  <a:pt x="88938" y="1233208"/>
                </a:lnTo>
                <a:lnTo>
                  <a:pt x="87312" y="1233487"/>
                </a:lnTo>
                <a:close/>
              </a:path>
              <a:path w="1665604" h="1233805">
                <a:moveTo>
                  <a:pt x="68262" y="1233487"/>
                </a:moveTo>
                <a:lnTo>
                  <a:pt x="66535" y="1233208"/>
                </a:lnTo>
                <a:lnTo>
                  <a:pt x="65112" y="1232369"/>
                </a:lnTo>
                <a:lnTo>
                  <a:pt x="64046" y="1231112"/>
                </a:lnTo>
                <a:lnTo>
                  <a:pt x="63474" y="1229550"/>
                </a:lnTo>
                <a:lnTo>
                  <a:pt x="63474" y="1227899"/>
                </a:lnTo>
                <a:lnTo>
                  <a:pt x="64046" y="1226350"/>
                </a:lnTo>
                <a:lnTo>
                  <a:pt x="65112" y="1225080"/>
                </a:lnTo>
                <a:lnTo>
                  <a:pt x="66535" y="1224254"/>
                </a:lnTo>
                <a:lnTo>
                  <a:pt x="68173" y="1223962"/>
                </a:lnTo>
                <a:lnTo>
                  <a:pt x="69888" y="1224254"/>
                </a:lnTo>
                <a:lnTo>
                  <a:pt x="71323" y="1225080"/>
                </a:lnTo>
                <a:lnTo>
                  <a:pt x="72390" y="1226350"/>
                </a:lnTo>
                <a:lnTo>
                  <a:pt x="72948" y="1227899"/>
                </a:lnTo>
                <a:lnTo>
                  <a:pt x="72948" y="1229550"/>
                </a:lnTo>
                <a:lnTo>
                  <a:pt x="72390" y="1231112"/>
                </a:lnTo>
                <a:lnTo>
                  <a:pt x="71323" y="1232369"/>
                </a:lnTo>
                <a:lnTo>
                  <a:pt x="69888" y="1233208"/>
                </a:lnTo>
                <a:lnTo>
                  <a:pt x="68262" y="1233487"/>
                </a:lnTo>
                <a:close/>
              </a:path>
              <a:path w="1665604" h="1233805">
                <a:moveTo>
                  <a:pt x="49212" y="1233487"/>
                </a:moveTo>
                <a:lnTo>
                  <a:pt x="47485" y="1233208"/>
                </a:lnTo>
                <a:lnTo>
                  <a:pt x="46062" y="1232369"/>
                </a:lnTo>
                <a:lnTo>
                  <a:pt x="44996" y="1231112"/>
                </a:lnTo>
                <a:lnTo>
                  <a:pt x="44424" y="1229550"/>
                </a:lnTo>
                <a:lnTo>
                  <a:pt x="44424" y="1227899"/>
                </a:lnTo>
                <a:lnTo>
                  <a:pt x="44996" y="1226350"/>
                </a:lnTo>
                <a:lnTo>
                  <a:pt x="46062" y="1225080"/>
                </a:lnTo>
                <a:lnTo>
                  <a:pt x="47485" y="1224254"/>
                </a:lnTo>
                <a:lnTo>
                  <a:pt x="49123" y="1223962"/>
                </a:lnTo>
                <a:lnTo>
                  <a:pt x="50838" y="1224254"/>
                </a:lnTo>
                <a:lnTo>
                  <a:pt x="52273" y="1225080"/>
                </a:lnTo>
                <a:lnTo>
                  <a:pt x="53340" y="1226350"/>
                </a:lnTo>
                <a:lnTo>
                  <a:pt x="53898" y="1227899"/>
                </a:lnTo>
                <a:lnTo>
                  <a:pt x="53898" y="1229550"/>
                </a:lnTo>
                <a:lnTo>
                  <a:pt x="53340" y="1231112"/>
                </a:lnTo>
                <a:lnTo>
                  <a:pt x="52273" y="1232369"/>
                </a:lnTo>
                <a:lnTo>
                  <a:pt x="50838" y="1233208"/>
                </a:lnTo>
                <a:lnTo>
                  <a:pt x="49212" y="1233487"/>
                </a:lnTo>
                <a:close/>
              </a:path>
              <a:path w="1665604" h="1233805">
                <a:moveTo>
                  <a:pt x="30162" y="1233487"/>
                </a:moveTo>
                <a:lnTo>
                  <a:pt x="28435" y="1233208"/>
                </a:lnTo>
                <a:lnTo>
                  <a:pt x="27012" y="1232369"/>
                </a:lnTo>
                <a:lnTo>
                  <a:pt x="25946" y="1231112"/>
                </a:lnTo>
                <a:lnTo>
                  <a:pt x="25374" y="1229550"/>
                </a:lnTo>
                <a:lnTo>
                  <a:pt x="25374" y="1227899"/>
                </a:lnTo>
                <a:lnTo>
                  <a:pt x="25946" y="1226350"/>
                </a:lnTo>
                <a:lnTo>
                  <a:pt x="27012" y="1225080"/>
                </a:lnTo>
                <a:lnTo>
                  <a:pt x="28435" y="1224254"/>
                </a:lnTo>
                <a:lnTo>
                  <a:pt x="30073" y="1223962"/>
                </a:lnTo>
                <a:lnTo>
                  <a:pt x="31788" y="1224254"/>
                </a:lnTo>
                <a:lnTo>
                  <a:pt x="33223" y="1225080"/>
                </a:lnTo>
                <a:lnTo>
                  <a:pt x="34290" y="1226350"/>
                </a:lnTo>
                <a:lnTo>
                  <a:pt x="34848" y="1227899"/>
                </a:lnTo>
                <a:lnTo>
                  <a:pt x="34848" y="1229550"/>
                </a:lnTo>
                <a:lnTo>
                  <a:pt x="34290" y="1231112"/>
                </a:lnTo>
                <a:lnTo>
                  <a:pt x="33223" y="1232369"/>
                </a:lnTo>
                <a:lnTo>
                  <a:pt x="31788" y="1233208"/>
                </a:lnTo>
                <a:lnTo>
                  <a:pt x="30162" y="1233487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21994" y="2205062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 h="0">
                <a:moveTo>
                  <a:pt x="0" y="0"/>
                </a:moveTo>
                <a:lnTo>
                  <a:pt x="27352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31583" y="1270025"/>
            <a:ext cx="2925660" cy="139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37894" y="2138387"/>
            <a:ext cx="21590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663089" y="1149057"/>
            <a:ext cx="4591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685506" y="1820570"/>
            <a:ext cx="1250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68194" y="1701507"/>
            <a:ext cx="2647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34819" y="1758657"/>
            <a:ext cx="1943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89733" y="2533357"/>
            <a:ext cx="2216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I</a:t>
            </a:r>
            <a:r>
              <a:rPr dirty="0" baseline="-17094" sz="1950" spc="-7" b="1" i="1">
                <a:latin typeface="Times New Roman"/>
                <a:cs typeface="Times New Roman"/>
              </a:rPr>
              <a:t>R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86291" y="2612732"/>
            <a:ext cx="1828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5476" y="1005839"/>
            <a:ext cx="1871472" cy="2360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85288" y="3406140"/>
            <a:ext cx="1871472" cy="2394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42470" y="1640420"/>
            <a:ext cx="3024339" cy="2728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79136" y="4543462"/>
            <a:ext cx="4179570" cy="963930"/>
          </a:xfrm>
          <a:custGeom>
            <a:avLst/>
            <a:gdLst/>
            <a:ahLst/>
            <a:cxnLst/>
            <a:rect l="l" t="t" r="r" b="b"/>
            <a:pathLst>
              <a:path w="4179570" h="963929">
                <a:moveTo>
                  <a:pt x="4174185" y="963625"/>
                </a:moveTo>
                <a:lnTo>
                  <a:pt x="4762" y="963625"/>
                </a:lnTo>
                <a:lnTo>
                  <a:pt x="3289" y="963396"/>
                </a:lnTo>
                <a:lnTo>
                  <a:pt x="1955" y="962723"/>
                </a:lnTo>
                <a:lnTo>
                  <a:pt x="901" y="961669"/>
                </a:lnTo>
                <a:lnTo>
                  <a:pt x="228" y="960335"/>
                </a:lnTo>
                <a:lnTo>
                  <a:pt x="0" y="958862"/>
                </a:lnTo>
                <a:lnTo>
                  <a:pt x="0" y="4762"/>
                </a:lnTo>
                <a:lnTo>
                  <a:pt x="4762" y="0"/>
                </a:lnTo>
                <a:lnTo>
                  <a:pt x="4174185" y="0"/>
                </a:lnTo>
                <a:lnTo>
                  <a:pt x="417894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954100"/>
                </a:lnTo>
                <a:lnTo>
                  <a:pt x="4762" y="954100"/>
                </a:lnTo>
                <a:lnTo>
                  <a:pt x="9525" y="958862"/>
                </a:lnTo>
                <a:lnTo>
                  <a:pt x="4178947" y="958862"/>
                </a:lnTo>
                <a:lnTo>
                  <a:pt x="4178706" y="960335"/>
                </a:lnTo>
                <a:lnTo>
                  <a:pt x="4178033" y="961669"/>
                </a:lnTo>
                <a:lnTo>
                  <a:pt x="4176979" y="962723"/>
                </a:lnTo>
                <a:lnTo>
                  <a:pt x="4175658" y="963396"/>
                </a:lnTo>
                <a:lnTo>
                  <a:pt x="4174185" y="963625"/>
                </a:lnTo>
                <a:close/>
              </a:path>
              <a:path w="4179570" h="9639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179570" h="963929">
                <a:moveTo>
                  <a:pt x="416942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169422" y="4762"/>
                </a:lnTo>
                <a:lnTo>
                  <a:pt x="4169422" y="9525"/>
                </a:lnTo>
                <a:close/>
              </a:path>
              <a:path w="4179570" h="963929">
                <a:moveTo>
                  <a:pt x="4169422" y="958862"/>
                </a:moveTo>
                <a:lnTo>
                  <a:pt x="4169422" y="4762"/>
                </a:lnTo>
                <a:lnTo>
                  <a:pt x="4174185" y="9525"/>
                </a:lnTo>
                <a:lnTo>
                  <a:pt x="4178947" y="9525"/>
                </a:lnTo>
                <a:lnTo>
                  <a:pt x="4178947" y="954100"/>
                </a:lnTo>
                <a:lnTo>
                  <a:pt x="4174185" y="954100"/>
                </a:lnTo>
                <a:lnTo>
                  <a:pt x="4169422" y="958862"/>
                </a:lnTo>
                <a:close/>
              </a:path>
              <a:path w="4179570" h="963929">
                <a:moveTo>
                  <a:pt x="4178947" y="9525"/>
                </a:moveTo>
                <a:lnTo>
                  <a:pt x="4174185" y="9525"/>
                </a:lnTo>
                <a:lnTo>
                  <a:pt x="4169422" y="4762"/>
                </a:lnTo>
                <a:lnTo>
                  <a:pt x="4178947" y="4762"/>
                </a:lnTo>
                <a:lnTo>
                  <a:pt x="4178947" y="9525"/>
                </a:lnTo>
                <a:close/>
              </a:path>
              <a:path w="4179570" h="963929">
                <a:moveTo>
                  <a:pt x="9525" y="958862"/>
                </a:moveTo>
                <a:lnTo>
                  <a:pt x="4762" y="954100"/>
                </a:lnTo>
                <a:lnTo>
                  <a:pt x="9525" y="954100"/>
                </a:lnTo>
                <a:lnTo>
                  <a:pt x="9525" y="958862"/>
                </a:lnTo>
                <a:close/>
              </a:path>
              <a:path w="4179570" h="963929">
                <a:moveTo>
                  <a:pt x="4169422" y="958862"/>
                </a:moveTo>
                <a:lnTo>
                  <a:pt x="9525" y="958862"/>
                </a:lnTo>
                <a:lnTo>
                  <a:pt x="9525" y="954100"/>
                </a:lnTo>
                <a:lnTo>
                  <a:pt x="4169422" y="954100"/>
                </a:lnTo>
                <a:lnTo>
                  <a:pt x="4169422" y="958862"/>
                </a:lnTo>
                <a:close/>
              </a:path>
              <a:path w="4179570" h="963929">
                <a:moveTo>
                  <a:pt x="4178947" y="958862"/>
                </a:moveTo>
                <a:lnTo>
                  <a:pt x="4169422" y="958862"/>
                </a:lnTo>
                <a:lnTo>
                  <a:pt x="4174185" y="954100"/>
                </a:lnTo>
                <a:lnTo>
                  <a:pt x="4178947" y="954100"/>
                </a:lnTo>
                <a:lnTo>
                  <a:pt x="4178947" y="9588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84647" y="4547615"/>
            <a:ext cx="4168140" cy="454659"/>
          </a:xfrm>
          <a:prstGeom prst="rect">
            <a:avLst/>
          </a:prstGeom>
          <a:solidFill>
            <a:srgbClr val="FFFF00">
              <a:alpha val="25099"/>
            </a:srgbClr>
          </a:solidFill>
        </p:spPr>
        <p:txBody>
          <a:bodyPr wrap="square" lIns="0" tIns="444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5"/>
              </a:spcBef>
            </a:pPr>
            <a:r>
              <a:rPr dirty="0" sz="2800" b="1">
                <a:latin typeface="华文楷体"/>
                <a:cs typeface="华文楷体"/>
              </a:rPr>
              <a:t>电表是一个可以显示两</a:t>
            </a:r>
            <a:r>
              <a:rPr dirty="0" sz="2800" spc="-10" b="1">
                <a:latin typeface="华文楷体"/>
                <a:cs typeface="华文楷体"/>
              </a:rPr>
              <a:t>端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4647" y="5001904"/>
            <a:ext cx="4168140" cy="499745"/>
          </a:xfrm>
          <a:prstGeom prst="rect">
            <a:avLst/>
          </a:prstGeom>
          <a:solidFill>
            <a:srgbClr val="FFFF00">
              <a:alpha val="250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3180"/>
              </a:lnSpc>
            </a:pPr>
            <a:r>
              <a:rPr dirty="0" sz="2800" b="1">
                <a:latin typeface="华文楷体"/>
                <a:cs typeface="华文楷体"/>
              </a:rPr>
              <a:t>电压或通过它电流的电</a:t>
            </a:r>
            <a:r>
              <a:rPr dirty="0" sz="2800" spc="-10" b="1">
                <a:latin typeface="华文楷体"/>
                <a:cs typeface="华文楷体"/>
              </a:rPr>
              <a:t>阻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24044" y="3112007"/>
            <a:ext cx="792480" cy="360045"/>
          </a:xfrm>
          <a:custGeom>
            <a:avLst/>
            <a:gdLst/>
            <a:ahLst/>
            <a:cxnLst/>
            <a:rect l="l" t="t" r="r" b="b"/>
            <a:pathLst>
              <a:path w="792479" h="360045">
                <a:moveTo>
                  <a:pt x="594359" y="359664"/>
                </a:moveTo>
                <a:lnTo>
                  <a:pt x="594359" y="269748"/>
                </a:lnTo>
                <a:lnTo>
                  <a:pt x="0" y="269748"/>
                </a:lnTo>
                <a:lnTo>
                  <a:pt x="99059" y="179832"/>
                </a:lnTo>
                <a:lnTo>
                  <a:pt x="0" y="89916"/>
                </a:lnTo>
                <a:lnTo>
                  <a:pt x="594359" y="89916"/>
                </a:lnTo>
                <a:lnTo>
                  <a:pt x="594359" y="0"/>
                </a:lnTo>
                <a:lnTo>
                  <a:pt x="792479" y="179832"/>
                </a:lnTo>
                <a:lnTo>
                  <a:pt x="594359" y="35966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12423" y="3101289"/>
            <a:ext cx="812165" cy="382270"/>
          </a:xfrm>
          <a:custGeom>
            <a:avLst/>
            <a:gdLst/>
            <a:ahLst/>
            <a:cxnLst/>
            <a:rect l="l" t="t" r="r" b="b"/>
            <a:pathLst>
              <a:path w="812164" h="382270">
                <a:moveTo>
                  <a:pt x="601662" y="100863"/>
                </a:moveTo>
                <a:lnTo>
                  <a:pt x="601662" y="0"/>
                </a:lnTo>
                <a:lnTo>
                  <a:pt x="613500" y="10769"/>
                </a:lnTo>
                <a:lnTo>
                  <a:pt x="611187" y="10769"/>
                </a:lnTo>
                <a:lnTo>
                  <a:pt x="603224" y="14287"/>
                </a:lnTo>
                <a:lnTo>
                  <a:pt x="611187" y="21532"/>
                </a:lnTo>
                <a:lnTo>
                  <a:pt x="611187" y="96100"/>
                </a:lnTo>
                <a:lnTo>
                  <a:pt x="606425" y="96100"/>
                </a:lnTo>
                <a:lnTo>
                  <a:pt x="601662" y="100863"/>
                </a:lnTo>
                <a:close/>
              </a:path>
              <a:path w="812164" h="382270">
                <a:moveTo>
                  <a:pt x="611187" y="21532"/>
                </a:moveTo>
                <a:lnTo>
                  <a:pt x="603224" y="14287"/>
                </a:lnTo>
                <a:lnTo>
                  <a:pt x="611187" y="10769"/>
                </a:lnTo>
                <a:lnTo>
                  <a:pt x="611187" y="21532"/>
                </a:lnTo>
                <a:close/>
              </a:path>
              <a:path w="812164" h="382270">
                <a:moveTo>
                  <a:pt x="797394" y="190950"/>
                </a:moveTo>
                <a:lnTo>
                  <a:pt x="611187" y="21532"/>
                </a:lnTo>
                <a:lnTo>
                  <a:pt x="611187" y="10769"/>
                </a:lnTo>
                <a:lnTo>
                  <a:pt x="613500" y="10769"/>
                </a:lnTo>
                <a:lnTo>
                  <a:pt x="807674" y="187426"/>
                </a:lnTo>
                <a:lnTo>
                  <a:pt x="801268" y="187426"/>
                </a:lnTo>
                <a:lnTo>
                  <a:pt x="797394" y="190950"/>
                </a:lnTo>
                <a:close/>
              </a:path>
              <a:path w="812164" h="382270">
                <a:moveTo>
                  <a:pt x="104254" y="190950"/>
                </a:moveTo>
                <a:lnTo>
                  <a:pt x="0" y="96100"/>
                </a:lnTo>
                <a:lnTo>
                  <a:pt x="601662" y="96100"/>
                </a:lnTo>
                <a:lnTo>
                  <a:pt x="601662" y="97332"/>
                </a:lnTo>
                <a:lnTo>
                  <a:pt x="15519" y="97332"/>
                </a:lnTo>
                <a:lnTo>
                  <a:pt x="12306" y="105625"/>
                </a:lnTo>
                <a:lnTo>
                  <a:pt x="24632" y="105625"/>
                </a:lnTo>
                <a:lnTo>
                  <a:pt x="114522" y="187426"/>
                </a:lnTo>
                <a:lnTo>
                  <a:pt x="108127" y="187426"/>
                </a:lnTo>
                <a:lnTo>
                  <a:pt x="104254" y="190950"/>
                </a:lnTo>
                <a:close/>
              </a:path>
              <a:path w="812164" h="382270">
                <a:moveTo>
                  <a:pt x="611187" y="100863"/>
                </a:moveTo>
                <a:lnTo>
                  <a:pt x="601662" y="100863"/>
                </a:lnTo>
                <a:lnTo>
                  <a:pt x="606425" y="96100"/>
                </a:lnTo>
                <a:lnTo>
                  <a:pt x="611187" y="96100"/>
                </a:lnTo>
                <a:lnTo>
                  <a:pt x="611187" y="100863"/>
                </a:lnTo>
                <a:close/>
              </a:path>
              <a:path w="812164" h="382270">
                <a:moveTo>
                  <a:pt x="24632" y="105625"/>
                </a:moveTo>
                <a:lnTo>
                  <a:pt x="12306" y="105625"/>
                </a:lnTo>
                <a:lnTo>
                  <a:pt x="15519" y="97332"/>
                </a:lnTo>
                <a:lnTo>
                  <a:pt x="24632" y="105625"/>
                </a:lnTo>
                <a:close/>
              </a:path>
              <a:path w="812164" h="382270">
                <a:moveTo>
                  <a:pt x="611187" y="105625"/>
                </a:moveTo>
                <a:lnTo>
                  <a:pt x="24632" y="105625"/>
                </a:lnTo>
                <a:lnTo>
                  <a:pt x="15519" y="97332"/>
                </a:lnTo>
                <a:lnTo>
                  <a:pt x="601662" y="97332"/>
                </a:lnTo>
                <a:lnTo>
                  <a:pt x="601662" y="100863"/>
                </a:lnTo>
                <a:lnTo>
                  <a:pt x="611187" y="100863"/>
                </a:lnTo>
                <a:lnTo>
                  <a:pt x="611187" y="105625"/>
                </a:lnTo>
                <a:close/>
              </a:path>
              <a:path w="812164" h="382270">
                <a:moveTo>
                  <a:pt x="108127" y="194475"/>
                </a:moveTo>
                <a:lnTo>
                  <a:pt x="104254" y="190950"/>
                </a:lnTo>
                <a:lnTo>
                  <a:pt x="108127" y="187426"/>
                </a:lnTo>
                <a:lnTo>
                  <a:pt x="108127" y="194475"/>
                </a:lnTo>
                <a:close/>
              </a:path>
              <a:path w="812164" h="382270">
                <a:moveTo>
                  <a:pt x="114535" y="194475"/>
                </a:moveTo>
                <a:lnTo>
                  <a:pt x="108127" y="194475"/>
                </a:lnTo>
                <a:lnTo>
                  <a:pt x="108127" y="187426"/>
                </a:lnTo>
                <a:lnTo>
                  <a:pt x="114522" y="187426"/>
                </a:lnTo>
                <a:lnTo>
                  <a:pt x="118402" y="190957"/>
                </a:lnTo>
                <a:lnTo>
                  <a:pt x="114535" y="194475"/>
                </a:lnTo>
                <a:close/>
              </a:path>
              <a:path w="812164" h="382270">
                <a:moveTo>
                  <a:pt x="801268" y="194475"/>
                </a:moveTo>
                <a:lnTo>
                  <a:pt x="797394" y="190950"/>
                </a:lnTo>
                <a:lnTo>
                  <a:pt x="801268" y="187426"/>
                </a:lnTo>
                <a:lnTo>
                  <a:pt x="801268" y="194475"/>
                </a:lnTo>
                <a:close/>
              </a:path>
              <a:path w="812164" h="382270">
                <a:moveTo>
                  <a:pt x="807688" y="194475"/>
                </a:moveTo>
                <a:lnTo>
                  <a:pt x="801268" y="194475"/>
                </a:lnTo>
                <a:lnTo>
                  <a:pt x="801268" y="187426"/>
                </a:lnTo>
                <a:lnTo>
                  <a:pt x="807674" y="187426"/>
                </a:lnTo>
                <a:lnTo>
                  <a:pt x="811555" y="190957"/>
                </a:lnTo>
                <a:lnTo>
                  <a:pt x="807688" y="194475"/>
                </a:lnTo>
                <a:close/>
              </a:path>
              <a:path w="812164" h="382270">
                <a:moveTo>
                  <a:pt x="601662" y="285800"/>
                </a:moveTo>
                <a:lnTo>
                  <a:pt x="0" y="285800"/>
                </a:lnTo>
                <a:lnTo>
                  <a:pt x="104261" y="190957"/>
                </a:lnTo>
                <a:lnTo>
                  <a:pt x="108127" y="194475"/>
                </a:lnTo>
                <a:lnTo>
                  <a:pt x="114535" y="194475"/>
                </a:lnTo>
                <a:lnTo>
                  <a:pt x="24633" y="276275"/>
                </a:lnTo>
                <a:lnTo>
                  <a:pt x="12306" y="276275"/>
                </a:lnTo>
                <a:lnTo>
                  <a:pt x="15519" y="284568"/>
                </a:lnTo>
                <a:lnTo>
                  <a:pt x="601662" y="284568"/>
                </a:lnTo>
                <a:lnTo>
                  <a:pt x="601662" y="285800"/>
                </a:lnTo>
                <a:close/>
              </a:path>
              <a:path w="812164" h="382270">
                <a:moveTo>
                  <a:pt x="613500" y="371132"/>
                </a:moveTo>
                <a:lnTo>
                  <a:pt x="611187" y="371132"/>
                </a:lnTo>
                <a:lnTo>
                  <a:pt x="611187" y="360369"/>
                </a:lnTo>
                <a:lnTo>
                  <a:pt x="797401" y="190957"/>
                </a:lnTo>
                <a:lnTo>
                  <a:pt x="801268" y="194475"/>
                </a:lnTo>
                <a:lnTo>
                  <a:pt x="807688" y="194475"/>
                </a:lnTo>
                <a:lnTo>
                  <a:pt x="613500" y="371132"/>
                </a:lnTo>
                <a:close/>
              </a:path>
              <a:path w="812164" h="382270">
                <a:moveTo>
                  <a:pt x="15519" y="284568"/>
                </a:moveTo>
                <a:lnTo>
                  <a:pt x="12306" y="276275"/>
                </a:lnTo>
                <a:lnTo>
                  <a:pt x="24633" y="276275"/>
                </a:lnTo>
                <a:lnTo>
                  <a:pt x="15519" y="284568"/>
                </a:lnTo>
                <a:close/>
              </a:path>
              <a:path w="812164" h="382270">
                <a:moveTo>
                  <a:pt x="601662" y="284568"/>
                </a:moveTo>
                <a:lnTo>
                  <a:pt x="15519" y="284568"/>
                </a:lnTo>
                <a:lnTo>
                  <a:pt x="24633" y="276275"/>
                </a:lnTo>
                <a:lnTo>
                  <a:pt x="611187" y="276275"/>
                </a:lnTo>
                <a:lnTo>
                  <a:pt x="611187" y="281038"/>
                </a:lnTo>
                <a:lnTo>
                  <a:pt x="601662" y="281038"/>
                </a:lnTo>
                <a:lnTo>
                  <a:pt x="601662" y="284568"/>
                </a:lnTo>
                <a:close/>
              </a:path>
              <a:path w="812164" h="382270">
                <a:moveTo>
                  <a:pt x="601662" y="381901"/>
                </a:moveTo>
                <a:lnTo>
                  <a:pt x="601662" y="281038"/>
                </a:lnTo>
                <a:lnTo>
                  <a:pt x="606425" y="285800"/>
                </a:lnTo>
                <a:lnTo>
                  <a:pt x="611187" y="285800"/>
                </a:lnTo>
                <a:lnTo>
                  <a:pt x="611187" y="360369"/>
                </a:lnTo>
                <a:lnTo>
                  <a:pt x="603224" y="367614"/>
                </a:lnTo>
                <a:lnTo>
                  <a:pt x="611187" y="371132"/>
                </a:lnTo>
                <a:lnTo>
                  <a:pt x="613500" y="371132"/>
                </a:lnTo>
                <a:lnTo>
                  <a:pt x="601662" y="381901"/>
                </a:lnTo>
                <a:close/>
              </a:path>
              <a:path w="812164" h="382270">
                <a:moveTo>
                  <a:pt x="611187" y="285800"/>
                </a:moveTo>
                <a:lnTo>
                  <a:pt x="606425" y="285800"/>
                </a:lnTo>
                <a:lnTo>
                  <a:pt x="601662" y="281038"/>
                </a:lnTo>
                <a:lnTo>
                  <a:pt x="611187" y="281038"/>
                </a:lnTo>
                <a:lnTo>
                  <a:pt x="611187" y="285800"/>
                </a:lnTo>
                <a:close/>
              </a:path>
              <a:path w="812164" h="382270">
                <a:moveTo>
                  <a:pt x="611187" y="371132"/>
                </a:moveTo>
                <a:lnTo>
                  <a:pt x="603224" y="367614"/>
                </a:lnTo>
                <a:lnTo>
                  <a:pt x="611187" y="360369"/>
                </a:lnTo>
                <a:lnTo>
                  <a:pt x="611187" y="371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6041" y="3496093"/>
            <a:ext cx="339725" cy="0"/>
          </a:xfrm>
          <a:custGeom>
            <a:avLst/>
            <a:gdLst/>
            <a:ahLst/>
            <a:cxnLst/>
            <a:rect l="l" t="t" r="r" b="b"/>
            <a:pathLst>
              <a:path w="339725" h="0">
                <a:moveTo>
                  <a:pt x="0" y="0"/>
                </a:moveTo>
                <a:lnTo>
                  <a:pt x="339305" y="0"/>
                </a:lnTo>
              </a:path>
            </a:pathLst>
          </a:custGeom>
          <a:ln w="188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20927" y="3210026"/>
            <a:ext cx="95821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20" b="1" i="1">
                <a:latin typeface="Times New Roman"/>
                <a:cs typeface="Times New Roman"/>
              </a:rPr>
              <a:t>R </a:t>
            </a:r>
            <a:r>
              <a:rPr dirty="0" sz="2850" spc="15">
                <a:latin typeface="Symbol"/>
                <a:cs typeface="Symbol"/>
              </a:rPr>
              <a:t></a:t>
            </a:r>
            <a:r>
              <a:rPr dirty="0" sz="2850" spc="215">
                <a:latin typeface="Times New Roman"/>
                <a:cs typeface="Times New Roman"/>
              </a:rPr>
              <a:t> </a:t>
            </a:r>
            <a:r>
              <a:rPr dirty="0" baseline="35087" sz="4275" spc="30" b="1" i="1">
                <a:latin typeface="Times New Roman"/>
                <a:cs typeface="Times New Roman"/>
              </a:rPr>
              <a:t>U</a:t>
            </a:r>
            <a:endParaRPr baseline="35087" sz="42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8940" y="3493871"/>
            <a:ext cx="16827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0" b="1" i="1">
                <a:latin typeface="Times New Roman"/>
                <a:cs typeface="Times New Roman"/>
              </a:rPr>
              <a:t>I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12353" y="4669104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 h="0">
                <a:moveTo>
                  <a:pt x="0" y="0"/>
                </a:moveTo>
                <a:lnTo>
                  <a:pt x="298462" y="0"/>
                </a:lnTo>
              </a:path>
            </a:pathLst>
          </a:custGeom>
          <a:ln w="190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05103" y="4359676"/>
            <a:ext cx="120967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 spc="10" b="1" i="1">
                <a:latin typeface="Times New Roman"/>
                <a:cs typeface="Times New Roman"/>
              </a:rPr>
              <a:t>R </a:t>
            </a:r>
            <a:r>
              <a:rPr dirty="0" sz="2900" spc="10">
                <a:latin typeface="Symbol"/>
                <a:cs typeface="Symbol"/>
              </a:rPr>
              <a:t></a:t>
            </a:r>
            <a:r>
              <a:rPr dirty="0" sz="2900" spc="10">
                <a:latin typeface="Times New Roman"/>
                <a:cs typeface="Times New Roman"/>
              </a:rPr>
              <a:t> </a:t>
            </a:r>
            <a:r>
              <a:rPr dirty="0" sz="3050" spc="-75" i="1">
                <a:latin typeface="Symbol"/>
                <a:cs typeface="Symbol"/>
              </a:rPr>
              <a:t></a:t>
            </a:r>
            <a:r>
              <a:rPr dirty="0" sz="3050" spc="-110" i="1">
                <a:latin typeface="Times New Roman"/>
                <a:cs typeface="Times New Roman"/>
              </a:rPr>
              <a:t> </a:t>
            </a:r>
            <a:r>
              <a:rPr dirty="0" baseline="34482" sz="4350" spc="7" b="1" i="1">
                <a:latin typeface="Times New Roman"/>
                <a:cs typeface="Times New Roman"/>
              </a:rPr>
              <a:t>l</a:t>
            </a:r>
            <a:endParaRPr baseline="34482" sz="4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6178" y="4666310"/>
            <a:ext cx="231775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00" spc="10" b="1" i="1">
                <a:latin typeface="Times New Roman"/>
                <a:cs typeface="Times New Roman"/>
              </a:rPr>
              <a:t>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2848" y="1409700"/>
            <a:ext cx="4093464" cy="4376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43101" y="2163749"/>
            <a:ext cx="20605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导体的电阻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806" y="1026134"/>
            <a:ext cx="4502785" cy="11569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dirty="0"/>
              <a:t>理想电压表：内阻无穷大 实际电压表：内阻比较大</a:t>
            </a:r>
          </a:p>
        </p:txBody>
      </p:sp>
      <p:sp>
        <p:nvSpPr>
          <p:cNvPr id="3" name="object 3"/>
          <p:cNvSpPr/>
          <p:nvPr/>
        </p:nvSpPr>
        <p:spPr>
          <a:xfrm>
            <a:off x="6461968" y="1060221"/>
            <a:ext cx="2928830" cy="1252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44474" y="1863178"/>
            <a:ext cx="1250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1612" y="1869528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9351" y="1039266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3531" y="1364703"/>
            <a:ext cx="4591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28799" y="1364703"/>
            <a:ext cx="3282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U</a:t>
            </a:r>
            <a:r>
              <a:rPr dirty="0" baseline="-17094" sz="1950" spc="-7" b="1">
                <a:latin typeface="Times New Roman"/>
                <a:cs typeface="Times New Roman"/>
              </a:rPr>
              <a:t>R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3534" y="1625638"/>
            <a:ext cx="788035" cy="619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95934">
              <a:lnSpc>
                <a:spcPts val="2335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tabLst>
                <a:tab pos="522605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g</a:t>
            </a:r>
            <a:r>
              <a:rPr dirty="0" sz="1300" spc="-5" b="1">
                <a:latin typeface="Times New Roman"/>
                <a:cs typeface="Times New Roman"/>
              </a:rPr>
              <a:t>	</a:t>
            </a:r>
            <a:r>
              <a:rPr dirty="0" baseline="1388" sz="3000" spc="-7" b="1" i="1">
                <a:latin typeface="Times New Roman"/>
                <a:cs typeface="Times New Roman"/>
              </a:rPr>
              <a:t>R</a:t>
            </a:r>
            <a:r>
              <a:rPr dirty="0" baseline="-14957" sz="1950" spc="-7" b="1">
                <a:latin typeface="Times New Roman"/>
                <a:cs typeface="Times New Roman"/>
              </a:rPr>
              <a:t>g</a:t>
            </a:r>
            <a:endParaRPr baseline="-14957"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86600" y="2816351"/>
            <a:ext cx="1655445" cy="1224280"/>
          </a:xfrm>
          <a:custGeom>
            <a:avLst/>
            <a:gdLst/>
            <a:ahLst/>
            <a:cxnLst/>
            <a:rect l="l" t="t" r="r" b="b"/>
            <a:pathLst>
              <a:path w="1655445" h="1224279">
                <a:moveTo>
                  <a:pt x="0" y="0"/>
                </a:moveTo>
                <a:lnTo>
                  <a:pt x="1655063" y="0"/>
                </a:lnTo>
                <a:lnTo>
                  <a:pt x="1655063" y="1223772"/>
                </a:lnTo>
                <a:lnTo>
                  <a:pt x="0" y="1223772"/>
                </a:lnTo>
                <a:lnTo>
                  <a:pt x="0" y="0"/>
                </a:lnTo>
                <a:close/>
              </a:path>
            </a:pathLst>
          </a:custGeom>
          <a:solidFill>
            <a:srgbClr val="00AF5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81456" y="2811195"/>
            <a:ext cx="1665605" cy="1233805"/>
          </a:xfrm>
          <a:custGeom>
            <a:avLst/>
            <a:gdLst/>
            <a:ahLst/>
            <a:cxnLst/>
            <a:rect l="l" t="t" r="r" b="b"/>
            <a:pathLst>
              <a:path w="1665604" h="1233804">
                <a:moveTo>
                  <a:pt x="5587" y="1233423"/>
                </a:moveTo>
                <a:lnTo>
                  <a:pt x="3936" y="1233423"/>
                </a:lnTo>
                <a:lnTo>
                  <a:pt x="2374" y="1232852"/>
                </a:lnTo>
                <a:lnTo>
                  <a:pt x="1117" y="1231785"/>
                </a:lnTo>
                <a:lnTo>
                  <a:pt x="292" y="1230363"/>
                </a:lnTo>
                <a:lnTo>
                  <a:pt x="0" y="1228724"/>
                </a:lnTo>
                <a:lnTo>
                  <a:pt x="292" y="1227010"/>
                </a:lnTo>
                <a:lnTo>
                  <a:pt x="1117" y="1225575"/>
                </a:lnTo>
                <a:lnTo>
                  <a:pt x="2374" y="1224508"/>
                </a:lnTo>
                <a:lnTo>
                  <a:pt x="3936" y="1223949"/>
                </a:lnTo>
                <a:lnTo>
                  <a:pt x="5623" y="1223962"/>
                </a:lnTo>
                <a:lnTo>
                  <a:pt x="7137" y="1224508"/>
                </a:lnTo>
                <a:lnTo>
                  <a:pt x="7895" y="1225145"/>
                </a:lnTo>
                <a:lnTo>
                  <a:pt x="6896" y="1226350"/>
                </a:lnTo>
                <a:lnTo>
                  <a:pt x="6324" y="1227899"/>
                </a:lnTo>
                <a:lnTo>
                  <a:pt x="6324" y="1229563"/>
                </a:lnTo>
                <a:lnTo>
                  <a:pt x="6896" y="1231112"/>
                </a:lnTo>
                <a:lnTo>
                  <a:pt x="7846" y="1232257"/>
                </a:lnTo>
                <a:lnTo>
                  <a:pt x="7137" y="1232852"/>
                </a:lnTo>
                <a:lnTo>
                  <a:pt x="5587" y="1233423"/>
                </a:lnTo>
                <a:close/>
              </a:path>
              <a:path w="1665604" h="1233804">
                <a:moveTo>
                  <a:pt x="11112" y="1233487"/>
                </a:moveTo>
                <a:lnTo>
                  <a:pt x="9385" y="1233208"/>
                </a:lnTo>
                <a:lnTo>
                  <a:pt x="7950" y="1232382"/>
                </a:lnTo>
                <a:lnTo>
                  <a:pt x="8407" y="1231785"/>
                </a:lnTo>
                <a:lnTo>
                  <a:pt x="9232" y="1230363"/>
                </a:lnTo>
                <a:lnTo>
                  <a:pt x="9525" y="1228724"/>
                </a:lnTo>
                <a:lnTo>
                  <a:pt x="9232" y="1227010"/>
                </a:lnTo>
                <a:lnTo>
                  <a:pt x="8407" y="1225575"/>
                </a:lnTo>
                <a:lnTo>
                  <a:pt x="7895" y="1225145"/>
                </a:lnTo>
                <a:lnTo>
                  <a:pt x="9385" y="1224254"/>
                </a:lnTo>
                <a:lnTo>
                  <a:pt x="11010" y="1223962"/>
                </a:lnTo>
                <a:lnTo>
                  <a:pt x="12738" y="1224254"/>
                </a:lnTo>
                <a:lnTo>
                  <a:pt x="14173" y="1225080"/>
                </a:lnTo>
                <a:lnTo>
                  <a:pt x="15239" y="1226350"/>
                </a:lnTo>
                <a:lnTo>
                  <a:pt x="15798" y="1227899"/>
                </a:lnTo>
                <a:lnTo>
                  <a:pt x="15798" y="1229563"/>
                </a:lnTo>
                <a:lnTo>
                  <a:pt x="15239" y="1231112"/>
                </a:lnTo>
                <a:lnTo>
                  <a:pt x="14173" y="1232382"/>
                </a:lnTo>
                <a:lnTo>
                  <a:pt x="12738" y="1233208"/>
                </a:lnTo>
                <a:lnTo>
                  <a:pt x="11112" y="1233487"/>
                </a:lnTo>
                <a:close/>
              </a:path>
              <a:path w="1665604" h="1233804">
                <a:moveTo>
                  <a:pt x="7846" y="1232257"/>
                </a:moveTo>
                <a:lnTo>
                  <a:pt x="6896" y="1231112"/>
                </a:lnTo>
                <a:lnTo>
                  <a:pt x="6324" y="1229563"/>
                </a:lnTo>
                <a:lnTo>
                  <a:pt x="6324" y="1227899"/>
                </a:lnTo>
                <a:lnTo>
                  <a:pt x="6896" y="1226350"/>
                </a:lnTo>
                <a:lnTo>
                  <a:pt x="7895" y="1225145"/>
                </a:lnTo>
                <a:lnTo>
                  <a:pt x="8407" y="1225575"/>
                </a:lnTo>
                <a:lnTo>
                  <a:pt x="9232" y="1227010"/>
                </a:lnTo>
                <a:lnTo>
                  <a:pt x="9525" y="1228636"/>
                </a:lnTo>
                <a:lnTo>
                  <a:pt x="9232" y="1230363"/>
                </a:lnTo>
                <a:lnTo>
                  <a:pt x="8407" y="1231785"/>
                </a:lnTo>
                <a:lnTo>
                  <a:pt x="7846" y="1232257"/>
                </a:lnTo>
                <a:close/>
              </a:path>
              <a:path w="1665604" h="1233804">
                <a:moveTo>
                  <a:pt x="5587" y="1214373"/>
                </a:moveTo>
                <a:lnTo>
                  <a:pt x="3936" y="1214373"/>
                </a:lnTo>
                <a:lnTo>
                  <a:pt x="2374" y="1213802"/>
                </a:lnTo>
                <a:lnTo>
                  <a:pt x="1117" y="1212735"/>
                </a:lnTo>
                <a:lnTo>
                  <a:pt x="292" y="1211313"/>
                </a:lnTo>
                <a:lnTo>
                  <a:pt x="0" y="1209674"/>
                </a:lnTo>
                <a:lnTo>
                  <a:pt x="292" y="1207960"/>
                </a:lnTo>
                <a:lnTo>
                  <a:pt x="1117" y="1206525"/>
                </a:lnTo>
                <a:lnTo>
                  <a:pt x="2374" y="1205458"/>
                </a:lnTo>
                <a:lnTo>
                  <a:pt x="3936" y="1204899"/>
                </a:lnTo>
                <a:lnTo>
                  <a:pt x="5587" y="1204899"/>
                </a:lnTo>
                <a:lnTo>
                  <a:pt x="7137" y="1205458"/>
                </a:lnTo>
                <a:lnTo>
                  <a:pt x="8407" y="1206525"/>
                </a:lnTo>
                <a:lnTo>
                  <a:pt x="9232" y="1207960"/>
                </a:lnTo>
                <a:lnTo>
                  <a:pt x="9525" y="1209586"/>
                </a:lnTo>
                <a:lnTo>
                  <a:pt x="9232" y="1211313"/>
                </a:lnTo>
                <a:lnTo>
                  <a:pt x="8407" y="1212735"/>
                </a:lnTo>
                <a:lnTo>
                  <a:pt x="7137" y="1213802"/>
                </a:lnTo>
                <a:lnTo>
                  <a:pt x="5587" y="1214373"/>
                </a:lnTo>
                <a:close/>
              </a:path>
              <a:path w="1665604" h="1233804">
                <a:moveTo>
                  <a:pt x="5587" y="1195323"/>
                </a:moveTo>
                <a:lnTo>
                  <a:pt x="3936" y="1195323"/>
                </a:lnTo>
                <a:lnTo>
                  <a:pt x="2374" y="1194752"/>
                </a:lnTo>
                <a:lnTo>
                  <a:pt x="1117" y="1193685"/>
                </a:lnTo>
                <a:lnTo>
                  <a:pt x="292" y="1192263"/>
                </a:lnTo>
                <a:lnTo>
                  <a:pt x="0" y="1190624"/>
                </a:lnTo>
                <a:lnTo>
                  <a:pt x="292" y="1188910"/>
                </a:lnTo>
                <a:lnTo>
                  <a:pt x="1117" y="1187475"/>
                </a:lnTo>
                <a:lnTo>
                  <a:pt x="2374" y="1186408"/>
                </a:lnTo>
                <a:lnTo>
                  <a:pt x="3936" y="1185849"/>
                </a:lnTo>
                <a:lnTo>
                  <a:pt x="5587" y="1185849"/>
                </a:lnTo>
                <a:lnTo>
                  <a:pt x="7137" y="1186408"/>
                </a:lnTo>
                <a:lnTo>
                  <a:pt x="8407" y="1187475"/>
                </a:lnTo>
                <a:lnTo>
                  <a:pt x="9232" y="1188910"/>
                </a:lnTo>
                <a:lnTo>
                  <a:pt x="9525" y="1190536"/>
                </a:lnTo>
                <a:lnTo>
                  <a:pt x="9232" y="1192263"/>
                </a:lnTo>
                <a:lnTo>
                  <a:pt x="8407" y="1193685"/>
                </a:lnTo>
                <a:lnTo>
                  <a:pt x="7137" y="1194752"/>
                </a:lnTo>
                <a:lnTo>
                  <a:pt x="5587" y="1195323"/>
                </a:lnTo>
                <a:close/>
              </a:path>
              <a:path w="1665604" h="1233804">
                <a:moveTo>
                  <a:pt x="5587" y="1176273"/>
                </a:moveTo>
                <a:lnTo>
                  <a:pt x="3936" y="1176273"/>
                </a:lnTo>
                <a:lnTo>
                  <a:pt x="2374" y="1175702"/>
                </a:lnTo>
                <a:lnTo>
                  <a:pt x="1117" y="1174635"/>
                </a:lnTo>
                <a:lnTo>
                  <a:pt x="292" y="1173213"/>
                </a:lnTo>
                <a:lnTo>
                  <a:pt x="0" y="1171574"/>
                </a:lnTo>
                <a:lnTo>
                  <a:pt x="292" y="1169860"/>
                </a:lnTo>
                <a:lnTo>
                  <a:pt x="1117" y="1168425"/>
                </a:lnTo>
                <a:lnTo>
                  <a:pt x="2374" y="1167358"/>
                </a:lnTo>
                <a:lnTo>
                  <a:pt x="3936" y="1166799"/>
                </a:lnTo>
                <a:lnTo>
                  <a:pt x="5587" y="1166799"/>
                </a:lnTo>
                <a:lnTo>
                  <a:pt x="7137" y="1167358"/>
                </a:lnTo>
                <a:lnTo>
                  <a:pt x="8407" y="1168425"/>
                </a:lnTo>
                <a:lnTo>
                  <a:pt x="9232" y="1169860"/>
                </a:lnTo>
                <a:lnTo>
                  <a:pt x="9525" y="1171486"/>
                </a:lnTo>
                <a:lnTo>
                  <a:pt x="9232" y="1173213"/>
                </a:lnTo>
                <a:lnTo>
                  <a:pt x="8407" y="1174635"/>
                </a:lnTo>
                <a:lnTo>
                  <a:pt x="7137" y="1175702"/>
                </a:lnTo>
                <a:lnTo>
                  <a:pt x="5587" y="1176273"/>
                </a:lnTo>
                <a:close/>
              </a:path>
              <a:path w="1665604" h="1233804">
                <a:moveTo>
                  <a:pt x="5587" y="1157223"/>
                </a:moveTo>
                <a:lnTo>
                  <a:pt x="3936" y="1157223"/>
                </a:lnTo>
                <a:lnTo>
                  <a:pt x="2374" y="1156652"/>
                </a:lnTo>
                <a:lnTo>
                  <a:pt x="1117" y="1155585"/>
                </a:lnTo>
                <a:lnTo>
                  <a:pt x="292" y="1154163"/>
                </a:lnTo>
                <a:lnTo>
                  <a:pt x="0" y="1152524"/>
                </a:lnTo>
                <a:lnTo>
                  <a:pt x="292" y="1150810"/>
                </a:lnTo>
                <a:lnTo>
                  <a:pt x="1117" y="1149375"/>
                </a:lnTo>
                <a:lnTo>
                  <a:pt x="2374" y="1148308"/>
                </a:lnTo>
                <a:lnTo>
                  <a:pt x="3936" y="1147749"/>
                </a:lnTo>
                <a:lnTo>
                  <a:pt x="5587" y="1147749"/>
                </a:lnTo>
                <a:lnTo>
                  <a:pt x="7137" y="1148308"/>
                </a:lnTo>
                <a:lnTo>
                  <a:pt x="8407" y="1149375"/>
                </a:lnTo>
                <a:lnTo>
                  <a:pt x="9232" y="1150810"/>
                </a:lnTo>
                <a:lnTo>
                  <a:pt x="9525" y="1152436"/>
                </a:lnTo>
                <a:lnTo>
                  <a:pt x="9232" y="1154163"/>
                </a:lnTo>
                <a:lnTo>
                  <a:pt x="8407" y="1155585"/>
                </a:lnTo>
                <a:lnTo>
                  <a:pt x="7137" y="1156652"/>
                </a:lnTo>
                <a:lnTo>
                  <a:pt x="5587" y="1157223"/>
                </a:lnTo>
                <a:close/>
              </a:path>
              <a:path w="1665604" h="1233804">
                <a:moveTo>
                  <a:pt x="5587" y="1138173"/>
                </a:moveTo>
                <a:lnTo>
                  <a:pt x="3936" y="1138173"/>
                </a:lnTo>
                <a:lnTo>
                  <a:pt x="2374" y="1137602"/>
                </a:lnTo>
                <a:lnTo>
                  <a:pt x="1117" y="1136535"/>
                </a:lnTo>
                <a:lnTo>
                  <a:pt x="292" y="1135113"/>
                </a:lnTo>
                <a:lnTo>
                  <a:pt x="0" y="1133474"/>
                </a:lnTo>
                <a:lnTo>
                  <a:pt x="292" y="1131760"/>
                </a:lnTo>
                <a:lnTo>
                  <a:pt x="1117" y="1130325"/>
                </a:lnTo>
                <a:lnTo>
                  <a:pt x="2374" y="1129258"/>
                </a:lnTo>
                <a:lnTo>
                  <a:pt x="3936" y="1128699"/>
                </a:lnTo>
                <a:lnTo>
                  <a:pt x="5587" y="1128699"/>
                </a:lnTo>
                <a:lnTo>
                  <a:pt x="7137" y="1129258"/>
                </a:lnTo>
                <a:lnTo>
                  <a:pt x="8407" y="1130325"/>
                </a:lnTo>
                <a:lnTo>
                  <a:pt x="9232" y="1131760"/>
                </a:lnTo>
                <a:lnTo>
                  <a:pt x="9525" y="1133386"/>
                </a:lnTo>
                <a:lnTo>
                  <a:pt x="9232" y="1135113"/>
                </a:lnTo>
                <a:lnTo>
                  <a:pt x="8407" y="1136535"/>
                </a:lnTo>
                <a:lnTo>
                  <a:pt x="7137" y="1137602"/>
                </a:lnTo>
                <a:lnTo>
                  <a:pt x="5587" y="1138173"/>
                </a:lnTo>
                <a:close/>
              </a:path>
              <a:path w="1665604" h="1233804">
                <a:moveTo>
                  <a:pt x="5587" y="1119123"/>
                </a:moveTo>
                <a:lnTo>
                  <a:pt x="3936" y="1119123"/>
                </a:lnTo>
                <a:lnTo>
                  <a:pt x="2374" y="1118552"/>
                </a:lnTo>
                <a:lnTo>
                  <a:pt x="1117" y="1117485"/>
                </a:lnTo>
                <a:lnTo>
                  <a:pt x="292" y="1116063"/>
                </a:lnTo>
                <a:lnTo>
                  <a:pt x="0" y="1114424"/>
                </a:lnTo>
                <a:lnTo>
                  <a:pt x="292" y="1112710"/>
                </a:lnTo>
                <a:lnTo>
                  <a:pt x="1117" y="1111275"/>
                </a:lnTo>
                <a:lnTo>
                  <a:pt x="2374" y="1110208"/>
                </a:lnTo>
                <a:lnTo>
                  <a:pt x="3936" y="1109649"/>
                </a:lnTo>
                <a:lnTo>
                  <a:pt x="5587" y="1109649"/>
                </a:lnTo>
                <a:lnTo>
                  <a:pt x="7137" y="1110208"/>
                </a:lnTo>
                <a:lnTo>
                  <a:pt x="8407" y="1111275"/>
                </a:lnTo>
                <a:lnTo>
                  <a:pt x="9232" y="1112710"/>
                </a:lnTo>
                <a:lnTo>
                  <a:pt x="9525" y="1114336"/>
                </a:lnTo>
                <a:lnTo>
                  <a:pt x="9232" y="1116063"/>
                </a:lnTo>
                <a:lnTo>
                  <a:pt x="8407" y="1117485"/>
                </a:lnTo>
                <a:lnTo>
                  <a:pt x="7137" y="1118552"/>
                </a:lnTo>
                <a:lnTo>
                  <a:pt x="5587" y="1119123"/>
                </a:lnTo>
                <a:close/>
              </a:path>
              <a:path w="1665604" h="1233804">
                <a:moveTo>
                  <a:pt x="5587" y="1100073"/>
                </a:moveTo>
                <a:lnTo>
                  <a:pt x="3936" y="1100073"/>
                </a:lnTo>
                <a:lnTo>
                  <a:pt x="2374" y="1099502"/>
                </a:lnTo>
                <a:lnTo>
                  <a:pt x="1117" y="1098435"/>
                </a:lnTo>
                <a:lnTo>
                  <a:pt x="292" y="1097013"/>
                </a:lnTo>
                <a:lnTo>
                  <a:pt x="0" y="1095374"/>
                </a:lnTo>
                <a:lnTo>
                  <a:pt x="292" y="1093660"/>
                </a:lnTo>
                <a:lnTo>
                  <a:pt x="1117" y="1092225"/>
                </a:lnTo>
                <a:lnTo>
                  <a:pt x="2374" y="1091158"/>
                </a:lnTo>
                <a:lnTo>
                  <a:pt x="3936" y="1090599"/>
                </a:lnTo>
                <a:lnTo>
                  <a:pt x="5587" y="1090599"/>
                </a:lnTo>
                <a:lnTo>
                  <a:pt x="7137" y="1091158"/>
                </a:lnTo>
                <a:lnTo>
                  <a:pt x="8407" y="1092225"/>
                </a:lnTo>
                <a:lnTo>
                  <a:pt x="9232" y="1093660"/>
                </a:lnTo>
                <a:lnTo>
                  <a:pt x="9525" y="1095286"/>
                </a:lnTo>
                <a:lnTo>
                  <a:pt x="9232" y="1097013"/>
                </a:lnTo>
                <a:lnTo>
                  <a:pt x="8407" y="1098435"/>
                </a:lnTo>
                <a:lnTo>
                  <a:pt x="7137" y="1099502"/>
                </a:lnTo>
                <a:lnTo>
                  <a:pt x="5587" y="1100073"/>
                </a:lnTo>
                <a:close/>
              </a:path>
              <a:path w="1665604" h="1233804">
                <a:moveTo>
                  <a:pt x="5587" y="1081023"/>
                </a:moveTo>
                <a:lnTo>
                  <a:pt x="3936" y="1081023"/>
                </a:lnTo>
                <a:lnTo>
                  <a:pt x="2374" y="1080452"/>
                </a:lnTo>
                <a:lnTo>
                  <a:pt x="1117" y="1079385"/>
                </a:lnTo>
                <a:lnTo>
                  <a:pt x="292" y="1077963"/>
                </a:lnTo>
                <a:lnTo>
                  <a:pt x="0" y="1076324"/>
                </a:lnTo>
                <a:lnTo>
                  <a:pt x="292" y="1074610"/>
                </a:lnTo>
                <a:lnTo>
                  <a:pt x="1117" y="1073175"/>
                </a:lnTo>
                <a:lnTo>
                  <a:pt x="2374" y="1072108"/>
                </a:lnTo>
                <a:lnTo>
                  <a:pt x="3936" y="1071549"/>
                </a:lnTo>
                <a:lnTo>
                  <a:pt x="5587" y="1071549"/>
                </a:lnTo>
                <a:lnTo>
                  <a:pt x="7137" y="1072108"/>
                </a:lnTo>
                <a:lnTo>
                  <a:pt x="8407" y="1073175"/>
                </a:lnTo>
                <a:lnTo>
                  <a:pt x="9232" y="1074610"/>
                </a:lnTo>
                <a:lnTo>
                  <a:pt x="9525" y="1076236"/>
                </a:lnTo>
                <a:lnTo>
                  <a:pt x="9232" y="1077963"/>
                </a:lnTo>
                <a:lnTo>
                  <a:pt x="8407" y="1079385"/>
                </a:lnTo>
                <a:lnTo>
                  <a:pt x="7137" y="1080452"/>
                </a:lnTo>
                <a:lnTo>
                  <a:pt x="5587" y="1081023"/>
                </a:lnTo>
                <a:close/>
              </a:path>
              <a:path w="1665604" h="1233804">
                <a:moveTo>
                  <a:pt x="5587" y="1061973"/>
                </a:moveTo>
                <a:lnTo>
                  <a:pt x="3936" y="1061973"/>
                </a:lnTo>
                <a:lnTo>
                  <a:pt x="2374" y="1061402"/>
                </a:lnTo>
                <a:lnTo>
                  <a:pt x="1117" y="1060335"/>
                </a:lnTo>
                <a:lnTo>
                  <a:pt x="292" y="1058913"/>
                </a:lnTo>
                <a:lnTo>
                  <a:pt x="0" y="1057274"/>
                </a:lnTo>
                <a:lnTo>
                  <a:pt x="292" y="1055560"/>
                </a:lnTo>
                <a:lnTo>
                  <a:pt x="1117" y="1054125"/>
                </a:lnTo>
                <a:lnTo>
                  <a:pt x="2374" y="1053058"/>
                </a:lnTo>
                <a:lnTo>
                  <a:pt x="3936" y="1052499"/>
                </a:lnTo>
                <a:lnTo>
                  <a:pt x="5587" y="1052499"/>
                </a:lnTo>
                <a:lnTo>
                  <a:pt x="7137" y="1053058"/>
                </a:lnTo>
                <a:lnTo>
                  <a:pt x="8407" y="1054125"/>
                </a:lnTo>
                <a:lnTo>
                  <a:pt x="9232" y="1055560"/>
                </a:lnTo>
                <a:lnTo>
                  <a:pt x="9525" y="1057186"/>
                </a:lnTo>
                <a:lnTo>
                  <a:pt x="9232" y="1058913"/>
                </a:lnTo>
                <a:lnTo>
                  <a:pt x="8407" y="1060335"/>
                </a:lnTo>
                <a:lnTo>
                  <a:pt x="7137" y="1061402"/>
                </a:lnTo>
                <a:lnTo>
                  <a:pt x="5587" y="1061973"/>
                </a:lnTo>
                <a:close/>
              </a:path>
              <a:path w="1665604" h="1233804">
                <a:moveTo>
                  <a:pt x="5587" y="1042923"/>
                </a:moveTo>
                <a:lnTo>
                  <a:pt x="3936" y="1042923"/>
                </a:lnTo>
                <a:lnTo>
                  <a:pt x="2374" y="1042352"/>
                </a:lnTo>
                <a:lnTo>
                  <a:pt x="1117" y="1041285"/>
                </a:lnTo>
                <a:lnTo>
                  <a:pt x="292" y="1039863"/>
                </a:lnTo>
                <a:lnTo>
                  <a:pt x="0" y="1038224"/>
                </a:lnTo>
                <a:lnTo>
                  <a:pt x="292" y="1036510"/>
                </a:lnTo>
                <a:lnTo>
                  <a:pt x="1117" y="1035075"/>
                </a:lnTo>
                <a:lnTo>
                  <a:pt x="2374" y="1034008"/>
                </a:lnTo>
                <a:lnTo>
                  <a:pt x="3936" y="1033449"/>
                </a:lnTo>
                <a:lnTo>
                  <a:pt x="5587" y="1033449"/>
                </a:lnTo>
                <a:lnTo>
                  <a:pt x="7137" y="1034008"/>
                </a:lnTo>
                <a:lnTo>
                  <a:pt x="8407" y="1035075"/>
                </a:lnTo>
                <a:lnTo>
                  <a:pt x="9232" y="1036510"/>
                </a:lnTo>
                <a:lnTo>
                  <a:pt x="9525" y="1038136"/>
                </a:lnTo>
                <a:lnTo>
                  <a:pt x="9232" y="1039863"/>
                </a:lnTo>
                <a:lnTo>
                  <a:pt x="8407" y="1041285"/>
                </a:lnTo>
                <a:lnTo>
                  <a:pt x="7137" y="1042352"/>
                </a:lnTo>
                <a:lnTo>
                  <a:pt x="5587" y="1042923"/>
                </a:lnTo>
                <a:close/>
              </a:path>
              <a:path w="1665604" h="1233804">
                <a:moveTo>
                  <a:pt x="5587" y="1023873"/>
                </a:moveTo>
                <a:lnTo>
                  <a:pt x="3936" y="1023873"/>
                </a:lnTo>
                <a:lnTo>
                  <a:pt x="2374" y="1023302"/>
                </a:lnTo>
                <a:lnTo>
                  <a:pt x="1117" y="1022235"/>
                </a:lnTo>
                <a:lnTo>
                  <a:pt x="292" y="1020813"/>
                </a:lnTo>
                <a:lnTo>
                  <a:pt x="0" y="1019174"/>
                </a:lnTo>
                <a:lnTo>
                  <a:pt x="292" y="1017460"/>
                </a:lnTo>
                <a:lnTo>
                  <a:pt x="1117" y="1016025"/>
                </a:lnTo>
                <a:lnTo>
                  <a:pt x="2374" y="1014958"/>
                </a:lnTo>
                <a:lnTo>
                  <a:pt x="3936" y="1014399"/>
                </a:lnTo>
                <a:lnTo>
                  <a:pt x="5587" y="1014399"/>
                </a:lnTo>
                <a:lnTo>
                  <a:pt x="7137" y="1014958"/>
                </a:lnTo>
                <a:lnTo>
                  <a:pt x="8407" y="1016025"/>
                </a:lnTo>
                <a:lnTo>
                  <a:pt x="9232" y="1017460"/>
                </a:lnTo>
                <a:lnTo>
                  <a:pt x="9525" y="1019086"/>
                </a:lnTo>
                <a:lnTo>
                  <a:pt x="9232" y="1020813"/>
                </a:lnTo>
                <a:lnTo>
                  <a:pt x="8407" y="1022235"/>
                </a:lnTo>
                <a:lnTo>
                  <a:pt x="7137" y="1023302"/>
                </a:lnTo>
                <a:lnTo>
                  <a:pt x="5587" y="1023873"/>
                </a:lnTo>
                <a:close/>
              </a:path>
              <a:path w="1665604" h="1233804">
                <a:moveTo>
                  <a:pt x="5587" y="1004823"/>
                </a:moveTo>
                <a:lnTo>
                  <a:pt x="3936" y="1004823"/>
                </a:lnTo>
                <a:lnTo>
                  <a:pt x="2374" y="1004252"/>
                </a:lnTo>
                <a:lnTo>
                  <a:pt x="1117" y="1003185"/>
                </a:lnTo>
                <a:lnTo>
                  <a:pt x="292" y="1001763"/>
                </a:lnTo>
                <a:lnTo>
                  <a:pt x="0" y="1000124"/>
                </a:lnTo>
                <a:lnTo>
                  <a:pt x="292" y="998410"/>
                </a:lnTo>
                <a:lnTo>
                  <a:pt x="1117" y="996975"/>
                </a:lnTo>
                <a:lnTo>
                  <a:pt x="2374" y="995908"/>
                </a:lnTo>
                <a:lnTo>
                  <a:pt x="3936" y="995349"/>
                </a:lnTo>
                <a:lnTo>
                  <a:pt x="5587" y="995349"/>
                </a:lnTo>
                <a:lnTo>
                  <a:pt x="7137" y="995908"/>
                </a:lnTo>
                <a:lnTo>
                  <a:pt x="8407" y="996975"/>
                </a:lnTo>
                <a:lnTo>
                  <a:pt x="9232" y="998410"/>
                </a:lnTo>
                <a:lnTo>
                  <a:pt x="9525" y="1000036"/>
                </a:lnTo>
                <a:lnTo>
                  <a:pt x="9232" y="1001763"/>
                </a:lnTo>
                <a:lnTo>
                  <a:pt x="8407" y="1003185"/>
                </a:lnTo>
                <a:lnTo>
                  <a:pt x="7137" y="1004252"/>
                </a:lnTo>
                <a:lnTo>
                  <a:pt x="5587" y="1004823"/>
                </a:lnTo>
                <a:close/>
              </a:path>
              <a:path w="1665604" h="1233804">
                <a:moveTo>
                  <a:pt x="5587" y="985773"/>
                </a:moveTo>
                <a:lnTo>
                  <a:pt x="3936" y="985773"/>
                </a:lnTo>
                <a:lnTo>
                  <a:pt x="2374" y="985202"/>
                </a:lnTo>
                <a:lnTo>
                  <a:pt x="1117" y="984135"/>
                </a:lnTo>
                <a:lnTo>
                  <a:pt x="292" y="982713"/>
                </a:lnTo>
                <a:lnTo>
                  <a:pt x="0" y="981074"/>
                </a:lnTo>
                <a:lnTo>
                  <a:pt x="292" y="979360"/>
                </a:lnTo>
                <a:lnTo>
                  <a:pt x="1117" y="977925"/>
                </a:lnTo>
                <a:lnTo>
                  <a:pt x="2374" y="976858"/>
                </a:lnTo>
                <a:lnTo>
                  <a:pt x="3936" y="976299"/>
                </a:lnTo>
                <a:lnTo>
                  <a:pt x="5587" y="976299"/>
                </a:lnTo>
                <a:lnTo>
                  <a:pt x="7137" y="976858"/>
                </a:lnTo>
                <a:lnTo>
                  <a:pt x="8407" y="977925"/>
                </a:lnTo>
                <a:lnTo>
                  <a:pt x="9232" y="979360"/>
                </a:lnTo>
                <a:lnTo>
                  <a:pt x="9525" y="980986"/>
                </a:lnTo>
                <a:lnTo>
                  <a:pt x="9232" y="982713"/>
                </a:lnTo>
                <a:lnTo>
                  <a:pt x="8407" y="984135"/>
                </a:lnTo>
                <a:lnTo>
                  <a:pt x="7137" y="985202"/>
                </a:lnTo>
                <a:lnTo>
                  <a:pt x="5587" y="985773"/>
                </a:lnTo>
                <a:close/>
              </a:path>
              <a:path w="1665604" h="1233804">
                <a:moveTo>
                  <a:pt x="5587" y="966723"/>
                </a:moveTo>
                <a:lnTo>
                  <a:pt x="3936" y="966723"/>
                </a:lnTo>
                <a:lnTo>
                  <a:pt x="2374" y="966152"/>
                </a:lnTo>
                <a:lnTo>
                  <a:pt x="1117" y="965085"/>
                </a:lnTo>
                <a:lnTo>
                  <a:pt x="292" y="963663"/>
                </a:lnTo>
                <a:lnTo>
                  <a:pt x="0" y="962024"/>
                </a:lnTo>
                <a:lnTo>
                  <a:pt x="292" y="960310"/>
                </a:lnTo>
                <a:lnTo>
                  <a:pt x="1117" y="958875"/>
                </a:lnTo>
                <a:lnTo>
                  <a:pt x="2374" y="957808"/>
                </a:lnTo>
                <a:lnTo>
                  <a:pt x="3936" y="957249"/>
                </a:lnTo>
                <a:lnTo>
                  <a:pt x="5587" y="957249"/>
                </a:lnTo>
                <a:lnTo>
                  <a:pt x="7137" y="957808"/>
                </a:lnTo>
                <a:lnTo>
                  <a:pt x="8407" y="958875"/>
                </a:lnTo>
                <a:lnTo>
                  <a:pt x="9232" y="960310"/>
                </a:lnTo>
                <a:lnTo>
                  <a:pt x="9525" y="961936"/>
                </a:lnTo>
                <a:lnTo>
                  <a:pt x="9232" y="963663"/>
                </a:lnTo>
                <a:lnTo>
                  <a:pt x="8407" y="965085"/>
                </a:lnTo>
                <a:lnTo>
                  <a:pt x="7137" y="966152"/>
                </a:lnTo>
                <a:lnTo>
                  <a:pt x="5587" y="966723"/>
                </a:lnTo>
                <a:close/>
              </a:path>
              <a:path w="1665604" h="1233804">
                <a:moveTo>
                  <a:pt x="5587" y="947673"/>
                </a:moveTo>
                <a:lnTo>
                  <a:pt x="3936" y="947673"/>
                </a:lnTo>
                <a:lnTo>
                  <a:pt x="2374" y="947102"/>
                </a:lnTo>
                <a:lnTo>
                  <a:pt x="1117" y="946035"/>
                </a:lnTo>
                <a:lnTo>
                  <a:pt x="292" y="944613"/>
                </a:lnTo>
                <a:lnTo>
                  <a:pt x="0" y="942974"/>
                </a:lnTo>
                <a:lnTo>
                  <a:pt x="292" y="941260"/>
                </a:lnTo>
                <a:lnTo>
                  <a:pt x="1117" y="939825"/>
                </a:lnTo>
                <a:lnTo>
                  <a:pt x="2374" y="938758"/>
                </a:lnTo>
                <a:lnTo>
                  <a:pt x="3936" y="938199"/>
                </a:lnTo>
                <a:lnTo>
                  <a:pt x="5587" y="938199"/>
                </a:lnTo>
                <a:lnTo>
                  <a:pt x="7137" y="938758"/>
                </a:lnTo>
                <a:lnTo>
                  <a:pt x="8407" y="939825"/>
                </a:lnTo>
                <a:lnTo>
                  <a:pt x="9232" y="941260"/>
                </a:lnTo>
                <a:lnTo>
                  <a:pt x="9525" y="942886"/>
                </a:lnTo>
                <a:lnTo>
                  <a:pt x="9232" y="944613"/>
                </a:lnTo>
                <a:lnTo>
                  <a:pt x="8407" y="946035"/>
                </a:lnTo>
                <a:lnTo>
                  <a:pt x="7137" y="947102"/>
                </a:lnTo>
                <a:lnTo>
                  <a:pt x="5587" y="947673"/>
                </a:lnTo>
                <a:close/>
              </a:path>
              <a:path w="1665604" h="1233804">
                <a:moveTo>
                  <a:pt x="5587" y="928623"/>
                </a:moveTo>
                <a:lnTo>
                  <a:pt x="3936" y="928623"/>
                </a:lnTo>
                <a:lnTo>
                  <a:pt x="2374" y="928052"/>
                </a:lnTo>
                <a:lnTo>
                  <a:pt x="1117" y="926985"/>
                </a:lnTo>
                <a:lnTo>
                  <a:pt x="292" y="925563"/>
                </a:lnTo>
                <a:lnTo>
                  <a:pt x="0" y="923924"/>
                </a:lnTo>
                <a:lnTo>
                  <a:pt x="292" y="922210"/>
                </a:lnTo>
                <a:lnTo>
                  <a:pt x="1117" y="920775"/>
                </a:lnTo>
                <a:lnTo>
                  <a:pt x="2374" y="919708"/>
                </a:lnTo>
                <a:lnTo>
                  <a:pt x="3936" y="919149"/>
                </a:lnTo>
                <a:lnTo>
                  <a:pt x="5587" y="919149"/>
                </a:lnTo>
                <a:lnTo>
                  <a:pt x="7137" y="919708"/>
                </a:lnTo>
                <a:lnTo>
                  <a:pt x="8407" y="920775"/>
                </a:lnTo>
                <a:lnTo>
                  <a:pt x="9232" y="922210"/>
                </a:lnTo>
                <a:lnTo>
                  <a:pt x="9525" y="923836"/>
                </a:lnTo>
                <a:lnTo>
                  <a:pt x="9232" y="925563"/>
                </a:lnTo>
                <a:lnTo>
                  <a:pt x="8407" y="926985"/>
                </a:lnTo>
                <a:lnTo>
                  <a:pt x="7137" y="928052"/>
                </a:lnTo>
                <a:lnTo>
                  <a:pt x="5587" y="928623"/>
                </a:lnTo>
                <a:close/>
              </a:path>
              <a:path w="1665604" h="1233804">
                <a:moveTo>
                  <a:pt x="5587" y="909573"/>
                </a:moveTo>
                <a:lnTo>
                  <a:pt x="3936" y="909573"/>
                </a:lnTo>
                <a:lnTo>
                  <a:pt x="2374" y="909002"/>
                </a:lnTo>
                <a:lnTo>
                  <a:pt x="1117" y="907935"/>
                </a:lnTo>
                <a:lnTo>
                  <a:pt x="292" y="906513"/>
                </a:lnTo>
                <a:lnTo>
                  <a:pt x="0" y="904874"/>
                </a:lnTo>
                <a:lnTo>
                  <a:pt x="292" y="903160"/>
                </a:lnTo>
                <a:lnTo>
                  <a:pt x="1117" y="901725"/>
                </a:lnTo>
                <a:lnTo>
                  <a:pt x="2374" y="900658"/>
                </a:lnTo>
                <a:lnTo>
                  <a:pt x="3936" y="900099"/>
                </a:lnTo>
                <a:lnTo>
                  <a:pt x="5587" y="900099"/>
                </a:lnTo>
                <a:lnTo>
                  <a:pt x="7137" y="900658"/>
                </a:lnTo>
                <a:lnTo>
                  <a:pt x="8407" y="901725"/>
                </a:lnTo>
                <a:lnTo>
                  <a:pt x="9232" y="903160"/>
                </a:lnTo>
                <a:lnTo>
                  <a:pt x="9525" y="904786"/>
                </a:lnTo>
                <a:lnTo>
                  <a:pt x="9232" y="906513"/>
                </a:lnTo>
                <a:lnTo>
                  <a:pt x="8407" y="907935"/>
                </a:lnTo>
                <a:lnTo>
                  <a:pt x="7137" y="909002"/>
                </a:lnTo>
                <a:lnTo>
                  <a:pt x="5587" y="909573"/>
                </a:lnTo>
                <a:close/>
              </a:path>
              <a:path w="1665604" h="1233804">
                <a:moveTo>
                  <a:pt x="5587" y="890523"/>
                </a:moveTo>
                <a:lnTo>
                  <a:pt x="3936" y="890523"/>
                </a:lnTo>
                <a:lnTo>
                  <a:pt x="2374" y="889952"/>
                </a:lnTo>
                <a:lnTo>
                  <a:pt x="1117" y="888885"/>
                </a:lnTo>
                <a:lnTo>
                  <a:pt x="292" y="887463"/>
                </a:lnTo>
                <a:lnTo>
                  <a:pt x="0" y="885824"/>
                </a:lnTo>
                <a:lnTo>
                  <a:pt x="292" y="884110"/>
                </a:lnTo>
                <a:lnTo>
                  <a:pt x="1117" y="882675"/>
                </a:lnTo>
                <a:lnTo>
                  <a:pt x="2374" y="881608"/>
                </a:lnTo>
                <a:lnTo>
                  <a:pt x="3936" y="881049"/>
                </a:lnTo>
                <a:lnTo>
                  <a:pt x="5587" y="881049"/>
                </a:lnTo>
                <a:lnTo>
                  <a:pt x="7137" y="881608"/>
                </a:lnTo>
                <a:lnTo>
                  <a:pt x="8407" y="882675"/>
                </a:lnTo>
                <a:lnTo>
                  <a:pt x="9232" y="884110"/>
                </a:lnTo>
                <a:lnTo>
                  <a:pt x="9525" y="885736"/>
                </a:lnTo>
                <a:lnTo>
                  <a:pt x="9232" y="887463"/>
                </a:lnTo>
                <a:lnTo>
                  <a:pt x="8407" y="888885"/>
                </a:lnTo>
                <a:lnTo>
                  <a:pt x="7137" y="889952"/>
                </a:lnTo>
                <a:lnTo>
                  <a:pt x="5587" y="890523"/>
                </a:lnTo>
                <a:close/>
              </a:path>
              <a:path w="1665604" h="1233804">
                <a:moveTo>
                  <a:pt x="5587" y="871473"/>
                </a:moveTo>
                <a:lnTo>
                  <a:pt x="3936" y="871473"/>
                </a:lnTo>
                <a:lnTo>
                  <a:pt x="2374" y="870902"/>
                </a:lnTo>
                <a:lnTo>
                  <a:pt x="1117" y="869835"/>
                </a:lnTo>
                <a:lnTo>
                  <a:pt x="292" y="868413"/>
                </a:lnTo>
                <a:lnTo>
                  <a:pt x="0" y="866774"/>
                </a:lnTo>
                <a:lnTo>
                  <a:pt x="292" y="865060"/>
                </a:lnTo>
                <a:lnTo>
                  <a:pt x="1117" y="863625"/>
                </a:lnTo>
                <a:lnTo>
                  <a:pt x="2374" y="862558"/>
                </a:lnTo>
                <a:lnTo>
                  <a:pt x="3936" y="861999"/>
                </a:lnTo>
                <a:lnTo>
                  <a:pt x="5587" y="861999"/>
                </a:lnTo>
                <a:lnTo>
                  <a:pt x="7137" y="862558"/>
                </a:lnTo>
                <a:lnTo>
                  <a:pt x="8407" y="863625"/>
                </a:lnTo>
                <a:lnTo>
                  <a:pt x="9232" y="865060"/>
                </a:lnTo>
                <a:lnTo>
                  <a:pt x="9525" y="866686"/>
                </a:lnTo>
                <a:lnTo>
                  <a:pt x="9232" y="868413"/>
                </a:lnTo>
                <a:lnTo>
                  <a:pt x="8407" y="869835"/>
                </a:lnTo>
                <a:lnTo>
                  <a:pt x="7137" y="870902"/>
                </a:lnTo>
                <a:lnTo>
                  <a:pt x="5587" y="871473"/>
                </a:lnTo>
                <a:close/>
              </a:path>
              <a:path w="1665604" h="1233804">
                <a:moveTo>
                  <a:pt x="5587" y="852423"/>
                </a:moveTo>
                <a:lnTo>
                  <a:pt x="3936" y="852423"/>
                </a:lnTo>
                <a:lnTo>
                  <a:pt x="2374" y="851852"/>
                </a:lnTo>
                <a:lnTo>
                  <a:pt x="1117" y="850785"/>
                </a:lnTo>
                <a:lnTo>
                  <a:pt x="292" y="849363"/>
                </a:lnTo>
                <a:lnTo>
                  <a:pt x="0" y="847724"/>
                </a:lnTo>
                <a:lnTo>
                  <a:pt x="292" y="846010"/>
                </a:lnTo>
                <a:lnTo>
                  <a:pt x="1117" y="844575"/>
                </a:lnTo>
                <a:lnTo>
                  <a:pt x="2374" y="843508"/>
                </a:lnTo>
                <a:lnTo>
                  <a:pt x="3936" y="842949"/>
                </a:lnTo>
                <a:lnTo>
                  <a:pt x="5587" y="842949"/>
                </a:lnTo>
                <a:lnTo>
                  <a:pt x="7137" y="843508"/>
                </a:lnTo>
                <a:lnTo>
                  <a:pt x="8407" y="844575"/>
                </a:lnTo>
                <a:lnTo>
                  <a:pt x="9232" y="846010"/>
                </a:lnTo>
                <a:lnTo>
                  <a:pt x="9525" y="847636"/>
                </a:lnTo>
                <a:lnTo>
                  <a:pt x="9232" y="849363"/>
                </a:lnTo>
                <a:lnTo>
                  <a:pt x="8407" y="850785"/>
                </a:lnTo>
                <a:lnTo>
                  <a:pt x="7137" y="851852"/>
                </a:lnTo>
                <a:lnTo>
                  <a:pt x="5587" y="852423"/>
                </a:lnTo>
                <a:close/>
              </a:path>
              <a:path w="1665604" h="1233804">
                <a:moveTo>
                  <a:pt x="5587" y="833373"/>
                </a:moveTo>
                <a:lnTo>
                  <a:pt x="3936" y="833373"/>
                </a:lnTo>
                <a:lnTo>
                  <a:pt x="2374" y="832802"/>
                </a:lnTo>
                <a:lnTo>
                  <a:pt x="1117" y="831735"/>
                </a:lnTo>
                <a:lnTo>
                  <a:pt x="292" y="830313"/>
                </a:lnTo>
                <a:lnTo>
                  <a:pt x="0" y="828674"/>
                </a:lnTo>
                <a:lnTo>
                  <a:pt x="292" y="826960"/>
                </a:lnTo>
                <a:lnTo>
                  <a:pt x="1117" y="825525"/>
                </a:lnTo>
                <a:lnTo>
                  <a:pt x="2374" y="824458"/>
                </a:lnTo>
                <a:lnTo>
                  <a:pt x="3936" y="823899"/>
                </a:lnTo>
                <a:lnTo>
                  <a:pt x="5587" y="823899"/>
                </a:lnTo>
                <a:lnTo>
                  <a:pt x="7137" y="824458"/>
                </a:lnTo>
                <a:lnTo>
                  <a:pt x="8407" y="825525"/>
                </a:lnTo>
                <a:lnTo>
                  <a:pt x="9232" y="826960"/>
                </a:lnTo>
                <a:lnTo>
                  <a:pt x="9525" y="828586"/>
                </a:lnTo>
                <a:lnTo>
                  <a:pt x="9232" y="830313"/>
                </a:lnTo>
                <a:lnTo>
                  <a:pt x="8407" y="831735"/>
                </a:lnTo>
                <a:lnTo>
                  <a:pt x="7137" y="832802"/>
                </a:lnTo>
                <a:lnTo>
                  <a:pt x="5587" y="833373"/>
                </a:lnTo>
                <a:close/>
              </a:path>
              <a:path w="1665604" h="1233804">
                <a:moveTo>
                  <a:pt x="5587" y="814323"/>
                </a:moveTo>
                <a:lnTo>
                  <a:pt x="3936" y="814323"/>
                </a:lnTo>
                <a:lnTo>
                  <a:pt x="2374" y="813752"/>
                </a:lnTo>
                <a:lnTo>
                  <a:pt x="1117" y="812685"/>
                </a:lnTo>
                <a:lnTo>
                  <a:pt x="292" y="811263"/>
                </a:lnTo>
                <a:lnTo>
                  <a:pt x="0" y="809624"/>
                </a:lnTo>
                <a:lnTo>
                  <a:pt x="292" y="807910"/>
                </a:lnTo>
                <a:lnTo>
                  <a:pt x="1117" y="806475"/>
                </a:lnTo>
                <a:lnTo>
                  <a:pt x="2374" y="805408"/>
                </a:lnTo>
                <a:lnTo>
                  <a:pt x="3936" y="804849"/>
                </a:lnTo>
                <a:lnTo>
                  <a:pt x="5587" y="804849"/>
                </a:lnTo>
                <a:lnTo>
                  <a:pt x="7137" y="805408"/>
                </a:lnTo>
                <a:lnTo>
                  <a:pt x="8407" y="806475"/>
                </a:lnTo>
                <a:lnTo>
                  <a:pt x="9232" y="807910"/>
                </a:lnTo>
                <a:lnTo>
                  <a:pt x="9525" y="809536"/>
                </a:lnTo>
                <a:lnTo>
                  <a:pt x="9232" y="811263"/>
                </a:lnTo>
                <a:lnTo>
                  <a:pt x="8407" y="812685"/>
                </a:lnTo>
                <a:lnTo>
                  <a:pt x="7137" y="813752"/>
                </a:lnTo>
                <a:lnTo>
                  <a:pt x="5587" y="814323"/>
                </a:lnTo>
                <a:close/>
              </a:path>
              <a:path w="1665604" h="1233804">
                <a:moveTo>
                  <a:pt x="5587" y="795273"/>
                </a:moveTo>
                <a:lnTo>
                  <a:pt x="3936" y="795273"/>
                </a:lnTo>
                <a:lnTo>
                  <a:pt x="2374" y="794702"/>
                </a:lnTo>
                <a:lnTo>
                  <a:pt x="1117" y="793635"/>
                </a:lnTo>
                <a:lnTo>
                  <a:pt x="292" y="792213"/>
                </a:lnTo>
                <a:lnTo>
                  <a:pt x="0" y="790574"/>
                </a:lnTo>
                <a:lnTo>
                  <a:pt x="292" y="788860"/>
                </a:lnTo>
                <a:lnTo>
                  <a:pt x="1117" y="787425"/>
                </a:lnTo>
                <a:lnTo>
                  <a:pt x="2374" y="786358"/>
                </a:lnTo>
                <a:lnTo>
                  <a:pt x="3936" y="785799"/>
                </a:lnTo>
                <a:lnTo>
                  <a:pt x="5587" y="785799"/>
                </a:lnTo>
                <a:lnTo>
                  <a:pt x="7137" y="786358"/>
                </a:lnTo>
                <a:lnTo>
                  <a:pt x="8407" y="787425"/>
                </a:lnTo>
                <a:lnTo>
                  <a:pt x="9232" y="788860"/>
                </a:lnTo>
                <a:lnTo>
                  <a:pt x="9525" y="790486"/>
                </a:lnTo>
                <a:lnTo>
                  <a:pt x="9232" y="792213"/>
                </a:lnTo>
                <a:lnTo>
                  <a:pt x="8407" y="793635"/>
                </a:lnTo>
                <a:lnTo>
                  <a:pt x="7137" y="794702"/>
                </a:lnTo>
                <a:lnTo>
                  <a:pt x="5587" y="795273"/>
                </a:lnTo>
                <a:close/>
              </a:path>
              <a:path w="1665604" h="1233804">
                <a:moveTo>
                  <a:pt x="5587" y="776223"/>
                </a:moveTo>
                <a:lnTo>
                  <a:pt x="3936" y="776223"/>
                </a:lnTo>
                <a:lnTo>
                  <a:pt x="2374" y="775652"/>
                </a:lnTo>
                <a:lnTo>
                  <a:pt x="1117" y="774585"/>
                </a:lnTo>
                <a:lnTo>
                  <a:pt x="292" y="773163"/>
                </a:lnTo>
                <a:lnTo>
                  <a:pt x="0" y="771524"/>
                </a:lnTo>
                <a:lnTo>
                  <a:pt x="292" y="769810"/>
                </a:lnTo>
                <a:lnTo>
                  <a:pt x="1117" y="768375"/>
                </a:lnTo>
                <a:lnTo>
                  <a:pt x="2374" y="767308"/>
                </a:lnTo>
                <a:lnTo>
                  <a:pt x="3936" y="766749"/>
                </a:lnTo>
                <a:lnTo>
                  <a:pt x="5587" y="766749"/>
                </a:lnTo>
                <a:lnTo>
                  <a:pt x="7137" y="767308"/>
                </a:lnTo>
                <a:lnTo>
                  <a:pt x="8407" y="768375"/>
                </a:lnTo>
                <a:lnTo>
                  <a:pt x="9232" y="769810"/>
                </a:lnTo>
                <a:lnTo>
                  <a:pt x="9525" y="771436"/>
                </a:lnTo>
                <a:lnTo>
                  <a:pt x="9232" y="773163"/>
                </a:lnTo>
                <a:lnTo>
                  <a:pt x="8407" y="774585"/>
                </a:lnTo>
                <a:lnTo>
                  <a:pt x="7137" y="775652"/>
                </a:lnTo>
                <a:lnTo>
                  <a:pt x="5587" y="776223"/>
                </a:lnTo>
                <a:close/>
              </a:path>
              <a:path w="1665604" h="1233804">
                <a:moveTo>
                  <a:pt x="5587" y="757173"/>
                </a:moveTo>
                <a:lnTo>
                  <a:pt x="3936" y="757173"/>
                </a:lnTo>
                <a:lnTo>
                  <a:pt x="2374" y="756602"/>
                </a:lnTo>
                <a:lnTo>
                  <a:pt x="1117" y="755535"/>
                </a:lnTo>
                <a:lnTo>
                  <a:pt x="292" y="754113"/>
                </a:lnTo>
                <a:lnTo>
                  <a:pt x="0" y="752474"/>
                </a:lnTo>
                <a:lnTo>
                  <a:pt x="292" y="750760"/>
                </a:lnTo>
                <a:lnTo>
                  <a:pt x="1117" y="749325"/>
                </a:lnTo>
                <a:lnTo>
                  <a:pt x="2374" y="748258"/>
                </a:lnTo>
                <a:lnTo>
                  <a:pt x="3936" y="747699"/>
                </a:lnTo>
                <a:lnTo>
                  <a:pt x="5587" y="747699"/>
                </a:lnTo>
                <a:lnTo>
                  <a:pt x="7137" y="748258"/>
                </a:lnTo>
                <a:lnTo>
                  <a:pt x="8407" y="749325"/>
                </a:lnTo>
                <a:lnTo>
                  <a:pt x="9232" y="750760"/>
                </a:lnTo>
                <a:lnTo>
                  <a:pt x="9525" y="752386"/>
                </a:lnTo>
                <a:lnTo>
                  <a:pt x="9232" y="754113"/>
                </a:lnTo>
                <a:lnTo>
                  <a:pt x="8407" y="755535"/>
                </a:lnTo>
                <a:lnTo>
                  <a:pt x="7137" y="756602"/>
                </a:lnTo>
                <a:lnTo>
                  <a:pt x="5587" y="757173"/>
                </a:lnTo>
                <a:close/>
              </a:path>
              <a:path w="1665604" h="1233804">
                <a:moveTo>
                  <a:pt x="5587" y="738123"/>
                </a:moveTo>
                <a:lnTo>
                  <a:pt x="3936" y="738123"/>
                </a:lnTo>
                <a:lnTo>
                  <a:pt x="2374" y="737552"/>
                </a:lnTo>
                <a:lnTo>
                  <a:pt x="1117" y="736485"/>
                </a:lnTo>
                <a:lnTo>
                  <a:pt x="292" y="735063"/>
                </a:lnTo>
                <a:lnTo>
                  <a:pt x="0" y="733424"/>
                </a:lnTo>
                <a:lnTo>
                  <a:pt x="292" y="731710"/>
                </a:lnTo>
                <a:lnTo>
                  <a:pt x="1117" y="730275"/>
                </a:lnTo>
                <a:lnTo>
                  <a:pt x="2374" y="729208"/>
                </a:lnTo>
                <a:lnTo>
                  <a:pt x="3936" y="728649"/>
                </a:lnTo>
                <a:lnTo>
                  <a:pt x="5587" y="728649"/>
                </a:lnTo>
                <a:lnTo>
                  <a:pt x="7137" y="729208"/>
                </a:lnTo>
                <a:lnTo>
                  <a:pt x="8407" y="730275"/>
                </a:lnTo>
                <a:lnTo>
                  <a:pt x="9232" y="731710"/>
                </a:lnTo>
                <a:lnTo>
                  <a:pt x="9525" y="733336"/>
                </a:lnTo>
                <a:lnTo>
                  <a:pt x="9232" y="735063"/>
                </a:lnTo>
                <a:lnTo>
                  <a:pt x="8407" y="736485"/>
                </a:lnTo>
                <a:lnTo>
                  <a:pt x="7137" y="737552"/>
                </a:lnTo>
                <a:lnTo>
                  <a:pt x="5587" y="738123"/>
                </a:lnTo>
                <a:close/>
              </a:path>
              <a:path w="1665604" h="1233804">
                <a:moveTo>
                  <a:pt x="5587" y="719073"/>
                </a:moveTo>
                <a:lnTo>
                  <a:pt x="3936" y="719073"/>
                </a:lnTo>
                <a:lnTo>
                  <a:pt x="2374" y="718502"/>
                </a:lnTo>
                <a:lnTo>
                  <a:pt x="1117" y="717435"/>
                </a:lnTo>
                <a:lnTo>
                  <a:pt x="292" y="716013"/>
                </a:lnTo>
                <a:lnTo>
                  <a:pt x="0" y="714374"/>
                </a:lnTo>
                <a:lnTo>
                  <a:pt x="292" y="712660"/>
                </a:lnTo>
                <a:lnTo>
                  <a:pt x="1117" y="711225"/>
                </a:lnTo>
                <a:lnTo>
                  <a:pt x="2374" y="710158"/>
                </a:lnTo>
                <a:lnTo>
                  <a:pt x="3936" y="709599"/>
                </a:lnTo>
                <a:lnTo>
                  <a:pt x="5587" y="709599"/>
                </a:lnTo>
                <a:lnTo>
                  <a:pt x="7137" y="710158"/>
                </a:lnTo>
                <a:lnTo>
                  <a:pt x="8407" y="711225"/>
                </a:lnTo>
                <a:lnTo>
                  <a:pt x="9232" y="712660"/>
                </a:lnTo>
                <a:lnTo>
                  <a:pt x="9525" y="714286"/>
                </a:lnTo>
                <a:lnTo>
                  <a:pt x="9232" y="716013"/>
                </a:lnTo>
                <a:lnTo>
                  <a:pt x="8407" y="717435"/>
                </a:lnTo>
                <a:lnTo>
                  <a:pt x="7137" y="718502"/>
                </a:lnTo>
                <a:lnTo>
                  <a:pt x="5587" y="719073"/>
                </a:lnTo>
                <a:close/>
              </a:path>
              <a:path w="1665604" h="1233804">
                <a:moveTo>
                  <a:pt x="5587" y="700023"/>
                </a:moveTo>
                <a:lnTo>
                  <a:pt x="3936" y="700023"/>
                </a:lnTo>
                <a:lnTo>
                  <a:pt x="2374" y="699452"/>
                </a:lnTo>
                <a:lnTo>
                  <a:pt x="1117" y="698385"/>
                </a:lnTo>
                <a:lnTo>
                  <a:pt x="292" y="696963"/>
                </a:lnTo>
                <a:lnTo>
                  <a:pt x="0" y="695324"/>
                </a:lnTo>
                <a:lnTo>
                  <a:pt x="292" y="693610"/>
                </a:lnTo>
                <a:lnTo>
                  <a:pt x="1117" y="692175"/>
                </a:lnTo>
                <a:lnTo>
                  <a:pt x="2374" y="691108"/>
                </a:lnTo>
                <a:lnTo>
                  <a:pt x="3936" y="690549"/>
                </a:lnTo>
                <a:lnTo>
                  <a:pt x="5587" y="690549"/>
                </a:lnTo>
                <a:lnTo>
                  <a:pt x="7137" y="691108"/>
                </a:lnTo>
                <a:lnTo>
                  <a:pt x="8407" y="692175"/>
                </a:lnTo>
                <a:lnTo>
                  <a:pt x="9232" y="693610"/>
                </a:lnTo>
                <a:lnTo>
                  <a:pt x="9525" y="695236"/>
                </a:lnTo>
                <a:lnTo>
                  <a:pt x="9232" y="696963"/>
                </a:lnTo>
                <a:lnTo>
                  <a:pt x="8407" y="698385"/>
                </a:lnTo>
                <a:lnTo>
                  <a:pt x="7137" y="699452"/>
                </a:lnTo>
                <a:lnTo>
                  <a:pt x="5587" y="700023"/>
                </a:lnTo>
                <a:close/>
              </a:path>
              <a:path w="1665604" h="1233804">
                <a:moveTo>
                  <a:pt x="5587" y="680973"/>
                </a:moveTo>
                <a:lnTo>
                  <a:pt x="3936" y="680973"/>
                </a:lnTo>
                <a:lnTo>
                  <a:pt x="2374" y="680402"/>
                </a:lnTo>
                <a:lnTo>
                  <a:pt x="1117" y="679335"/>
                </a:lnTo>
                <a:lnTo>
                  <a:pt x="292" y="677913"/>
                </a:lnTo>
                <a:lnTo>
                  <a:pt x="0" y="676274"/>
                </a:lnTo>
                <a:lnTo>
                  <a:pt x="292" y="674560"/>
                </a:lnTo>
                <a:lnTo>
                  <a:pt x="1117" y="673125"/>
                </a:lnTo>
                <a:lnTo>
                  <a:pt x="2374" y="672058"/>
                </a:lnTo>
                <a:lnTo>
                  <a:pt x="3936" y="671499"/>
                </a:lnTo>
                <a:lnTo>
                  <a:pt x="5587" y="671499"/>
                </a:lnTo>
                <a:lnTo>
                  <a:pt x="7137" y="672058"/>
                </a:lnTo>
                <a:lnTo>
                  <a:pt x="8407" y="673125"/>
                </a:lnTo>
                <a:lnTo>
                  <a:pt x="9232" y="674560"/>
                </a:lnTo>
                <a:lnTo>
                  <a:pt x="9525" y="676186"/>
                </a:lnTo>
                <a:lnTo>
                  <a:pt x="9232" y="677913"/>
                </a:lnTo>
                <a:lnTo>
                  <a:pt x="8407" y="679335"/>
                </a:lnTo>
                <a:lnTo>
                  <a:pt x="7137" y="680402"/>
                </a:lnTo>
                <a:lnTo>
                  <a:pt x="5587" y="680973"/>
                </a:lnTo>
                <a:close/>
              </a:path>
              <a:path w="1665604" h="1233804">
                <a:moveTo>
                  <a:pt x="5587" y="661923"/>
                </a:moveTo>
                <a:lnTo>
                  <a:pt x="3936" y="661923"/>
                </a:lnTo>
                <a:lnTo>
                  <a:pt x="2374" y="661352"/>
                </a:lnTo>
                <a:lnTo>
                  <a:pt x="1117" y="660285"/>
                </a:lnTo>
                <a:lnTo>
                  <a:pt x="292" y="658863"/>
                </a:lnTo>
                <a:lnTo>
                  <a:pt x="0" y="657224"/>
                </a:lnTo>
                <a:lnTo>
                  <a:pt x="292" y="655510"/>
                </a:lnTo>
                <a:lnTo>
                  <a:pt x="1117" y="654075"/>
                </a:lnTo>
                <a:lnTo>
                  <a:pt x="2374" y="653008"/>
                </a:lnTo>
                <a:lnTo>
                  <a:pt x="3936" y="652449"/>
                </a:lnTo>
                <a:lnTo>
                  <a:pt x="5587" y="652449"/>
                </a:lnTo>
                <a:lnTo>
                  <a:pt x="7137" y="653008"/>
                </a:lnTo>
                <a:lnTo>
                  <a:pt x="8407" y="654075"/>
                </a:lnTo>
                <a:lnTo>
                  <a:pt x="9232" y="655510"/>
                </a:lnTo>
                <a:lnTo>
                  <a:pt x="9525" y="657136"/>
                </a:lnTo>
                <a:lnTo>
                  <a:pt x="9232" y="658863"/>
                </a:lnTo>
                <a:lnTo>
                  <a:pt x="8407" y="660285"/>
                </a:lnTo>
                <a:lnTo>
                  <a:pt x="7137" y="661352"/>
                </a:lnTo>
                <a:lnTo>
                  <a:pt x="5587" y="661923"/>
                </a:lnTo>
                <a:close/>
              </a:path>
              <a:path w="1665604" h="1233804">
                <a:moveTo>
                  <a:pt x="5587" y="642873"/>
                </a:moveTo>
                <a:lnTo>
                  <a:pt x="3936" y="642873"/>
                </a:lnTo>
                <a:lnTo>
                  <a:pt x="2374" y="642302"/>
                </a:lnTo>
                <a:lnTo>
                  <a:pt x="1117" y="641235"/>
                </a:lnTo>
                <a:lnTo>
                  <a:pt x="292" y="639813"/>
                </a:lnTo>
                <a:lnTo>
                  <a:pt x="0" y="638174"/>
                </a:lnTo>
                <a:lnTo>
                  <a:pt x="292" y="636460"/>
                </a:lnTo>
                <a:lnTo>
                  <a:pt x="1117" y="635025"/>
                </a:lnTo>
                <a:lnTo>
                  <a:pt x="2374" y="633958"/>
                </a:lnTo>
                <a:lnTo>
                  <a:pt x="3936" y="633399"/>
                </a:lnTo>
                <a:lnTo>
                  <a:pt x="5587" y="633399"/>
                </a:lnTo>
                <a:lnTo>
                  <a:pt x="7137" y="633958"/>
                </a:lnTo>
                <a:lnTo>
                  <a:pt x="8407" y="635025"/>
                </a:lnTo>
                <a:lnTo>
                  <a:pt x="9232" y="636460"/>
                </a:lnTo>
                <a:lnTo>
                  <a:pt x="9525" y="638086"/>
                </a:lnTo>
                <a:lnTo>
                  <a:pt x="9232" y="639813"/>
                </a:lnTo>
                <a:lnTo>
                  <a:pt x="8407" y="641235"/>
                </a:lnTo>
                <a:lnTo>
                  <a:pt x="7137" y="642302"/>
                </a:lnTo>
                <a:lnTo>
                  <a:pt x="5587" y="642873"/>
                </a:lnTo>
                <a:close/>
              </a:path>
              <a:path w="1665604" h="1233804">
                <a:moveTo>
                  <a:pt x="5587" y="623823"/>
                </a:moveTo>
                <a:lnTo>
                  <a:pt x="3936" y="623823"/>
                </a:lnTo>
                <a:lnTo>
                  <a:pt x="2374" y="623252"/>
                </a:lnTo>
                <a:lnTo>
                  <a:pt x="1117" y="622185"/>
                </a:lnTo>
                <a:lnTo>
                  <a:pt x="292" y="620763"/>
                </a:lnTo>
                <a:lnTo>
                  <a:pt x="0" y="619124"/>
                </a:lnTo>
                <a:lnTo>
                  <a:pt x="292" y="617410"/>
                </a:lnTo>
                <a:lnTo>
                  <a:pt x="1117" y="615975"/>
                </a:lnTo>
                <a:lnTo>
                  <a:pt x="2374" y="614908"/>
                </a:lnTo>
                <a:lnTo>
                  <a:pt x="3936" y="614349"/>
                </a:lnTo>
                <a:lnTo>
                  <a:pt x="5587" y="614349"/>
                </a:lnTo>
                <a:lnTo>
                  <a:pt x="7137" y="614908"/>
                </a:lnTo>
                <a:lnTo>
                  <a:pt x="8407" y="615975"/>
                </a:lnTo>
                <a:lnTo>
                  <a:pt x="9232" y="617410"/>
                </a:lnTo>
                <a:lnTo>
                  <a:pt x="9525" y="619036"/>
                </a:lnTo>
                <a:lnTo>
                  <a:pt x="9232" y="620763"/>
                </a:lnTo>
                <a:lnTo>
                  <a:pt x="8407" y="622185"/>
                </a:lnTo>
                <a:lnTo>
                  <a:pt x="7137" y="623252"/>
                </a:lnTo>
                <a:lnTo>
                  <a:pt x="5587" y="623823"/>
                </a:lnTo>
                <a:close/>
              </a:path>
              <a:path w="1665604" h="1233804">
                <a:moveTo>
                  <a:pt x="5587" y="604773"/>
                </a:moveTo>
                <a:lnTo>
                  <a:pt x="3936" y="604773"/>
                </a:lnTo>
                <a:lnTo>
                  <a:pt x="2374" y="604202"/>
                </a:lnTo>
                <a:lnTo>
                  <a:pt x="1117" y="603135"/>
                </a:lnTo>
                <a:lnTo>
                  <a:pt x="292" y="601713"/>
                </a:lnTo>
                <a:lnTo>
                  <a:pt x="0" y="600074"/>
                </a:lnTo>
                <a:lnTo>
                  <a:pt x="292" y="598360"/>
                </a:lnTo>
                <a:lnTo>
                  <a:pt x="1117" y="596925"/>
                </a:lnTo>
                <a:lnTo>
                  <a:pt x="2374" y="595858"/>
                </a:lnTo>
                <a:lnTo>
                  <a:pt x="3936" y="595299"/>
                </a:lnTo>
                <a:lnTo>
                  <a:pt x="5587" y="595299"/>
                </a:lnTo>
                <a:lnTo>
                  <a:pt x="7137" y="595858"/>
                </a:lnTo>
                <a:lnTo>
                  <a:pt x="8407" y="596925"/>
                </a:lnTo>
                <a:lnTo>
                  <a:pt x="9232" y="598360"/>
                </a:lnTo>
                <a:lnTo>
                  <a:pt x="9525" y="599986"/>
                </a:lnTo>
                <a:lnTo>
                  <a:pt x="9232" y="601713"/>
                </a:lnTo>
                <a:lnTo>
                  <a:pt x="8407" y="603135"/>
                </a:lnTo>
                <a:lnTo>
                  <a:pt x="7137" y="604202"/>
                </a:lnTo>
                <a:lnTo>
                  <a:pt x="5587" y="604773"/>
                </a:lnTo>
                <a:close/>
              </a:path>
              <a:path w="1665604" h="1233804">
                <a:moveTo>
                  <a:pt x="5587" y="585723"/>
                </a:moveTo>
                <a:lnTo>
                  <a:pt x="3936" y="585723"/>
                </a:lnTo>
                <a:lnTo>
                  <a:pt x="2374" y="585152"/>
                </a:lnTo>
                <a:lnTo>
                  <a:pt x="1117" y="584085"/>
                </a:lnTo>
                <a:lnTo>
                  <a:pt x="292" y="582663"/>
                </a:lnTo>
                <a:lnTo>
                  <a:pt x="0" y="581024"/>
                </a:lnTo>
                <a:lnTo>
                  <a:pt x="292" y="579310"/>
                </a:lnTo>
                <a:lnTo>
                  <a:pt x="1117" y="577875"/>
                </a:lnTo>
                <a:lnTo>
                  <a:pt x="2374" y="576808"/>
                </a:lnTo>
                <a:lnTo>
                  <a:pt x="3936" y="576249"/>
                </a:lnTo>
                <a:lnTo>
                  <a:pt x="5587" y="576249"/>
                </a:lnTo>
                <a:lnTo>
                  <a:pt x="7137" y="576808"/>
                </a:lnTo>
                <a:lnTo>
                  <a:pt x="8407" y="577875"/>
                </a:lnTo>
                <a:lnTo>
                  <a:pt x="9232" y="579310"/>
                </a:lnTo>
                <a:lnTo>
                  <a:pt x="9525" y="580936"/>
                </a:lnTo>
                <a:lnTo>
                  <a:pt x="9232" y="582663"/>
                </a:lnTo>
                <a:lnTo>
                  <a:pt x="8407" y="584085"/>
                </a:lnTo>
                <a:lnTo>
                  <a:pt x="7137" y="585152"/>
                </a:lnTo>
                <a:lnTo>
                  <a:pt x="5587" y="585723"/>
                </a:lnTo>
                <a:close/>
              </a:path>
              <a:path w="1665604" h="1233804">
                <a:moveTo>
                  <a:pt x="5587" y="566673"/>
                </a:moveTo>
                <a:lnTo>
                  <a:pt x="3936" y="566673"/>
                </a:lnTo>
                <a:lnTo>
                  <a:pt x="2374" y="566102"/>
                </a:lnTo>
                <a:lnTo>
                  <a:pt x="1117" y="565035"/>
                </a:lnTo>
                <a:lnTo>
                  <a:pt x="292" y="563613"/>
                </a:lnTo>
                <a:lnTo>
                  <a:pt x="0" y="561974"/>
                </a:lnTo>
                <a:lnTo>
                  <a:pt x="292" y="560260"/>
                </a:lnTo>
                <a:lnTo>
                  <a:pt x="1117" y="558825"/>
                </a:lnTo>
                <a:lnTo>
                  <a:pt x="2374" y="557758"/>
                </a:lnTo>
                <a:lnTo>
                  <a:pt x="3936" y="557199"/>
                </a:lnTo>
                <a:lnTo>
                  <a:pt x="5587" y="557199"/>
                </a:lnTo>
                <a:lnTo>
                  <a:pt x="7137" y="557758"/>
                </a:lnTo>
                <a:lnTo>
                  <a:pt x="8407" y="558825"/>
                </a:lnTo>
                <a:lnTo>
                  <a:pt x="9232" y="560260"/>
                </a:lnTo>
                <a:lnTo>
                  <a:pt x="9525" y="561886"/>
                </a:lnTo>
                <a:lnTo>
                  <a:pt x="9232" y="563613"/>
                </a:lnTo>
                <a:lnTo>
                  <a:pt x="8407" y="565035"/>
                </a:lnTo>
                <a:lnTo>
                  <a:pt x="7137" y="566102"/>
                </a:lnTo>
                <a:lnTo>
                  <a:pt x="5587" y="566673"/>
                </a:lnTo>
                <a:close/>
              </a:path>
              <a:path w="1665604" h="1233804">
                <a:moveTo>
                  <a:pt x="5587" y="547623"/>
                </a:moveTo>
                <a:lnTo>
                  <a:pt x="3936" y="547623"/>
                </a:lnTo>
                <a:lnTo>
                  <a:pt x="2374" y="547052"/>
                </a:lnTo>
                <a:lnTo>
                  <a:pt x="1117" y="545985"/>
                </a:lnTo>
                <a:lnTo>
                  <a:pt x="292" y="544563"/>
                </a:lnTo>
                <a:lnTo>
                  <a:pt x="0" y="542924"/>
                </a:lnTo>
                <a:lnTo>
                  <a:pt x="292" y="541210"/>
                </a:lnTo>
                <a:lnTo>
                  <a:pt x="1117" y="539775"/>
                </a:lnTo>
                <a:lnTo>
                  <a:pt x="2374" y="538708"/>
                </a:lnTo>
                <a:lnTo>
                  <a:pt x="3936" y="538149"/>
                </a:lnTo>
                <a:lnTo>
                  <a:pt x="5587" y="538149"/>
                </a:lnTo>
                <a:lnTo>
                  <a:pt x="7137" y="538708"/>
                </a:lnTo>
                <a:lnTo>
                  <a:pt x="8407" y="539775"/>
                </a:lnTo>
                <a:lnTo>
                  <a:pt x="9232" y="541210"/>
                </a:lnTo>
                <a:lnTo>
                  <a:pt x="9525" y="542836"/>
                </a:lnTo>
                <a:lnTo>
                  <a:pt x="9232" y="544563"/>
                </a:lnTo>
                <a:lnTo>
                  <a:pt x="8407" y="545985"/>
                </a:lnTo>
                <a:lnTo>
                  <a:pt x="7137" y="547052"/>
                </a:lnTo>
                <a:lnTo>
                  <a:pt x="5587" y="547623"/>
                </a:lnTo>
                <a:close/>
              </a:path>
              <a:path w="1665604" h="1233804">
                <a:moveTo>
                  <a:pt x="5587" y="528573"/>
                </a:moveTo>
                <a:lnTo>
                  <a:pt x="3936" y="528573"/>
                </a:lnTo>
                <a:lnTo>
                  <a:pt x="2374" y="528002"/>
                </a:lnTo>
                <a:lnTo>
                  <a:pt x="1117" y="526935"/>
                </a:lnTo>
                <a:lnTo>
                  <a:pt x="292" y="525513"/>
                </a:lnTo>
                <a:lnTo>
                  <a:pt x="0" y="523874"/>
                </a:lnTo>
                <a:lnTo>
                  <a:pt x="292" y="522160"/>
                </a:lnTo>
                <a:lnTo>
                  <a:pt x="1117" y="520725"/>
                </a:lnTo>
                <a:lnTo>
                  <a:pt x="2374" y="519658"/>
                </a:lnTo>
                <a:lnTo>
                  <a:pt x="3936" y="519099"/>
                </a:lnTo>
                <a:lnTo>
                  <a:pt x="5587" y="519099"/>
                </a:lnTo>
                <a:lnTo>
                  <a:pt x="7137" y="519658"/>
                </a:lnTo>
                <a:lnTo>
                  <a:pt x="8407" y="520725"/>
                </a:lnTo>
                <a:lnTo>
                  <a:pt x="9232" y="522160"/>
                </a:lnTo>
                <a:lnTo>
                  <a:pt x="9525" y="523786"/>
                </a:lnTo>
                <a:lnTo>
                  <a:pt x="9232" y="525513"/>
                </a:lnTo>
                <a:lnTo>
                  <a:pt x="8407" y="526935"/>
                </a:lnTo>
                <a:lnTo>
                  <a:pt x="7137" y="528002"/>
                </a:lnTo>
                <a:lnTo>
                  <a:pt x="5587" y="528573"/>
                </a:lnTo>
                <a:close/>
              </a:path>
              <a:path w="1665604" h="1233804">
                <a:moveTo>
                  <a:pt x="5587" y="509523"/>
                </a:moveTo>
                <a:lnTo>
                  <a:pt x="3936" y="509523"/>
                </a:lnTo>
                <a:lnTo>
                  <a:pt x="2374" y="508952"/>
                </a:lnTo>
                <a:lnTo>
                  <a:pt x="1117" y="507885"/>
                </a:lnTo>
                <a:lnTo>
                  <a:pt x="292" y="506463"/>
                </a:lnTo>
                <a:lnTo>
                  <a:pt x="0" y="504824"/>
                </a:lnTo>
                <a:lnTo>
                  <a:pt x="292" y="503110"/>
                </a:lnTo>
                <a:lnTo>
                  <a:pt x="1117" y="501675"/>
                </a:lnTo>
                <a:lnTo>
                  <a:pt x="2374" y="500608"/>
                </a:lnTo>
                <a:lnTo>
                  <a:pt x="3936" y="500049"/>
                </a:lnTo>
                <a:lnTo>
                  <a:pt x="5587" y="500049"/>
                </a:lnTo>
                <a:lnTo>
                  <a:pt x="7137" y="500608"/>
                </a:lnTo>
                <a:lnTo>
                  <a:pt x="8407" y="501675"/>
                </a:lnTo>
                <a:lnTo>
                  <a:pt x="9232" y="503110"/>
                </a:lnTo>
                <a:lnTo>
                  <a:pt x="9525" y="504736"/>
                </a:lnTo>
                <a:lnTo>
                  <a:pt x="9232" y="506463"/>
                </a:lnTo>
                <a:lnTo>
                  <a:pt x="8407" y="507885"/>
                </a:lnTo>
                <a:lnTo>
                  <a:pt x="7137" y="508952"/>
                </a:lnTo>
                <a:lnTo>
                  <a:pt x="5587" y="509523"/>
                </a:lnTo>
                <a:close/>
              </a:path>
              <a:path w="1665604" h="1233804">
                <a:moveTo>
                  <a:pt x="5587" y="490473"/>
                </a:moveTo>
                <a:lnTo>
                  <a:pt x="3936" y="490473"/>
                </a:lnTo>
                <a:lnTo>
                  <a:pt x="2374" y="489902"/>
                </a:lnTo>
                <a:lnTo>
                  <a:pt x="1117" y="488835"/>
                </a:lnTo>
                <a:lnTo>
                  <a:pt x="292" y="487413"/>
                </a:lnTo>
                <a:lnTo>
                  <a:pt x="0" y="485774"/>
                </a:lnTo>
                <a:lnTo>
                  <a:pt x="292" y="484060"/>
                </a:lnTo>
                <a:lnTo>
                  <a:pt x="1117" y="482625"/>
                </a:lnTo>
                <a:lnTo>
                  <a:pt x="2374" y="481558"/>
                </a:lnTo>
                <a:lnTo>
                  <a:pt x="3936" y="480999"/>
                </a:lnTo>
                <a:lnTo>
                  <a:pt x="5587" y="480999"/>
                </a:lnTo>
                <a:lnTo>
                  <a:pt x="7137" y="481558"/>
                </a:lnTo>
                <a:lnTo>
                  <a:pt x="8407" y="482625"/>
                </a:lnTo>
                <a:lnTo>
                  <a:pt x="9232" y="484060"/>
                </a:lnTo>
                <a:lnTo>
                  <a:pt x="9525" y="485686"/>
                </a:lnTo>
                <a:lnTo>
                  <a:pt x="9232" y="487413"/>
                </a:lnTo>
                <a:lnTo>
                  <a:pt x="8407" y="488835"/>
                </a:lnTo>
                <a:lnTo>
                  <a:pt x="7137" y="489902"/>
                </a:lnTo>
                <a:lnTo>
                  <a:pt x="5587" y="490473"/>
                </a:lnTo>
                <a:close/>
              </a:path>
              <a:path w="1665604" h="1233804">
                <a:moveTo>
                  <a:pt x="5587" y="471423"/>
                </a:moveTo>
                <a:lnTo>
                  <a:pt x="3936" y="471423"/>
                </a:lnTo>
                <a:lnTo>
                  <a:pt x="2374" y="470852"/>
                </a:lnTo>
                <a:lnTo>
                  <a:pt x="1117" y="469785"/>
                </a:lnTo>
                <a:lnTo>
                  <a:pt x="292" y="468363"/>
                </a:lnTo>
                <a:lnTo>
                  <a:pt x="0" y="466724"/>
                </a:lnTo>
                <a:lnTo>
                  <a:pt x="292" y="465010"/>
                </a:lnTo>
                <a:lnTo>
                  <a:pt x="1117" y="463575"/>
                </a:lnTo>
                <a:lnTo>
                  <a:pt x="2374" y="462508"/>
                </a:lnTo>
                <a:lnTo>
                  <a:pt x="3936" y="461949"/>
                </a:lnTo>
                <a:lnTo>
                  <a:pt x="5587" y="461949"/>
                </a:lnTo>
                <a:lnTo>
                  <a:pt x="7137" y="462508"/>
                </a:lnTo>
                <a:lnTo>
                  <a:pt x="8407" y="463575"/>
                </a:lnTo>
                <a:lnTo>
                  <a:pt x="9232" y="465010"/>
                </a:lnTo>
                <a:lnTo>
                  <a:pt x="9525" y="466636"/>
                </a:lnTo>
                <a:lnTo>
                  <a:pt x="9232" y="468363"/>
                </a:lnTo>
                <a:lnTo>
                  <a:pt x="8407" y="469785"/>
                </a:lnTo>
                <a:lnTo>
                  <a:pt x="7137" y="470852"/>
                </a:lnTo>
                <a:lnTo>
                  <a:pt x="5587" y="471423"/>
                </a:lnTo>
                <a:close/>
              </a:path>
              <a:path w="1665604" h="1233804">
                <a:moveTo>
                  <a:pt x="5587" y="452373"/>
                </a:moveTo>
                <a:lnTo>
                  <a:pt x="3936" y="452373"/>
                </a:lnTo>
                <a:lnTo>
                  <a:pt x="2374" y="451802"/>
                </a:lnTo>
                <a:lnTo>
                  <a:pt x="1117" y="450735"/>
                </a:lnTo>
                <a:lnTo>
                  <a:pt x="292" y="449313"/>
                </a:lnTo>
                <a:lnTo>
                  <a:pt x="0" y="447674"/>
                </a:lnTo>
                <a:lnTo>
                  <a:pt x="292" y="445960"/>
                </a:lnTo>
                <a:lnTo>
                  <a:pt x="1117" y="444525"/>
                </a:lnTo>
                <a:lnTo>
                  <a:pt x="2374" y="443458"/>
                </a:lnTo>
                <a:lnTo>
                  <a:pt x="3936" y="442899"/>
                </a:lnTo>
                <a:lnTo>
                  <a:pt x="5587" y="442899"/>
                </a:lnTo>
                <a:lnTo>
                  <a:pt x="7137" y="443458"/>
                </a:lnTo>
                <a:lnTo>
                  <a:pt x="8407" y="444525"/>
                </a:lnTo>
                <a:lnTo>
                  <a:pt x="9232" y="445960"/>
                </a:lnTo>
                <a:lnTo>
                  <a:pt x="9525" y="447586"/>
                </a:lnTo>
                <a:lnTo>
                  <a:pt x="9232" y="449313"/>
                </a:lnTo>
                <a:lnTo>
                  <a:pt x="8407" y="450735"/>
                </a:lnTo>
                <a:lnTo>
                  <a:pt x="7137" y="451802"/>
                </a:lnTo>
                <a:lnTo>
                  <a:pt x="5587" y="452373"/>
                </a:lnTo>
                <a:close/>
              </a:path>
              <a:path w="1665604" h="1233804">
                <a:moveTo>
                  <a:pt x="5587" y="433323"/>
                </a:moveTo>
                <a:lnTo>
                  <a:pt x="3936" y="433323"/>
                </a:lnTo>
                <a:lnTo>
                  <a:pt x="2374" y="432752"/>
                </a:lnTo>
                <a:lnTo>
                  <a:pt x="1117" y="431685"/>
                </a:lnTo>
                <a:lnTo>
                  <a:pt x="292" y="430263"/>
                </a:lnTo>
                <a:lnTo>
                  <a:pt x="0" y="428624"/>
                </a:lnTo>
                <a:lnTo>
                  <a:pt x="292" y="426910"/>
                </a:lnTo>
                <a:lnTo>
                  <a:pt x="1117" y="425475"/>
                </a:lnTo>
                <a:lnTo>
                  <a:pt x="2374" y="424408"/>
                </a:lnTo>
                <a:lnTo>
                  <a:pt x="3936" y="423849"/>
                </a:lnTo>
                <a:lnTo>
                  <a:pt x="5587" y="423849"/>
                </a:lnTo>
                <a:lnTo>
                  <a:pt x="7137" y="424408"/>
                </a:lnTo>
                <a:lnTo>
                  <a:pt x="8407" y="425475"/>
                </a:lnTo>
                <a:lnTo>
                  <a:pt x="9232" y="426910"/>
                </a:lnTo>
                <a:lnTo>
                  <a:pt x="9525" y="428536"/>
                </a:lnTo>
                <a:lnTo>
                  <a:pt x="9232" y="430263"/>
                </a:lnTo>
                <a:lnTo>
                  <a:pt x="8407" y="431685"/>
                </a:lnTo>
                <a:lnTo>
                  <a:pt x="7137" y="432752"/>
                </a:lnTo>
                <a:lnTo>
                  <a:pt x="5587" y="433323"/>
                </a:lnTo>
                <a:close/>
              </a:path>
              <a:path w="1665604" h="1233804">
                <a:moveTo>
                  <a:pt x="5587" y="414273"/>
                </a:moveTo>
                <a:lnTo>
                  <a:pt x="3936" y="414273"/>
                </a:lnTo>
                <a:lnTo>
                  <a:pt x="2374" y="413702"/>
                </a:lnTo>
                <a:lnTo>
                  <a:pt x="1117" y="412635"/>
                </a:lnTo>
                <a:lnTo>
                  <a:pt x="292" y="411213"/>
                </a:lnTo>
                <a:lnTo>
                  <a:pt x="0" y="409574"/>
                </a:lnTo>
                <a:lnTo>
                  <a:pt x="292" y="407860"/>
                </a:lnTo>
                <a:lnTo>
                  <a:pt x="1117" y="406425"/>
                </a:lnTo>
                <a:lnTo>
                  <a:pt x="2374" y="405358"/>
                </a:lnTo>
                <a:lnTo>
                  <a:pt x="3936" y="404799"/>
                </a:lnTo>
                <a:lnTo>
                  <a:pt x="5587" y="404799"/>
                </a:lnTo>
                <a:lnTo>
                  <a:pt x="7137" y="405358"/>
                </a:lnTo>
                <a:lnTo>
                  <a:pt x="8407" y="406425"/>
                </a:lnTo>
                <a:lnTo>
                  <a:pt x="9232" y="407860"/>
                </a:lnTo>
                <a:lnTo>
                  <a:pt x="9525" y="409486"/>
                </a:lnTo>
                <a:lnTo>
                  <a:pt x="9232" y="411213"/>
                </a:lnTo>
                <a:lnTo>
                  <a:pt x="8407" y="412635"/>
                </a:lnTo>
                <a:lnTo>
                  <a:pt x="7137" y="413702"/>
                </a:lnTo>
                <a:lnTo>
                  <a:pt x="5587" y="414273"/>
                </a:lnTo>
                <a:close/>
              </a:path>
              <a:path w="1665604" h="1233804">
                <a:moveTo>
                  <a:pt x="5587" y="395223"/>
                </a:moveTo>
                <a:lnTo>
                  <a:pt x="3936" y="395223"/>
                </a:lnTo>
                <a:lnTo>
                  <a:pt x="2374" y="394652"/>
                </a:lnTo>
                <a:lnTo>
                  <a:pt x="1117" y="393585"/>
                </a:lnTo>
                <a:lnTo>
                  <a:pt x="292" y="392163"/>
                </a:lnTo>
                <a:lnTo>
                  <a:pt x="0" y="390524"/>
                </a:lnTo>
                <a:lnTo>
                  <a:pt x="292" y="388810"/>
                </a:lnTo>
                <a:lnTo>
                  <a:pt x="1117" y="387375"/>
                </a:lnTo>
                <a:lnTo>
                  <a:pt x="2374" y="386308"/>
                </a:lnTo>
                <a:lnTo>
                  <a:pt x="3936" y="385749"/>
                </a:lnTo>
                <a:lnTo>
                  <a:pt x="5587" y="385749"/>
                </a:lnTo>
                <a:lnTo>
                  <a:pt x="7137" y="386308"/>
                </a:lnTo>
                <a:lnTo>
                  <a:pt x="8407" y="387375"/>
                </a:lnTo>
                <a:lnTo>
                  <a:pt x="9232" y="388810"/>
                </a:lnTo>
                <a:lnTo>
                  <a:pt x="9525" y="390436"/>
                </a:lnTo>
                <a:lnTo>
                  <a:pt x="9232" y="392163"/>
                </a:lnTo>
                <a:lnTo>
                  <a:pt x="8407" y="393585"/>
                </a:lnTo>
                <a:lnTo>
                  <a:pt x="7137" y="394652"/>
                </a:lnTo>
                <a:lnTo>
                  <a:pt x="5587" y="395223"/>
                </a:lnTo>
                <a:close/>
              </a:path>
              <a:path w="1665604" h="1233804">
                <a:moveTo>
                  <a:pt x="5587" y="376173"/>
                </a:moveTo>
                <a:lnTo>
                  <a:pt x="3936" y="376173"/>
                </a:lnTo>
                <a:lnTo>
                  <a:pt x="2374" y="375602"/>
                </a:lnTo>
                <a:lnTo>
                  <a:pt x="1117" y="374535"/>
                </a:lnTo>
                <a:lnTo>
                  <a:pt x="292" y="373113"/>
                </a:lnTo>
                <a:lnTo>
                  <a:pt x="0" y="371474"/>
                </a:lnTo>
                <a:lnTo>
                  <a:pt x="292" y="369760"/>
                </a:lnTo>
                <a:lnTo>
                  <a:pt x="1117" y="368325"/>
                </a:lnTo>
                <a:lnTo>
                  <a:pt x="2374" y="367258"/>
                </a:lnTo>
                <a:lnTo>
                  <a:pt x="3936" y="366699"/>
                </a:lnTo>
                <a:lnTo>
                  <a:pt x="5587" y="366699"/>
                </a:lnTo>
                <a:lnTo>
                  <a:pt x="7137" y="367258"/>
                </a:lnTo>
                <a:lnTo>
                  <a:pt x="8407" y="368325"/>
                </a:lnTo>
                <a:lnTo>
                  <a:pt x="9232" y="369760"/>
                </a:lnTo>
                <a:lnTo>
                  <a:pt x="9525" y="371386"/>
                </a:lnTo>
                <a:lnTo>
                  <a:pt x="9232" y="373113"/>
                </a:lnTo>
                <a:lnTo>
                  <a:pt x="8407" y="374535"/>
                </a:lnTo>
                <a:lnTo>
                  <a:pt x="7137" y="375602"/>
                </a:lnTo>
                <a:lnTo>
                  <a:pt x="5587" y="376173"/>
                </a:lnTo>
                <a:close/>
              </a:path>
              <a:path w="1665604" h="1233804">
                <a:moveTo>
                  <a:pt x="5587" y="357123"/>
                </a:moveTo>
                <a:lnTo>
                  <a:pt x="3936" y="357123"/>
                </a:lnTo>
                <a:lnTo>
                  <a:pt x="2374" y="356552"/>
                </a:lnTo>
                <a:lnTo>
                  <a:pt x="1117" y="355485"/>
                </a:lnTo>
                <a:lnTo>
                  <a:pt x="292" y="354063"/>
                </a:lnTo>
                <a:lnTo>
                  <a:pt x="0" y="352424"/>
                </a:lnTo>
                <a:lnTo>
                  <a:pt x="292" y="350710"/>
                </a:lnTo>
                <a:lnTo>
                  <a:pt x="1117" y="349275"/>
                </a:lnTo>
                <a:lnTo>
                  <a:pt x="2374" y="348208"/>
                </a:lnTo>
                <a:lnTo>
                  <a:pt x="3936" y="347649"/>
                </a:lnTo>
                <a:lnTo>
                  <a:pt x="5587" y="347649"/>
                </a:lnTo>
                <a:lnTo>
                  <a:pt x="7137" y="348208"/>
                </a:lnTo>
                <a:lnTo>
                  <a:pt x="8407" y="349275"/>
                </a:lnTo>
                <a:lnTo>
                  <a:pt x="9232" y="350710"/>
                </a:lnTo>
                <a:lnTo>
                  <a:pt x="9525" y="352336"/>
                </a:lnTo>
                <a:lnTo>
                  <a:pt x="9232" y="354063"/>
                </a:lnTo>
                <a:lnTo>
                  <a:pt x="8407" y="355485"/>
                </a:lnTo>
                <a:lnTo>
                  <a:pt x="7137" y="356552"/>
                </a:lnTo>
                <a:lnTo>
                  <a:pt x="5587" y="357123"/>
                </a:lnTo>
                <a:close/>
              </a:path>
              <a:path w="1665604" h="1233804">
                <a:moveTo>
                  <a:pt x="5587" y="338073"/>
                </a:moveTo>
                <a:lnTo>
                  <a:pt x="3936" y="338073"/>
                </a:lnTo>
                <a:lnTo>
                  <a:pt x="2374" y="337502"/>
                </a:lnTo>
                <a:lnTo>
                  <a:pt x="1117" y="336435"/>
                </a:lnTo>
                <a:lnTo>
                  <a:pt x="292" y="335013"/>
                </a:lnTo>
                <a:lnTo>
                  <a:pt x="0" y="333374"/>
                </a:lnTo>
                <a:lnTo>
                  <a:pt x="292" y="331660"/>
                </a:lnTo>
                <a:lnTo>
                  <a:pt x="1117" y="330225"/>
                </a:lnTo>
                <a:lnTo>
                  <a:pt x="2374" y="329158"/>
                </a:lnTo>
                <a:lnTo>
                  <a:pt x="3936" y="328599"/>
                </a:lnTo>
                <a:lnTo>
                  <a:pt x="5587" y="328599"/>
                </a:lnTo>
                <a:lnTo>
                  <a:pt x="7137" y="329158"/>
                </a:lnTo>
                <a:lnTo>
                  <a:pt x="8407" y="330225"/>
                </a:lnTo>
                <a:lnTo>
                  <a:pt x="9232" y="331660"/>
                </a:lnTo>
                <a:lnTo>
                  <a:pt x="9525" y="333286"/>
                </a:lnTo>
                <a:lnTo>
                  <a:pt x="9232" y="335013"/>
                </a:lnTo>
                <a:lnTo>
                  <a:pt x="8407" y="336435"/>
                </a:lnTo>
                <a:lnTo>
                  <a:pt x="7137" y="337502"/>
                </a:lnTo>
                <a:lnTo>
                  <a:pt x="5587" y="338073"/>
                </a:lnTo>
                <a:close/>
              </a:path>
              <a:path w="1665604" h="1233804">
                <a:moveTo>
                  <a:pt x="5587" y="319023"/>
                </a:moveTo>
                <a:lnTo>
                  <a:pt x="3936" y="319023"/>
                </a:lnTo>
                <a:lnTo>
                  <a:pt x="2374" y="318452"/>
                </a:lnTo>
                <a:lnTo>
                  <a:pt x="1117" y="317385"/>
                </a:lnTo>
                <a:lnTo>
                  <a:pt x="292" y="315963"/>
                </a:lnTo>
                <a:lnTo>
                  <a:pt x="0" y="314324"/>
                </a:lnTo>
                <a:lnTo>
                  <a:pt x="292" y="312610"/>
                </a:lnTo>
                <a:lnTo>
                  <a:pt x="1117" y="311175"/>
                </a:lnTo>
                <a:lnTo>
                  <a:pt x="2374" y="310108"/>
                </a:lnTo>
                <a:lnTo>
                  <a:pt x="3936" y="309549"/>
                </a:lnTo>
                <a:lnTo>
                  <a:pt x="5587" y="309549"/>
                </a:lnTo>
                <a:lnTo>
                  <a:pt x="7137" y="310108"/>
                </a:lnTo>
                <a:lnTo>
                  <a:pt x="8407" y="311175"/>
                </a:lnTo>
                <a:lnTo>
                  <a:pt x="9232" y="312610"/>
                </a:lnTo>
                <a:lnTo>
                  <a:pt x="9525" y="314236"/>
                </a:lnTo>
                <a:lnTo>
                  <a:pt x="9232" y="315963"/>
                </a:lnTo>
                <a:lnTo>
                  <a:pt x="8407" y="317385"/>
                </a:lnTo>
                <a:lnTo>
                  <a:pt x="7137" y="318452"/>
                </a:lnTo>
                <a:lnTo>
                  <a:pt x="5587" y="319023"/>
                </a:lnTo>
                <a:close/>
              </a:path>
              <a:path w="1665604" h="1233804">
                <a:moveTo>
                  <a:pt x="5587" y="299973"/>
                </a:moveTo>
                <a:lnTo>
                  <a:pt x="3936" y="299973"/>
                </a:lnTo>
                <a:lnTo>
                  <a:pt x="2374" y="299402"/>
                </a:lnTo>
                <a:lnTo>
                  <a:pt x="1117" y="298335"/>
                </a:lnTo>
                <a:lnTo>
                  <a:pt x="292" y="296913"/>
                </a:lnTo>
                <a:lnTo>
                  <a:pt x="0" y="295274"/>
                </a:lnTo>
                <a:lnTo>
                  <a:pt x="292" y="293560"/>
                </a:lnTo>
                <a:lnTo>
                  <a:pt x="1117" y="292125"/>
                </a:lnTo>
                <a:lnTo>
                  <a:pt x="2374" y="291058"/>
                </a:lnTo>
                <a:lnTo>
                  <a:pt x="3936" y="290499"/>
                </a:lnTo>
                <a:lnTo>
                  <a:pt x="5587" y="290499"/>
                </a:lnTo>
                <a:lnTo>
                  <a:pt x="7137" y="291058"/>
                </a:lnTo>
                <a:lnTo>
                  <a:pt x="8407" y="292125"/>
                </a:lnTo>
                <a:lnTo>
                  <a:pt x="9232" y="293560"/>
                </a:lnTo>
                <a:lnTo>
                  <a:pt x="9525" y="295186"/>
                </a:lnTo>
                <a:lnTo>
                  <a:pt x="9232" y="296913"/>
                </a:lnTo>
                <a:lnTo>
                  <a:pt x="8407" y="298335"/>
                </a:lnTo>
                <a:lnTo>
                  <a:pt x="7137" y="299402"/>
                </a:lnTo>
                <a:lnTo>
                  <a:pt x="5587" y="299973"/>
                </a:lnTo>
                <a:close/>
              </a:path>
              <a:path w="1665604" h="1233804">
                <a:moveTo>
                  <a:pt x="5587" y="280923"/>
                </a:moveTo>
                <a:lnTo>
                  <a:pt x="3936" y="280923"/>
                </a:lnTo>
                <a:lnTo>
                  <a:pt x="2374" y="280352"/>
                </a:lnTo>
                <a:lnTo>
                  <a:pt x="1117" y="279285"/>
                </a:lnTo>
                <a:lnTo>
                  <a:pt x="292" y="277863"/>
                </a:lnTo>
                <a:lnTo>
                  <a:pt x="0" y="276224"/>
                </a:lnTo>
                <a:lnTo>
                  <a:pt x="292" y="274510"/>
                </a:lnTo>
                <a:lnTo>
                  <a:pt x="1117" y="273075"/>
                </a:lnTo>
                <a:lnTo>
                  <a:pt x="2374" y="272008"/>
                </a:lnTo>
                <a:lnTo>
                  <a:pt x="3936" y="271449"/>
                </a:lnTo>
                <a:lnTo>
                  <a:pt x="5587" y="271449"/>
                </a:lnTo>
                <a:lnTo>
                  <a:pt x="7137" y="272008"/>
                </a:lnTo>
                <a:lnTo>
                  <a:pt x="8407" y="273075"/>
                </a:lnTo>
                <a:lnTo>
                  <a:pt x="9232" y="274510"/>
                </a:lnTo>
                <a:lnTo>
                  <a:pt x="9525" y="276136"/>
                </a:lnTo>
                <a:lnTo>
                  <a:pt x="9232" y="277863"/>
                </a:lnTo>
                <a:lnTo>
                  <a:pt x="8407" y="279285"/>
                </a:lnTo>
                <a:lnTo>
                  <a:pt x="7137" y="280352"/>
                </a:lnTo>
                <a:lnTo>
                  <a:pt x="5587" y="280923"/>
                </a:lnTo>
                <a:close/>
              </a:path>
              <a:path w="1665604" h="1233804">
                <a:moveTo>
                  <a:pt x="5587" y="261873"/>
                </a:moveTo>
                <a:lnTo>
                  <a:pt x="3936" y="261873"/>
                </a:lnTo>
                <a:lnTo>
                  <a:pt x="2374" y="261302"/>
                </a:lnTo>
                <a:lnTo>
                  <a:pt x="1117" y="260235"/>
                </a:lnTo>
                <a:lnTo>
                  <a:pt x="292" y="258813"/>
                </a:lnTo>
                <a:lnTo>
                  <a:pt x="0" y="257174"/>
                </a:lnTo>
                <a:lnTo>
                  <a:pt x="292" y="255460"/>
                </a:lnTo>
                <a:lnTo>
                  <a:pt x="1117" y="254025"/>
                </a:lnTo>
                <a:lnTo>
                  <a:pt x="2374" y="252958"/>
                </a:lnTo>
                <a:lnTo>
                  <a:pt x="3936" y="252399"/>
                </a:lnTo>
                <a:lnTo>
                  <a:pt x="5587" y="252399"/>
                </a:lnTo>
                <a:lnTo>
                  <a:pt x="7137" y="252958"/>
                </a:lnTo>
                <a:lnTo>
                  <a:pt x="8407" y="254025"/>
                </a:lnTo>
                <a:lnTo>
                  <a:pt x="9232" y="255460"/>
                </a:lnTo>
                <a:lnTo>
                  <a:pt x="9525" y="257086"/>
                </a:lnTo>
                <a:lnTo>
                  <a:pt x="9232" y="258813"/>
                </a:lnTo>
                <a:lnTo>
                  <a:pt x="8407" y="260235"/>
                </a:lnTo>
                <a:lnTo>
                  <a:pt x="7137" y="261302"/>
                </a:lnTo>
                <a:lnTo>
                  <a:pt x="5587" y="261873"/>
                </a:lnTo>
                <a:close/>
              </a:path>
              <a:path w="1665604" h="1233804">
                <a:moveTo>
                  <a:pt x="5587" y="242823"/>
                </a:moveTo>
                <a:lnTo>
                  <a:pt x="3936" y="242823"/>
                </a:lnTo>
                <a:lnTo>
                  <a:pt x="2374" y="242252"/>
                </a:lnTo>
                <a:lnTo>
                  <a:pt x="1117" y="241185"/>
                </a:lnTo>
                <a:lnTo>
                  <a:pt x="292" y="239763"/>
                </a:lnTo>
                <a:lnTo>
                  <a:pt x="0" y="238124"/>
                </a:lnTo>
                <a:lnTo>
                  <a:pt x="292" y="236410"/>
                </a:lnTo>
                <a:lnTo>
                  <a:pt x="1117" y="234975"/>
                </a:lnTo>
                <a:lnTo>
                  <a:pt x="2374" y="233908"/>
                </a:lnTo>
                <a:lnTo>
                  <a:pt x="3936" y="233349"/>
                </a:lnTo>
                <a:lnTo>
                  <a:pt x="5587" y="233349"/>
                </a:lnTo>
                <a:lnTo>
                  <a:pt x="7137" y="233908"/>
                </a:lnTo>
                <a:lnTo>
                  <a:pt x="8407" y="234975"/>
                </a:lnTo>
                <a:lnTo>
                  <a:pt x="9232" y="236410"/>
                </a:lnTo>
                <a:lnTo>
                  <a:pt x="9525" y="238036"/>
                </a:lnTo>
                <a:lnTo>
                  <a:pt x="9232" y="239763"/>
                </a:lnTo>
                <a:lnTo>
                  <a:pt x="8407" y="241185"/>
                </a:lnTo>
                <a:lnTo>
                  <a:pt x="7137" y="242252"/>
                </a:lnTo>
                <a:lnTo>
                  <a:pt x="5587" y="242823"/>
                </a:lnTo>
                <a:close/>
              </a:path>
              <a:path w="1665604" h="1233804">
                <a:moveTo>
                  <a:pt x="5587" y="223773"/>
                </a:moveTo>
                <a:lnTo>
                  <a:pt x="3936" y="223773"/>
                </a:lnTo>
                <a:lnTo>
                  <a:pt x="2374" y="223202"/>
                </a:lnTo>
                <a:lnTo>
                  <a:pt x="1117" y="222135"/>
                </a:lnTo>
                <a:lnTo>
                  <a:pt x="292" y="220713"/>
                </a:lnTo>
                <a:lnTo>
                  <a:pt x="0" y="219074"/>
                </a:lnTo>
                <a:lnTo>
                  <a:pt x="292" y="217360"/>
                </a:lnTo>
                <a:lnTo>
                  <a:pt x="1117" y="215925"/>
                </a:lnTo>
                <a:lnTo>
                  <a:pt x="2374" y="214858"/>
                </a:lnTo>
                <a:lnTo>
                  <a:pt x="3936" y="214299"/>
                </a:lnTo>
                <a:lnTo>
                  <a:pt x="5587" y="214299"/>
                </a:lnTo>
                <a:lnTo>
                  <a:pt x="7137" y="214858"/>
                </a:lnTo>
                <a:lnTo>
                  <a:pt x="8407" y="215925"/>
                </a:lnTo>
                <a:lnTo>
                  <a:pt x="9232" y="217360"/>
                </a:lnTo>
                <a:lnTo>
                  <a:pt x="9525" y="218986"/>
                </a:lnTo>
                <a:lnTo>
                  <a:pt x="9232" y="220713"/>
                </a:lnTo>
                <a:lnTo>
                  <a:pt x="8407" y="222135"/>
                </a:lnTo>
                <a:lnTo>
                  <a:pt x="7137" y="223202"/>
                </a:lnTo>
                <a:lnTo>
                  <a:pt x="5587" y="223773"/>
                </a:lnTo>
                <a:close/>
              </a:path>
              <a:path w="1665604" h="1233804">
                <a:moveTo>
                  <a:pt x="5587" y="204723"/>
                </a:moveTo>
                <a:lnTo>
                  <a:pt x="3936" y="204723"/>
                </a:lnTo>
                <a:lnTo>
                  <a:pt x="2374" y="204152"/>
                </a:lnTo>
                <a:lnTo>
                  <a:pt x="1117" y="203085"/>
                </a:lnTo>
                <a:lnTo>
                  <a:pt x="292" y="201663"/>
                </a:lnTo>
                <a:lnTo>
                  <a:pt x="0" y="200024"/>
                </a:lnTo>
                <a:lnTo>
                  <a:pt x="292" y="198310"/>
                </a:lnTo>
                <a:lnTo>
                  <a:pt x="1117" y="196875"/>
                </a:lnTo>
                <a:lnTo>
                  <a:pt x="2374" y="195808"/>
                </a:lnTo>
                <a:lnTo>
                  <a:pt x="3936" y="195249"/>
                </a:lnTo>
                <a:lnTo>
                  <a:pt x="5587" y="195249"/>
                </a:lnTo>
                <a:lnTo>
                  <a:pt x="7137" y="195808"/>
                </a:lnTo>
                <a:lnTo>
                  <a:pt x="8407" y="196875"/>
                </a:lnTo>
                <a:lnTo>
                  <a:pt x="9232" y="198310"/>
                </a:lnTo>
                <a:lnTo>
                  <a:pt x="9525" y="199936"/>
                </a:lnTo>
                <a:lnTo>
                  <a:pt x="9232" y="201663"/>
                </a:lnTo>
                <a:lnTo>
                  <a:pt x="8407" y="203085"/>
                </a:lnTo>
                <a:lnTo>
                  <a:pt x="7137" y="204152"/>
                </a:lnTo>
                <a:lnTo>
                  <a:pt x="5587" y="204723"/>
                </a:lnTo>
                <a:close/>
              </a:path>
              <a:path w="1665604" h="1233804">
                <a:moveTo>
                  <a:pt x="5587" y="185673"/>
                </a:moveTo>
                <a:lnTo>
                  <a:pt x="3936" y="185673"/>
                </a:lnTo>
                <a:lnTo>
                  <a:pt x="2374" y="185102"/>
                </a:lnTo>
                <a:lnTo>
                  <a:pt x="1117" y="184035"/>
                </a:lnTo>
                <a:lnTo>
                  <a:pt x="292" y="182613"/>
                </a:lnTo>
                <a:lnTo>
                  <a:pt x="0" y="180974"/>
                </a:lnTo>
                <a:lnTo>
                  <a:pt x="292" y="179260"/>
                </a:lnTo>
                <a:lnTo>
                  <a:pt x="1117" y="177825"/>
                </a:lnTo>
                <a:lnTo>
                  <a:pt x="2374" y="176758"/>
                </a:lnTo>
                <a:lnTo>
                  <a:pt x="3936" y="176199"/>
                </a:lnTo>
                <a:lnTo>
                  <a:pt x="5587" y="176199"/>
                </a:lnTo>
                <a:lnTo>
                  <a:pt x="7137" y="176758"/>
                </a:lnTo>
                <a:lnTo>
                  <a:pt x="8407" y="177825"/>
                </a:lnTo>
                <a:lnTo>
                  <a:pt x="9232" y="179260"/>
                </a:lnTo>
                <a:lnTo>
                  <a:pt x="9525" y="180886"/>
                </a:lnTo>
                <a:lnTo>
                  <a:pt x="9232" y="182613"/>
                </a:lnTo>
                <a:lnTo>
                  <a:pt x="8407" y="184035"/>
                </a:lnTo>
                <a:lnTo>
                  <a:pt x="7137" y="185102"/>
                </a:lnTo>
                <a:lnTo>
                  <a:pt x="5587" y="185673"/>
                </a:lnTo>
                <a:close/>
              </a:path>
              <a:path w="1665604" h="1233804">
                <a:moveTo>
                  <a:pt x="5587" y="166623"/>
                </a:moveTo>
                <a:lnTo>
                  <a:pt x="3936" y="166623"/>
                </a:lnTo>
                <a:lnTo>
                  <a:pt x="2374" y="166052"/>
                </a:lnTo>
                <a:lnTo>
                  <a:pt x="1117" y="164985"/>
                </a:lnTo>
                <a:lnTo>
                  <a:pt x="292" y="163563"/>
                </a:lnTo>
                <a:lnTo>
                  <a:pt x="0" y="161924"/>
                </a:lnTo>
                <a:lnTo>
                  <a:pt x="292" y="160210"/>
                </a:lnTo>
                <a:lnTo>
                  <a:pt x="1117" y="158775"/>
                </a:lnTo>
                <a:lnTo>
                  <a:pt x="2374" y="157708"/>
                </a:lnTo>
                <a:lnTo>
                  <a:pt x="3936" y="157149"/>
                </a:lnTo>
                <a:lnTo>
                  <a:pt x="5587" y="157149"/>
                </a:lnTo>
                <a:lnTo>
                  <a:pt x="7137" y="157708"/>
                </a:lnTo>
                <a:lnTo>
                  <a:pt x="8407" y="158775"/>
                </a:lnTo>
                <a:lnTo>
                  <a:pt x="9232" y="160210"/>
                </a:lnTo>
                <a:lnTo>
                  <a:pt x="9525" y="161836"/>
                </a:lnTo>
                <a:lnTo>
                  <a:pt x="9232" y="163563"/>
                </a:lnTo>
                <a:lnTo>
                  <a:pt x="8407" y="164985"/>
                </a:lnTo>
                <a:lnTo>
                  <a:pt x="7137" y="166052"/>
                </a:lnTo>
                <a:lnTo>
                  <a:pt x="5587" y="166623"/>
                </a:lnTo>
                <a:close/>
              </a:path>
              <a:path w="1665604" h="1233804">
                <a:moveTo>
                  <a:pt x="5587" y="147573"/>
                </a:moveTo>
                <a:lnTo>
                  <a:pt x="3936" y="147573"/>
                </a:lnTo>
                <a:lnTo>
                  <a:pt x="2374" y="147002"/>
                </a:lnTo>
                <a:lnTo>
                  <a:pt x="1117" y="145935"/>
                </a:lnTo>
                <a:lnTo>
                  <a:pt x="292" y="144513"/>
                </a:lnTo>
                <a:lnTo>
                  <a:pt x="0" y="142874"/>
                </a:lnTo>
                <a:lnTo>
                  <a:pt x="292" y="141160"/>
                </a:lnTo>
                <a:lnTo>
                  <a:pt x="1117" y="139725"/>
                </a:lnTo>
                <a:lnTo>
                  <a:pt x="2374" y="138658"/>
                </a:lnTo>
                <a:lnTo>
                  <a:pt x="3936" y="138099"/>
                </a:lnTo>
                <a:lnTo>
                  <a:pt x="5587" y="138099"/>
                </a:lnTo>
                <a:lnTo>
                  <a:pt x="7137" y="138658"/>
                </a:lnTo>
                <a:lnTo>
                  <a:pt x="8407" y="139725"/>
                </a:lnTo>
                <a:lnTo>
                  <a:pt x="9232" y="141160"/>
                </a:lnTo>
                <a:lnTo>
                  <a:pt x="9525" y="142786"/>
                </a:lnTo>
                <a:lnTo>
                  <a:pt x="9232" y="144513"/>
                </a:lnTo>
                <a:lnTo>
                  <a:pt x="8407" y="145935"/>
                </a:lnTo>
                <a:lnTo>
                  <a:pt x="7137" y="147002"/>
                </a:lnTo>
                <a:lnTo>
                  <a:pt x="5587" y="147573"/>
                </a:lnTo>
                <a:close/>
              </a:path>
              <a:path w="1665604" h="1233804">
                <a:moveTo>
                  <a:pt x="5587" y="128523"/>
                </a:moveTo>
                <a:lnTo>
                  <a:pt x="3936" y="128523"/>
                </a:lnTo>
                <a:lnTo>
                  <a:pt x="2374" y="127952"/>
                </a:lnTo>
                <a:lnTo>
                  <a:pt x="1117" y="126885"/>
                </a:lnTo>
                <a:lnTo>
                  <a:pt x="292" y="125463"/>
                </a:lnTo>
                <a:lnTo>
                  <a:pt x="0" y="123824"/>
                </a:lnTo>
                <a:lnTo>
                  <a:pt x="292" y="122110"/>
                </a:lnTo>
                <a:lnTo>
                  <a:pt x="1117" y="120675"/>
                </a:lnTo>
                <a:lnTo>
                  <a:pt x="2374" y="119608"/>
                </a:lnTo>
                <a:lnTo>
                  <a:pt x="3936" y="119049"/>
                </a:lnTo>
                <a:lnTo>
                  <a:pt x="5587" y="119049"/>
                </a:lnTo>
                <a:lnTo>
                  <a:pt x="7137" y="119608"/>
                </a:lnTo>
                <a:lnTo>
                  <a:pt x="8407" y="120675"/>
                </a:lnTo>
                <a:lnTo>
                  <a:pt x="9232" y="122110"/>
                </a:lnTo>
                <a:lnTo>
                  <a:pt x="9525" y="123736"/>
                </a:lnTo>
                <a:lnTo>
                  <a:pt x="9232" y="125463"/>
                </a:lnTo>
                <a:lnTo>
                  <a:pt x="8407" y="126885"/>
                </a:lnTo>
                <a:lnTo>
                  <a:pt x="7137" y="127952"/>
                </a:lnTo>
                <a:lnTo>
                  <a:pt x="5587" y="128523"/>
                </a:lnTo>
                <a:close/>
              </a:path>
              <a:path w="1665604" h="1233804">
                <a:moveTo>
                  <a:pt x="5587" y="109473"/>
                </a:moveTo>
                <a:lnTo>
                  <a:pt x="3936" y="109473"/>
                </a:lnTo>
                <a:lnTo>
                  <a:pt x="2374" y="108902"/>
                </a:lnTo>
                <a:lnTo>
                  <a:pt x="1117" y="107835"/>
                </a:lnTo>
                <a:lnTo>
                  <a:pt x="292" y="106413"/>
                </a:lnTo>
                <a:lnTo>
                  <a:pt x="0" y="104774"/>
                </a:lnTo>
                <a:lnTo>
                  <a:pt x="292" y="103060"/>
                </a:lnTo>
                <a:lnTo>
                  <a:pt x="1117" y="101625"/>
                </a:lnTo>
                <a:lnTo>
                  <a:pt x="2374" y="100558"/>
                </a:lnTo>
                <a:lnTo>
                  <a:pt x="3936" y="99999"/>
                </a:lnTo>
                <a:lnTo>
                  <a:pt x="5587" y="99999"/>
                </a:lnTo>
                <a:lnTo>
                  <a:pt x="7137" y="100558"/>
                </a:lnTo>
                <a:lnTo>
                  <a:pt x="8407" y="101625"/>
                </a:lnTo>
                <a:lnTo>
                  <a:pt x="9232" y="103060"/>
                </a:lnTo>
                <a:lnTo>
                  <a:pt x="9525" y="104686"/>
                </a:lnTo>
                <a:lnTo>
                  <a:pt x="9232" y="106413"/>
                </a:lnTo>
                <a:lnTo>
                  <a:pt x="8407" y="107835"/>
                </a:lnTo>
                <a:lnTo>
                  <a:pt x="7137" y="108902"/>
                </a:lnTo>
                <a:lnTo>
                  <a:pt x="5587" y="109473"/>
                </a:lnTo>
                <a:close/>
              </a:path>
              <a:path w="1665604" h="1233804">
                <a:moveTo>
                  <a:pt x="5587" y="90423"/>
                </a:moveTo>
                <a:lnTo>
                  <a:pt x="3936" y="90423"/>
                </a:lnTo>
                <a:lnTo>
                  <a:pt x="2374" y="89852"/>
                </a:lnTo>
                <a:lnTo>
                  <a:pt x="1117" y="88785"/>
                </a:lnTo>
                <a:lnTo>
                  <a:pt x="292" y="87363"/>
                </a:lnTo>
                <a:lnTo>
                  <a:pt x="0" y="85724"/>
                </a:lnTo>
                <a:lnTo>
                  <a:pt x="292" y="84010"/>
                </a:lnTo>
                <a:lnTo>
                  <a:pt x="1117" y="82575"/>
                </a:lnTo>
                <a:lnTo>
                  <a:pt x="2374" y="81508"/>
                </a:lnTo>
                <a:lnTo>
                  <a:pt x="3936" y="80949"/>
                </a:lnTo>
                <a:lnTo>
                  <a:pt x="5587" y="80949"/>
                </a:lnTo>
                <a:lnTo>
                  <a:pt x="7137" y="81508"/>
                </a:lnTo>
                <a:lnTo>
                  <a:pt x="8407" y="82575"/>
                </a:lnTo>
                <a:lnTo>
                  <a:pt x="9232" y="84010"/>
                </a:lnTo>
                <a:lnTo>
                  <a:pt x="9525" y="85636"/>
                </a:lnTo>
                <a:lnTo>
                  <a:pt x="9232" y="87363"/>
                </a:lnTo>
                <a:lnTo>
                  <a:pt x="8407" y="88785"/>
                </a:lnTo>
                <a:lnTo>
                  <a:pt x="7137" y="89852"/>
                </a:lnTo>
                <a:lnTo>
                  <a:pt x="5587" y="90423"/>
                </a:lnTo>
                <a:close/>
              </a:path>
              <a:path w="1665604" h="1233804">
                <a:moveTo>
                  <a:pt x="5587" y="71373"/>
                </a:moveTo>
                <a:lnTo>
                  <a:pt x="3936" y="71373"/>
                </a:lnTo>
                <a:lnTo>
                  <a:pt x="2374" y="70802"/>
                </a:lnTo>
                <a:lnTo>
                  <a:pt x="1117" y="69735"/>
                </a:lnTo>
                <a:lnTo>
                  <a:pt x="292" y="68313"/>
                </a:lnTo>
                <a:lnTo>
                  <a:pt x="0" y="66674"/>
                </a:lnTo>
                <a:lnTo>
                  <a:pt x="292" y="64960"/>
                </a:lnTo>
                <a:lnTo>
                  <a:pt x="1117" y="63525"/>
                </a:lnTo>
                <a:lnTo>
                  <a:pt x="2374" y="62458"/>
                </a:lnTo>
                <a:lnTo>
                  <a:pt x="3936" y="61899"/>
                </a:lnTo>
                <a:lnTo>
                  <a:pt x="5587" y="61899"/>
                </a:lnTo>
                <a:lnTo>
                  <a:pt x="7137" y="62458"/>
                </a:lnTo>
                <a:lnTo>
                  <a:pt x="8407" y="63525"/>
                </a:lnTo>
                <a:lnTo>
                  <a:pt x="9232" y="64960"/>
                </a:lnTo>
                <a:lnTo>
                  <a:pt x="9525" y="66586"/>
                </a:lnTo>
                <a:lnTo>
                  <a:pt x="9232" y="68313"/>
                </a:lnTo>
                <a:lnTo>
                  <a:pt x="8407" y="69735"/>
                </a:lnTo>
                <a:lnTo>
                  <a:pt x="7137" y="70802"/>
                </a:lnTo>
                <a:lnTo>
                  <a:pt x="5587" y="71373"/>
                </a:lnTo>
                <a:close/>
              </a:path>
              <a:path w="1665604" h="1233804">
                <a:moveTo>
                  <a:pt x="5587" y="52323"/>
                </a:moveTo>
                <a:lnTo>
                  <a:pt x="3936" y="52323"/>
                </a:lnTo>
                <a:lnTo>
                  <a:pt x="2374" y="51752"/>
                </a:lnTo>
                <a:lnTo>
                  <a:pt x="1117" y="50685"/>
                </a:lnTo>
                <a:lnTo>
                  <a:pt x="292" y="49263"/>
                </a:lnTo>
                <a:lnTo>
                  <a:pt x="0" y="47624"/>
                </a:lnTo>
                <a:lnTo>
                  <a:pt x="292" y="45910"/>
                </a:lnTo>
                <a:lnTo>
                  <a:pt x="1117" y="44475"/>
                </a:lnTo>
                <a:lnTo>
                  <a:pt x="2374" y="43408"/>
                </a:lnTo>
                <a:lnTo>
                  <a:pt x="3936" y="42849"/>
                </a:lnTo>
                <a:lnTo>
                  <a:pt x="5587" y="42849"/>
                </a:lnTo>
                <a:lnTo>
                  <a:pt x="7137" y="43408"/>
                </a:lnTo>
                <a:lnTo>
                  <a:pt x="8407" y="44475"/>
                </a:lnTo>
                <a:lnTo>
                  <a:pt x="9232" y="45910"/>
                </a:lnTo>
                <a:lnTo>
                  <a:pt x="9525" y="47536"/>
                </a:lnTo>
                <a:lnTo>
                  <a:pt x="9232" y="49263"/>
                </a:lnTo>
                <a:lnTo>
                  <a:pt x="8407" y="50685"/>
                </a:lnTo>
                <a:lnTo>
                  <a:pt x="7137" y="51752"/>
                </a:lnTo>
                <a:lnTo>
                  <a:pt x="5587" y="52323"/>
                </a:lnTo>
                <a:close/>
              </a:path>
              <a:path w="1665604" h="1233804">
                <a:moveTo>
                  <a:pt x="5587" y="33273"/>
                </a:moveTo>
                <a:lnTo>
                  <a:pt x="3936" y="33273"/>
                </a:lnTo>
                <a:lnTo>
                  <a:pt x="2374" y="32702"/>
                </a:lnTo>
                <a:lnTo>
                  <a:pt x="1117" y="31635"/>
                </a:lnTo>
                <a:lnTo>
                  <a:pt x="292" y="30213"/>
                </a:lnTo>
                <a:lnTo>
                  <a:pt x="0" y="28574"/>
                </a:lnTo>
                <a:lnTo>
                  <a:pt x="292" y="26860"/>
                </a:lnTo>
                <a:lnTo>
                  <a:pt x="1117" y="25425"/>
                </a:lnTo>
                <a:lnTo>
                  <a:pt x="2374" y="24358"/>
                </a:lnTo>
                <a:lnTo>
                  <a:pt x="3936" y="23799"/>
                </a:lnTo>
                <a:lnTo>
                  <a:pt x="5587" y="23799"/>
                </a:lnTo>
                <a:lnTo>
                  <a:pt x="7137" y="24358"/>
                </a:lnTo>
                <a:lnTo>
                  <a:pt x="8407" y="25425"/>
                </a:lnTo>
                <a:lnTo>
                  <a:pt x="9232" y="26860"/>
                </a:lnTo>
                <a:lnTo>
                  <a:pt x="9525" y="28486"/>
                </a:lnTo>
                <a:lnTo>
                  <a:pt x="9232" y="30213"/>
                </a:lnTo>
                <a:lnTo>
                  <a:pt x="8407" y="31635"/>
                </a:lnTo>
                <a:lnTo>
                  <a:pt x="7137" y="32702"/>
                </a:lnTo>
                <a:lnTo>
                  <a:pt x="5587" y="33273"/>
                </a:lnTo>
                <a:close/>
              </a:path>
              <a:path w="1665604" h="1233804">
                <a:moveTo>
                  <a:pt x="5587" y="14223"/>
                </a:moveTo>
                <a:lnTo>
                  <a:pt x="3936" y="14223"/>
                </a:lnTo>
                <a:lnTo>
                  <a:pt x="2374" y="13652"/>
                </a:lnTo>
                <a:lnTo>
                  <a:pt x="1117" y="12585"/>
                </a:lnTo>
                <a:lnTo>
                  <a:pt x="292" y="11163"/>
                </a:lnTo>
                <a:lnTo>
                  <a:pt x="0" y="9524"/>
                </a:lnTo>
                <a:lnTo>
                  <a:pt x="292" y="7810"/>
                </a:lnTo>
                <a:lnTo>
                  <a:pt x="1117" y="6375"/>
                </a:lnTo>
                <a:lnTo>
                  <a:pt x="2374" y="5308"/>
                </a:lnTo>
                <a:lnTo>
                  <a:pt x="3936" y="4749"/>
                </a:lnTo>
                <a:lnTo>
                  <a:pt x="5587" y="4749"/>
                </a:lnTo>
                <a:lnTo>
                  <a:pt x="7137" y="5308"/>
                </a:lnTo>
                <a:lnTo>
                  <a:pt x="8407" y="6375"/>
                </a:lnTo>
                <a:lnTo>
                  <a:pt x="9232" y="7810"/>
                </a:lnTo>
                <a:lnTo>
                  <a:pt x="9525" y="9436"/>
                </a:lnTo>
                <a:lnTo>
                  <a:pt x="9232" y="11163"/>
                </a:lnTo>
                <a:lnTo>
                  <a:pt x="8407" y="12585"/>
                </a:lnTo>
                <a:lnTo>
                  <a:pt x="7137" y="13652"/>
                </a:lnTo>
                <a:lnTo>
                  <a:pt x="5587" y="14223"/>
                </a:lnTo>
                <a:close/>
              </a:path>
              <a:path w="1665604" h="1233804">
                <a:moveTo>
                  <a:pt x="19138" y="9524"/>
                </a:moveTo>
                <a:lnTo>
                  <a:pt x="17424" y="9245"/>
                </a:lnTo>
                <a:lnTo>
                  <a:pt x="15989" y="8420"/>
                </a:lnTo>
                <a:lnTo>
                  <a:pt x="14922" y="7150"/>
                </a:lnTo>
                <a:lnTo>
                  <a:pt x="14363" y="5587"/>
                </a:lnTo>
                <a:lnTo>
                  <a:pt x="14363" y="3936"/>
                </a:lnTo>
                <a:lnTo>
                  <a:pt x="14922" y="2387"/>
                </a:lnTo>
                <a:lnTo>
                  <a:pt x="15989" y="1117"/>
                </a:lnTo>
                <a:lnTo>
                  <a:pt x="17424" y="292"/>
                </a:lnTo>
                <a:lnTo>
                  <a:pt x="19050" y="0"/>
                </a:lnTo>
                <a:lnTo>
                  <a:pt x="20777" y="292"/>
                </a:lnTo>
                <a:lnTo>
                  <a:pt x="22212" y="1117"/>
                </a:lnTo>
                <a:lnTo>
                  <a:pt x="23266" y="2387"/>
                </a:lnTo>
                <a:lnTo>
                  <a:pt x="23837" y="3936"/>
                </a:lnTo>
                <a:lnTo>
                  <a:pt x="23837" y="5587"/>
                </a:lnTo>
                <a:lnTo>
                  <a:pt x="23266" y="7150"/>
                </a:lnTo>
                <a:lnTo>
                  <a:pt x="22212" y="8420"/>
                </a:lnTo>
                <a:lnTo>
                  <a:pt x="20777" y="9245"/>
                </a:lnTo>
                <a:lnTo>
                  <a:pt x="19138" y="9524"/>
                </a:lnTo>
                <a:close/>
              </a:path>
              <a:path w="1665604" h="1233804">
                <a:moveTo>
                  <a:pt x="38188" y="9524"/>
                </a:moveTo>
                <a:lnTo>
                  <a:pt x="36474" y="9245"/>
                </a:lnTo>
                <a:lnTo>
                  <a:pt x="35039" y="8420"/>
                </a:lnTo>
                <a:lnTo>
                  <a:pt x="33972" y="7150"/>
                </a:lnTo>
                <a:lnTo>
                  <a:pt x="33413" y="5587"/>
                </a:lnTo>
                <a:lnTo>
                  <a:pt x="33413" y="3936"/>
                </a:lnTo>
                <a:lnTo>
                  <a:pt x="33972" y="2387"/>
                </a:lnTo>
                <a:lnTo>
                  <a:pt x="35039" y="1117"/>
                </a:lnTo>
                <a:lnTo>
                  <a:pt x="36474" y="292"/>
                </a:lnTo>
                <a:lnTo>
                  <a:pt x="38100" y="0"/>
                </a:lnTo>
                <a:lnTo>
                  <a:pt x="39827" y="292"/>
                </a:lnTo>
                <a:lnTo>
                  <a:pt x="41262" y="1117"/>
                </a:lnTo>
                <a:lnTo>
                  <a:pt x="42316" y="2387"/>
                </a:lnTo>
                <a:lnTo>
                  <a:pt x="42887" y="3936"/>
                </a:lnTo>
                <a:lnTo>
                  <a:pt x="42887" y="5587"/>
                </a:lnTo>
                <a:lnTo>
                  <a:pt x="42316" y="7150"/>
                </a:lnTo>
                <a:lnTo>
                  <a:pt x="41262" y="8420"/>
                </a:lnTo>
                <a:lnTo>
                  <a:pt x="39827" y="9245"/>
                </a:lnTo>
                <a:lnTo>
                  <a:pt x="38188" y="9524"/>
                </a:lnTo>
                <a:close/>
              </a:path>
              <a:path w="1665604" h="1233804">
                <a:moveTo>
                  <a:pt x="57238" y="9524"/>
                </a:moveTo>
                <a:lnTo>
                  <a:pt x="55524" y="9245"/>
                </a:lnTo>
                <a:lnTo>
                  <a:pt x="54089" y="8420"/>
                </a:lnTo>
                <a:lnTo>
                  <a:pt x="53022" y="7150"/>
                </a:lnTo>
                <a:lnTo>
                  <a:pt x="52463" y="5587"/>
                </a:lnTo>
                <a:lnTo>
                  <a:pt x="52463" y="3936"/>
                </a:lnTo>
                <a:lnTo>
                  <a:pt x="53022" y="2387"/>
                </a:lnTo>
                <a:lnTo>
                  <a:pt x="54089" y="1117"/>
                </a:lnTo>
                <a:lnTo>
                  <a:pt x="55524" y="292"/>
                </a:lnTo>
                <a:lnTo>
                  <a:pt x="57150" y="0"/>
                </a:lnTo>
                <a:lnTo>
                  <a:pt x="58877" y="292"/>
                </a:lnTo>
                <a:lnTo>
                  <a:pt x="60312" y="1117"/>
                </a:lnTo>
                <a:lnTo>
                  <a:pt x="61366" y="2387"/>
                </a:lnTo>
                <a:lnTo>
                  <a:pt x="61937" y="3936"/>
                </a:lnTo>
                <a:lnTo>
                  <a:pt x="61937" y="5587"/>
                </a:lnTo>
                <a:lnTo>
                  <a:pt x="61366" y="7150"/>
                </a:lnTo>
                <a:lnTo>
                  <a:pt x="60312" y="8420"/>
                </a:lnTo>
                <a:lnTo>
                  <a:pt x="58877" y="9245"/>
                </a:lnTo>
                <a:lnTo>
                  <a:pt x="57238" y="9524"/>
                </a:lnTo>
                <a:close/>
              </a:path>
              <a:path w="1665604" h="1233804">
                <a:moveTo>
                  <a:pt x="76288" y="9524"/>
                </a:moveTo>
                <a:lnTo>
                  <a:pt x="74574" y="9245"/>
                </a:lnTo>
                <a:lnTo>
                  <a:pt x="73139" y="8420"/>
                </a:lnTo>
                <a:lnTo>
                  <a:pt x="72072" y="7150"/>
                </a:lnTo>
                <a:lnTo>
                  <a:pt x="71513" y="5587"/>
                </a:lnTo>
                <a:lnTo>
                  <a:pt x="71513" y="3936"/>
                </a:lnTo>
                <a:lnTo>
                  <a:pt x="72072" y="2387"/>
                </a:lnTo>
                <a:lnTo>
                  <a:pt x="73139" y="1117"/>
                </a:lnTo>
                <a:lnTo>
                  <a:pt x="74574" y="292"/>
                </a:lnTo>
                <a:lnTo>
                  <a:pt x="76200" y="0"/>
                </a:lnTo>
                <a:lnTo>
                  <a:pt x="77927" y="292"/>
                </a:lnTo>
                <a:lnTo>
                  <a:pt x="79362" y="1117"/>
                </a:lnTo>
                <a:lnTo>
                  <a:pt x="80416" y="2387"/>
                </a:lnTo>
                <a:lnTo>
                  <a:pt x="80987" y="3936"/>
                </a:lnTo>
                <a:lnTo>
                  <a:pt x="80987" y="5587"/>
                </a:lnTo>
                <a:lnTo>
                  <a:pt x="80416" y="7150"/>
                </a:lnTo>
                <a:lnTo>
                  <a:pt x="79362" y="8420"/>
                </a:lnTo>
                <a:lnTo>
                  <a:pt x="77927" y="9245"/>
                </a:lnTo>
                <a:lnTo>
                  <a:pt x="76288" y="9524"/>
                </a:lnTo>
                <a:close/>
              </a:path>
              <a:path w="1665604" h="1233804">
                <a:moveTo>
                  <a:pt x="95338" y="9524"/>
                </a:moveTo>
                <a:lnTo>
                  <a:pt x="93624" y="9245"/>
                </a:lnTo>
                <a:lnTo>
                  <a:pt x="92189" y="8420"/>
                </a:lnTo>
                <a:lnTo>
                  <a:pt x="91122" y="7150"/>
                </a:lnTo>
                <a:lnTo>
                  <a:pt x="90563" y="5587"/>
                </a:lnTo>
                <a:lnTo>
                  <a:pt x="90563" y="3936"/>
                </a:lnTo>
                <a:lnTo>
                  <a:pt x="91122" y="2387"/>
                </a:lnTo>
                <a:lnTo>
                  <a:pt x="92189" y="1117"/>
                </a:lnTo>
                <a:lnTo>
                  <a:pt x="93624" y="292"/>
                </a:lnTo>
                <a:lnTo>
                  <a:pt x="95250" y="0"/>
                </a:lnTo>
                <a:lnTo>
                  <a:pt x="96977" y="292"/>
                </a:lnTo>
                <a:lnTo>
                  <a:pt x="98412" y="1117"/>
                </a:lnTo>
                <a:lnTo>
                  <a:pt x="99466" y="2387"/>
                </a:lnTo>
                <a:lnTo>
                  <a:pt x="100037" y="3936"/>
                </a:lnTo>
                <a:lnTo>
                  <a:pt x="100037" y="5587"/>
                </a:lnTo>
                <a:lnTo>
                  <a:pt x="99466" y="7150"/>
                </a:lnTo>
                <a:lnTo>
                  <a:pt x="98412" y="8420"/>
                </a:lnTo>
                <a:lnTo>
                  <a:pt x="96977" y="9245"/>
                </a:lnTo>
                <a:lnTo>
                  <a:pt x="95338" y="9524"/>
                </a:lnTo>
                <a:close/>
              </a:path>
              <a:path w="1665604" h="1233804">
                <a:moveTo>
                  <a:pt x="114388" y="9524"/>
                </a:moveTo>
                <a:lnTo>
                  <a:pt x="112674" y="9245"/>
                </a:lnTo>
                <a:lnTo>
                  <a:pt x="111239" y="8420"/>
                </a:lnTo>
                <a:lnTo>
                  <a:pt x="110172" y="7150"/>
                </a:lnTo>
                <a:lnTo>
                  <a:pt x="109613" y="5587"/>
                </a:lnTo>
                <a:lnTo>
                  <a:pt x="109613" y="3936"/>
                </a:lnTo>
                <a:lnTo>
                  <a:pt x="110172" y="2387"/>
                </a:lnTo>
                <a:lnTo>
                  <a:pt x="111239" y="1117"/>
                </a:lnTo>
                <a:lnTo>
                  <a:pt x="112674" y="292"/>
                </a:lnTo>
                <a:lnTo>
                  <a:pt x="114300" y="0"/>
                </a:lnTo>
                <a:lnTo>
                  <a:pt x="116027" y="292"/>
                </a:lnTo>
                <a:lnTo>
                  <a:pt x="117462" y="1117"/>
                </a:lnTo>
                <a:lnTo>
                  <a:pt x="118516" y="2387"/>
                </a:lnTo>
                <a:lnTo>
                  <a:pt x="119087" y="3936"/>
                </a:lnTo>
                <a:lnTo>
                  <a:pt x="119087" y="5587"/>
                </a:lnTo>
                <a:lnTo>
                  <a:pt x="118516" y="7150"/>
                </a:lnTo>
                <a:lnTo>
                  <a:pt x="117462" y="8420"/>
                </a:lnTo>
                <a:lnTo>
                  <a:pt x="116027" y="9245"/>
                </a:lnTo>
                <a:lnTo>
                  <a:pt x="114388" y="9524"/>
                </a:lnTo>
                <a:close/>
              </a:path>
              <a:path w="1665604" h="1233804">
                <a:moveTo>
                  <a:pt x="133438" y="9524"/>
                </a:moveTo>
                <a:lnTo>
                  <a:pt x="131724" y="9245"/>
                </a:lnTo>
                <a:lnTo>
                  <a:pt x="130289" y="8420"/>
                </a:lnTo>
                <a:lnTo>
                  <a:pt x="129222" y="7150"/>
                </a:lnTo>
                <a:lnTo>
                  <a:pt x="128663" y="5587"/>
                </a:lnTo>
                <a:lnTo>
                  <a:pt x="128663" y="3936"/>
                </a:lnTo>
                <a:lnTo>
                  <a:pt x="129222" y="2387"/>
                </a:lnTo>
                <a:lnTo>
                  <a:pt x="130289" y="1117"/>
                </a:lnTo>
                <a:lnTo>
                  <a:pt x="131724" y="292"/>
                </a:lnTo>
                <a:lnTo>
                  <a:pt x="133350" y="0"/>
                </a:lnTo>
                <a:lnTo>
                  <a:pt x="135077" y="292"/>
                </a:lnTo>
                <a:lnTo>
                  <a:pt x="136512" y="1117"/>
                </a:lnTo>
                <a:lnTo>
                  <a:pt x="137566" y="2387"/>
                </a:lnTo>
                <a:lnTo>
                  <a:pt x="138137" y="3936"/>
                </a:lnTo>
                <a:lnTo>
                  <a:pt x="138137" y="5587"/>
                </a:lnTo>
                <a:lnTo>
                  <a:pt x="137566" y="7150"/>
                </a:lnTo>
                <a:lnTo>
                  <a:pt x="136512" y="8420"/>
                </a:lnTo>
                <a:lnTo>
                  <a:pt x="135077" y="9245"/>
                </a:lnTo>
                <a:lnTo>
                  <a:pt x="133438" y="9524"/>
                </a:lnTo>
                <a:close/>
              </a:path>
              <a:path w="1665604" h="1233804">
                <a:moveTo>
                  <a:pt x="152488" y="9524"/>
                </a:moveTo>
                <a:lnTo>
                  <a:pt x="150774" y="9245"/>
                </a:lnTo>
                <a:lnTo>
                  <a:pt x="149339" y="8420"/>
                </a:lnTo>
                <a:lnTo>
                  <a:pt x="148272" y="7150"/>
                </a:lnTo>
                <a:lnTo>
                  <a:pt x="147713" y="5587"/>
                </a:lnTo>
                <a:lnTo>
                  <a:pt x="147713" y="3936"/>
                </a:lnTo>
                <a:lnTo>
                  <a:pt x="148272" y="2387"/>
                </a:lnTo>
                <a:lnTo>
                  <a:pt x="149339" y="1117"/>
                </a:lnTo>
                <a:lnTo>
                  <a:pt x="150774" y="292"/>
                </a:lnTo>
                <a:lnTo>
                  <a:pt x="152400" y="0"/>
                </a:lnTo>
                <a:lnTo>
                  <a:pt x="154127" y="292"/>
                </a:lnTo>
                <a:lnTo>
                  <a:pt x="155562" y="1117"/>
                </a:lnTo>
                <a:lnTo>
                  <a:pt x="156616" y="2387"/>
                </a:lnTo>
                <a:lnTo>
                  <a:pt x="157187" y="3936"/>
                </a:lnTo>
                <a:lnTo>
                  <a:pt x="157187" y="5587"/>
                </a:lnTo>
                <a:lnTo>
                  <a:pt x="156616" y="7150"/>
                </a:lnTo>
                <a:lnTo>
                  <a:pt x="155562" y="8420"/>
                </a:lnTo>
                <a:lnTo>
                  <a:pt x="154127" y="9245"/>
                </a:lnTo>
                <a:lnTo>
                  <a:pt x="152488" y="9524"/>
                </a:lnTo>
                <a:close/>
              </a:path>
              <a:path w="1665604" h="1233804">
                <a:moveTo>
                  <a:pt x="171538" y="9524"/>
                </a:moveTo>
                <a:lnTo>
                  <a:pt x="169824" y="9245"/>
                </a:lnTo>
                <a:lnTo>
                  <a:pt x="168389" y="8420"/>
                </a:lnTo>
                <a:lnTo>
                  <a:pt x="167322" y="7150"/>
                </a:lnTo>
                <a:lnTo>
                  <a:pt x="166763" y="5587"/>
                </a:lnTo>
                <a:lnTo>
                  <a:pt x="166763" y="3936"/>
                </a:lnTo>
                <a:lnTo>
                  <a:pt x="167322" y="2387"/>
                </a:lnTo>
                <a:lnTo>
                  <a:pt x="168389" y="1117"/>
                </a:lnTo>
                <a:lnTo>
                  <a:pt x="169824" y="292"/>
                </a:lnTo>
                <a:lnTo>
                  <a:pt x="171450" y="0"/>
                </a:lnTo>
                <a:lnTo>
                  <a:pt x="173177" y="292"/>
                </a:lnTo>
                <a:lnTo>
                  <a:pt x="174612" y="1117"/>
                </a:lnTo>
                <a:lnTo>
                  <a:pt x="175666" y="2387"/>
                </a:lnTo>
                <a:lnTo>
                  <a:pt x="176237" y="3936"/>
                </a:lnTo>
                <a:lnTo>
                  <a:pt x="176237" y="5587"/>
                </a:lnTo>
                <a:lnTo>
                  <a:pt x="175666" y="7150"/>
                </a:lnTo>
                <a:lnTo>
                  <a:pt x="174612" y="8420"/>
                </a:lnTo>
                <a:lnTo>
                  <a:pt x="173177" y="9245"/>
                </a:lnTo>
                <a:lnTo>
                  <a:pt x="171538" y="9524"/>
                </a:lnTo>
                <a:close/>
              </a:path>
              <a:path w="1665604" h="1233804">
                <a:moveTo>
                  <a:pt x="190588" y="9524"/>
                </a:moveTo>
                <a:lnTo>
                  <a:pt x="188874" y="9245"/>
                </a:lnTo>
                <a:lnTo>
                  <a:pt x="187439" y="8420"/>
                </a:lnTo>
                <a:lnTo>
                  <a:pt x="186372" y="7150"/>
                </a:lnTo>
                <a:lnTo>
                  <a:pt x="185813" y="5587"/>
                </a:lnTo>
                <a:lnTo>
                  <a:pt x="185813" y="3936"/>
                </a:lnTo>
                <a:lnTo>
                  <a:pt x="186372" y="2387"/>
                </a:lnTo>
                <a:lnTo>
                  <a:pt x="187439" y="1117"/>
                </a:lnTo>
                <a:lnTo>
                  <a:pt x="188874" y="292"/>
                </a:lnTo>
                <a:lnTo>
                  <a:pt x="190500" y="0"/>
                </a:lnTo>
                <a:lnTo>
                  <a:pt x="192227" y="292"/>
                </a:lnTo>
                <a:lnTo>
                  <a:pt x="193662" y="1117"/>
                </a:lnTo>
                <a:lnTo>
                  <a:pt x="194716" y="2387"/>
                </a:lnTo>
                <a:lnTo>
                  <a:pt x="195287" y="3936"/>
                </a:lnTo>
                <a:lnTo>
                  <a:pt x="195287" y="5587"/>
                </a:lnTo>
                <a:lnTo>
                  <a:pt x="194716" y="7150"/>
                </a:lnTo>
                <a:lnTo>
                  <a:pt x="193662" y="8420"/>
                </a:lnTo>
                <a:lnTo>
                  <a:pt x="192227" y="9245"/>
                </a:lnTo>
                <a:lnTo>
                  <a:pt x="190588" y="9524"/>
                </a:lnTo>
                <a:close/>
              </a:path>
              <a:path w="1665604" h="1233804">
                <a:moveTo>
                  <a:pt x="209638" y="9524"/>
                </a:moveTo>
                <a:lnTo>
                  <a:pt x="207924" y="9245"/>
                </a:lnTo>
                <a:lnTo>
                  <a:pt x="206489" y="8420"/>
                </a:lnTo>
                <a:lnTo>
                  <a:pt x="205422" y="7150"/>
                </a:lnTo>
                <a:lnTo>
                  <a:pt x="204863" y="5587"/>
                </a:lnTo>
                <a:lnTo>
                  <a:pt x="204863" y="3936"/>
                </a:lnTo>
                <a:lnTo>
                  <a:pt x="205422" y="2387"/>
                </a:lnTo>
                <a:lnTo>
                  <a:pt x="206489" y="1117"/>
                </a:lnTo>
                <a:lnTo>
                  <a:pt x="207924" y="292"/>
                </a:lnTo>
                <a:lnTo>
                  <a:pt x="209550" y="0"/>
                </a:lnTo>
                <a:lnTo>
                  <a:pt x="211277" y="292"/>
                </a:lnTo>
                <a:lnTo>
                  <a:pt x="212712" y="1117"/>
                </a:lnTo>
                <a:lnTo>
                  <a:pt x="213766" y="2387"/>
                </a:lnTo>
                <a:lnTo>
                  <a:pt x="214337" y="3936"/>
                </a:lnTo>
                <a:lnTo>
                  <a:pt x="214337" y="5587"/>
                </a:lnTo>
                <a:lnTo>
                  <a:pt x="213766" y="7150"/>
                </a:lnTo>
                <a:lnTo>
                  <a:pt x="212712" y="8420"/>
                </a:lnTo>
                <a:lnTo>
                  <a:pt x="211277" y="9245"/>
                </a:lnTo>
                <a:lnTo>
                  <a:pt x="209638" y="9524"/>
                </a:lnTo>
                <a:close/>
              </a:path>
              <a:path w="1665604" h="1233804">
                <a:moveTo>
                  <a:pt x="228688" y="9524"/>
                </a:moveTo>
                <a:lnTo>
                  <a:pt x="226974" y="9245"/>
                </a:lnTo>
                <a:lnTo>
                  <a:pt x="225539" y="8420"/>
                </a:lnTo>
                <a:lnTo>
                  <a:pt x="224472" y="7150"/>
                </a:lnTo>
                <a:lnTo>
                  <a:pt x="223913" y="5587"/>
                </a:lnTo>
                <a:lnTo>
                  <a:pt x="223913" y="3936"/>
                </a:lnTo>
                <a:lnTo>
                  <a:pt x="224472" y="2387"/>
                </a:lnTo>
                <a:lnTo>
                  <a:pt x="225539" y="1117"/>
                </a:lnTo>
                <a:lnTo>
                  <a:pt x="226974" y="292"/>
                </a:lnTo>
                <a:lnTo>
                  <a:pt x="228600" y="0"/>
                </a:lnTo>
                <a:lnTo>
                  <a:pt x="230327" y="292"/>
                </a:lnTo>
                <a:lnTo>
                  <a:pt x="231762" y="1117"/>
                </a:lnTo>
                <a:lnTo>
                  <a:pt x="232816" y="2387"/>
                </a:lnTo>
                <a:lnTo>
                  <a:pt x="233387" y="3936"/>
                </a:lnTo>
                <a:lnTo>
                  <a:pt x="233387" y="5587"/>
                </a:lnTo>
                <a:lnTo>
                  <a:pt x="232816" y="7150"/>
                </a:lnTo>
                <a:lnTo>
                  <a:pt x="231762" y="8420"/>
                </a:lnTo>
                <a:lnTo>
                  <a:pt x="230327" y="9245"/>
                </a:lnTo>
                <a:lnTo>
                  <a:pt x="228688" y="9524"/>
                </a:lnTo>
                <a:close/>
              </a:path>
              <a:path w="1665604" h="1233804">
                <a:moveTo>
                  <a:pt x="247738" y="9524"/>
                </a:moveTo>
                <a:lnTo>
                  <a:pt x="246024" y="9245"/>
                </a:lnTo>
                <a:lnTo>
                  <a:pt x="244589" y="8420"/>
                </a:lnTo>
                <a:lnTo>
                  <a:pt x="243522" y="7150"/>
                </a:lnTo>
                <a:lnTo>
                  <a:pt x="242963" y="5587"/>
                </a:lnTo>
                <a:lnTo>
                  <a:pt x="242963" y="3936"/>
                </a:lnTo>
                <a:lnTo>
                  <a:pt x="243522" y="2387"/>
                </a:lnTo>
                <a:lnTo>
                  <a:pt x="244589" y="1117"/>
                </a:lnTo>
                <a:lnTo>
                  <a:pt x="246024" y="292"/>
                </a:lnTo>
                <a:lnTo>
                  <a:pt x="247650" y="0"/>
                </a:lnTo>
                <a:lnTo>
                  <a:pt x="249377" y="292"/>
                </a:lnTo>
                <a:lnTo>
                  <a:pt x="250812" y="1117"/>
                </a:lnTo>
                <a:lnTo>
                  <a:pt x="251866" y="2387"/>
                </a:lnTo>
                <a:lnTo>
                  <a:pt x="252437" y="3936"/>
                </a:lnTo>
                <a:lnTo>
                  <a:pt x="252437" y="5587"/>
                </a:lnTo>
                <a:lnTo>
                  <a:pt x="251866" y="7150"/>
                </a:lnTo>
                <a:lnTo>
                  <a:pt x="250812" y="8420"/>
                </a:lnTo>
                <a:lnTo>
                  <a:pt x="249377" y="9245"/>
                </a:lnTo>
                <a:lnTo>
                  <a:pt x="247738" y="9524"/>
                </a:lnTo>
                <a:close/>
              </a:path>
              <a:path w="1665604" h="1233804">
                <a:moveTo>
                  <a:pt x="266788" y="9524"/>
                </a:moveTo>
                <a:lnTo>
                  <a:pt x="265074" y="9245"/>
                </a:lnTo>
                <a:lnTo>
                  <a:pt x="263639" y="8420"/>
                </a:lnTo>
                <a:lnTo>
                  <a:pt x="262572" y="7150"/>
                </a:lnTo>
                <a:lnTo>
                  <a:pt x="262013" y="5587"/>
                </a:lnTo>
                <a:lnTo>
                  <a:pt x="262013" y="3936"/>
                </a:lnTo>
                <a:lnTo>
                  <a:pt x="262572" y="2387"/>
                </a:lnTo>
                <a:lnTo>
                  <a:pt x="263639" y="1117"/>
                </a:lnTo>
                <a:lnTo>
                  <a:pt x="265074" y="292"/>
                </a:lnTo>
                <a:lnTo>
                  <a:pt x="266700" y="0"/>
                </a:lnTo>
                <a:lnTo>
                  <a:pt x="268427" y="292"/>
                </a:lnTo>
                <a:lnTo>
                  <a:pt x="269862" y="1117"/>
                </a:lnTo>
                <a:lnTo>
                  <a:pt x="270916" y="2387"/>
                </a:lnTo>
                <a:lnTo>
                  <a:pt x="271487" y="3936"/>
                </a:lnTo>
                <a:lnTo>
                  <a:pt x="271487" y="5587"/>
                </a:lnTo>
                <a:lnTo>
                  <a:pt x="270916" y="7150"/>
                </a:lnTo>
                <a:lnTo>
                  <a:pt x="269862" y="8420"/>
                </a:lnTo>
                <a:lnTo>
                  <a:pt x="268427" y="9245"/>
                </a:lnTo>
                <a:lnTo>
                  <a:pt x="266788" y="9524"/>
                </a:lnTo>
                <a:close/>
              </a:path>
              <a:path w="1665604" h="1233804">
                <a:moveTo>
                  <a:pt x="285838" y="9524"/>
                </a:moveTo>
                <a:lnTo>
                  <a:pt x="284124" y="9245"/>
                </a:lnTo>
                <a:lnTo>
                  <a:pt x="282689" y="8420"/>
                </a:lnTo>
                <a:lnTo>
                  <a:pt x="281622" y="7150"/>
                </a:lnTo>
                <a:lnTo>
                  <a:pt x="281063" y="5587"/>
                </a:lnTo>
                <a:lnTo>
                  <a:pt x="281063" y="3936"/>
                </a:lnTo>
                <a:lnTo>
                  <a:pt x="281622" y="2387"/>
                </a:lnTo>
                <a:lnTo>
                  <a:pt x="282689" y="1117"/>
                </a:lnTo>
                <a:lnTo>
                  <a:pt x="284124" y="292"/>
                </a:lnTo>
                <a:lnTo>
                  <a:pt x="285750" y="0"/>
                </a:lnTo>
                <a:lnTo>
                  <a:pt x="287477" y="292"/>
                </a:lnTo>
                <a:lnTo>
                  <a:pt x="288912" y="1117"/>
                </a:lnTo>
                <a:lnTo>
                  <a:pt x="289966" y="2387"/>
                </a:lnTo>
                <a:lnTo>
                  <a:pt x="290537" y="3936"/>
                </a:lnTo>
                <a:lnTo>
                  <a:pt x="290537" y="5587"/>
                </a:lnTo>
                <a:lnTo>
                  <a:pt x="289966" y="7150"/>
                </a:lnTo>
                <a:lnTo>
                  <a:pt x="288912" y="8420"/>
                </a:lnTo>
                <a:lnTo>
                  <a:pt x="287477" y="9245"/>
                </a:lnTo>
                <a:lnTo>
                  <a:pt x="285838" y="9524"/>
                </a:lnTo>
                <a:close/>
              </a:path>
              <a:path w="1665604" h="1233804">
                <a:moveTo>
                  <a:pt x="304888" y="9524"/>
                </a:moveTo>
                <a:lnTo>
                  <a:pt x="303174" y="9245"/>
                </a:lnTo>
                <a:lnTo>
                  <a:pt x="301739" y="8420"/>
                </a:lnTo>
                <a:lnTo>
                  <a:pt x="300672" y="7150"/>
                </a:lnTo>
                <a:lnTo>
                  <a:pt x="300113" y="5587"/>
                </a:lnTo>
                <a:lnTo>
                  <a:pt x="300113" y="3936"/>
                </a:lnTo>
                <a:lnTo>
                  <a:pt x="300672" y="2387"/>
                </a:lnTo>
                <a:lnTo>
                  <a:pt x="301739" y="1117"/>
                </a:lnTo>
                <a:lnTo>
                  <a:pt x="303174" y="292"/>
                </a:lnTo>
                <a:lnTo>
                  <a:pt x="304800" y="0"/>
                </a:lnTo>
                <a:lnTo>
                  <a:pt x="306527" y="292"/>
                </a:lnTo>
                <a:lnTo>
                  <a:pt x="307962" y="1117"/>
                </a:lnTo>
                <a:lnTo>
                  <a:pt x="309016" y="2387"/>
                </a:lnTo>
                <a:lnTo>
                  <a:pt x="309587" y="3936"/>
                </a:lnTo>
                <a:lnTo>
                  <a:pt x="309587" y="5587"/>
                </a:lnTo>
                <a:lnTo>
                  <a:pt x="309016" y="7150"/>
                </a:lnTo>
                <a:lnTo>
                  <a:pt x="307962" y="8420"/>
                </a:lnTo>
                <a:lnTo>
                  <a:pt x="306527" y="9245"/>
                </a:lnTo>
                <a:lnTo>
                  <a:pt x="304888" y="9524"/>
                </a:lnTo>
                <a:close/>
              </a:path>
              <a:path w="1665604" h="1233804">
                <a:moveTo>
                  <a:pt x="323938" y="9524"/>
                </a:moveTo>
                <a:lnTo>
                  <a:pt x="322224" y="9245"/>
                </a:lnTo>
                <a:lnTo>
                  <a:pt x="320789" y="8420"/>
                </a:lnTo>
                <a:lnTo>
                  <a:pt x="319722" y="7150"/>
                </a:lnTo>
                <a:lnTo>
                  <a:pt x="319163" y="5587"/>
                </a:lnTo>
                <a:lnTo>
                  <a:pt x="319163" y="3936"/>
                </a:lnTo>
                <a:lnTo>
                  <a:pt x="319722" y="2387"/>
                </a:lnTo>
                <a:lnTo>
                  <a:pt x="320789" y="1117"/>
                </a:lnTo>
                <a:lnTo>
                  <a:pt x="322224" y="292"/>
                </a:lnTo>
                <a:lnTo>
                  <a:pt x="323850" y="0"/>
                </a:lnTo>
                <a:lnTo>
                  <a:pt x="325577" y="292"/>
                </a:lnTo>
                <a:lnTo>
                  <a:pt x="327012" y="1117"/>
                </a:lnTo>
                <a:lnTo>
                  <a:pt x="328066" y="2387"/>
                </a:lnTo>
                <a:lnTo>
                  <a:pt x="328637" y="3936"/>
                </a:lnTo>
                <a:lnTo>
                  <a:pt x="328637" y="5587"/>
                </a:lnTo>
                <a:lnTo>
                  <a:pt x="328066" y="7150"/>
                </a:lnTo>
                <a:lnTo>
                  <a:pt x="327012" y="8420"/>
                </a:lnTo>
                <a:lnTo>
                  <a:pt x="325577" y="9245"/>
                </a:lnTo>
                <a:lnTo>
                  <a:pt x="323938" y="9524"/>
                </a:lnTo>
                <a:close/>
              </a:path>
              <a:path w="1665604" h="1233804">
                <a:moveTo>
                  <a:pt x="342988" y="9524"/>
                </a:moveTo>
                <a:lnTo>
                  <a:pt x="341274" y="9245"/>
                </a:lnTo>
                <a:lnTo>
                  <a:pt x="339839" y="8420"/>
                </a:lnTo>
                <a:lnTo>
                  <a:pt x="338772" y="7150"/>
                </a:lnTo>
                <a:lnTo>
                  <a:pt x="338213" y="5587"/>
                </a:lnTo>
                <a:lnTo>
                  <a:pt x="338213" y="3936"/>
                </a:lnTo>
                <a:lnTo>
                  <a:pt x="338772" y="2387"/>
                </a:lnTo>
                <a:lnTo>
                  <a:pt x="339839" y="1117"/>
                </a:lnTo>
                <a:lnTo>
                  <a:pt x="341274" y="292"/>
                </a:lnTo>
                <a:lnTo>
                  <a:pt x="342900" y="0"/>
                </a:lnTo>
                <a:lnTo>
                  <a:pt x="344627" y="292"/>
                </a:lnTo>
                <a:lnTo>
                  <a:pt x="346049" y="1117"/>
                </a:lnTo>
                <a:lnTo>
                  <a:pt x="347116" y="2387"/>
                </a:lnTo>
                <a:lnTo>
                  <a:pt x="347687" y="3936"/>
                </a:lnTo>
                <a:lnTo>
                  <a:pt x="347687" y="5587"/>
                </a:lnTo>
                <a:lnTo>
                  <a:pt x="347116" y="7150"/>
                </a:lnTo>
                <a:lnTo>
                  <a:pt x="346049" y="8420"/>
                </a:lnTo>
                <a:lnTo>
                  <a:pt x="344627" y="9245"/>
                </a:lnTo>
                <a:lnTo>
                  <a:pt x="342988" y="9524"/>
                </a:lnTo>
                <a:close/>
              </a:path>
              <a:path w="1665604" h="1233804">
                <a:moveTo>
                  <a:pt x="362038" y="9524"/>
                </a:moveTo>
                <a:lnTo>
                  <a:pt x="360324" y="9245"/>
                </a:lnTo>
                <a:lnTo>
                  <a:pt x="358889" y="8420"/>
                </a:lnTo>
                <a:lnTo>
                  <a:pt x="357822" y="7150"/>
                </a:lnTo>
                <a:lnTo>
                  <a:pt x="357263" y="5587"/>
                </a:lnTo>
                <a:lnTo>
                  <a:pt x="357263" y="3936"/>
                </a:lnTo>
                <a:lnTo>
                  <a:pt x="357822" y="2387"/>
                </a:lnTo>
                <a:lnTo>
                  <a:pt x="358889" y="1117"/>
                </a:lnTo>
                <a:lnTo>
                  <a:pt x="360324" y="292"/>
                </a:lnTo>
                <a:lnTo>
                  <a:pt x="361950" y="0"/>
                </a:lnTo>
                <a:lnTo>
                  <a:pt x="363677" y="292"/>
                </a:lnTo>
                <a:lnTo>
                  <a:pt x="365099" y="1117"/>
                </a:lnTo>
                <a:lnTo>
                  <a:pt x="366166" y="2387"/>
                </a:lnTo>
                <a:lnTo>
                  <a:pt x="366737" y="3936"/>
                </a:lnTo>
                <a:lnTo>
                  <a:pt x="366737" y="5587"/>
                </a:lnTo>
                <a:lnTo>
                  <a:pt x="366166" y="7150"/>
                </a:lnTo>
                <a:lnTo>
                  <a:pt x="365099" y="8420"/>
                </a:lnTo>
                <a:lnTo>
                  <a:pt x="363677" y="9245"/>
                </a:lnTo>
                <a:lnTo>
                  <a:pt x="362038" y="9524"/>
                </a:lnTo>
                <a:close/>
              </a:path>
              <a:path w="1665604" h="1233804">
                <a:moveTo>
                  <a:pt x="381088" y="9524"/>
                </a:moveTo>
                <a:lnTo>
                  <a:pt x="379374" y="9245"/>
                </a:lnTo>
                <a:lnTo>
                  <a:pt x="377939" y="8420"/>
                </a:lnTo>
                <a:lnTo>
                  <a:pt x="376872" y="7150"/>
                </a:lnTo>
                <a:lnTo>
                  <a:pt x="376313" y="5587"/>
                </a:lnTo>
                <a:lnTo>
                  <a:pt x="376313" y="3936"/>
                </a:lnTo>
                <a:lnTo>
                  <a:pt x="376872" y="2387"/>
                </a:lnTo>
                <a:lnTo>
                  <a:pt x="377939" y="1117"/>
                </a:lnTo>
                <a:lnTo>
                  <a:pt x="379374" y="292"/>
                </a:lnTo>
                <a:lnTo>
                  <a:pt x="381000" y="0"/>
                </a:lnTo>
                <a:lnTo>
                  <a:pt x="382727" y="292"/>
                </a:lnTo>
                <a:lnTo>
                  <a:pt x="384149" y="1117"/>
                </a:lnTo>
                <a:lnTo>
                  <a:pt x="385216" y="2387"/>
                </a:lnTo>
                <a:lnTo>
                  <a:pt x="385787" y="3936"/>
                </a:lnTo>
                <a:lnTo>
                  <a:pt x="385787" y="5587"/>
                </a:lnTo>
                <a:lnTo>
                  <a:pt x="385216" y="7150"/>
                </a:lnTo>
                <a:lnTo>
                  <a:pt x="384149" y="8420"/>
                </a:lnTo>
                <a:lnTo>
                  <a:pt x="382727" y="9245"/>
                </a:lnTo>
                <a:lnTo>
                  <a:pt x="381088" y="9524"/>
                </a:lnTo>
                <a:close/>
              </a:path>
              <a:path w="1665604" h="1233804">
                <a:moveTo>
                  <a:pt x="400138" y="9524"/>
                </a:moveTo>
                <a:lnTo>
                  <a:pt x="398424" y="9245"/>
                </a:lnTo>
                <a:lnTo>
                  <a:pt x="396989" y="8420"/>
                </a:lnTo>
                <a:lnTo>
                  <a:pt x="395922" y="7150"/>
                </a:lnTo>
                <a:lnTo>
                  <a:pt x="395363" y="5587"/>
                </a:lnTo>
                <a:lnTo>
                  <a:pt x="395363" y="3936"/>
                </a:lnTo>
                <a:lnTo>
                  <a:pt x="395922" y="2387"/>
                </a:lnTo>
                <a:lnTo>
                  <a:pt x="396989" y="1117"/>
                </a:lnTo>
                <a:lnTo>
                  <a:pt x="398424" y="292"/>
                </a:lnTo>
                <a:lnTo>
                  <a:pt x="400050" y="0"/>
                </a:lnTo>
                <a:lnTo>
                  <a:pt x="401777" y="292"/>
                </a:lnTo>
                <a:lnTo>
                  <a:pt x="403199" y="1117"/>
                </a:lnTo>
                <a:lnTo>
                  <a:pt x="404266" y="2387"/>
                </a:lnTo>
                <a:lnTo>
                  <a:pt x="404837" y="3936"/>
                </a:lnTo>
                <a:lnTo>
                  <a:pt x="404837" y="5587"/>
                </a:lnTo>
                <a:lnTo>
                  <a:pt x="404266" y="7150"/>
                </a:lnTo>
                <a:lnTo>
                  <a:pt x="403199" y="8420"/>
                </a:lnTo>
                <a:lnTo>
                  <a:pt x="401777" y="9245"/>
                </a:lnTo>
                <a:lnTo>
                  <a:pt x="400138" y="9524"/>
                </a:lnTo>
                <a:close/>
              </a:path>
              <a:path w="1665604" h="1233804">
                <a:moveTo>
                  <a:pt x="419188" y="9524"/>
                </a:moveTo>
                <a:lnTo>
                  <a:pt x="417474" y="9245"/>
                </a:lnTo>
                <a:lnTo>
                  <a:pt x="416039" y="8420"/>
                </a:lnTo>
                <a:lnTo>
                  <a:pt x="414972" y="7150"/>
                </a:lnTo>
                <a:lnTo>
                  <a:pt x="414413" y="5587"/>
                </a:lnTo>
                <a:lnTo>
                  <a:pt x="414413" y="3936"/>
                </a:lnTo>
                <a:lnTo>
                  <a:pt x="414972" y="2387"/>
                </a:lnTo>
                <a:lnTo>
                  <a:pt x="416039" y="1117"/>
                </a:lnTo>
                <a:lnTo>
                  <a:pt x="417474" y="292"/>
                </a:lnTo>
                <a:lnTo>
                  <a:pt x="419100" y="0"/>
                </a:lnTo>
                <a:lnTo>
                  <a:pt x="420827" y="292"/>
                </a:lnTo>
                <a:lnTo>
                  <a:pt x="422249" y="1117"/>
                </a:lnTo>
                <a:lnTo>
                  <a:pt x="423316" y="2387"/>
                </a:lnTo>
                <a:lnTo>
                  <a:pt x="423887" y="3936"/>
                </a:lnTo>
                <a:lnTo>
                  <a:pt x="423887" y="5587"/>
                </a:lnTo>
                <a:lnTo>
                  <a:pt x="423316" y="7150"/>
                </a:lnTo>
                <a:lnTo>
                  <a:pt x="422249" y="8420"/>
                </a:lnTo>
                <a:lnTo>
                  <a:pt x="420827" y="9245"/>
                </a:lnTo>
                <a:lnTo>
                  <a:pt x="419188" y="9524"/>
                </a:lnTo>
                <a:close/>
              </a:path>
              <a:path w="1665604" h="1233804">
                <a:moveTo>
                  <a:pt x="438238" y="9524"/>
                </a:moveTo>
                <a:lnTo>
                  <a:pt x="436524" y="9245"/>
                </a:lnTo>
                <a:lnTo>
                  <a:pt x="435089" y="8420"/>
                </a:lnTo>
                <a:lnTo>
                  <a:pt x="434022" y="7150"/>
                </a:lnTo>
                <a:lnTo>
                  <a:pt x="433463" y="5587"/>
                </a:lnTo>
                <a:lnTo>
                  <a:pt x="433463" y="3936"/>
                </a:lnTo>
                <a:lnTo>
                  <a:pt x="434022" y="2387"/>
                </a:lnTo>
                <a:lnTo>
                  <a:pt x="435089" y="1117"/>
                </a:lnTo>
                <a:lnTo>
                  <a:pt x="436524" y="292"/>
                </a:lnTo>
                <a:lnTo>
                  <a:pt x="438150" y="0"/>
                </a:lnTo>
                <a:lnTo>
                  <a:pt x="439877" y="292"/>
                </a:lnTo>
                <a:lnTo>
                  <a:pt x="441299" y="1117"/>
                </a:lnTo>
                <a:lnTo>
                  <a:pt x="442366" y="2387"/>
                </a:lnTo>
                <a:lnTo>
                  <a:pt x="442937" y="3936"/>
                </a:lnTo>
                <a:lnTo>
                  <a:pt x="442937" y="5587"/>
                </a:lnTo>
                <a:lnTo>
                  <a:pt x="442366" y="7150"/>
                </a:lnTo>
                <a:lnTo>
                  <a:pt x="441299" y="8420"/>
                </a:lnTo>
                <a:lnTo>
                  <a:pt x="439877" y="9245"/>
                </a:lnTo>
                <a:lnTo>
                  <a:pt x="438238" y="9524"/>
                </a:lnTo>
                <a:close/>
              </a:path>
              <a:path w="1665604" h="1233804">
                <a:moveTo>
                  <a:pt x="457288" y="9524"/>
                </a:moveTo>
                <a:lnTo>
                  <a:pt x="455574" y="9245"/>
                </a:lnTo>
                <a:lnTo>
                  <a:pt x="454139" y="8420"/>
                </a:lnTo>
                <a:lnTo>
                  <a:pt x="453072" y="7150"/>
                </a:lnTo>
                <a:lnTo>
                  <a:pt x="452513" y="5587"/>
                </a:lnTo>
                <a:lnTo>
                  <a:pt x="452513" y="3936"/>
                </a:lnTo>
                <a:lnTo>
                  <a:pt x="453072" y="2387"/>
                </a:lnTo>
                <a:lnTo>
                  <a:pt x="454139" y="1117"/>
                </a:lnTo>
                <a:lnTo>
                  <a:pt x="455574" y="292"/>
                </a:lnTo>
                <a:lnTo>
                  <a:pt x="457200" y="0"/>
                </a:lnTo>
                <a:lnTo>
                  <a:pt x="458927" y="292"/>
                </a:lnTo>
                <a:lnTo>
                  <a:pt x="460349" y="1117"/>
                </a:lnTo>
                <a:lnTo>
                  <a:pt x="461416" y="2387"/>
                </a:lnTo>
                <a:lnTo>
                  <a:pt x="461987" y="3936"/>
                </a:lnTo>
                <a:lnTo>
                  <a:pt x="461987" y="5587"/>
                </a:lnTo>
                <a:lnTo>
                  <a:pt x="461416" y="7150"/>
                </a:lnTo>
                <a:lnTo>
                  <a:pt x="460349" y="8420"/>
                </a:lnTo>
                <a:lnTo>
                  <a:pt x="458927" y="9245"/>
                </a:lnTo>
                <a:lnTo>
                  <a:pt x="457288" y="9524"/>
                </a:lnTo>
                <a:close/>
              </a:path>
              <a:path w="1665604" h="1233804">
                <a:moveTo>
                  <a:pt x="476338" y="9524"/>
                </a:moveTo>
                <a:lnTo>
                  <a:pt x="474624" y="9245"/>
                </a:lnTo>
                <a:lnTo>
                  <a:pt x="473189" y="8420"/>
                </a:lnTo>
                <a:lnTo>
                  <a:pt x="472122" y="7150"/>
                </a:lnTo>
                <a:lnTo>
                  <a:pt x="471563" y="5587"/>
                </a:lnTo>
                <a:lnTo>
                  <a:pt x="471563" y="3936"/>
                </a:lnTo>
                <a:lnTo>
                  <a:pt x="472122" y="2387"/>
                </a:lnTo>
                <a:lnTo>
                  <a:pt x="473189" y="1117"/>
                </a:lnTo>
                <a:lnTo>
                  <a:pt x="474624" y="292"/>
                </a:lnTo>
                <a:lnTo>
                  <a:pt x="476250" y="0"/>
                </a:lnTo>
                <a:lnTo>
                  <a:pt x="477977" y="292"/>
                </a:lnTo>
                <a:lnTo>
                  <a:pt x="479399" y="1117"/>
                </a:lnTo>
                <a:lnTo>
                  <a:pt x="480466" y="2387"/>
                </a:lnTo>
                <a:lnTo>
                  <a:pt x="481037" y="3936"/>
                </a:lnTo>
                <a:lnTo>
                  <a:pt x="481037" y="5587"/>
                </a:lnTo>
                <a:lnTo>
                  <a:pt x="480466" y="7150"/>
                </a:lnTo>
                <a:lnTo>
                  <a:pt x="479399" y="8420"/>
                </a:lnTo>
                <a:lnTo>
                  <a:pt x="477977" y="9245"/>
                </a:lnTo>
                <a:lnTo>
                  <a:pt x="476338" y="9524"/>
                </a:lnTo>
                <a:close/>
              </a:path>
              <a:path w="1665604" h="1233804">
                <a:moveTo>
                  <a:pt x="495388" y="9524"/>
                </a:moveTo>
                <a:lnTo>
                  <a:pt x="493674" y="9245"/>
                </a:lnTo>
                <a:lnTo>
                  <a:pt x="492239" y="8420"/>
                </a:lnTo>
                <a:lnTo>
                  <a:pt x="491172" y="7150"/>
                </a:lnTo>
                <a:lnTo>
                  <a:pt x="490613" y="5587"/>
                </a:lnTo>
                <a:lnTo>
                  <a:pt x="490613" y="3936"/>
                </a:lnTo>
                <a:lnTo>
                  <a:pt x="491172" y="2387"/>
                </a:lnTo>
                <a:lnTo>
                  <a:pt x="492239" y="1117"/>
                </a:lnTo>
                <a:lnTo>
                  <a:pt x="493674" y="292"/>
                </a:lnTo>
                <a:lnTo>
                  <a:pt x="495300" y="0"/>
                </a:lnTo>
                <a:lnTo>
                  <a:pt x="497027" y="292"/>
                </a:lnTo>
                <a:lnTo>
                  <a:pt x="498449" y="1117"/>
                </a:lnTo>
                <a:lnTo>
                  <a:pt x="499516" y="2387"/>
                </a:lnTo>
                <a:lnTo>
                  <a:pt x="500087" y="3936"/>
                </a:lnTo>
                <a:lnTo>
                  <a:pt x="500087" y="5587"/>
                </a:lnTo>
                <a:lnTo>
                  <a:pt x="499516" y="7150"/>
                </a:lnTo>
                <a:lnTo>
                  <a:pt x="498449" y="8420"/>
                </a:lnTo>
                <a:lnTo>
                  <a:pt x="497027" y="9245"/>
                </a:lnTo>
                <a:lnTo>
                  <a:pt x="495388" y="9524"/>
                </a:lnTo>
                <a:close/>
              </a:path>
              <a:path w="1665604" h="1233804">
                <a:moveTo>
                  <a:pt x="514438" y="9524"/>
                </a:moveTo>
                <a:lnTo>
                  <a:pt x="512724" y="9245"/>
                </a:lnTo>
                <a:lnTo>
                  <a:pt x="511289" y="8420"/>
                </a:lnTo>
                <a:lnTo>
                  <a:pt x="510222" y="7150"/>
                </a:lnTo>
                <a:lnTo>
                  <a:pt x="509663" y="5587"/>
                </a:lnTo>
                <a:lnTo>
                  <a:pt x="509663" y="3936"/>
                </a:lnTo>
                <a:lnTo>
                  <a:pt x="510222" y="2387"/>
                </a:lnTo>
                <a:lnTo>
                  <a:pt x="511289" y="1117"/>
                </a:lnTo>
                <a:lnTo>
                  <a:pt x="512724" y="292"/>
                </a:lnTo>
                <a:lnTo>
                  <a:pt x="514350" y="0"/>
                </a:lnTo>
                <a:lnTo>
                  <a:pt x="516077" y="292"/>
                </a:lnTo>
                <a:lnTo>
                  <a:pt x="517499" y="1117"/>
                </a:lnTo>
                <a:lnTo>
                  <a:pt x="518566" y="2387"/>
                </a:lnTo>
                <a:lnTo>
                  <a:pt x="519137" y="3936"/>
                </a:lnTo>
                <a:lnTo>
                  <a:pt x="519137" y="5587"/>
                </a:lnTo>
                <a:lnTo>
                  <a:pt x="518566" y="7150"/>
                </a:lnTo>
                <a:lnTo>
                  <a:pt x="517499" y="8420"/>
                </a:lnTo>
                <a:lnTo>
                  <a:pt x="516077" y="9245"/>
                </a:lnTo>
                <a:lnTo>
                  <a:pt x="514438" y="9524"/>
                </a:lnTo>
                <a:close/>
              </a:path>
              <a:path w="1665604" h="1233804">
                <a:moveTo>
                  <a:pt x="533488" y="9524"/>
                </a:moveTo>
                <a:lnTo>
                  <a:pt x="531774" y="9245"/>
                </a:lnTo>
                <a:lnTo>
                  <a:pt x="530339" y="8420"/>
                </a:lnTo>
                <a:lnTo>
                  <a:pt x="529272" y="7150"/>
                </a:lnTo>
                <a:lnTo>
                  <a:pt x="528713" y="5587"/>
                </a:lnTo>
                <a:lnTo>
                  <a:pt x="528713" y="3936"/>
                </a:lnTo>
                <a:lnTo>
                  <a:pt x="529272" y="2387"/>
                </a:lnTo>
                <a:lnTo>
                  <a:pt x="530339" y="1117"/>
                </a:lnTo>
                <a:lnTo>
                  <a:pt x="531774" y="292"/>
                </a:lnTo>
                <a:lnTo>
                  <a:pt x="533400" y="0"/>
                </a:lnTo>
                <a:lnTo>
                  <a:pt x="535127" y="292"/>
                </a:lnTo>
                <a:lnTo>
                  <a:pt x="536549" y="1117"/>
                </a:lnTo>
                <a:lnTo>
                  <a:pt x="537616" y="2387"/>
                </a:lnTo>
                <a:lnTo>
                  <a:pt x="538187" y="3936"/>
                </a:lnTo>
                <a:lnTo>
                  <a:pt x="538187" y="5587"/>
                </a:lnTo>
                <a:lnTo>
                  <a:pt x="537616" y="7150"/>
                </a:lnTo>
                <a:lnTo>
                  <a:pt x="536549" y="8420"/>
                </a:lnTo>
                <a:lnTo>
                  <a:pt x="535127" y="9245"/>
                </a:lnTo>
                <a:lnTo>
                  <a:pt x="533488" y="9524"/>
                </a:lnTo>
                <a:close/>
              </a:path>
              <a:path w="1665604" h="1233804">
                <a:moveTo>
                  <a:pt x="552538" y="9524"/>
                </a:moveTo>
                <a:lnTo>
                  <a:pt x="550824" y="9245"/>
                </a:lnTo>
                <a:lnTo>
                  <a:pt x="549389" y="8420"/>
                </a:lnTo>
                <a:lnTo>
                  <a:pt x="548322" y="7150"/>
                </a:lnTo>
                <a:lnTo>
                  <a:pt x="547763" y="5587"/>
                </a:lnTo>
                <a:lnTo>
                  <a:pt x="547763" y="3936"/>
                </a:lnTo>
                <a:lnTo>
                  <a:pt x="548322" y="2387"/>
                </a:lnTo>
                <a:lnTo>
                  <a:pt x="549389" y="1117"/>
                </a:lnTo>
                <a:lnTo>
                  <a:pt x="550824" y="292"/>
                </a:lnTo>
                <a:lnTo>
                  <a:pt x="552450" y="0"/>
                </a:lnTo>
                <a:lnTo>
                  <a:pt x="554177" y="292"/>
                </a:lnTo>
                <a:lnTo>
                  <a:pt x="555599" y="1117"/>
                </a:lnTo>
                <a:lnTo>
                  <a:pt x="556666" y="2387"/>
                </a:lnTo>
                <a:lnTo>
                  <a:pt x="557237" y="3936"/>
                </a:lnTo>
                <a:lnTo>
                  <a:pt x="557237" y="5587"/>
                </a:lnTo>
                <a:lnTo>
                  <a:pt x="556666" y="7150"/>
                </a:lnTo>
                <a:lnTo>
                  <a:pt x="555599" y="8420"/>
                </a:lnTo>
                <a:lnTo>
                  <a:pt x="554177" y="9245"/>
                </a:lnTo>
                <a:lnTo>
                  <a:pt x="552538" y="9524"/>
                </a:lnTo>
                <a:close/>
              </a:path>
              <a:path w="1665604" h="1233804">
                <a:moveTo>
                  <a:pt x="571588" y="9524"/>
                </a:moveTo>
                <a:lnTo>
                  <a:pt x="569874" y="9245"/>
                </a:lnTo>
                <a:lnTo>
                  <a:pt x="568439" y="8420"/>
                </a:lnTo>
                <a:lnTo>
                  <a:pt x="567372" y="7150"/>
                </a:lnTo>
                <a:lnTo>
                  <a:pt x="566813" y="5587"/>
                </a:lnTo>
                <a:lnTo>
                  <a:pt x="566813" y="3936"/>
                </a:lnTo>
                <a:lnTo>
                  <a:pt x="567372" y="2387"/>
                </a:lnTo>
                <a:lnTo>
                  <a:pt x="568439" y="1117"/>
                </a:lnTo>
                <a:lnTo>
                  <a:pt x="569874" y="292"/>
                </a:lnTo>
                <a:lnTo>
                  <a:pt x="571500" y="0"/>
                </a:lnTo>
                <a:lnTo>
                  <a:pt x="573227" y="292"/>
                </a:lnTo>
                <a:lnTo>
                  <a:pt x="574649" y="1117"/>
                </a:lnTo>
                <a:lnTo>
                  <a:pt x="575716" y="2387"/>
                </a:lnTo>
                <a:lnTo>
                  <a:pt x="576287" y="3936"/>
                </a:lnTo>
                <a:lnTo>
                  <a:pt x="576287" y="5587"/>
                </a:lnTo>
                <a:lnTo>
                  <a:pt x="575716" y="7150"/>
                </a:lnTo>
                <a:lnTo>
                  <a:pt x="574649" y="8420"/>
                </a:lnTo>
                <a:lnTo>
                  <a:pt x="573227" y="9245"/>
                </a:lnTo>
                <a:lnTo>
                  <a:pt x="571588" y="9524"/>
                </a:lnTo>
                <a:close/>
              </a:path>
              <a:path w="1665604" h="1233804">
                <a:moveTo>
                  <a:pt x="590638" y="9524"/>
                </a:moveTo>
                <a:lnTo>
                  <a:pt x="588924" y="9245"/>
                </a:lnTo>
                <a:lnTo>
                  <a:pt x="587489" y="8420"/>
                </a:lnTo>
                <a:lnTo>
                  <a:pt x="586422" y="7150"/>
                </a:lnTo>
                <a:lnTo>
                  <a:pt x="585863" y="5587"/>
                </a:lnTo>
                <a:lnTo>
                  <a:pt x="585863" y="3936"/>
                </a:lnTo>
                <a:lnTo>
                  <a:pt x="586422" y="2387"/>
                </a:lnTo>
                <a:lnTo>
                  <a:pt x="587489" y="1117"/>
                </a:lnTo>
                <a:lnTo>
                  <a:pt x="588924" y="292"/>
                </a:lnTo>
                <a:lnTo>
                  <a:pt x="590550" y="0"/>
                </a:lnTo>
                <a:lnTo>
                  <a:pt x="592277" y="292"/>
                </a:lnTo>
                <a:lnTo>
                  <a:pt x="593699" y="1117"/>
                </a:lnTo>
                <a:lnTo>
                  <a:pt x="594766" y="2387"/>
                </a:lnTo>
                <a:lnTo>
                  <a:pt x="595337" y="3936"/>
                </a:lnTo>
                <a:lnTo>
                  <a:pt x="595337" y="5587"/>
                </a:lnTo>
                <a:lnTo>
                  <a:pt x="594766" y="7150"/>
                </a:lnTo>
                <a:lnTo>
                  <a:pt x="593699" y="8420"/>
                </a:lnTo>
                <a:lnTo>
                  <a:pt x="592277" y="9245"/>
                </a:lnTo>
                <a:lnTo>
                  <a:pt x="590638" y="9524"/>
                </a:lnTo>
                <a:close/>
              </a:path>
              <a:path w="1665604" h="1233804">
                <a:moveTo>
                  <a:pt x="609688" y="9524"/>
                </a:moveTo>
                <a:lnTo>
                  <a:pt x="607974" y="9245"/>
                </a:lnTo>
                <a:lnTo>
                  <a:pt x="606539" y="8420"/>
                </a:lnTo>
                <a:lnTo>
                  <a:pt x="605472" y="7150"/>
                </a:lnTo>
                <a:lnTo>
                  <a:pt x="604913" y="5587"/>
                </a:lnTo>
                <a:lnTo>
                  <a:pt x="604913" y="3936"/>
                </a:lnTo>
                <a:lnTo>
                  <a:pt x="605472" y="2387"/>
                </a:lnTo>
                <a:lnTo>
                  <a:pt x="606539" y="1117"/>
                </a:lnTo>
                <a:lnTo>
                  <a:pt x="607974" y="292"/>
                </a:lnTo>
                <a:lnTo>
                  <a:pt x="609600" y="0"/>
                </a:lnTo>
                <a:lnTo>
                  <a:pt x="611327" y="292"/>
                </a:lnTo>
                <a:lnTo>
                  <a:pt x="612749" y="1117"/>
                </a:lnTo>
                <a:lnTo>
                  <a:pt x="613816" y="2387"/>
                </a:lnTo>
                <a:lnTo>
                  <a:pt x="614387" y="3936"/>
                </a:lnTo>
                <a:lnTo>
                  <a:pt x="614387" y="5587"/>
                </a:lnTo>
                <a:lnTo>
                  <a:pt x="613816" y="7150"/>
                </a:lnTo>
                <a:lnTo>
                  <a:pt x="612749" y="8420"/>
                </a:lnTo>
                <a:lnTo>
                  <a:pt x="611327" y="9245"/>
                </a:lnTo>
                <a:lnTo>
                  <a:pt x="609688" y="9524"/>
                </a:lnTo>
                <a:close/>
              </a:path>
              <a:path w="1665604" h="1233804">
                <a:moveTo>
                  <a:pt x="628738" y="9524"/>
                </a:moveTo>
                <a:lnTo>
                  <a:pt x="627024" y="9245"/>
                </a:lnTo>
                <a:lnTo>
                  <a:pt x="625589" y="8420"/>
                </a:lnTo>
                <a:lnTo>
                  <a:pt x="624522" y="7150"/>
                </a:lnTo>
                <a:lnTo>
                  <a:pt x="623963" y="5587"/>
                </a:lnTo>
                <a:lnTo>
                  <a:pt x="623963" y="3936"/>
                </a:lnTo>
                <a:lnTo>
                  <a:pt x="624522" y="2387"/>
                </a:lnTo>
                <a:lnTo>
                  <a:pt x="625589" y="1117"/>
                </a:lnTo>
                <a:lnTo>
                  <a:pt x="627024" y="292"/>
                </a:lnTo>
                <a:lnTo>
                  <a:pt x="628650" y="0"/>
                </a:lnTo>
                <a:lnTo>
                  <a:pt x="630377" y="292"/>
                </a:lnTo>
                <a:lnTo>
                  <a:pt x="631799" y="1117"/>
                </a:lnTo>
                <a:lnTo>
                  <a:pt x="632866" y="2387"/>
                </a:lnTo>
                <a:lnTo>
                  <a:pt x="633437" y="3936"/>
                </a:lnTo>
                <a:lnTo>
                  <a:pt x="633437" y="5587"/>
                </a:lnTo>
                <a:lnTo>
                  <a:pt x="632866" y="7150"/>
                </a:lnTo>
                <a:lnTo>
                  <a:pt x="631799" y="8420"/>
                </a:lnTo>
                <a:lnTo>
                  <a:pt x="630377" y="9245"/>
                </a:lnTo>
                <a:lnTo>
                  <a:pt x="628738" y="9524"/>
                </a:lnTo>
                <a:close/>
              </a:path>
              <a:path w="1665604" h="1233804">
                <a:moveTo>
                  <a:pt x="647788" y="9524"/>
                </a:moveTo>
                <a:lnTo>
                  <a:pt x="646074" y="9245"/>
                </a:lnTo>
                <a:lnTo>
                  <a:pt x="644639" y="8420"/>
                </a:lnTo>
                <a:lnTo>
                  <a:pt x="643572" y="7150"/>
                </a:lnTo>
                <a:lnTo>
                  <a:pt x="643013" y="5587"/>
                </a:lnTo>
                <a:lnTo>
                  <a:pt x="643013" y="3936"/>
                </a:lnTo>
                <a:lnTo>
                  <a:pt x="643572" y="2387"/>
                </a:lnTo>
                <a:lnTo>
                  <a:pt x="644639" y="1117"/>
                </a:lnTo>
                <a:lnTo>
                  <a:pt x="646074" y="292"/>
                </a:lnTo>
                <a:lnTo>
                  <a:pt x="647700" y="0"/>
                </a:lnTo>
                <a:lnTo>
                  <a:pt x="649427" y="292"/>
                </a:lnTo>
                <a:lnTo>
                  <a:pt x="650849" y="1117"/>
                </a:lnTo>
                <a:lnTo>
                  <a:pt x="651916" y="2387"/>
                </a:lnTo>
                <a:lnTo>
                  <a:pt x="652487" y="3936"/>
                </a:lnTo>
                <a:lnTo>
                  <a:pt x="652487" y="5587"/>
                </a:lnTo>
                <a:lnTo>
                  <a:pt x="651916" y="7150"/>
                </a:lnTo>
                <a:lnTo>
                  <a:pt x="650849" y="8420"/>
                </a:lnTo>
                <a:lnTo>
                  <a:pt x="649427" y="9245"/>
                </a:lnTo>
                <a:lnTo>
                  <a:pt x="647788" y="9524"/>
                </a:lnTo>
                <a:close/>
              </a:path>
              <a:path w="1665604" h="1233804">
                <a:moveTo>
                  <a:pt x="666838" y="9524"/>
                </a:moveTo>
                <a:lnTo>
                  <a:pt x="665124" y="9245"/>
                </a:lnTo>
                <a:lnTo>
                  <a:pt x="663689" y="8420"/>
                </a:lnTo>
                <a:lnTo>
                  <a:pt x="662622" y="7150"/>
                </a:lnTo>
                <a:lnTo>
                  <a:pt x="662063" y="5587"/>
                </a:lnTo>
                <a:lnTo>
                  <a:pt x="662063" y="3936"/>
                </a:lnTo>
                <a:lnTo>
                  <a:pt x="662622" y="2387"/>
                </a:lnTo>
                <a:lnTo>
                  <a:pt x="663689" y="1117"/>
                </a:lnTo>
                <a:lnTo>
                  <a:pt x="665124" y="292"/>
                </a:lnTo>
                <a:lnTo>
                  <a:pt x="666750" y="0"/>
                </a:lnTo>
                <a:lnTo>
                  <a:pt x="668477" y="292"/>
                </a:lnTo>
                <a:lnTo>
                  <a:pt x="669899" y="1117"/>
                </a:lnTo>
                <a:lnTo>
                  <a:pt x="670966" y="2387"/>
                </a:lnTo>
                <a:lnTo>
                  <a:pt x="671537" y="3936"/>
                </a:lnTo>
                <a:lnTo>
                  <a:pt x="671537" y="5587"/>
                </a:lnTo>
                <a:lnTo>
                  <a:pt x="670966" y="7150"/>
                </a:lnTo>
                <a:lnTo>
                  <a:pt x="669899" y="8420"/>
                </a:lnTo>
                <a:lnTo>
                  <a:pt x="668477" y="9245"/>
                </a:lnTo>
                <a:lnTo>
                  <a:pt x="666838" y="9524"/>
                </a:lnTo>
                <a:close/>
              </a:path>
              <a:path w="1665604" h="1233804">
                <a:moveTo>
                  <a:pt x="685888" y="9524"/>
                </a:moveTo>
                <a:lnTo>
                  <a:pt x="684174" y="9245"/>
                </a:lnTo>
                <a:lnTo>
                  <a:pt x="682739" y="8420"/>
                </a:lnTo>
                <a:lnTo>
                  <a:pt x="681672" y="7150"/>
                </a:lnTo>
                <a:lnTo>
                  <a:pt x="681113" y="5587"/>
                </a:lnTo>
                <a:lnTo>
                  <a:pt x="681113" y="3936"/>
                </a:lnTo>
                <a:lnTo>
                  <a:pt x="681672" y="2387"/>
                </a:lnTo>
                <a:lnTo>
                  <a:pt x="682739" y="1117"/>
                </a:lnTo>
                <a:lnTo>
                  <a:pt x="684174" y="292"/>
                </a:lnTo>
                <a:lnTo>
                  <a:pt x="685800" y="0"/>
                </a:lnTo>
                <a:lnTo>
                  <a:pt x="687527" y="292"/>
                </a:lnTo>
                <a:lnTo>
                  <a:pt x="688949" y="1117"/>
                </a:lnTo>
                <a:lnTo>
                  <a:pt x="690016" y="2387"/>
                </a:lnTo>
                <a:lnTo>
                  <a:pt x="690587" y="3936"/>
                </a:lnTo>
                <a:lnTo>
                  <a:pt x="690587" y="5587"/>
                </a:lnTo>
                <a:lnTo>
                  <a:pt x="690016" y="7150"/>
                </a:lnTo>
                <a:lnTo>
                  <a:pt x="688949" y="8420"/>
                </a:lnTo>
                <a:lnTo>
                  <a:pt x="687527" y="9245"/>
                </a:lnTo>
                <a:lnTo>
                  <a:pt x="685888" y="9524"/>
                </a:lnTo>
                <a:close/>
              </a:path>
              <a:path w="1665604" h="1233804">
                <a:moveTo>
                  <a:pt x="704938" y="9524"/>
                </a:moveTo>
                <a:lnTo>
                  <a:pt x="703224" y="9245"/>
                </a:lnTo>
                <a:lnTo>
                  <a:pt x="701789" y="8420"/>
                </a:lnTo>
                <a:lnTo>
                  <a:pt x="700722" y="7150"/>
                </a:lnTo>
                <a:lnTo>
                  <a:pt x="700163" y="5587"/>
                </a:lnTo>
                <a:lnTo>
                  <a:pt x="700163" y="3936"/>
                </a:lnTo>
                <a:lnTo>
                  <a:pt x="700722" y="2387"/>
                </a:lnTo>
                <a:lnTo>
                  <a:pt x="701789" y="1117"/>
                </a:lnTo>
                <a:lnTo>
                  <a:pt x="703224" y="292"/>
                </a:lnTo>
                <a:lnTo>
                  <a:pt x="704850" y="0"/>
                </a:lnTo>
                <a:lnTo>
                  <a:pt x="706577" y="292"/>
                </a:lnTo>
                <a:lnTo>
                  <a:pt x="707999" y="1117"/>
                </a:lnTo>
                <a:lnTo>
                  <a:pt x="709066" y="2387"/>
                </a:lnTo>
                <a:lnTo>
                  <a:pt x="709637" y="3936"/>
                </a:lnTo>
                <a:lnTo>
                  <a:pt x="709637" y="5587"/>
                </a:lnTo>
                <a:lnTo>
                  <a:pt x="709066" y="7150"/>
                </a:lnTo>
                <a:lnTo>
                  <a:pt x="707999" y="8420"/>
                </a:lnTo>
                <a:lnTo>
                  <a:pt x="706577" y="9245"/>
                </a:lnTo>
                <a:lnTo>
                  <a:pt x="704938" y="9524"/>
                </a:lnTo>
                <a:close/>
              </a:path>
              <a:path w="1665604" h="1233804">
                <a:moveTo>
                  <a:pt x="723988" y="9524"/>
                </a:moveTo>
                <a:lnTo>
                  <a:pt x="722274" y="9245"/>
                </a:lnTo>
                <a:lnTo>
                  <a:pt x="720839" y="8420"/>
                </a:lnTo>
                <a:lnTo>
                  <a:pt x="719772" y="7150"/>
                </a:lnTo>
                <a:lnTo>
                  <a:pt x="719213" y="5587"/>
                </a:lnTo>
                <a:lnTo>
                  <a:pt x="719213" y="3936"/>
                </a:lnTo>
                <a:lnTo>
                  <a:pt x="719772" y="2387"/>
                </a:lnTo>
                <a:lnTo>
                  <a:pt x="720839" y="1117"/>
                </a:lnTo>
                <a:lnTo>
                  <a:pt x="722274" y="292"/>
                </a:lnTo>
                <a:lnTo>
                  <a:pt x="723900" y="0"/>
                </a:lnTo>
                <a:lnTo>
                  <a:pt x="725627" y="292"/>
                </a:lnTo>
                <a:lnTo>
                  <a:pt x="727049" y="1117"/>
                </a:lnTo>
                <a:lnTo>
                  <a:pt x="728116" y="2387"/>
                </a:lnTo>
                <a:lnTo>
                  <a:pt x="728687" y="3936"/>
                </a:lnTo>
                <a:lnTo>
                  <a:pt x="728687" y="5587"/>
                </a:lnTo>
                <a:lnTo>
                  <a:pt x="728116" y="7150"/>
                </a:lnTo>
                <a:lnTo>
                  <a:pt x="727049" y="8420"/>
                </a:lnTo>
                <a:lnTo>
                  <a:pt x="725627" y="9245"/>
                </a:lnTo>
                <a:lnTo>
                  <a:pt x="723988" y="9524"/>
                </a:lnTo>
                <a:close/>
              </a:path>
              <a:path w="1665604" h="1233804">
                <a:moveTo>
                  <a:pt x="743038" y="9524"/>
                </a:moveTo>
                <a:lnTo>
                  <a:pt x="741324" y="9245"/>
                </a:lnTo>
                <a:lnTo>
                  <a:pt x="739889" y="8420"/>
                </a:lnTo>
                <a:lnTo>
                  <a:pt x="738822" y="7150"/>
                </a:lnTo>
                <a:lnTo>
                  <a:pt x="738263" y="5587"/>
                </a:lnTo>
                <a:lnTo>
                  <a:pt x="738263" y="3936"/>
                </a:lnTo>
                <a:lnTo>
                  <a:pt x="738822" y="2387"/>
                </a:lnTo>
                <a:lnTo>
                  <a:pt x="739889" y="1117"/>
                </a:lnTo>
                <a:lnTo>
                  <a:pt x="741324" y="292"/>
                </a:lnTo>
                <a:lnTo>
                  <a:pt x="742950" y="0"/>
                </a:lnTo>
                <a:lnTo>
                  <a:pt x="744677" y="292"/>
                </a:lnTo>
                <a:lnTo>
                  <a:pt x="746099" y="1117"/>
                </a:lnTo>
                <a:lnTo>
                  <a:pt x="747166" y="2387"/>
                </a:lnTo>
                <a:lnTo>
                  <a:pt x="747737" y="3936"/>
                </a:lnTo>
                <a:lnTo>
                  <a:pt x="747737" y="5587"/>
                </a:lnTo>
                <a:lnTo>
                  <a:pt x="747166" y="7150"/>
                </a:lnTo>
                <a:lnTo>
                  <a:pt x="746099" y="8420"/>
                </a:lnTo>
                <a:lnTo>
                  <a:pt x="744677" y="9245"/>
                </a:lnTo>
                <a:lnTo>
                  <a:pt x="743038" y="9524"/>
                </a:lnTo>
                <a:close/>
              </a:path>
              <a:path w="1665604" h="1233804">
                <a:moveTo>
                  <a:pt x="762088" y="9524"/>
                </a:moveTo>
                <a:lnTo>
                  <a:pt x="760374" y="9245"/>
                </a:lnTo>
                <a:lnTo>
                  <a:pt x="758939" y="8420"/>
                </a:lnTo>
                <a:lnTo>
                  <a:pt x="757872" y="7150"/>
                </a:lnTo>
                <a:lnTo>
                  <a:pt x="757313" y="5587"/>
                </a:lnTo>
                <a:lnTo>
                  <a:pt x="757313" y="3936"/>
                </a:lnTo>
                <a:lnTo>
                  <a:pt x="757872" y="2387"/>
                </a:lnTo>
                <a:lnTo>
                  <a:pt x="758939" y="1117"/>
                </a:lnTo>
                <a:lnTo>
                  <a:pt x="760374" y="292"/>
                </a:lnTo>
                <a:lnTo>
                  <a:pt x="762000" y="0"/>
                </a:lnTo>
                <a:lnTo>
                  <a:pt x="763727" y="292"/>
                </a:lnTo>
                <a:lnTo>
                  <a:pt x="765149" y="1117"/>
                </a:lnTo>
                <a:lnTo>
                  <a:pt x="766216" y="2387"/>
                </a:lnTo>
                <a:lnTo>
                  <a:pt x="766787" y="3936"/>
                </a:lnTo>
                <a:lnTo>
                  <a:pt x="766787" y="5587"/>
                </a:lnTo>
                <a:lnTo>
                  <a:pt x="766216" y="7150"/>
                </a:lnTo>
                <a:lnTo>
                  <a:pt x="765149" y="8420"/>
                </a:lnTo>
                <a:lnTo>
                  <a:pt x="763727" y="9245"/>
                </a:lnTo>
                <a:lnTo>
                  <a:pt x="762088" y="9524"/>
                </a:lnTo>
                <a:close/>
              </a:path>
              <a:path w="1665604" h="1233804">
                <a:moveTo>
                  <a:pt x="781138" y="9524"/>
                </a:moveTo>
                <a:lnTo>
                  <a:pt x="779424" y="9245"/>
                </a:lnTo>
                <a:lnTo>
                  <a:pt x="777989" y="8420"/>
                </a:lnTo>
                <a:lnTo>
                  <a:pt x="776922" y="7150"/>
                </a:lnTo>
                <a:lnTo>
                  <a:pt x="776363" y="5587"/>
                </a:lnTo>
                <a:lnTo>
                  <a:pt x="776363" y="3936"/>
                </a:lnTo>
                <a:lnTo>
                  <a:pt x="776922" y="2387"/>
                </a:lnTo>
                <a:lnTo>
                  <a:pt x="777989" y="1117"/>
                </a:lnTo>
                <a:lnTo>
                  <a:pt x="779424" y="292"/>
                </a:lnTo>
                <a:lnTo>
                  <a:pt x="781050" y="0"/>
                </a:lnTo>
                <a:lnTo>
                  <a:pt x="782777" y="292"/>
                </a:lnTo>
                <a:lnTo>
                  <a:pt x="784199" y="1117"/>
                </a:lnTo>
                <a:lnTo>
                  <a:pt x="785266" y="2387"/>
                </a:lnTo>
                <a:lnTo>
                  <a:pt x="785837" y="3936"/>
                </a:lnTo>
                <a:lnTo>
                  <a:pt x="785837" y="5587"/>
                </a:lnTo>
                <a:lnTo>
                  <a:pt x="785266" y="7150"/>
                </a:lnTo>
                <a:lnTo>
                  <a:pt x="784199" y="8420"/>
                </a:lnTo>
                <a:lnTo>
                  <a:pt x="782777" y="9245"/>
                </a:lnTo>
                <a:lnTo>
                  <a:pt x="781138" y="9524"/>
                </a:lnTo>
                <a:close/>
              </a:path>
              <a:path w="1665604" h="1233804">
                <a:moveTo>
                  <a:pt x="800188" y="9524"/>
                </a:moveTo>
                <a:lnTo>
                  <a:pt x="798474" y="9245"/>
                </a:lnTo>
                <a:lnTo>
                  <a:pt x="797039" y="8420"/>
                </a:lnTo>
                <a:lnTo>
                  <a:pt x="795972" y="7150"/>
                </a:lnTo>
                <a:lnTo>
                  <a:pt x="795413" y="5587"/>
                </a:lnTo>
                <a:lnTo>
                  <a:pt x="795413" y="3936"/>
                </a:lnTo>
                <a:lnTo>
                  <a:pt x="795972" y="2387"/>
                </a:lnTo>
                <a:lnTo>
                  <a:pt x="797039" y="1117"/>
                </a:lnTo>
                <a:lnTo>
                  <a:pt x="798474" y="292"/>
                </a:lnTo>
                <a:lnTo>
                  <a:pt x="800100" y="0"/>
                </a:lnTo>
                <a:lnTo>
                  <a:pt x="801827" y="292"/>
                </a:lnTo>
                <a:lnTo>
                  <a:pt x="803249" y="1117"/>
                </a:lnTo>
                <a:lnTo>
                  <a:pt x="804316" y="2387"/>
                </a:lnTo>
                <a:lnTo>
                  <a:pt x="804887" y="3936"/>
                </a:lnTo>
                <a:lnTo>
                  <a:pt x="804887" y="5587"/>
                </a:lnTo>
                <a:lnTo>
                  <a:pt x="804316" y="7150"/>
                </a:lnTo>
                <a:lnTo>
                  <a:pt x="803249" y="8420"/>
                </a:lnTo>
                <a:lnTo>
                  <a:pt x="801827" y="9245"/>
                </a:lnTo>
                <a:lnTo>
                  <a:pt x="800188" y="9524"/>
                </a:lnTo>
                <a:close/>
              </a:path>
              <a:path w="1665604" h="1233804">
                <a:moveTo>
                  <a:pt x="819238" y="9524"/>
                </a:moveTo>
                <a:lnTo>
                  <a:pt x="817524" y="9245"/>
                </a:lnTo>
                <a:lnTo>
                  <a:pt x="816089" y="8420"/>
                </a:lnTo>
                <a:lnTo>
                  <a:pt x="815022" y="7150"/>
                </a:lnTo>
                <a:lnTo>
                  <a:pt x="814463" y="5587"/>
                </a:lnTo>
                <a:lnTo>
                  <a:pt x="814463" y="3936"/>
                </a:lnTo>
                <a:lnTo>
                  <a:pt x="815022" y="2387"/>
                </a:lnTo>
                <a:lnTo>
                  <a:pt x="816089" y="1117"/>
                </a:lnTo>
                <a:lnTo>
                  <a:pt x="817524" y="292"/>
                </a:lnTo>
                <a:lnTo>
                  <a:pt x="819150" y="0"/>
                </a:lnTo>
                <a:lnTo>
                  <a:pt x="820877" y="292"/>
                </a:lnTo>
                <a:lnTo>
                  <a:pt x="822299" y="1117"/>
                </a:lnTo>
                <a:lnTo>
                  <a:pt x="823366" y="2387"/>
                </a:lnTo>
                <a:lnTo>
                  <a:pt x="823937" y="3936"/>
                </a:lnTo>
                <a:lnTo>
                  <a:pt x="823937" y="5587"/>
                </a:lnTo>
                <a:lnTo>
                  <a:pt x="823366" y="7150"/>
                </a:lnTo>
                <a:lnTo>
                  <a:pt x="822299" y="8420"/>
                </a:lnTo>
                <a:lnTo>
                  <a:pt x="820877" y="9245"/>
                </a:lnTo>
                <a:lnTo>
                  <a:pt x="819238" y="9524"/>
                </a:lnTo>
                <a:close/>
              </a:path>
              <a:path w="1665604" h="1233804">
                <a:moveTo>
                  <a:pt x="838288" y="9524"/>
                </a:moveTo>
                <a:lnTo>
                  <a:pt x="836574" y="9245"/>
                </a:lnTo>
                <a:lnTo>
                  <a:pt x="835139" y="8420"/>
                </a:lnTo>
                <a:lnTo>
                  <a:pt x="834072" y="7150"/>
                </a:lnTo>
                <a:lnTo>
                  <a:pt x="833513" y="5587"/>
                </a:lnTo>
                <a:lnTo>
                  <a:pt x="833513" y="3936"/>
                </a:lnTo>
                <a:lnTo>
                  <a:pt x="834072" y="2387"/>
                </a:lnTo>
                <a:lnTo>
                  <a:pt x="835139" y="1117"/>
                </a:lnTo>
                <a:lnTo>
                  <a:pt x="836574" y="292"/>
                </a:lnTo>
                <a:lnTo>
                  <a:pt x="838200" y="0"/>
                </a:lnTo>
                <a:lnTo>
                  <a:pt x="839927" y="292"/>
                </a:lnTo>
                <a:lnTo>
                  <a:pt x="841349" y="1117"/>
                </a:lnTo>
                <a:lnTo>
                  <a:pt x="842416" y="2387"/>
                </a:lnTo>
                <a:lnTo>
                  <a:pt x="842987" y="3936"/>
                </a:lnTo>
                <a:lnTo>
                  <a:pt x="842987" y="5587"/>
                </a:lnTo>
                <a:lnTo>
                  <a:pt x="842416" y="7150"/>
                </a:lnTo>
                <a:lnTo>
                  <a:pt x="841349" y="8420"/>
                </a:lnTo>
                <a:lnTo>
                  <a:pt x="839927" y="9245"/>
                </a:lnTo>
                <a:lnTo>
                  <a:pt x="838288" y="9524"/>
                </a:lnTo>
                <a:close/>
              </a:path>
              <a:path w="1665604" h="1233804">
                <a:moveTo>
                  <a:pt x="857338" y="9524"/>
                </a:moveTo>
                <a:lnTo>
                  <a:pt x="855624" y="9245"/>
                </a:lnTo>
                <a:lnTo>
                  <a:pt x="854189" y="8420"/>
                </a:lnTo>
                <a:lnTo>
                  <a:pt x="853122" y="7150"/>
                </a:lnTo>
                <a:lnTo>
                  <a:pt x="852563" y="5587"/>
                </a:lnTo>
                <a:lnTo>
                  <a:pt x="852563" y="3936"/>
                </a:lnTo>
                <a:lnTo>
                  <a:pt x="853122" y="2387"/>
                </a:lnTo>
                <a:lnTo>
                  <a:pt x="854189" y="1117"/>
                </a:lnTo>
                <a:lnTo>
                  <a:pt x="855624" y="292"/>
                </a:lnTo>
                <a:lnTo>
                  <a:pt x="857250" y="0"/>
                </a:lnTo>
                <a:lnTo>
                  <a:pt x="858977" y="292"/>
                </a:lnTo>
                <a:lnTo>
                  <a:pt x="860399" y="1117"/>
                </a:lnTo>
                <a:lnTo>
                  <a:pt x="861466" y="2387"/>
                </a:lnTo>
                <a:lnTo>
                  <a:pt x="862037" y="3936"/>
                </a:lnTo>
                <a:lnTo>
                  <a:pt x="862037" y="5587"/>
                </a:lnTo>
                <a:lnTo>
                  <a:pt x="861466" y="7150"/>
                </a:lnTo>
                <a:lnTo>
                  <a:pt x="860399" y="8420"/>
                </a:lnTo>
                <a:lnTo>
                  <a:pt x="858977" y="9245"/>
                </a:lnTo>
                <a:lnTo>
                  <a:pt x="857338" y="9524"/>
                </a:lnTo>
                <a:close/>
              </a:path>
              <a:path w="1665604" h="1233804">
                <a:moveTo>
                  <a:pt x="876388" y="9524"/>
                </a:moveTo>
                <a:lnTo>
                  <a:pt x="874674" y="9245"/>
                </a:lnTo>
                <a:lnTo>
                  <a:pt x="873239" y="8420"/>
                </a:lnTo>
                <a:lnTo>
                  <a:pt x="872172" y="7150"/>
                </a:lnTo>
                <a:lnTo>
                  <a:pt x="871613" y="5587"/>
                </a:lnTo>
                <a:lnTo>
                  <a:pt x="871613" y="3936"/>
                </a:lnTo>
                <a:lnTo>
                  <a:pt x="872172" y="2387"/>
                </a:lnTo>
                <a:lnTo>
                  <a:pt x="873239" y="1117"/>
                </a:lnTo>
                <a:lnTo>
                  <a:pt x="874674" y="292"/>
                </a:lnTo>
                <a:lnTo>
                  <a:pt x="876300" y="0"/>
                </a:lnTo>
                <a:lnTo>
                  <a:pt x="878027" y="292"/>
                </a:lnTo>
                <a:lnTo>
                  <a:pt x="879449" y="1117"/>
                </a:lnTo>
                <a:lnTo>
                  <a:pt x="880516" y="2387"/>
                </a:lnTo>
                <a:lnTo>
                  <a:pt x="881087" y="3936"/>
                </a:lnTo>
                <a:lnTo>
                  <a:pt x="881087" y="5587"/>
                </a:lnTo>
                <a:lnTo>
                  <a:pt x="880516" y="7150"/>
                </a:lnTo>
                <a:lnTo>
                  <a:pt x="879449" y="8420"/>
                </a:lnTo>
                <a:lnTo>
                  <a:pt x="878027" y="9245"/>
                </a:lnTo>
                <a:lnTo>
                  <a:pt x="876388" y="9524"/>
                </a:lnTo>
                <a:close/>
              </a:path>
              <a:path w="1665604" h="1233804">
                <a:moveTo>
                  <a:pt x="895438" y="9524"/>
                </a:moveTo>
                <a:lnTo>
                  <a:pt x="893724" y="9245"/>
                </a:lnTo>
                <a:lnTo>
                  <a:pt x="892289" y="8420"/>
                </a:lnTo>
                <a:lnTo>
                  <a:pt x="891222" y="7150"/>
                </a:lnTo>
                <a:lnTo>
                  <a:pt x="890663" y="5587"/>
                </a:lnTo>
                <a:lnTo>
                  <a:pt x="890663" y="3936"/>
                </a:lnTo>
                <a:lnTo>
                  <a:pt x="891222" y="2387"/>
                </a:lnTo>
                <a:lnTo>
                  <a:pt x="892289" y="1117"/>
                </a:lnTo>
                <a:lnTo>
                  <a:pt x="893724" y="292"/>
                </a:lnTo>
                <a:lnTo>
                  <a:pt x="895350" y="0"/>
                </a:lnTo>
                <a:lnTo>
                  <a:pt x="897077" y="292"/>
                </a:lnTo>
                <a:lnTo>
                  <a:pt x="898499" y="1117"/>
                </a:lnTo>
                <a:lnTo>
                  <a:pt x="899566" y="2387"/>
                </a:lnTo>
                <a:lnTo>
                  <a:pt x="900137" y="3936"/>
                </a:lnTo>
                <a:lnTo>
                  <a:pt x="900137" y="5587"/>
                </a:lnTo>
                <a:lnTo>
                  <a:pt x="899566" y="7150"/>
                </a:lnTo>
                <a:lnTo>
                  <a:pt x="898499" y="8420"/>
                </a:lnTo>
                <a:lnTo>
                  <a:pt x="897077" y="9245"/>
                </a:lnTo>
                <a:lnTo>
                  <a:pt x="895438" y="9524"/>
                </a:lnTo>
                <a:close/>
              </a:path>
              <a:path w="1665604" h="1233804">
                <a:moveTo>
                  <a:pt x="914488" y="9524"/>
                </a:moveTo>
                <a:lnTo>
                  <a:pt x="912774" y="9245"/>
                </a:lnTo>
                <a:lnTo>
                  <a:pt x="911339" y="8420"/>
                </a:lnTo>
                <a:lnTo>
                  <a:pt x="910272" y="7150"/>
                </a:lnTo>
                <a:lnTo>
                  <a:pt x="909713" y="5587"/>
                </a:lnTo>
                <a:lnTo>
                  <a:pt x="909713" y="3936"/>
                </a:lnTo>
                <a:lnTo>
                  <a:pt x="910272" y="2387"/>
                </a:lnTo>
                <a:lnTo>
                  <a:pt x="911339" y="1117"/>
                </a:lnTo>
                <a:lnTo>
                  <a:pt x="912774" y="292"/>
                </a:lnTo>
                <a:lnTo>
                  <a:pt x="914400" y="0"/>
                </a:lnTo>
                <a:lnTo>
                  <a:pt x="916127" y="292"/>
                </a:lnTo>
                <a:lnTo>
                  <a:pt x="917549" y="1117"/>
                </a:lnTo>
                <a:lnTo>
                  <a:pt x="918616" y="2387"/>
                </a:lnTo>
                <a:lnTo>
                  <a:pt x="919187" y="3936"/>
                </a:lnTo>
                <a:lnTo>
                  <a:pt x="919187" y="5587"/>
                </a:lnTo>
                <a:lnTo>
                  <a:pt x="918616" y="7150"/>
                </a:lnTo>
                <a:lnTo>
                  <a:pt x="917549" y="8420"/>
                </a:lnTo>
                <a:lnTo>
                  <a:pt x="916127" y="9245"/>
                </a:lnTo>
                <a:lnTo>
                  <a:pt x="914488" y="9524"/>
                </a:lnTo>
                <a:close/>
              </a:path>
              <a:path w="1665604" h="1233804">
                <a:moveTo>
                  <a:pt x="933538" y="9524"/>
                </a:moveTo>
                <a:lnTo>
                  <a:pt x="931824" y="9245"/>
                </a:lnTo>
                <a:lnTo>
                  <a:pt x="930389" y="8420"/>
                </a:lnTo>
                <a:lnTo>
                  <a:pt x="929322" y="7150"/>
                </a:lnTo>
                <a:lnTo>
                  <a:pt x="928763" y="5587"/>
                </a:lnTo>
                <a:lnTo>
                  <a:pt x="928763" y="3936"/>
                </a:lnTo>
                <a:lnTo>
                  <a:pt x="929322" y="2387"/>
                </a:lnTo>
                <a:lnTo>
                  <a:pt x="930389" y="1117"/>
                </a:lnTo>
                <a:lnTo>
                  <a:pt x="931824" y="292"/>
                </a:lnTo>
                <a:lnTo>
                  <a:pt x="933450" y="0"/>
                </a:lnTo>
                <a:lnTo>
                  <a:pt x="935177" y="292"/>
                </a:lnTo>
                <a:lnTo>
                  <a:pt x="936599" y="1117"/>
                </a:lnTo>
                <a:lnTo>
                  <a:pt x="937666" y="2387"/>
                </a:lnTo>
                <a:lnTo>
                  <a:pt x="938237" y="3936"/>
                </a:lnTo>
                <a:lnTo>
                  <a:pt x="938237" y="5587"/>
                </a:lnTo>
                <a:lnTo>
                  <a:pt x="937666" y="7150"/>
                </a:lnTo>
                <a:lnTo>
                  <a:pt x="936599" y="8420"/>
                </a:lnTo>
                <a:lnTo>
                  <a:pt x="935177" y="9245"/>
                </a:lnTo>
                <a:lnTo>
                  <a:pt x="933538" y="9524"/>
                </a:lnTo>
                <a:close/>
              </a:path>
              <a:path w="1665604" h="1233804">
                <a:moveTo>
                  <a:pt x="952588" y="9524"/>
                </a:moveTo>
                <a:lnTo>
                  <a:pt x="950874" y="9245"/>
                </a:lnTo>
                <a:lnTo>
                  <a:pt x="949439" y="8420"/>
                </a:lnTo>
                <a:lnTo>
                  <a:pt x="948372" y="7150"/>
                </a:lnTo>
                <a:lnTo>
                  <a:pt x="947813" y="5587"/>
                </a:lnTo>
                <a:lnTo>
                  <a:pt x="947813" y="3936"/>
                </a:lnTo>
                <a:lnTo>
                  <a:pt x="948372" y="2387"/>
                </a:lnTo>
                <a:lnTo>
                  <a:pt x="949439" y="1117"/>
                </a:lnTo>
                <a:lnTo>
                  <a:pt x="950874" y="292"/>
                </a:lnTo>
                <a:lnTo>
                  <a:pt x="952500" y="0"/>
                </a:lnTo>
                <a:lnTo>
                  <a:pt x="954227" y="292"/>
                </a:lnTo>
                <a:lnTo>
                  <a:pt x="955649" y="1117"/>
                </a:lnTo>
                <a:lnTo>
                  <a:pt x="956716" y="2387"/>
                </a:lnTo>
                <a:lnTo>
                  <a:pt x="957287" y="3936"/>
                </a:lnTo>
                <a:lnTo>
                  <a:pt x="957287" y="5587"/>
                </a:lnTo>
                <a:lnTo>
                  <a:pt x="956716" y="7150"/>
                </a:lnTo>
                <a:lnTo>
                  <a:pt x="955649" y="8420"/>
                </a:lnTo>
                <a:lnTo>
                  <a:pt x="954227" y="9245"/>
                </a:lnTo>
                <a:lnTo>
                  <a:pt x="952588" y="9524"/>
                </a:lnTo>
                <a:close/>
              </a:path>
              <a:path w="1665604" h="1233804">
                <a:moveTo>
                  <a:pt x="971638" y="9524"/>
                </a:moveTo>
                <a:lnTo>
                  <a:pt x="969924" y="9245"/>
                </a:lnTo>
                <a:lnTo>
                  <a:pt x="968489" y="8420"/>
                </a:lnTo>
                <a:lnTo>
                  <a:pt x="967422" y="7150"/>
                </a:lnTo>
                <a:lnTo>
                  <a:pt x="966863" y="5587"/>
                </a:lnTo>
                <a:lnTo>
                  <a:pt x="966863" y="3936"/>
                </a:lnTo>
                <a:lnTo>
                  <a:pt x="967422" y="2387"/>
                </a:lnTo>
                <a:lnTo>
                  <a:pt x="968489" y="1117"/>
                </a:lnTo>
                <a:lnTo>
                  <a:pt x="969924" y="292"/>
                </a:lnTo>
                <a:lnTo>
                  <a:pt x="971550" y="0"/>
                </a:lnTo>
                <a:lnTo>
                  <a:pt x="973277" y="292"/>
                </a:lnTo>
                <a:lnTo>
                  <a:pt x="974699" y="1117"/>
                </a:lnTo>
                <a:lnTo>
                  <a:pt x="975766" y="2387"/>
                </a:lnTo>
                <a:lnTo>
                  <a:pt x="976337" y="3936"/>
                </a:lnTo>
                <a:lnTo>
                  <a:pt x="976337" y="5587"/>
                </a:lnTo>
                <a:lnTo>
                  <a:pt x="975766" y="7150"/>
                </a:lnTo>
                <a:lnTo>
                  <a:pt x="974699" y="8420"/>
                </a:lnTo>
                <a:lnTo>
                  <a:pt x="973277" y="9245"/>
                </a:lnTo>
                <a:lnTo>
                  <a:pt x="971638" y="9524"/>
                </a:lnTo>
                <a:close/>
              </a:path>
              <a:path w="1665604" h="1233804">
                <a:moveTo>
                  <a:pt x="990688" y="9524"/>
                </a:moveTo>
                <a:lnTo>
                  <a:pt x="988974" y="9245"/>
                </a:lnTo>
                <a:lnTo>
                  <a:pt x="987539" y="8420"/>
                </a:lnTo>
                <a:lnTo>
                  <a:pt x="986472" y="7150"/>
                </a:lnTo>
                <a:lnTo>
                  <a:pt x="985913" y="5587"/>
                </a:lnTo>
                <a:lnTo>
                  <a:pt x="985913" y="3936"/>
                </a:lnTo>
                <a:lnTo>
                  <a:pt x="986472" y="2387"/>
                </a:lnTo>
                <a:lnTo>
                  <a:pt x="987539" y="1117"/>
                </a:lnTo>
                <a:lnTo>
                  <a:pt x="988974" y="292"/>
                </a:lnTo>
                <a:lnTo>
                  <a:pt x="990600" y="0"/>
                </a:lnTo>
                <a:lnTo>
                  <a:pt x="992327" y="292"/>
                </a:lnTo>
                <a:lnTo>
                  <a:pt x="993749" y="1117"/>
                </a:lnTo>
                <a:lnTo>
                  <a:pt x="994816" y="2387"/>
                </a:lnTo>
                <a:lnTo>
                  <a:pt x="995387" y="3936"/>
                </a:lnTo>
                <a:lnTo>
                  <a:pt x="995387" y="5587"/>
                </a:lnTo>
                <a:lnTo>
                  <a:pt x="994816" y="7150"/>
                </a:lnTo>
                <a:lnTo>
                  <a:pt x="993749" y="8420"/>
                </a:lnTo>
                <a:lnTo>
                  <a:pt x="992327" y="9245"/>
                </a:lnTo>
                <a:lnTo>
                  <a:pt x="990688" y="9524"/>
                </a:lnTo>
                <a:close/>
              </a:path>
              <a:path w="1665604" h="1233804">
                <a:moveTo>
                  <a:pt x="1009738" y="9524"/>
                </a:moveTo>
                <a:lnTo>
                  <a:pt x="1008024" y="9245"/>
                </a:lnTo>
                <a:lnTo>
                  <a:pt x="1006589" y="8420"/>
                </a:lnTo>
                <a:lnTo>
                  <a:pt x="1005522" y="7150"/>
                </a:lnTo>
                <a:lnTo>
                  <a:pt x="1004963" y="5587"/>
                </a:lnTo>
                <a:lnTo>
                  <a:pt x="1004963" y="3936"/>
                </a:lnTo>
                <a:lnTo>
                  <a:pt x="1005522" y="2387"/>
                </a:lnTo>
                <a:lnTo>
                  <a:pt x="1006589" y="1117"/>
                </a:lnTo>
                <a:lnTo>
                  <a:pt x="1008024" y="292"/>
                </a:lnTo>
                <a:lnTo>
                  <a:pt x="1009650" y="0"/>
                </a:lnTo>
                <a:lnTo>
                  <a:pt x="1011377" y="292"/>
                </a:lnTo>
                <a:lnTo>
                  <a:pt x="1012799" y="1117"/>
                </a:lnTo>
                <a:lnTo>
                  <a:pt x="1013866" y="2387"/>
                </a:lnTo>
                <a:lnTo>
                  <a:pt x="1014437" y="3936"/>
                </a:lnTo>
                <a:lnTo>
                  <a:pt x="1014437" y="5587"/>
                </a:lnTo>
                <a:lnTo>
                  <a:pt x="1013866" y="7150"/>
                </a:lnTo>
                <a:lnTo>
                  <a:pt x="1012799" y="8420"/>
                </a:lnTo>
                <a:lnTo>
                  <a:pt x="1011377" y="9245"/>
                </a:lnTo>
                <a:lnTo>
                  <a:pt x="1009738" y="9524"/>
                </a:lnTo>
                <a:close/>
              </a:path>
              <a:path w="1665604" h="1233804">
                <a:moveTo>
                  <a:pt x="1028788" y="9524"/>
                </a:moveTo>
                <a:lnTo>
                  <a:pt x="1027074" y="9245"/>
                </a:lnTo>
                <a:lnTo>
                  <a:pt x="1025639" y="8420"/>
                </a:lnTo>
                <a:lnTo>
                  <a:pt x="1024572" y="7150"/>
                </a:lnTo>
                <a:lnTo>
                  <a:pt x="1024013" y="5587"/>
                </a:lnTo>
                <a:lnTo>
                  <a:pt x="1024013" y="3936"/>
                </a:lnTo>
                <a:lnTo>
                  <a:pt x="1024572" y="2387"/>
                </a:lnTo>
                <a:lnTo>
                  <a:pt x="1025639" y="1117"/>
                </a:lnTo>
                <a:lnTo>
                  <a:pt x="1027074" y="292"/>
                </a:lnTo>
                <a:lnTo>
                  <a:pt x="1028700" y="0"/>
                </a:lnTo>
                <a:lnTo>
                  <a:pt x="1030427" y="292"/>
                </a:lnTo>
                <a:lnTo>
                  <a:pt x="1031849" y="1117"/>
                </a:lnTo>
                <a:lnTo>
                  <a:pt x="1032916" y="2387"/>
                </a:lnTo>
                <a:lnTo>
                  <a:pt x="1033487" y="3936"/>
                </a:lnTo>
                <a:lnTo>
                  <a:pt x="1033487" y="5587"/>
                </a:lnTo>
                <a:lnTo>
                  <a:pt x="1032916" y="7150"/>
                </a:lnTo>
                <a:lnTo>
                  <a:pt x="1031849" y="8420"/>
                </a:lnTo>
                <a:lnTo>
                  <a:pt x="1030427" y="9245"/>
                </a:lnTo>
                <a:lnTo>
                  <a:pt x="1028788" y="9524"/>
                </a:lnTo>
                <a:close/>
              </a:path>
              <a:path w="1665604" h="1233804">
                <a:moveTo>
                  <a:pt x="1047838" y="9524"/>
                </a:moveTo>
                <a:lnTo>
                  <a:pt x="1046124" y="9245"/>
                </a:lnTo>
                <a:lnTo>
                  <a:pt x="1044689" y="8420"/>
                </a:lnTo>
                <a:lnTo>
                  <a:pt x="1043622" y="7150"/>
                </a:lnTo>
                <a:lnTo>
                  <a:pt x="1043063" y="5587"/>
                </a:lnTo>
                <a:lnTo>
                  <a:pt x="1043063" y="3936"/>
                </a:lnTo>
                <a:lnTo>
                  <a:pt x="1043622" y="2387"/>
                </a:lnTo>
                <a:lnTo>
                  <a:pt x="1044689" y="1117"/>
                </a:lnTo>
                <a:lnTo>
                  <a:pt x="1046124" y="292"/>
                </a:lnTo>
                <a:lnTo>
                  <a:pt x="1047750" y="0"/>
                </a:lnTo>
                <a:lnTo>
                  <a:pt x="1049477" y="292"/>
                </a:lnTo>
                <a:lnTo>
                  <a:pt x="1050899" y="1117"/>
                </a:lnTo>
                <a:lnTo>
                  <a:pt x="1051966" y="2387"/>
                </a:lnTo>
                <a:lnTo>
                  <a:pt x="1052537" y="3936"/>
                </a:lnTo>
                <a:lnTo>
                  <a:pt x="1052537" y="5587"/>
                </a:lnTo>
                <a:lnTo>
                  <a:pt x="1051966" y="7150"/>
                </a:lnTo>
                <a:lnTo>
                  <a:pt x="1050899" y="8420"/>
                </a:lnTo>
                <a:lnTo>
                  <a:pt x="1049477" y="9245"/>
                </a:lnTo>
                <a:lnTo>
                  <a:pt x="1047838" y="9524"/>
                </a:lnTo>
                <a:close/>
              </a:path>
              <a:path w="1665604" h="1233804">
                <a:moveTo>
                  <a:pt x="1066888" y="9524"/>
                </a:moveTo>
                <a:lnTo>
                  <a:pt x="1065174" y="9245"/>
                </a:lnTo>
                <a:lnTo>
                  <a:pt x="1063739" y="8420"/>
                </a:lnTo>
                <a:lnTo>
                  <a:pt x="1062672" y="7150"/>
                </a:lnTo>
                <a:lnTo>
                  <a:pt x="1062113" y="5587"/>
                </a:lnTo>
                <a:lnTo>
                  <a:pt x="1062113" y="3936"/>
                </a:lnTo>
                <a:lnTo>
                  <a:pt x="1062672" y="2387"/>
                </a:lnTo>
                <a:lnTo>
                  <a:pt x="1063739" y="1117"/>
                </a:lnTo>
                <a:lnTo>
                  <a:pt x="1065174" y="292"/>
                </a:lnTo>
                <a:lnTo>
                  <a:pt x="1066800" y="0"/>
                </a:lnTo>
                <a:lnTo>
                  <a:pt x="1068527" y="292"/>
                </a:lnTo>
                <a:lnTo>
                  <a:pt x="1069949" y="1117"/>
                </a:lnTo>
                <a:lnTo>
                  <a:pt x="1071016" y="2387"/>
                </a:lnTo>
                <a:lnTo>
                  <a:pt x="1071587" y="3936"/>
                </a:lnTo>
                <a:lnTo>
                  <a:pt x="1071587" y="5587"/>
                </a:lnTo>
                <a:lnTo>
                  <a:pt x="1071016" y="7150"/>
                </a:lnTo>
                <a:lnTo>
                  <a:pt x="1069949" y="8420"/>
                </a:lnTo>
                <a:lnTo>
                  <a:pt x="1068527" y="9245"/>
                </a:lnTo>
                <a:lnTo>
                  <a:pt x="1066888" y="9524"/>
                </a:lnTo>
                <a:close/>
              </a:path>
              <a:path w="1665604" h="1233804">
                <a:moveTo>
                  <a:pt x="1085938" y="9524"/>
                </a:moveTo>
                <a:lnTo>
                  <a:pt x="1084224" y="9245"/>
                </a:lnTo>
                <a:lnTo>
                  <a:pt x="1082789" y="8420"/>
                </a:lnTo>
                <a:lnTo>
                  <a:pt x="1081722" y="7150"/>
                </a:lnTo>
                <a:lnTo>
                  <a:pt x="1081163" y="5587"/>
                </a:lnTo>
                <a:lnTo>
                  <a:pt x="1081163" y="3936"/>
                </a:lnTo>
                <a:lnTo>
                  <a:pt x="1081722" y="2387"/>
                </a:lnTo>
                <a:lnTo>
                  <a:pt x="1082789" y="1117"/>
                </a:lnTo>
                <a:lnTo>
                  <a:pt x="1084224" y="292"/>
                </a:lnTo>
                <a:lnTo>
                  <a:pt x="1085850" y="0"/>
                </a:lnTo>
                <a:lnTo>
                  <a:pt x="1087577" y="292"/>
                </a:lnTo>
                <a:lnTo>
                  <a:pt x="1088999" y="1117"/>
                </a:lnTo>
                <a:lnTo>
                  <a:pt x="1090066" y="2387"/>
                </a:lnTo>
                <a:lnTo>
                  <a:pt x="1090637" y="3936"/>
                </a:lnTo>
                <a:lnTo>
                  <a:pt x="1090637" y="5587"/>
                </a:lnTo>
                <a:lnTo>
                  <a:pt x="1090066" y="7150"/>
                </a:lnTo>
                <a:lnTo>
                  <a:pt x="1088999" y="8420"/>
                </a:lnTo>
                <a:lnTo>
                  <a:pt x="1087577" y="9245"/>
                </a:lnTo>
                <a:lnTo>
                  <a:pt x="1085938" y="9524"/>
                </a:lnTo>
                <a:close/>
              </a:path>
              <a:path w="1665604" h="1233804">
                <a:moveTo>
                  <a:pt x="1104988" y="9524"/>
                </a:moveTo>
                <a:lnTo>
                  <a:pt x="1103274" y="9245"/>
                </a:lnTo>
                <a:lnTo>
                  <a:pt x="1101839" y="8420"/>
                </a:lnTo>
                <a:lnTo>
                  <a:pt x="1100772" y="7150"/>
                </a:lnTo>
                <a:lnTo>
                  <a:pt x="1100213" y="5587"/>
                </a:lnTo>
                <a:lnTo>
                  <a:pt x="1100213" y="3936"/>
                </a:lnTo>
                <a:lnTo>
                  <a:pt x="1100772" y="2387"/>
                </a:lnTo>
                <a:lnTo>
                  <a:pt x="1101839" y="1117"/>
                </a:lnTo>
                <a:lnTo>
                  <a:pt x="1103274" y="292"/>
                </a:lnTo>
                <a:lnTo>
                  <a:pt x="1104900" y="0"/>
                </a:lnTo>
                <a:lnTo>
                  <a:pt x="1106627" y="292"/>
                </a:lnTo>
                <a:lnTo>
                  <a:pt x="1108049" y="1117"/>
                </a:lnTo>
                <a:lnTo>
                  <a:pt x="1109116" y="2387"/>
                </a:lnTo>
                <a:lnTo>
                  <a:pt x="1109687" y="3936"/>
                </a:lnTo>
                <a:lnTo>
                  <a:pt x="1109687" y="5587"/>
                </a:lnTo>
                <a:lnTo>
                  <a:pt x="1109116" y="7150"/>
                </a:lnTo>
                <a:lnTo>
                  <a:pt x="1108049" y="8420"/>
                </a:lnTo>
                <a:lnTo>
                  <a:pt x="1106627" y="9245"/>
                </a:lnTo>
                <a:lnTo>
                  <a:pt x="1104988" y="9524"/>
                </a:lnTo>
                <a:close/>
              </a:path>
              <a:path w="1665604" h="1233804">
                <a:moveTo>
                  <a:pt x="1124038" y="9524"/>
                </a:moveTo>
                <a:lnTo>
                  <a:pt x="1122324" y="9245"/>
                </a:lnTo>
                <a:lnTo>
                  <a:pt x="1120889" y="8420"/>
                </a:lnTo>
                <a:lnTo>
                  <a:pt x="1119822" y="7150"/>
                </a:lnTo>
                <a:lnTo>
                  <a:pt x="1119263" y="5587"/>
                </a:lnTo>
                <a:lnTo>
                  <a:pt x="1119263" y="3936"/>
                </a:lnTo>
                <a:lnTo>
                  <a:pt x="1119822" y="2387"/>
                </a:lnTo>
                <a:lnTo>
                  <a:pt x="1120889" y="1117"/>
                </a:lnTo>
                <a:lnTo>
                  <a:pt x="1122324" y="292"/>
                </a:lnTo>
                <a:lnTo>
                  <a:pt x="1123950" y="0"/>
                </a:lnTo>
                <a:lnTo>
                  <a:pt x="1125677" y="292"/>
                </a:lnTo>
                <a:lnTo>
                  <a:pt x="1127099" y="1117"/>
                </a:lnTo>
                <a:lnTo>
                  <a:pt x="1128166" y="2387"/>
                </a:lnTo>
                <a:lnTo>
                  <a:pt x="1128737" y="3936"/>
                </a:lnTo>
                <a:lnTo>
                  <a:pt x="1128737" y="5587"/>
                </a:lnTo>
                <a:lnTo>
                  <a:pt x="1128166" y="7150"/>
                </a:lnTo>
                <a:lnTo>
                  <a:pt x="1127099" y="8420"/>
                </a:lnTo>
                <a:lnTo>
                  <a:pt x="1125677" y="9245"/>
                </a:lnTo>
                <a:lnTo>
                  <a:pt x="1124038" y="9524"/>
                </a:lnTo>
                <a:close/>
              </a:path>
              <a:path w="1665604" h="1233804">
                <a:moveTo>
                  <a:pt x="1143088" y="9524"/>
                </a:moveTo>
                <a:lnTo>
                  <a:pt x="1141374" y="9245"/>
                </a:lnTo>
                <a:lnTo>
                  <a:pt x="1139939" y="8420"/>
                </a:lnTo>
                <a:lnTo>
                  <a:pt x="1138872" y="7150"/>
                </a:lnTo>
                <a:lnTo>
                  <a:pt x="1138313" y="5587"/>
                </a:lnTo>
                <a:lnTo>
                  <a:pt x="1138313" y="3936"/>
                </a:lnTo>
                <a:lnTo>
                  <a:pt x="1138872" y="2387"/>
                </a:lnTo>
                <a:lnTo>
                  <a:pt x="1139939" y="1117"/>
                </a:lnTo>
                <a:lnTo>
                  <a:pt x="1141374" y="292"/>
                </a:lnTo>
                <a:lnTo>
                  <a:pt x="1143000" y="0"/>
                </a:lnTo>
                <a:lnTo>
                  <a:pt x="1144727" y="292"/>
                </a:lnTo>
                <a:lnTo>
                  <a:pt x="1146149" y="1117"/>
                </a:lnTo>
                <a:lnTo>
                  <a:pt x="1147216" y="2387"/>
                </a:lnTo>
                <a:lnTo>
                  <a:pt x="1147787" y="3936"/>
                </a:lnTo>
                <a:lnTo>
                  <a:pt x="1147787" y="5587"/>
                </a:lnTo>
                <a:lnTo>
                  <a:pt x="1147216" y="7150"/>
                </a:lnTo>
                <a:lnTo>
                  <a:pt x="1146149" y="8420"/>
                </a:lnTo>
                <a:lnTo>
                  <a:pt x="1144727" y="9245"/>
                </a:lnTo>
                <a:lnTo>
                  <a:pt x="1143088" y="9524"/>
                </a:lnTo>
                <a:close/>
              </a:path>
              <a:path w="1665604" h="1233804">
                <a:moveTo>
                  <a:pt x="1162138" y="9524"/>
                </a:moveTo>
                <a:lnTo>
                  <a:pt x="1160424" y="9245"/>
                </a:lnTo>
                <a:lnTo>
                  <a:pt x="1158989" y="8420"/>
                </a:lnTo>
                <a:lnTo>
                  <a:pt x="1157922" y="7150"/>
                </a:lnTo>
                <a:lnTo>
                  <a:pt x="1157363" y="5587"/>
                </a:lnTo>
                <a:lnTo>
                  <a:pt x="1157363" y="3936"/>
                </a:lnTo>
                <a:lnTo>
                  <a:pt x="1157922" y="2387"/>
                </a:lnTo>
                <a:lnTo>
                  <a:pt x="1158989" y="1117"/>
                </a:lnTo>
                <a:lnTo>
                  <a:pt x="1160424" y="292"/>
                </a:lnTo>
                <a:lnTo>
                  <a:pt x="1162050" y="0"/>
                </a:lnTo>
                <a:lnTo>
                  <a:pt x="1163777" y="292"/>
                </a:lnTo>
                <a:lnTo>
                  <a:pt x="1165199" y="1117"/>
                </a:lnTo>
                <a:lnTo>
                  <a:pt x="1166266" y="2387"/>
                </a:lnTo>
                <a:lnTo>
                  <a:pt x="1166837" y="3936"/>
                </a:lnTo>
                <a:lnTo>
                  <a:pt x="1166837" y="5587"/>
                </a:lnTo>
                <a:lnTo>
                  <a:pt x="1166266" y="7150"/>
                </a:lnTo>
                <a:lnTo>
                  <a:pt x="1165199" y="8420"/>
                </a:lnTo>
                <a:lnTo>
                  <a:pt x="1163777" y="9245"/>
                </a:lnTo>
                <a:lnTo>
                  <a:pt x="1162138" y="9524"/>
                </a:lnTo>
                <a:close/>
              </a:path>
              <a:path w="1665604" h="1233804">
                <a:moveTo>
                  <a:pt x="1181188" y="9524"/>
                </a:moveTo>
                <a:lnTo>
                  <a:pt x="1179474" y="9245"/>
                </a:lnTo>
                <a:lnTo>
                  <a:pt x="1178039" y="8420"/>
                </a:lnTo>
                <a:lnTo>
                  <a:pt x="1176972" y="7150"/>
                </a:lnTo>
                <a:lnTo>
                  <a:pt x="1176413" y="5587"/>
                </a:lnTo>
                <a:lnTo>
                  <a:pt x="1176413" y="3936"/>
                </a:lnTo>
                <a:lnTo>
                  <a:pt x="1176972" y="2387"/>
                </a:lnTo>
                <a:lnTo>
                  <a:pt x="1178039" y="1117"/>
                </a:lnTo>
                <a:lnTo>
                  <a:pt x="1179474" y="292"/>
                </a:lnTo>
                <a:lnTo>
                  <a:pt x="1181100" y="0"/>
                </a:lnTo>
                <a:lnTo>
                  <a:pt x="1182827" y="292"/>
                </a:lnTo>
                <a:lnTo>
                  <a:pt x="1184249" y="1117"/>
                </a:lnTo>
                <a:lnTo>
                  <a:pt x="1185316" y="2387"/>
                </a:lnTo>
                <a:lnTo>
                  <a:pt x="1185887" y="3936"/>
                </a:lnTo>
                <a:lnTo>
                  <a:pt x="1185887" y="5587"/>
                </a:lnTo>
                <a:lnTo>
                  <a:pt x="1185316" y="7150"/>
                </a:lnTo>
                <a:lnTo>
                  <a:pt x="1184249" y="8420"/>
                </a:lnTo>
                <a:lnTo>
                  <a:pt x="1182827" y="9245"/>
                </a:lnTo>
                <a:lnTo>
                  <a:pt x="1181188" y="9524"/>
                </a:lnTo>
                <a:close/>
              </a:path>
              <a:path w="1665604" h="1233804">
                <a:moveTo>
                  <a:pt x="1200238" y="9524"/>
                </a:moveTo>
                <a:lnTo>
                  <a:pt x="1198524" y="9245"/>
                </a:lnTo>
                <a:lnTo>
                  <a:pt x="1197089" y="8420"/>
                </a:lnTo>
                <a:lnTo>
                  <a:pt x="1196022" y="7150"/>
                </a:lnTo>
                <a:lnTo>
                  <a:pt x="1195463" y="5587"/>
                </a:lnTo>
                <a:lnTo>
                  <a:pt x="1195463" y="3936"/>
                </a:lnTo>
                <a:lnTo>
                  <a:pt x="1196022" y="2387"/>
                </a:lnTo>
                <a:lnTo>
                  <a:pt x="1197089" y="1117"/>
                </a:lnTo>
                <a:lnTo>
                  <a:pt x="1198524" y="292"/>
                </a:lnTo>
                <a:lnTo>
                  <a:pt x="1200150" y="0"/>
                </a:lnTo>
                <a:lnTo>
                  <a:pt x="1201877" y="292"/>
                </a:lnTo>
                <a:lnTo>
                  <a:pt x="1203299" y="1117"/>
                </a:lnTo>
                <a:lnTo>
                  <a:pt x="1204366" y="2387"/>
                </a:lnTo>
                <a:lnTo>
                  <a:pt x="1204937" y="3936"/>
                </a:lnTo>
                <a:lnTo>
                  <a:pt x="1204937" y="5587"/>
                </a:lnTo>
                <a:lnTo>
                  <a:pt x="1204366" y="7150"/>
                </a:lnTo>
                <a:lnTo>
                  <a:pt x="1203299" y="8420"/>
                </a:lnTo>
                <a:lnTo>
                  <a:pt x="1201877" y="9245"/>
                </a:lnTo>
                <a:lnTo>
                  <a:pt x="1200238" y="9524"/>
                </a:lnTo>
                <a:close/>
              </a:path>
              <a:path w="1665604" h="1233804">
                <a:moveTo>
                  <a:pt x="1219288" y="9524"/>
                </a:moveTo>
                <a:lnTo>
                  <a:pt x="1217574" y="9245"/>
                </a:lnTo>
                <a:lnTo>
                  <a:pt x="1216139" y="8420"/>
                </a:lnTo>
                <a:lnTo>
                  <a:pt x="1215072" y="7150"/>
                </a:lnTo>
                <a:lnTo>
                  <a:pt x="1214513" y="5587"/>
                </a:lnTo>
                <a:lnTo>
                  <a:pt x="1214513" y="3936"/>
                </a:lnTo>
                <a:lnTo>
                  <a:pt x="1215072" y="2387"/>
                </a:lnTo>
                <a:lnTo>
                  <a:pt x="1216139" y="1117"/>
                </a:lnTo>
                <a:lnTo>
                  <a:pt x="1217574" y="292"/>
                </a:lnTo>
                <a:lnTo>
                  <a:pt x="1219200" y="0"/>
                </a:lnTo>
                <a:lnTo>
                  <a:pt x="1220927" y="292"/>
                </a:lnTo>
                <a:lnTo>
                  <a:pt x="1222349" y="1117"/>
                </a:lnTo>
                <a:lnTo>
                  <a:pt x="1223416" y="2387"/>
                </a:lnTo>
                <a:lnTo>
                  <a:pt x="1223987" y="3936"/>
                </a:lnTo>
                <a:lnTo>
                  <a:pt x="1223987" y="5587"/>
                </a:lnTo>
                <a:lnTo>
                  <a:pt x="1223416" y="7150"/>
                </a:lnTo>
                <a:lnTo>
                  <a:pt x="1222349" y="8420"/>
                </a:lnTo>
                <a:lnTo>
                  <a:pt x="1220927" y="9245"/>
                </a:lnTo>
                <a:lnTo>
                  <a:pt x="1219288" y="9524"/>
                </a:lnTo>
                <a:close/>
              </a:path>
              <a:path w="1665604" h="1233804">
                <a:moveTo>
                  <a:pt x="1238338" y="9524"/>
                </a:moveTo>
                <a:lnTo>
                  <a:pt x="1236624" y="9245"/>
                </a:lnTo>
                <a:lnTo>
                  <a:pt x="1235189" y="8420"/>
                </a:lnTo>
                <a:lnTo>
                  <a:pt x="1234122" y="7150"/>
                </a:lnTo>
                <a:lnTo>
                  <a:pt x="1233563" y="5587"/>
                </a:lnTo>
                <a:lnTo>
                  <a:pt x="1233563" y="3936"/>
                </a:lnTo>
                <a:lnTo>
                  <a:pt x="1234122" y="2387"/>
                </a:lnTo>
                <a:lnTo>
                  <a:pt x="1235189" y="1117"/>
                </a:lnTo>
                <a:lnTo>
                  <a:pt x="1236624" y="292"/>
                </a:lnTo>
                <a:lnTo>
                  <a:pt x="1238250" y="0"/>
                </a:lnTo>
                <a:lnTo>
                  <a:pt x="1239977" y="292"/>
                </a:lnTo>
                <a:lnTo>
                  <a:pt x="1241399" y="1117"/>
                </a:lnTo>
                <a:lnTo>
                  <a:pt x="1242466" y="2387"/>
                </a:lnTo>
                <a:lnTo>
                  <a:pt x="1243037" y="3936"/>
                </a:lnTo>
                <a:lnTo>
                  <a:pt x="1243037" y="5587"/>
                </a:lnTo>
                <a:lnTo>
                  <a:pt x="1242466" y="7150"/>
                </a:lnTo>
                <a:lnTo>
                  <a:pt x="1241399" y="8420"/>
                </a:lnTo>
                <a:lnTo>
                  <a:pt x="1239977" y="9245"/>
                </a:lnTo>
                <a:lnTo>
                  <a:pt x="1238338" y="9524"/>
                </a:lnTo>
                <a:close/>
              </a:path>
              <a:path w="1665604" h="1233804">
                <a:moveTo>
                  <a:pt x="1257388" y="9524"/>
                </a:moveTo>
                <a:lnTo>
                  <a:pt x="1255674" y="9245"/>
                </a:lnTo>
                <a:lnTo>
                  <a:pt x="1254239" y="8420"/>
                </a:lnTo>
                <a:lnTo>
                  <a:pt x="1253172" y="7150"/>
                </a:lnTo>
                <a:lnTo>
                  <a:pt x="1252613" y="5587"/>
                </a:lnTo>
                <a:lnTo>
                  <a:pt x="1252613" y="3936"/>
                </a:lnTo>
                <a:lnTo>
                  <a:pt x="1253172" y="2387"/>
                </a:lnTo>
                <a:lnTo>
                  <a:pt x="1254239" y="1117"/>
                </a:lnTo>
                <a:lnTo>
                  <a:pt x="1255674" y="292"/>
                </a:lnTo>
                <a:lnTo>
                  <a:pt x="1257300" y="0"/>
                </a:lnTo>
                <a:lnTo>
                  <a:pt x="1259027" y="292"/>
                </a:lnTo>
                <a:lnTo>
                  <a:pt x="1260449" y="1117"/>
                </a:lnTo>
                <a:lnTo>
                  <a:pt x="1261516" y="2387"/>
                </a:lnTo>
                <a:lnTo>
                  <a:pt x="1262087" y="3936"/>
                </a:lnTo>
                <a:lnTo>
                  <a:pt x="1262087" y="5587"/>
                </a:lnTo>
                <a:lnTo>
                  <a:pt x="1261516" y="7150"/>
                </a:lnTo>
                <a:lnTo>
                  <a:pt x="1260449" y="8420"/>
                </a:lnTo>
                <a:lnTo>
                  <a:pt x="1259027" y="9245"/>
                </a:lnTo>
                <a:lnTo>
                  <a:pt x="1257388" y="9524"/>
                </a:lnTo>
                <a:close/>
              </a:path>
              <a:path w="1665604" h="1233804">
                <a:moveTo>
                  <a:pt x="1276438" y="9524"/>
                </a:moveTo>
                <a:lnTo>
                  <a:pt x="1274724" y="9245"/>
                </a:lnTo>
                <a:lnTo>
                  <a:pt x="1273289" y="8420"/>
                </a:lnTo>
                <a:lnTo>
                  <a:pt x="1272222" y="7150"/>
                </a:lnTo>
                <a:lnTo>
                  <a:pt x="1271663" y="5587"/>
                </a:lnTo>
                <a:lnTo>
                  <a:pt x="1271663" y="3936"/>
                </a:lnTo>
                <a:lnTo>
                  <a:pt x="1272222" y="2387"/>
                </a:lnTo>
                <a:lnTo>
                  <a:pt x="1273289" y="1117"/>
                </a:lnTo>
                <a:lnTo>
                  <a:pt x="1274724" y="292"/>
                </a:lnTo>
                <a:lnTo>
                  <a:pt x="1276350" y="0"/>
                </a:lnTo>
                <a:lnTo>
                  <a:pt x="1278077" y="292"/>
                </a:lnTo>
                <a:lnTo>
                  <a:pt x="1279499" y="1117"/>
                </a:lnTo>
                <a:lnTo>
                  <a:pt x="1280566" y="2387"/>
                </a:lnTo>
                <a:lnTo>
                  <a:pt x="1281137" y="3936"/>
                </a:lnTo>
                <a:lnTo>
                  <a:pt x="1281137" y="5587"/>
                </a:lnTo>
                <a:lnTo>
                  <a:pt x="1280566" y="7150"/>
                </a:lnTo>
                <a:lnTo>
                  <a:pt x="1279499" y="8420"/>
                </a:lnTo>
                <a:lnTo>
                  <a:pt x="1278077" y="9245"/>
                </a:lnTo>
                <a:lnTo>
                  <a:pt x="1276438" y="9524"/>
                </a:lnTo>
                <a:close/>
              </a:path>
              <a:path w="1665604" h="1233804">
                <a:moveTo>
                  <a:pt x="1295488" y="9524"/>
                </a:moveTo>
                <a:lnTo>
                  <a:pt x="1293774" y="9245"/>
                </a:lnTo>
                <a:lnTo>
                  <a:pt x="1292339" y="8420"/>
                </a:lnTo>
                <a:lnTo>
                  <a:pt x="1291272" y="7150"/>
                </a:lnTo>
                <a:lnTo>
                  <a:pt x="1290713" y="5587"/>
                </a:lnTo>
                <a:lnTo>
                  <a:pt x="1290713" y="3936"/>
                </a:lnTo>
                <a:lnTo>
                  <a:pt x="1291272" y="2387"/>
                </a:lnTo>
                <a:lnTo>
                  <a:pt x="1292339" y="1117"/>
                </a:lnTo>
                <a:lnTo>
                  <a:pt x="1293774" y="292"/>
                </a:lnTo>
                <a:lnTo>
                  <a:pt x="1295400" y="0"/>
                </a:lnTo>
                <a:lnTo>
                  <a:pt x="1297127" y="292"/>
                </a:lnTo>
                <a:lnTo>
                  <a:pt x="1298549" y="1117"/>
                </a:lnTo>
                <a:lnTo>
                  <a:pt x="1299616" y="2387"/>
                </a:lnTo>
                <a:lnTo>
                  <a:pt x="1300187" y="3936"/>
                </a:lnTo>
                <a:lnTo>
                  <a:pt x="1300187" y="5587"/>
                </a:lnTo>
                <a:lnTo>
                  <a:pt x="1299616" y="7150"/>
                </a:lnTo>
                <a:lnTo>
                  <a:pt x="1298549" y="8420"/>
                </a:lnTo>
                <a:lnTo>
                  <a:pt x="1297127" y="9245"/>
                </a:lnTo>
                <a:lnTo>
                  <a:pt x="1295488" y="9524"/>
                </a:lnTo>
                <a:close/>
              </a:path>
              <a:path w="1665604" h="1233804">
                <a:moveTo>
                  <a:pt x="1314538" y="9524"/>
                </a:moveTo>
                <a:lnTo>
                  <a:pt x="1312824" y="9245"/>
                </a:lnTo>
                <a:lnTo>
                  <a:pt x="1311389" y="8420"/>
                </a:lnTo>
                <a:lnTo>
                  <a:pt x="1310322" y="7150"/>
                </a:lnTo>
                <a:lnTo>
                  <a:pt x="1309763" y="5587"/>
                </a:lnTo>
                <a:lnTo>
                  <a:pt x="1309763" y="3936"/>
                </a:lnTo>
                <a:lnTo>
                  <a:pt x="1310322" y="2387"/>
                </a:lnTo>
                <a:lnTo>
                  <a:pt x="1311389" y="1117"/>
                </a:lnTo>
                <a:lnTo>
                  <a:pt x="1312824" y="292"/>
                </a:lnTo>
                <a:lnTo>
                  <a:pt x="1314450" y="0"/>
                </a:lnTo>
                <a:lnTo>
                  <a:pt x="1316177" y="292"/>
                </a:lnTo>
                <a:lnTo>
                  <a:pt x="1317612" y="1117"/>
                </a:lnTo>
                <a:lnTo>
                  <a:pt x="1318666" y="2387"/>
                </a:lnTo>
                <a:lnTo>
                  <a:pt x="1319237" y="3936"/>
                </a:lnTo>
                <a:lnTo>
                  <a:pt x="1319237" y="5587"/>
                </a:lnTo>
                <a:lnTo>
                  <a:pt x="1318666" y="7150"/>
                </a:lnTo>
                <a:lnTo>
                  <a:pt x="1317612" y="8420"/>
                </a:lnTo>
                <a:lnTo>
                  <a:pt x="1316177" y="9245"/>
                </a:lnTo>
                <a:lnTo>
                  <a:pt x="1314538" y="9524"/>
                </a:lnTo>
                <a:close/>
              </a:path>
              <a:path w="1665604" h="1233804">
                <a:moveTo>
                  <a:pt x="1333588" y="9524"/>
                </a:moveTo>
                <a:lnTo>
                  <a:pt x="1331874" y="9245"/>
                </a:lnTo>
                <a:lnTo>
                  <a:pt x="1330439" y="8420"/>
                </a:lnTo>
                <a:lnTo>
                  <a:pt x="1329372" y="7150"/>
                </a:lnTo>
                <a:lnTo>
                  <a:pt x="1328813" y="5587"/>
                </a:lnTo>
                <a:lnTo>
                  <a:pt x="1328813" y="3936"/>
                </a:lnTo>
                <a:lnTo>
                  <a:pt x="1329372" y="2387"/>
                </a:lnTo>
                <a:lnTo>
                  <a:pt x="1330439" y="1117"/>
                </a:lnTo>
                <a:lnTo>
                  <a:pt x="1331874" y="292"/>
                </a:lnTo>
                <a:lnTo>
                  <a:pt x="1333500" y="0"/>
                </a:lnTo>
                <a:lnTo>
                  <a:pt x="1335227" y="292"/>
                </a:lnTo>
                <a:lnTo>
                  <a:pt x="1336662" y="1117"/>
                </a:lnTo>
                <a:lnTo>
                  <a:pt x="1337716" y="2387"/>
                </a:lnTo>
                <a:lnTo>
                  <a:pt x="1338287" y="3936"/>
                </a:lnTo>
                <a:lnTo>
                  <a:pt x="1338287" y="5587"/>
                </a:lnTo>
                <a:lnTo>
                  <a:pt x="1337716" y="7150"/>
                </a:lnTo>
                <a:lnTo>
                  <a:pt x="1336662" y="8420"/>
                </a:lnTo>
                <a:lnTo>
                  <a:pt x="1335227" y="9245"/>
                </a:lnTo>
                <a:lnTo>
                  <a:pt x="1333588" y="9524"/>
                </a:lnTo>
                <a:close/>
              </a:path>
              <a:path w="1665604" h="1233804">
                <a:moveTo>
                  <a:pt x="1352638" y="9524"/>
                </a:moveTo>
                <a:lnTo>
                  <a:pt x="1350924" y="9245"/>
                </a:lnTo>
                <a:lnTo>
                  <a:pt x="1349489" y="8420"/>
                </a:lnTo>
                <a:lnTo>
                  <a:pt x="1348422" y="7150"/>
                </a:lnTo>
                <a:lnTo>
                  <a:pt x="1347863" y="5587"/>
                </a:lnTo>
                <a:lnTo>
                  <a:pt x="1347863" y="3936"/>
                </a:lnTo>
                <a:lnTo>
                  <a:pt x="1348422" y="2387"/>
                </a:lnTo>
                <a:lnTo>
                  <a:pt x="1349489" y="1117"/>
                </a:lnTo>
                <a:lnTo>
                  <a:pt x="1350924" y="292"/>
                </a:lnTo>
                <a:lnTo>
                  <a:pt x="1352550" y="0"/>
                </a:lnTo>
                <a:lnTo>
                  <a:pt x="1354277" y="292"/>
                </a:lnTo>
                <a:lnTo>
                  <a:pt x="1355712" y="1117"/>
                </a:lnTo>
                <a:lnTo>
                  <a:pt x="1356766" y="2387"/>
                </a:lnTo>
                <a:lnTo>
                  <a:pt x="1357337" y="3936"/>
                </a:lnTo>
                <a:lnTo>
                  <a:pt x="1357337" y="5587"/>
                </a:lnTo>
                <a:lnTo>
                  <a:pt x="1356766" y="7150"/>
                </a:lnTo>
                <a:lnTo>
                  <a:pt x="1355712" y="8420"/>
                </a:lnTo>
                <a:lnTo>
                  <a:pt x="1354277" y="9245"/>
                </a:lnTo>
                <a:lnTo>
                  <a:pt x="1352638" y="9524"/>
                </a:lnTo>
                <a:close/>
              </a:path>
              <a:path w="1665604" h="1233804">
                <a:moveTo>
                  <a:pt x="1371688" y="9524"/>
                </a:moveTo>
                <a:lnTo>
                  <a:pt x="1369974" y="9245"/>
                </a:lnTo>
                <a:lnTo>
                  <a:pt x="1368539" y="8420"/>
                </a:lnTo>
                <a:lnTo>
                  <a:pt x="1367472" y="7150"/>
                </a:lnTo>
                <a:lnTo>
                  <a:pt x="1366913" y="5587"/>
                </a:lnTo>
                <a:lnTo>
                  <a:pt x="1366913" y="3936"/>
                </a:lnTo>
                <a:lnTo>
                  <a:pt x="1367472" y="2387"/>
                </a:lnTo>
                <a:lnTo>
                  <a:pt x="1368539" y="1117"/>
                </a:lnTo>
                <a:lnTo>
                  <a:pt x="1369974" y="292"/>
                </a:lnTo>
                <a:lnTo>
                  <a:pt x="1371600" y="0"/>
                </a:lnTo>
                <a:lnTo>
                  <a:pt x="1373327" y="292"/>
                </a:lnTo>
                <a:lnTo>
                  <a:pt x="1374762" y="1117"/>
                </a:lnTo>
                <a:lnTo>
                  <a:pt x="1375816" y="2387"/>
                </a:lnTo>
                <a:lnTo>
                  <a:pt x="1376387" y="3936"/>
                </a:lnTo>
                <a:lnTo>
                  <a:pt x="1376387" y="5587"/>
                </a:lnTo>
                <a:lnTo>
                  <a:pt x="1375816" y="7150"/>
                </a:lnTo>
                <a:lnTo>
                  <a:pt x="1374762" y="8420"/>
                </a:lnTo>
                <a:lnTo>
                  <a:pt x="1373327" y="9245"/>
                </a:lnTo>
                <a:lnTo>
                  <a:pt x="1371688" y="9524"/>
                </a:lnTo>
                <a:close/>
              </a:path>
              <a:path w="1665604" h="1233804">
                <a:moveTo>
                  <a:pt x="1390738" y="9524"/>
                </a:moveTo>
                <a:lnTo>
                  <a:pt x="1389024" y="9245"/>
                </a:lnTo>
                <a:lnTo>
                  <a:pt x="1387589" y="8420"/>
                </a:lnTo>
                <a:lnTo>
                  <a:pt x="1386522" y="7150"/>
                </a:lnTo>
                <a:lnTo>
                  <a:pt x="1385963" y="5587"/>
                </a:lnTo>
                <a:lnTo>
                  <a:pt x="1385963" y="3936"/>
                </a:lnTo>
                <a:lnTo>
                  <a:pt x="1386522" y="2387"/>
                </a:lnTo>
                <a:lnTo>
                  <a:pt x="1387589" y="1117"/>
                </a:lnTo>
                <a:lnTo>
                  <a:pt x="1389024" y="292"/>
                </a:lnTo>
                <a:lnTo>
                  <a:pt x="1390650" y="0"/>
                </a:lnTo>
                <a:lnTo>
                  <a:pt x="1392377" y="292"/>
                </a:lnTo>
                <a:lnTo>
                  <a:pt x="1393812" y="1117"/>
                </a:lnTo>
                <a:lnTo>
                  <a:pt x="1394866" y="2387"/>
                </a:lnTo>
                <a:lnTo>
                  <a:pt x="1395437" y="3936"/>
                </a:lnTo>
                <a:lnTo>
                  <a:pt x="1395437" y="5587"/>
                </a:lnTo>
                <a:lnTo>
                  <a:pt x="1394866" y="7150"/>
                </a:lnTo>
                <a:lnTo>
                  <a:pt x="1393812" y="8420"/>
                </a:lnTo>
                <a:lnTo>
                  <a:pt x="1392377" y="9245"/>
                </a:lnTo>
                <a:lnTo>
                  <a:pt x="1390738" y="9524"/>
                </a:lnTo>
                <a:close/>
              </a:path>
              <a:path w="1665604" h="1233804">
                <a:moveTo>
                  <a:pt x="1409788" y="9524"/>
                </a:moveTo>
                <a:lnTo>
                  <a:pt x="1408074" y="9245"/>
                </a:lnTo>
                <a:lnTo>
                  <a:pt x="1406639" y="8420"/>
                </a:lnTo>
                <a:lnTo>
                  <a:pt x="1405572" y="7150"/>
                </a:lnTo>
                <a:lnTo>
                  <a:pt x="1405013" y="5587"/>
                </a:lnTo>
                <a:lnTo>
                  <a:pt x="1405013" y="3936"/>
                </a:lnTo>
                <a:lnTo>
                  <a:pt x="1405572" y="2387"/>
                </a:lnTo>
                <a:lnTo>
                  <a:pt x="1406639" y="1117"/>
                </a:lnTo>
                <a:lnTo>
                  <a:pt x="1408074" y="292"/>
                </a:lnTo>
                <a:lnTo>
                  <a:pt x="1409700" y="0"/>
                </a:lnTo>
                <a:lnTo>
                  <a:pt x="1411427" y="292"/>
                </a:lnTo>
                <a:lnTo>
                  <a:pt x="1412862" y="1117"/>
                </a:lnTo>
                <a:lnTo>
                  <a:pt x="1413916" y="2387"/>
                </a:lnTo>
                <a:lnTo>
                  <a:pt x="1414487" y="3936"/>
                </a:lnTo>
                <a:lnTo>
                  <a:pt x="1414487" y="5587"/>
                </a:lnTo>
                <a:lnTo>
                  <a:pt x="1413916" y="7150"/>
                </a:lnTo>
                <a:lnTo>
                  <a:pt x="1412862" y="8420"/>
                </a:lnTo>
                <a:lnTo>
                  <a:pt x="1411427" y="9245"/>
                </a:lnTo>
                <a:lnTo>
                  <a:pt x="1409788" y="9524"/>
                </a:lnTo>
                <a:close/>
              </a:path>
              <a:path w="1665604" h="1233804">
                <a:moveTo>
                  <a:pt x="1428838" y="9524"/>
                </a:moveTo>
                <a:lnTo>
                  <a:pt x="1427124" y="9245"/>
                </a:lnTo>
                <a:lnTo>
                  <a:pt x="1425689" y="8420"/>
                </a:lnTo>
                <a:lnTo>
                  <a:pt x="1424622" y="7150"/>
                </a:lnTo>
                <a:lnTo>
                  <a:pt x="1424063" y="5587"/>
                </a:lnTo>
                <a:lnTo>
                  <a:pt x="1424063" y="3936"/>
                </a:lnTo>
                <a:lnTo>
                  <a:pt x="1424622" y="2387"/>
                </a:lnTo>
                <a:lnTo>
                  <a:pt x="1425689" y="1117"/>
                </a:lnTo>
                <a:lnTo>
                  <a:pt x="1427124" y="292"/>
                </a:lnTo>
                <a:lnTo>
                  <a:pt x="1428750" y="0"/>
                </a:lnTo>
                <a:lnTo>
                  <a:pt x="1430477" y="292"/>
                </a:lnTo>
                <a:lnTo>
                  <a:pt x="1431912" y="1117"/>
                </a:lnTo>
                <a:lnTo>
                  <a:pt x="1432966" y="2387"/>
                </a:lnTo>
                <a:lnTo>
                  <a:pt x="1433537" y="3936"/>
                </a:lnTo>
                <a:lnTo>
                  <a:pt x="1433537" y="5587"/>
                </a:lnTo>
                <a:lnTo>
                  <a:pt x="1432966" y="7150"/>
                </a:lnTo>
                <a:lnTo>
                  <a:pt x="1431912" y="8420"/>
                </a:lnTo>
                <a:lnTo>
                  <a:pt x="1430477" y="9245"/>
                </a:lnTo>
                <a:lnTo>
                  <a:pt x="1428838" y="9524"/>
                </a:lnTo>
                <a:close/>
              </a:path>
              <a:path w="1665604" h="1233804">
                <a:moveTo>
                  <a:pt x="1447888" y="9524"/>
                </a:moveTo>
                <a:lnTo>
                  <a:pt x="1446174" y="9245"/>
                </a:lnTo>
                <a:lnTo>
                  <a:pt x="1444739" y="8420"/>
                </a:lnTo>
                <a:lnTo>
                  <a:pt x="1443672" y="7150"/>
                </a:lnTo>
                <a:lnTo>
                  <a:pt x="1443113" y="5587"/>
                </a:lnTo>
                <a:lnTo>
                  <a:pt x="1443113" y="3936"/>
                </a:lnTo>
                <a:lnTo>
                  <a:pt x="1443672" y="2387"/>
                </a:lnTo>
                <a:lnTo>
                  <a:pt x="1444739" y="1117"/>
                </a:lnTo>
                <a:lnTo>
                  <a:pt x="1446174" y="292"/>
                </a:lnTo>
                <a:lnTo>
                  <a:pt x="1447800" y="0"/>
                </a:lnTo>
                <a:lnTo>
                  <a:pt x="1449527" y="292"/>
                </a:lnTo>
                <a:lnTo>
                  <a:pt x="1450962" y="1117"/>
                </a:lnTo>
                <a:lnTo>
                  <a:pt x="1452016" y="2387"/>
                </a:lnTo>
                <a:lnTo>
                  <a:pt x="1452587" y="3936"/>
                </a:lnTo>
                <a:lnTo>
                  <a:pt x="1452587" y="5587"/>
                </a:lnTo>
                <a:lnTo>
                  <a:pt x="1452016" y="7150"/>
                </a:lnTo>
                <a:lnTo>
                  <a:pt x="1450962" y="8420"/>
                </a:lnTo>
                <a:lnTo>
                  <a:pt x="1449527" y="9245"/>
                </a:lnTo>
                <a:lnTo>
                  <a:pt x="1447888" y="9524"/>
                </a:lnTo>
                <a:close/>
              </a:path>
              <a:path w="1665604" h="1233804">
                <a:moveTo>
                  <a:pt x="1466938" y="9524"/>
                </a:moveTo>
                <a:lnTo>
                  <a:pt x="1465224" y="9245"/>
                </a:lnTo>
                <a:lnTo>
                  <a:pt x="1463789" y="8420"/>
                </a:lnTo>
                <a:lnTo>
                  <a:pt x="1462722" y="7150"/>
                </a:lnTo>
                <a:lnTo>
                  <a:pt x="1462163" y="5587"/>
                </a:lnTo>
                <a:lnTo>
                  <a:pt x="1462163" y="3936"/>
                </a:lnTo>
                <a:lnTo>
                  <a:pt x="1462722" y="2387"/>
                </a:lnTo>
                <a:lnTo>
                  <a:pt x="1463789" y="1117"/>
                </a:lnTo>
                <a:lnTo>
                  <a:pt x="1465224" y="292"/>
                </a:lnTo>
                <a:lnTo>
                  <a:pt x="1466850" y="0"/>
                </a:lnTo>
                <a:lnTo>
                  <a:pt x="1468577" y="292"/>
                </a:lnTo>
                <a:lnTo>
                  <a:pt x="1470012" y="1117"/>
                </a:lnTo>
                <a:lnTo>
                  <a:pt x="1471066" y="2387"/>
                </a:lnTo>
                <a:lnTo>
                  <a:pt x="1471637" y="3936"/>
                </a:lnTo>
                <a:lnTo>
                  <a:pt x="1471637" y="5587"/>
                </a:lnTo>
                <a:lnTo>
                  <a:pt x="1471066" y="7150"/>
                </a:lnTo>
                <a:lnTo>
                  <a:pt x="1470012" y="8420"/>
                </a:lnTo>
                <a:lnTo>
                  <a:pt x="1468577" y="9245"/>
                </a:lnTo>
                <a:lnTo>
                  <a:pt x="1466938" y="9524"/>
                </a:lnTo>
                <a:close/>
              </a:path>
              <a:path w="1665604" h="1233804">
                <a:moveTo>
                  <a:pt x="1485988" y="9524"/>
                </a:moveTo>
                <a:lnTo>
                  <a:pt x="1484274" y="9245"/>
                </a:lnTo>
                <a:lnTo>
                  <a:pt x="1482839" y="8420"/>
                </a:lnTo>
                <a:lnTo>
                  <a:pt x="1481772" y="7150"/>
                </a:lnTo>
                <a:lnTo>
                  <a:pt x="1481213" y="5587"/>
                </a:lnTo>
                <a:lnTo>
                  <a:pt x="1481213" y="3936"/>
                </a:lnTo>
                <a:lnTo>
                  <a:pt x="1481772" y="2387"/>
                </a:lnTo>
                <a:lnTo>
                  <a:pt x="1482839" y="1117"/>
                </a:lnTo>
                <a:lnTo>
                  <a:pt x="1484274" y="292"/>
                </a:lnTo>
                <a:lnTo>
                  <a:pt x="1485900" y="0"/>
                </a:lnTo>
                <a:lnTo>
                  <a:pt x="1487627" y="292"/>
                </a:lnTo>
                <a:lnTo>
                  <a:pt x="1489062" y="1117"/>
                </a:lnTo>
                <a:lnTo>
                  <a:pt x="1490116" y="2387"/>
                </a:lnTo>
                <a:lnTo>
                  <a:pt x="1490687" y="3936"/>
                </a:lnTo>
                <a:lnTo>
                  <a:pt x="1490687" y="5587"/>
                </a:lnTo>
                <a:lnTo>
                  <a:pt x="1490116" y="7150"/>
                </a:lnTo>
                <a:lnTo>
                  <a:pt x="1489062" y="8420"/>
                </a:lnTo>
                <a:lnTo>
                  <a:pt x="1487627" y="9245"/>
                </a:lnTo>
                <a:lnTo>
                  <a:pt x="1485988" y="9524"/>
                </a:lnTo>
                <a:close/>
              </a:path>
              <a:path w="1665604" h="1233804">
                <a:moveTo>
                  <a:pt x="1505038" y="9524"/>
                </a:moveTo>
                <a:lnTo>
                  <a:pt x="1503324" y="9245"/>
                </a:lnTo>
                <a:lnTo>
                  <a:pt x="1501889" y="8420"/>
                </a:lnTo>
                <a:lnTo>
                  <a:pt x="1500822" y="7150"/>
                </a:lnTo>
                <a:lnTo>
                  <a:pt x="1500263" y="5587"/>
                </a:lnTo>
                <a:lnTo>
                  <a:pt x="1500263" y="3936"/>
                </a:lnTo>
                <a:lnTo>
                  <a:pt x="1500822" y="2387"/>
                </a:lnTo>
                <a:lnTo>
                  <a:pt x="1501889" y="1117"/>
                </a:lnTo>
                <a:lnTo>
                  <a:pt x="1503324" y="292"/>
                </a:lnTo>
                <a:lnTo>
                  <a:pt x="1504950" y="0"/>
                </a:lnTo>
                <a:lnTo>
                  <a:pt x="1506677" y="292"/>
                </a:lnTo>
                <a:lnTo>
                  <a:pt x="1508112" y="1117"/>
                </a:lnTo>
                <a:lnTo>
                  <a:pt x="1509166" y="2387"/>
                </a:lnTo>
                <a:lnTo>
                  <a:pt x="1509737" y="3936"/>
                </a:lnTo>
                <a:lnTo>
                  <a:pt x="1509737" y="5587"/>
                </a:lnTo>
                <a:lnTo>
                  <a:pt x="1509166" y="7150"/>
                </a:lnTo>
                <a:lnTo>
                  <a:pt x="1508112" y="8420"/>
                </a:lnTo>
                <a:lnTo>
                  <a:pt x="1506677" y="9245"/>
                </a:lnTo>
                <a:lnTo>
                  <a:pt x="1505038" y="9524"/>
                </a:lnTo>
                <a:close/>
              </a:path>
              <a:path w="1665604" h="1233804">
                <a:moveTo>
                  <a:pt x="1524088" y="9524"/>
                </a:moveTo>
                <a:lnTo>
                  <a:pt x="1522374" y="9245"/>
                </a:lnTo>
                <a:lnTo>
                  <a:pt x="1520939" y="8420"/>
                </a:lnTo>
                <a:lnTo>
                  <a:pt x="1519872" y="7150"/>
                </a:lnTo>
                <a:lnTo>
                  <a:pt x="1519313" y="5587"/>
                </a:lnTo>
                <a:lnTo>
                  <a:pt x="1519313" y="3936"/>
                </a:lnTo>
                <a:lnTo>
                  <a:pt x="1519872" y="2387"/>
                </a:lnTo>
                <a:lnTo>
                  <a:pt x="1520939" y="1117"/>
                </a:lnTo>
                <a:lnTo>
                  <a:pt x="1522374" y="292"/>
                </a:lnTo>
                <a:lnTo>
                  <a:pt x="1524000" y="0"/>
                </a:lnTo>
                <a:lnTo>
                  <a:pt x="1525727" y="292"/>
                </a:lnTo>
                <a:lnTo>
                  <a:pt x="1527162" y="1117"/>
                </a:lnTo>
                <a:lnTo>
                  <a:pt x="1528216" y="2387"/>
                </a:lnTo>
                <a:lnTo>
                  <a:pt x="1528787" y="3936"/>
                </a:lnTo>
                <a:lnTo>
                  <a:pt x="1528787" y="5587"/>
                </a:lnTo>
                <a:lnTo>
                  <a:pt x="1528216" y="7150"/>
                </a:lnTo>
                <a:lnTo>
                  <a:pt x="1527162" y="8420"/>
                </a:lnTo>
                <a:lnTo>
                  <a:pt x="1525727" y="9245"/>
                </a:lnTo>
                <a:lnTo>
                  <a:pt x="1524088" y="9524"/>
                </a:lnTo>
                <a:close/>
              </a:path>
              <a:path w="1665604" h="1233804">
                <a:moveTo>
                  <a:pt x="1543138" y="9524"/>
                </a:moveTo>
                <a:lnTo>
                  <a:pt x="1541424" y="9245"/>
                </a:lnTo>
                <a:lnTo>
                  <a:pt x="1539989" y="8420"/>
                </a:lnTo>
                <a:lnTo>
                  <a:pt x="1538922" y="7150"/>
                </a:lnTo>
                <a:lnTo>
                  <a:pt x="1538363" y="5587"/>
                </a:lnTo>
                <a:lnTo>
                  <a:pt x="1538363" y="3936"/>
                </a:lnTo>
                <a:lnTo>
                  <a:pt x="1538922" y="2387"/>
                </a:lnTo>
                <a:lnTo>
                  <a:pt x="1539989" y="1117"/>
                </a:lnTo>
                <a:lnTo>
                  <a:pt x="1541424" y="292"/>
                </a:lnTo>
                <a:lnTo>
                  <a:pt x="1543050" y="0"/>
                </a:lnTo>
                <a:lnTo>
                  <a:pt x="1544777" y="292"/>
                </a:lnTo>
                <a:lnTo>
                  <a:pt x="1546212" y="1117"/>
                </a:lnTo>
                <a:lnTo>
                  <a:pt x="1547266" y="2387"/>
                </a:lnTo>
                <a:lnTo>
                  <a:pt x="1547837" y="3936"/>
                </a:lnTo>
                <a:lnTo>
                  <a:pt x="1547837" y="5587"/>
                </a:lnTo>
                <a:lnTo>
                  <a:pt x="1547266" y="7150"/>
                </a:lnTo>
                <a:lnTo>
                  <a:pt x="1546212" y="8420"/>
                </a:lnTo>
                <a:lnTo>
                  <a:pt x="1544777" y="9245"/>
                </a:lnTo>
                <a:lnTo>
                  <a:pt x="1543138" y="9524"/>
                </a:lnTo>
                <a:close/>
              </a:path>
              <a:path w="1665604" h="1233804">
                <a:moveTo>
                  <a:pt x="1562188" y="9524"/>
                </a:moveTo>
                <a:lnTo>
                  <a:pt x="1560474" y="9245"/>
                </a:lnTo>
                <a:lnTo>
                  <a:pt x="1559039" y="8420"/>
                </a:lnTo>
                <a:lnTo>
                  <a:pt x="1557972" y="7150"/>
                </a:lnTo>
                <a:lnTo>
                  <a:pt x="1557413" y="5587"/>
                </a:lnTo>
                <a:lnTo>
                  <a:pt x="1557413" y="3936"/>
                </a:lnTo>
                <a:lnTo>
                  <a:pt x="1557972" y="2387"/>
                </a:lnTo>
                <a:lnTo>
                  <a:pt x="1559039" y="1117"/>
                </a:lnTo>
                <a:lnTo>
                  <a:pt x="1560474" y="292"/>
                </a:lnTo>
                <a:lnTo>
                  <a:pt x="1562100" y="0"/>
                </a:lnTo>
                <a:lnTo>
                  <a:pt x="1563827" y="292"/>
                </a:lnTo>
                <a:lnTo>
                  <a:pt x="1565262" y="1117"/>
                </a:lnTo>
                <a:lnTo>
                  <a:pt x="1566316" y="2387"/>
                </a:lnTo>
                <a:lnTo>
                  <a:pt x="1566887" y="3936"/>
                </a:lnTo>
                <a:lnTo>
                  <a:pt x="1566887" y="5587"/>
                </a:lnTo>
                <a:lnTo>
                  <a:pt x="1566316" y="7150"/>
                </a:lnTo>
                <a:lnTo>
                  <a:pt x="1565262" y="8420"/>
                </a:lnTo>
                <a:lnTo>
                  <a:pt x="1563827" y="9245"/>
                </a:lnTo>
                <a:lnTo>
                  <a:pt x="1562188" y="9524"/>
                </a:lnTo>
                <a:close/>
              </a:path>
              <a:path w="1665604" h="1233804">
                <a:moveTo>
                  <a:pt x="1581238" y="9524"/>
                </a:moveTo>
                <a:lnTo>
                  <a:pt x="1579524" y="9245"/>
                </a:lnTo>
                <a:lnTo>
                  <a:pt x="1578089" y="8420"/>
                </a:lnTo>
                <a:lnTo>
                  <a:pt x="1577022" y="7150"/>
                </a:lnTo>
                <a:lnTo>
                  <a:pt x="1576463" y="5587"/>
                </a:lnTo>
                <a:lnTo>
                  <a:pt x="1576463" y="3936"/>
                </a:lnTo>
                <a:lnTo>
                  <a:pt x="1577022" y="2387"/>
                </a:lnTo>
                <a:lnTo>
                  <a:pt x="1578089" y="1117"/>
                </a:lnTo>
                <a:lnTo>
                  <a:pt x="1579524" y="292"/>
                </a:lnTo>
                <a:lnTo>
                  <a:pt x="1581150" y="0"/>
                </a:lnTo>
                <a:lnTo>
                  <a:pt x="1582877" y="292"/>
                </a:lnTo>
                <a:lnTo>
                  <a:pt x="1584312" y="1117"/>
                </a:lnTo>
                <a:lnTo>
                  <a:pt x="1585366" y="2387"/>
                </a:lnTo>
                <a:lnTo>
                  <a:pt x="1585937" y="3936"/>
                </a:lnTo>
                <a:lnTo>
                  <a:pt x="1585937" y="5587"/>
                </a:lnTo>
                <a:lnTo>
                  <a:pt x="1585366" y="7150"/>
                </a:lnTo>
                <a:lnTo>
                  <a:pt x="1584312" y="8420"/>
                </a:lnTo>
                <a:lnTo>
                  <a:pt x="1582877" y="9245"/>
                </a:lnTo>
                <a:lnTo>
                  <a:pt x="1581238" y="9524"/>
                </a:lnTo>
                <a:close/>
              </a:path>
              <a:path w="1665604" h="1233804">
                <a:moveTo>
                  <a:pt x="1600288" y="9524"/>
                </a:moveTo>
                <a:lnTo>
                  <a:pt x="1598574" y="9245"/>
                </a:lnTo>
                <a:lnTo>
                  <a:pt x="1597139" y="8420"/>
                </a:lnTo>
                <a:lnTo>
                  <a:pt x="1596072" y="7150"/>
                </a:lnTo>
                <a:lnTo>
                  <a:pt x="1595513" y="5587"/>
                </a:lnTo>
                <a:lnTo>
                  <a:pt x="1595513" y="3936"/>
                </a:lnTo>
                <a:lnTo>
                  <a:pt x="1596072" y="2387"/>
                </a:lnTo>
                <a:lnTo>
                  <a:pt x="1597139" y="1117"/>
                </a:lnTo>
                <a:lnTo>
                  <a:pt x="1598574" y="292"/>
                </a:lnTo>
                <a:lnTo>
                  <a:pt x="1600200" y="0"/>
                </a:lnTo>
                <a:lnTo>
                  <a:pt x="1601927" y="292"/>
                </a:lnTo>
                <a:lnTo>
                  <a:pt x="1603362" y="1117"/>
                </a:lnTo>
                <a:lnTo>
                  <a:pt x="1604416" y="2387"/>
                </a:lnTo>
                <a:lnTo>
                  <a:pt x="1604987" y="3936"/>
                </a:lnTo>
                <a:lnTo>
                  <a:pt x="1604987" y="5587"/>
                </a:lnTo>
                <a:lnTo>
                  <a:pt x="1604416" y="7150"/>
                </a:lnTo>
                <a:lnTo>
                  <a:pt x="1603362" y="8420"/>
                </a:lnTo>
                <a:lnTo>
                  <a:pt x="1601927" y="9245"/>
                </a:lnTo>
                <a:lnTo>
                  <a:pt x="1600288" y="9524"/>
                </a:lnTo>
                <a:close/>
              </a:path>
              <a:path w="1665604" h="1233804">
                <a:moveTo>
                  <a:pt x="1619338" y="9524"/>
                </a:moveTo>
                <a:lnTo>
                  <a:pt x="1617624" y="9245"/>
                </a:lnTo>
                <a:lnTo>
                  <a:pt x="1616189" y="8420"/>
                </a:lnTo>
                <a:lnTo>
                  <a:pt x="1615122" y="7150"/>
                </a:lnTo>
                <a:lnTo>
                  <a:pt x="1614563" y="5587"/>
                </a:lnTo>
                <a:lnTo>
                  <a:pt x="1614563" y="3936"/>
                </a:lnTo>
                <a:lnTo>
                  <a:pt x="1615122" y="2387"/>
                </a:lnTo>
                <a:lnTo>
                  <a:pt x="1616189" y="1117"/>
                </a:lnTo>
                <a:lnTo>
                  <a:pt x="1617624" y="292"/>
                </a:lnTo>
                <a:lnTo>
                  <a:pt x="1619250" y="0"/>
                </a:lnTo>
                <a:lnTo>
                  <a:pt x="1620977" y="292"/>
                </a:lnTo>
                <a:lnTo>
                  <a:pt x="1622412" y="1117"/>
                </a:lnTo>
                <a:lnTo>
                  <a:pt x="1623466" y="2387"/>
                </a:lnTo>
                <a:lnTo>
                  <a:pt x="1624037" y="3936"/>
                </a:lnTo>
                <a:lnTo>
                  <a:pt x="1624037" y="5587"/>
                </a:lnTo>
                <a:lnTo>
                  <a:pt x="1623466" y="7150"/>
                </a:lnTo>
                <a:lnTo>
                  <a:pt x="1622412" y="8420"/>
                </a:lnTo>
                <a:lnTo>
                  <a:pt x="1620977" y="9245"/>
                </a:lnTo>
                <a:lnTo>
                  <a:pt x="1619338" y="9524"/>
                </a:lnTo>
                <a:close/>
              </a:path>
              <a:path w="1665604" h="1233804">
                <a:moveTo>
                  <a:pt x="1638388" y="9524"/>
                </a:moveTo>
                <a:lnTo>
                  <a:pt x="1636674" y="9245"/>
                </a:lnTo>
                <a:lnTo>
                  <a:pt x="1635239" y="8420"/>
                </a:lnTo>
                <a:lnTo>
                  <a:pt x="1634172" y="7150"/>
                </a:lnTo>
                <a:lnTo>
                  <a:pt x="1633613" y="5587"/>
                </a:lnTo>
                <a:lnTo>
                  <a:pt x="1633613" y="3936"/>
                </a:lnTo>
                <a:lnTo>
                  <a:pt x="1634172" y="2387"/>
                </a:lnTo>
                <a:lnTo>
                  <a:pt x="1635239" y="1117"/>
                </a:lnTo>
                <a:lnTo>
                  <a:pt x="1636674" y="292"/>
                </a:lnTo>
                <a:lnTo>
                  <a:pt x="1638300" y="0"/>
                </a:lnTo>
                <a:lnTo>
                  <a:pt x="1640027" y="292"/>
                </a:lnTo>
                <a:lnTo>
                  <a:pt x="1641462" y="1117"/>
                </a:lnTo>
                <a:lnTo>
                  <a:pt x="1642516" y="2387"/>
                </a:lnTo>
                <a:lnTo>
                  <a:pt x="1643087" y="3936"/>
                </a:lnTo>
                <a:lnTo>
                  <a:pt x="1643087" y="5587"/>
                </a:lnTo>
                <a:lnTo>
                  <a:pt x="1642516" y="7150"/>
                </a:lnTo>
                <a:lnTo>
                  <a:pt x="1641462" y="8420"/>
                </a:lnTo>
                <a:lnTo>
                  <a:pt x="1640027" y="9245"/>
                </a:lnTo>
                <a:lnTo>
                  <a:pt x="1638388" y="9524"/>
                </a:lnTo>
                <a:close/>
              </a:path>
              <a:path w="1665604" h="1233804">
                <a:moveTo>
                  <a:pt x="1657438" y="9524"/>
                </a:moveTo>
                <a:lnTo>
                  <a:pt x="1655724" y="9245"/>
                </a:lnTo>
                <a:lnTo>
                  <a:pt x="1654289" y="8420"/>
                </a:lnTo>
                <a:lnTo>
                  <a:pt x="1653222" y="7150"/>
                </a:lnTo>
                <a:lnTo>
                  <a:pt x="1652663" y="5587"/>
                </a:lnTo>
                <a:lnTo>
                  <a:pt x="1652663" y="3936"/>
                </a:lnTo>
                <a:lnTo>
                  <a:pt x="1653222" y="2387"/>
                </a:lnTo>
                <a:lnTo>
                  <a:pt x="1654289" y="1117"/>
                </a:lnTo>
                <a:lnTo>
                  <a:pt x="1655724" y="292"/>
                </a:lnTo>
                <a:lnTo>
                  <a:pt x="1657350" y="0"/>
                </a:lnTo>
                <a:lnTo>
                  <a:pt x="1659077" y="292"/>
                </a:lnTo>
                <a:lnTo>
                  <a:pt x="1660512" y="1117"/>
                </a:lnTo>
                <a:lnTo>
                  <a:pt x="1661566" y="2387"/>
                </a:lnTo>
                <a:lnTo>
                  <a:pt x="1662137" y="3936"/>
                </a:lnTo>
                <a:lnTo>
                  <a:pt x="1662137" y="5587"/>
                </a:lnTo>
                <a:lnTo>
                  <a:pt x="1661566" y="7150"/>
                </a:lnTo>
                <a:lnTo>
                  <a:pt x="1660512" y="8420"/>
                </a:lnTo>
                <a:lnTo>
                  <a:pt x="1659077" y="9245"/>
                </a:lnTo>
                <a:lnTo>
                  <a:pt x="1657438" y="9524"/>
                </a:lnTo>
                <a:close/>
              </a:path>
              <a:path w="1665604" h="1233804">
                <a:moveTo>
                  <a:pt x="1661350" y="25425"/>
                </a:moveTo>
                <a:lnTo>
                  <a:pt x="1659699" y="25425"/>
                </a:lnTo>
                <a:lnTo>
                  <a:pt x="1658137" y="24866"/>
                </a:lnTo>
                <a:lnTo>
                  <a:pt x="1656880" y="23799"/>
                </a:lnTo>
                <a:lnTo>
                  <a:pt x="1656054" y="22364"/>
                </a:lnTo>
                <a:lnTo>
                  <a:pt x="1655762" y="20739"/>
                </a:lnTo>
                <a:lnTo>
                  <a:pt x="1656054" y="19011"/>
                </a:lnTo>
                <a:lnTo>
                  <a:pt x="1656880" y="17576"/>
                </a:lnTo>
                <a:lnTo>
                  <a:pt x="1658137" y="16522"/>
                </a:lnTo>
                <a:lnTo>
                  <a:pt x="1659699" y="15951"/>
                </a:lnTo>
                <a:lnTo>
                  <a:pt x="1661350" y="15951"/>
                </a:lnTo>
                <a:lnTo>
                  <a:pt x="1662899" y="16522"/>
                </a:lnTo>
                <a:lnTo>
                  <a:pt x="1664169" y="17576"/>
                </a:lnTo>
                <a:lnTo>
                  <a:pt x="1664995" y="19011"/>
                </a:lnTo>
                <a:lnTo>
                  <a:pt x="1665287" y="20637"/>
                </a:lnTo>
                <a:lnTo>
                  <a:pt x="1664995" y="22364"/>
                </a:lnTo>
                <a:lnTo>
                  <a:pt x="1664169" y="23799"/>
                </a:lnTo>
                <a:lnTo>
                  <a:pt x="1662899" y="24866"/>
                </a:lnTo>
                <a:lnTo>
                  <a:pt x="1661350" y="25425"/>
                </a:lnTo>
                <a:close/>
              </a:path>
              <a:path w="1665604" h="1233804">
                <a:moveTo>
                  <a:pt x="1661350" y="44475"/>
                </a:moveTo>
                <a:lnTo>
                  <a:pt x="1659699" y="44475"/>
                </a:lnTo>
                <a:lnTo>
                  <a:pt x="1658137" y="43916"/>
                </a:lnTo>
                <a:lnTo>
                  <a:pt x="1656880" y="42849"/>
                </a:lnTo>
                <a:lnTo>
                  <a:pt x="1656054" y="41414"/>
                </a:lnTo>
                <a:lnTo>
                  <a:pt x="1655762" y="39789"/>
                </a:lnTo>
                <a:lnTo>
                  <a:pt x="1656054" y="38061"/>
                </a:lnTo>
                <a:lnTo>
                  <a:pt x="1656880" y="36626"/>
                </a:lnTo>
                <a:lnTo>
                  <a:pt x="1658137" y="35572"/>
                </a:lnTo>
                <a:lnTo>
                  <a:pt x="1659699" y="35001"/>
                </a:lnTo>
                <a:lnTo>
                  <a:pt x="1661350" y="35001"/>
                </a:lnTo>
                <a:lnTo>
                  <a:pt x="1662899" y="35572"/>
                </a:lnTo>
                <a:lnTo>
                  <a:pt x="1664169" y="36626"/>
                </a:lnTo>
                <a:lnTo>
                  <a:pt x="1664995" y="38061"/>
                </a:lnTo>
                <a:lnTo>
                  <a:pt x="1665287" y="39687"/>
                </a:lnTo>
                <a:lnTo>
                  <a:pt x="1664995" y="41414"/>
                </a:lnTo>
                <a:lnTo>
                  <a:pt x="1664169" y="42849"/>
                </a:lnTo>
                <a:lnTo>
                  <a:pt x="1662899" y="43916"/>
                </a:lnTo>
                <a:lnTo>
                  <a:pt x="1661350" y="44475"/>
                </a:lnTo>
                <a:close/>
              </a:path>
              <a:path w="1665604" h="1233804">
                <a:moveTo>
                  <a:pt x="1661350" y="63525"/>
                </a:moveTo>
                <a:lnTo>
                  <a:pt x="1659699" y="63525"/>
                </a:lnTo>
                <a:lnTo>
                  <a:pt x="1658137" y="62966"/>
                </a:lnTo>
                <a:lnTo>
                  <a:pt x="1656880" y="61899"/>
                </a:lnTo>
                <a:lnTo>
                  <a:pt x="1656054" y="60464"/>
                </a:lnTo>
                <a:lnTo>
                  <a:pt x="1655762" y="58839"/>
                </a:lnTo>
                <a:lnTo>
                  <a:pt x="1656054" y="57111"/>
                </a:lnTo>
                <a:lnTo>
                  <a:pt x="1656880" y="55676"/>
                </a:lnTo>
                <a:lnTo>
                  <a:pt x="1658137" y="54622"/>
                </a:lnTo>
                <a:lnTo>
                  <a:pt x="1659699" y="54051"/>
                </a:lnTo>
                <a:lnTo>
                  <a:pt x="1661350" y="54051"/>
                </a:lnTo>
                <a:lnTo>
                  <a:pt x="1662899" y="54622"/>
                </a:lnTo>
                <a:lnTo>
                  <a:pt x="1664169" y="55676"/>
                </a:lnTo>
                <a:lnTo>
                  <a:pt x="1664995" y="57111"/>
                </a:lnTo>
                <a:lnTo>
                  <a:pt x="1665287" y="58737"/>
                </a:lnTo>
                <a:lnTo>
                  <a:pt x="1664995" y="60464"/>
                </a:lnTo>
                <a:lnTo>
                  <a:pt x="1664169" y="61899"/>
                </a:lnTo>
                <a:lnTo>
                  <a:pt x="1662899" y="62966"/>
                </a:lnTo>
                <a:lnTo>
                  <a:pt x="1661350" y="63525"/>
                </a:lnTo>
                <a:close/>
              </a:path>
              <a:path w="1665604" h="1233804">
                <a:moveTo>
                  <a:pt x="1661350" y="82575"/>
                </a:moveTo>
                <a:lnTo>
                  <a:pt x="1659699" y="82575"/>
                </a:lnTo>
                <a:lnTo>
                  <a:pt x="1658137" y="82016"/>
                </a:lnTo>
                <a:lnTo>
                  <a:pt x="1656880" y="80949"/>
                </a:lnTo>
                <a:lnTo>
                  <a:pt x="1656054" y="79514"/>
                </a:lnTo>
                <a:lnTo>
                  <a:pt x="1655762" y="77889"/>
                </a:lnTo>
                <a:lnTo>
                  <a:pt x="1656054" y="76161"/>
                </a:lnTo>
                <a:lnTo>
                  <a:pt x="1656880" y="74726"/>
                </a:lnTo>
                <a:lnTo>
                  <a:pt x="1658137" y="73672"/>
                </a:lnTo>
                <a:lnTo>
                  <a:pt x="1659699" y="73101"/>
                </a:lnTo>
                <a:lnTo>
                  <a:pt x="1661350" y="73101"/>
                </a:lnTo>
                <a:lnTo>
                  <a:pt x="1662899" y="73672"/>
                </a:lnTo>
                <a:lnTo>
                  <a:pt x="1664169" y="74726"/>
                </a:lnTo>
                <a:lnTo>
                  <a:pt x="1664995" y="76161"/>
                </a:lnTo>
                <a:lnTo>
                  <a:pt x="1665287" y="77787"/>
                </a:lnTo>
                <a:lnTo>
                  <a:pt x="1664995" y="79514"/>
                </a:lnTo>
                <a:lnTo>
                  <a:pt x="1664169" y="80949"/>
                </a:lnTo>
                <a:lnTo>
                  <a:pt x="1662899" y="82016"/>
                </a:lnTo>
                <a:lnTo>
                  <a:pt x="1661350" y="82575"/>
                </a:lnTo>
                <a:close/>
              </a:path>
              <a:path w="1665604" h="1233804">
                <a:moveTo>
                  <a:pt x="1661350" y="101625"/>
                </a:moveTo>
                <a:lnTo>
                  <a:pt x="1659699" y="101625"/>
                </a:lnTo>
                <a:lnTo>
                  <a:pt x="1658137" y="101066"/>
                </a:lnTo>
                <a:lnTo>
                  <a:pt x="1656880" y="99999"/>
                </a:lnTo>
                <a:lnTo>
                  <a:pt x="1656054" y="98564"/>
                </a:lnTo>
                <a:lnTo>
                  <a:pt x="1655762" y="96939"/>
                </a:lnTo>
                <a:lnTo>
                  <a:pt x="1656054" y="95211"/>
                </a:lnTo>
                <a:lnTo>
                  <a:pt x="1656880" y="93776"/>
                </a:lnTo>
                <a:lnTo>
                  <a:pt x="1658137" y="92722"/>
                </a:lnTo>
                <a:lnTo>
                  <a:pt x="1659699" y="92151"/>
                </a:lnTo>
                <a:lnTo>
                  <a:pt x="1661350" y="92151"/>
                </a:lnTo>
                <a:lnTo>
                  <a:pt x="1662899" y="92722"/>
                </a:lnTo>
                <a:lnTo>
                  <a:pt x="1664169" y="93776"/>
                </a:lnTo>
                <a:lnTo>
                  <a:pt x="1664995" y="95211"/>
                </a:lnTo>
                <a:lnTo>
                  <a:pt x="1665287" y="96837"/>
                </a:lnTo>
                <a:lnTo>
                  <a:pt x="1664995" y="98564"/>
                </a:lnTo>
                <a:lnTo>
                  <a:pt x="1664169" y="99999"/>
                </a:lnTo>
                <a:lnTo>
                  <a:pt x="1662899" y="101066"/>
                </a:lnTo>
                <a:lnTo>
                  <a:pt x="1661350" y="101625"/>
                </a:lnTo>
                <a:close/>
              </a:path>
              <a:path w="1665604" h="1233804">
                <a:moveTo>
                  <a:pt x="1661350" y="120675"/>
                </a:moveTo>
                <a:lnTo>
                  <a:pt x="1659699" y="120675"/>
                </a:lnTo>
                <a:lnTo>
                  <a:pt x="1658137" y="120116"/>
                </a:lnTo>
                <a:lnTo>
                  <a:pt x="1656880" y="119049"/>
                </a:lnTo>
                <a:lnTo>
                  <a:pt x="1656054" y="117614"/>
                </a:lnTo>
                <a:lnTo>
                  <a:pt x="1655762" y="115989"/>
                </a:lnTo>
                <a:lnTo>
                  <a:pt x="1656054" y="114261"/>
                </a:lnTo>
                <a:lnTo>
                  <a:pt x="1656880" y="112826"/>
                </a:lnTo>
                <a:lnTo>
                  <a:pt x="1658137" y="111772"/>
                </a:lnTo>
                <a:lnTo>
                  <a:pt x="1659699" y="111201"/>
                </a:lnTo>
                <a:lnTo>
                  <a:pt x="1661350" y="111201"/>
                </a:lnTo>
                <a:lnTo>
                  <a:pt x="1662899" y="111772"/>
                </a:lnTo>
                <a:lnTo>
                  <a:pt x="1664169" y="112826"/>
                </a:lnTo>
                <a:lnTo>
                  <a:pt x="1664995" y="114261"/>
                </a:lnTo>
                <a:lnTo>
                  <a:pt x="1665287" y="115887"/>
                </a:lnTo>
                <a:lnTo>
                  <a:pt x="1664995" y="117614"/>
                </a:lnTo>
                <a:lnTo>
                  <a:pt x="1664169" y="119049"/>
                </a:lnTo>
                <a:lnTo>
                  <a:pt x="1662899" y="120116"/>
                </a:lnTo>
                <a:lnTo>
                  <a:pt x="1661350" y="120675"/>
                </a:lnTo>
                <a:close/>
              </a:path>
              <a:path w="1665604" h="1233804">
                <a:moveTo>
                  <a:pt x="1661350" y="139725"/>
                </a:moveTo>
                <a:lnTo>
                  <a:pt x="1659699" y="139725"/>
                </a:lnTo>
                <a:lnTo>
                  <a:pt x="1658137" y="139166"/>
                </a:lnTo>
                <a:lnTo>
                  <a:pt x="1656880" y="138099"/>
                </a:lnTo>
                <a:lnTo>
                  <a:pt x="1656054" y="136664"/>
                </a:lnTo>
                <a:lnTo>
                  <a:pt x="1655762" y="135039"/>
                </a:lnTo>
                <a:lnTo>
                  <a:pt x="1656054" y="133311"/>
                </a:lnTo>
                <a:lnTo>
                  <a:pt x="1656880" y="131876"/>
                </a:lnTo>
                <a:lnTo>
                  <a:pt x="1658137" y="130822"/>
                </a:lnTo>
                <a:lnTo>
                  <a:pt x="1659699" y="130251"/>
                </a:lnTo>
                <a:lnTo>
                  <a:pt x="1661350" y="130251"/>
                </a:lnTo>
                <a:lnTo>
                  <a:pt x="1662899" y="130822"/>
                </a:lnTo>
                <a:lnTo>
                  <a:pt x="1664169" y="131876"/>
                </a:lnTo>
                <a:lnTo>
                  <a:pt x="1664995" y="133311"/>
                </a:lnTo>
                <a:lnTo>
                  <a:pt x="1665287" y="134937"/>
                </a:lnTo>
                <a:lnTo>
                  <a:pt x="1664995" y="136664"/>
                </a:lnTo>
                <a:lnTo>
                  <a:pt x="1664169" y="138099"/>
                </a:lnTo>
                <a:lnTo>
                  <a:pt x="1662899" y="139166"/>
                </a:lnTo>
                <a:lnTo>
                  <a:pt x="1661350" y="139725"/>
                </a:lnTo>
                <a:close/>
              </a:path>
              <a:path w="1665604" h="1233804">
                <a:moveTo>
                  <a:pt x="1661350" y="158775"/>
                </a:moveTo>
                <a:lnTo>
                  <a:pt x="1659699" y="158775"/>
                </a:lnTo>
                <a:lnTo>
                  <a:pt x="1658137" y="158216"/>
                </a:lnTo>
                <a:lnTo>
                  <a:pt x="1656880" y="157149"/>
                </a:lnTo>
                <a:lnTo>
                  <a:pt x="1656054" y="155714"/>
                </a:lnTo>
                <a:lnTo>
                  <a:pt x="1655762" y="154089"/>
                </a:lnTo>
                <a:lnTo>
                  <a:pt x="1656054" y="152361"/>
                </a:lnTo>
                <a:lnTo>
                  <a:pt x="1656880" y="150926"/>
                </a:lnTo>
                <a:lnTo>
                  <a:pt x="1658137" y="149872"/>
                </a:lnTo>
                <a:lnTo>
                  <a:pt x="1659699" y="149301"/>
                </a:lnTo>
                <a:lnTo>
                  <a:pt x="1661350" y="149301"/>
                </a:lnTo>
                <a:lnTo>
                  <a:pt x="1662899" y="149872"/>
                </a:lnTo>
                <a:lnTo>
                  <a:pt x="1664169" y="150926"/>
                </a:lnTo>
                <a:lnTo>
                  <a:pt x="1664995" y="152361"/>
                </a:lnTo>
                <a:lnTo>
                  <a:pt x="1665287" y="153987"/>
                </a:lnTo>
                <a:lnTo>
                  <a:pt x="1664995" y="155714"/>
                </a:lnTo>
                <a:lnTo>
                  <a:pt x="1664169" y="157149"/>
                </a:lnTo>
                <a:lnTo>
                  <a:pt x="1662899" y="158216"/>
                </a:lnTo>
                <a:lnTo>
                  <a:pt x="1661350" y="158775"/>
                </a:lnTo>
                <a:close/>
              </a:path>
              <a:path w="1665604" h="1233804">
                <a:moveTo>
                  <a:pt x="1661350" y="177825"/>
                </a:moveTo>
                <a:lnTo>
                  <a:pt x="1659699" y="177825"/>
                </a:lnTo>
                <a:lnTo>
                  <a:pt x="1658137" y="177266"/>
                </a:lnTo>
                <a:lnTo>
                  <a:pt x="1656880" y="176199"/>
                </a:lnTo>
                <a:lnTo>
                  <a:pt x="1656054" y="174764"/>
                </a:lnTo>
                <a:lnTo>
                  <a:pt x="1655762" y="173139"/>
                </a:lnTo>
                <a:lnTo>
                  <a:pt x="1656054" y="171411"/>
                </a:lnTo>
                <a:lnTo>
                  <a:pt x="1656880" y="169976"/>
                </a:lnTo>
                <a:lnTo>
                  <a:pt x="1658137" y="168922"/>
                </a:lnTo>
                <a:lnTo>
                  <a:pt x="1659699" y="168351"/>
                </a:lnTo>
                <a:lnTo>
                  <a:pt x="1661350" y="168351"/>
                </a:lnTo>
                <a:lnTo>
                  <a:pt x="1662899" y="168922"/>
                </a:lnTo>
                <a:lnTo>
                  <a:pt x="1664169" y="169976"/>
                </a:lnTo>
                <a:lnTo>
                  <a:pt x="1664995" y="171411"/>
                </a:lnTo>
                <a:lnTo>
                  <a:pt x="1665287" y="173037"/>
                </a:lnTo>
                <a:lnTo>
                  <a:pt x="1664995" y="174764"/>
                </a:lnTo>
                <a:lnTo>
                  <a:pt x="1664169" y="176199"/>
                </a:lnTo>
                <a:lnTo>
                  <a:pt x="1662899" y="177266"/>
                </a:lnTo>
                <a:lnTo>
                  <a:pt x="1661350" y="177825"/>
                </a:lnTo>
                <a:close/>
              </a:path>
              <a:path w="1665604" h="1233804">
                <a:moveTo>
                  <a:pt x="1661350" y="196875"/>
                </a:moveTo>
                <a:lnTo>
                  <a:pt x="1659699" y="196875"/>
                </a:lnTo>
                <a:lnTo>
                  <a:pt x="1658137" y="196316"/>
                </a:lnTo>
                <a:lnTo>
                  <a:pt x="1656880" y="195249"/>
                </a:lnTo>
                <a:lnTo>
                  <a:pt x="1656054" y="193814"/>
                </a:lnTo>
                <a:lnTo>
                  <a:pt x="1655762" y="192189"/>
                </a:lnTo>
                <a:lnTo>
                  <a:pt x="1656054" y="190461"/>
                </a:lnTo>
                <a:lnTo>
                  <a:pt x="1656880" y="189026"/>
                </a:lnTo>
                <a:lnTo>
                  <a:pt x="1658137" y="187972"/>
                </a:lnTo>
                <a:lnTo>
                  <a:pt x="1659699" y="187401"/>
                </a:lnTo>
                <a:lnTo>
                  <a:pt x="1661350" y="187401"/>
                </a:lnTo>
                <a:lnTo>
                  <a:pt x="1662899" y="187972"/>
                </a:lnTo>
                <a:lnTo>
                  <a:pt x="1664169" y="189026"/>
                </a:lnTo>
                <a:lnTo>
                  <a:pt x="1664995" y="190461"/>
                </a:lnTo>
                <a:lnTo>
                  <a:pt x="1665287" y="192087"/>
                </a:lnTo>
                <a:lnTo>
                  <a:pt x="1664995" y="193814"/>
                </a:lnTo>
                <a:lnTo>
                  <a:pt x="1664169" y="195249"/>
                </a:lnTo>
                <a:lnTo>
                  <a:pt x="1662899" y="196316"/>
                </a:lnTo>
                <a:lnTo>
                  <a:pt x="1661350" y="196875"/>
                </a:lnTo>
                <a:close/>
              </a:path>
              <a:path w="1665604" h="1233804">
                <a:moveTo>
                  <a:pt x="1661350" y="215925"/>
                </a:moveTo>
                <a:lnTo>
                  <a:pt x="1659699" y="215925"/>
                </a:lnTo>
                <a:lnTo>
                  <a:pt x="1658137" y="215366"/>
                </a:lnTo>
                <a:lnTo>
                  <a:pt x="1656880" y="214299"/>
                </a:lnTo>
                <a:lnTo>
                  <a:pt x="1656054" y="212864"/>
                </a:lnTo>
                <a:lnTo>
                  <a:pt x="1655762" y="211239"/>
                </a:lnTo>
                <a:lnTo>
                  <a:pt x="1656054" y="209511"/>
                </a:lnTo>
                <a:lnTo>
                  <a:pt x="1656880" y="208076"/>
                </a:lnTo>
                <a:lnTo>
                  <a:pt x="1658137" y="207022"/>
                </a:lnTo>
                <a:lnTo>
                  <a:pt x="1659699" y="206451"/>
                </a:lnTo>
                <a:lnTo>
                  <a:pt x="1661350" y="206451"/>
                </a:lnTo>
                <a:lnTo>
                  <a:pt x="1662899" y="207022"/>
                </a:lnTo>
                <a:lnTo>
                  <a:pt x="1664169" y="208076"/>
                </a:lnTo>
                <a:lnTo>
                  <a:pt x="1664995" y="209511"/>
                </a:lnTo>
                <a:lnTo>
                  <a:pt x="1665287" y="211137"/>
                </a:lnTo>
                <a:lnTo>
                  <a:pt x="1664995" y="212864"/>
                </a:lnTo>
                <a:lnTo>
                  <a:pt x="1664169" y="214299"/>
                </a:lnTo>
                <a:lnTo>
                  <a:pt x="1662899" y="215366"/>
                </a:lnTo>
                <a:lnTo>
                  <a:pt x="1661350" y="215925"/>
                </a:lnTo>
                <a:close/>
              </a:path>
              <a:path w="1665604" h="1233804">
                <a:moveTo>
                  <a:pt x="1661350" y="234975"/>
                </a:moveTo>
                <a:lnTo>
                  <a:pt x="1659699" y="234975"/>
                </a:lnTo>
                <a:lnTo>
                  <a:pt x="1658137" y="234416"/>
                </a:lnTo>
                <a:lnTo>
                  <a:pt x="1656880" y="233349"/>
                </a:lnTo>
                <a:lnTo>
                  <a:pt x="1656054" y="231914"/>
                </a:lnTo>
                <a:lnTo>
                  <a:pt x="1655762" y="230289"/>
                </a:lnTo>
                <a:lnTo>
                  <a:pt x="1656054" y="228561"/>
                </a:lnTo>
                <a:lnTo>
                  <a:pt x="1656880" y="227126"/>
                </a:lnTo>
                <a:lnTo>
                  <a:pt x="1658137" y="226072"/>
                </a:lnTo>
                <a:lnTo>
                  <a:pt x="1659699" y="225501"/>
                </a:lnTo>
                <a:lnTo>
                  <a:pt x="1661350" y="225501"/>
                </a:lnTo>
                <a:lnTo>
                  <a:pt x="1662899" y="226072"/>
                </a:lnTo>
                <a:lnTo>
                  <a:pt x="1664169" y="227126"/>
                </a:lnTo>
                <a:lnTo>
                  <a:pt x="1664995" y="228561"/>
                </a:lnTo>
                <a:lnTo>
                  <a:pt x="1665287" y="230187"/>
                </a:lnTo>
                <a:lnTo>
                  <a:pt x="1664995" y="231914"/>
                </a:lnTo>
                <a:lnTo>
                  <a:pt x="1664169" y="233349"/>
                </a:lnTo>
                <a:lnTo>
                  <a:pt x="1662899" y="234416"/>
                </a:lnTo>
                <a:lnTo>
                  <a:pt x="1661350" y="234975"/>
                </a:lnTo>
                <a:close/>
              </a:path>
              <a:path w="1665604" h="1233804">
                <a:moveTo>
                  <a:pt x="1661350" y="254025"/>
                </a:moveTo>
                <a:lnTo>
                  <a:pt x="1659699" y="254025"/>
                </a:lnTo>
                <a:lnTo>
                  <a:pt x="1658137" y="253466"/>
                </a:lnTo>
                <a:lnTo>
                  <a:pt x="1656880" y="252399"/>
                </a:lnTo>
                <a:lnTo>
                  <a:pt x="1656054" y="250964"/>
                </a:lnTo>
                <a:lnTo>
                  <a:pt x="1655762" y="249339"/>
                </a:lnTo>
                <a:lnTo>
                  <a:pt x="1656054" y="247611"/>
                </a:lnTo>
                <a:lnTo>
                  <a:pt x="1656880" y="246176"/>
                </a:lnTo>
                <a:lnTo>
                  <a:pt x="1658137" y="245122"/>
                </a:lnTo>
                <a:lnTo>
                  <a:pt x="1659699" y="244551"/>
                </a:lnTo>
                <a:lnTo>
                  <a:pt x="1661350" y="244551"/>
                </a:lnTo>
                <a:lnTo>
                  <a:pt x="1662899" y="245122"/>
                </a:lnTo>
                <a:lnTo>
                  <a:pt x="1664169" y="246176"/>
                </a:lnTo>
                <a:lnTo>
                  <a:pt x="1664995" y="247611"/>
                </a:lnTo>
                <a:lnTo>
                  <a:pt x="1665287" y="249237"/>
                </a:lnTo>
                <a:lnTo>
                  <a:pt x="1664995" y="250964"/>
                </a:lnTo>
                <a:lnTo>
                  <a:pt x="1664169" y="252399"/>
                </a:lnTo>
                <a:lnTo>
                  <a:pt x="1662899" y="253466"/>
                </a:lnTo>
                <a:lnTo>
                  <a:pt x="1661350" y="254025"/>
                </a:lnTo>
                <a:close/>
              </a:path>
              <a:path w="1665604" h="1233804">
                <a:moveTo>
                  <a:pt x="1661350" y="273075"/>
                </a:moveTo>
                <a:lnTo>
                  <a:pt x="1659699" y="273075"/>
                </a:lnTo>
                <a:lnTo>
                  <a:pt x="1658137" y="272516"/>
                </a:lnTo>
                <a:lnTo>
                  <a:pt x="1656880" y="271449"/>
                </a:lnTo>
                <a:lnTo>
                  <a:pt x="1656054" y="270014"/>
                </a:lnTo>
                <a:lnTo>
                  <a:pt x="1655762" y="268389"/>
                </a:lnTo>
                <a:lnTo>
                  <a:pt x="1656054" y="266661"/>
                </a:lnTo>
                <a:lnTo>
                  <a:pt x="1656880" y="265226"/>
                </a:lnTo>
                <a:lnTo>
                  <a:pt x="1658137" y="264172"/>
                </a:lnTo>
                <a:lnTo>
                  <a:pt x="1659699" y="263601"/>
                </a:lnTo>
                <a:lnTo>
                  <a:pt x="1661350" y="263601"/>
                </a:lnTo>
                <a:lnTo>
                  <a:pt x="1662899" y="264172"/>
                </a:lnTo>
                <a:lnTo>
                  <a:pt x="1664169" y="265226"/>
                </a:lnTo>
                <a:lnTo>
                  <a:pt x="1664995" y="266661"/>
                </a:lnTo>
                <a:lnTo>
                  <a:pt x="1665287" y="268287"/>
                </a:lnTo>
                <a:lnTo>
                  <a:pt x="1664995" y="270014"/>
                </a:lnTo>
                <a:lnTo>
                  <a:pt x="1664169" y="271449"/>
                </a:lnTo>
                <a:lnTo>
                  <a:pt x="1662899" y="272516"/>
                </a:lnTo>
                <a:lnTo>
                  <a:pt x="1661350" y="273075"/>
                </a:lnTo>
                <a:close/>
              </a:path>
              <a:path w="1665604" h="1233804">
                <a:moveTo>
                  <a:pt x="1661350" y="292125"/>
                </a:moveTo>
                <a:lnTo>
                  <a:pt x="1659699" y="292125"/>
                </a:lnTo>
                <a:lnTo>
                  <a:pt x="1658137" y="291566"/>
                </a:lnTo>
                <a:lnTo>
                  <a:pt x="1656880" y="290499"/>
                </a:lnTo>
                <a:lnTo>
                  <a:pt x="1656054" y="289064"/>
                </a:lnTo>
                <a:lnTo>
                  <a:pt x="1655762" y="287439"/>
                </a:lnTo>
                <a:lnTo>
                  <a:pt x="1656054" y="285711"/>
                </a:lnTo>
                <a:lnTo>
                  <a:pt x="1656880" y="284276"/>
                </a:lnTo>
                <a:lnTo>
                  <a:pt x="1658137" y="283222"/>
                </a:lnTo>
                <a:lnTo>
                  <a:pt x="1659699" y="282651"/>
                </a:lnTo>
                <a:lnTo>
                  <a:pt x="1661350" y="282651"/>
                </a:lnTo>
                <a:lnTo>
                  <a:pt x="1662899" y="283222"/>
                </a:lnTo>
                <a:lnTo>
                  <a:pt x="1664169" y="284276"/>
                </a:lnTo>
                <a:lnTo>
                  <a:pt x="1664995" y="285711"/>
                </a:lnTo>
                <a:lnTo>
                  <a:pt x="1665287" y="287337"/>
                </a:lnTo>
                <a:lnTo>
                  <a:pt x="1664995" y="289064"/>
                </a:lnTo>
                <a:lnTo>
                  <a:pt x="1664169" y="290499"/>
                </a:lnTo>
                <a:lnTo>
                  <a:pt x="1662899" y="291566"/>
                </a:lnTo>
                <a:lnTo>
                  <a:pt x="1661350" y="292125"/>
                </a:lnTo>
                <a:close/>
              </a:path>
              <a:path w="1665604" h="1233804">
                <a:moveTo>
                  <a:pt x="1661350" y="311175"/>
                </a:moveTo>
                <a:lnTo>
                  <a:pt x="1659699" y="311175"/>
                </a:lnTo>
                <a:lnTo>
                  <a:pt x="1658137" y="310616"/>
                </a:lnTo>
                <a:lnTo>
                  <a:pt x="1656880" y="309549"/>
                </a:lnTo>
                <a:lnTo>
                  <a:pt x="1656054" y="308114"/>
                </a:lnTo>
                <a:lnTo>
                  <a:pt x="1655762" y="306489"/>
                </a:lnTo>
                <a:lnTo>
                  <a:pt x="1656054" y="304761"/>
                </a:lnTo>
                <a:lnTo>
                  <a:pt x="1656880" y="303326"/>
                </a:lnTo>
                <a:lnTo>
                  <a:pt x="1658137" y="302272"/>
                </a:lnTo>
                <a:lnTo>
                  <a:pt x="1659699" y="301701"/>
                </a:lnTo>
                <a:lnTo>
                  <a:pt x="1661350" y="301701"/>
                </a:lnTo>
                <a:lnTo>
                  <a:pt x="1662899" y="302272"/>
                </a:lnTo>
                <a:lnTo>
                  <a:pt x="1664169" y="303326"/>
                </a:lnTo>
                <a:lnTo>
                  <a:pt x="1664995" y="304761"/>
                </a:lnTo>
                <a:lnTo>
                  <a:pt x="1665287" y="306387"/>
                </a:lnTo>
                <a:lnTo>
                  <a:pt x="1664995" y="308114"/>
                </a:lnTo>
                <a:lnTo>
                  <a:pt x="1664169" y="309549"/>
                </a:lnTo>
                <a:lnTo>
                  <a:pt x="1662899" y="310616"/>
                </a:lnTo>
                <a:lnTo>
                  <a:pt x="1661350" y="311175"/>
                </a:lnTo>
                <a:close/>
              </a:path>
              <a:path w="1665604" h="1233804">
                <a:moveTo>
                  <a:pt x="1661350" y="330225"/>
                </a:moveTo>
                <a:lnTo>
                  <a:pt x="1659699" y="330225"/>
                </a:lnTo>
                <a:lnTo>
                  <a:pt x="1658137" y="329666"/>
                </a:lnTo>
                <a:lnTo>
                  <a:pt x="1656880" y="328599"/>
                </a:lnTo>
                <a:lnTo>
                  <a:pt x="1656054" y="327164"/>
                </a:lnTo>
                <a:lnTo>
                  <a:pt x="1655762" y="325539"/>
                </a:lnTo>
                <a:lnTo>
                  <a:pt x="1656054" y="323811"/>
                </a:lnTo>
                <a:lnTo>
                  <a:pt x="1656880" y="322376"/>
                </a:lnTo>
                <a:lnTo>
                  <a:pt x="1658137" y="321322"/>
                </a:lnTo>
                <a:lnTo>
                  <a:pt x="1659699" y="320751"/>
                </a:lnTo>
                <a:lnTo>
                  <a:pt x="1661350" y="320751"/>
                </a:lnTo>
                <a:lnTo>
                  <a:pt x="1662899" y="321322"/>
                </a:lnTo>
                <a:lnTo>
                  <a:pt x="1664169" y="322376"/>
                </a:lnTo>
                <a:lnTo>
                  <a:pt x="1664995" y="323811"/>
                </a:lnTo>
                <a:lnTo>
                  <a:pt x="1665287" y="325437"/>
                </a:lnTo>
                <a:lnTo>
                  <a:pt x="1664995" y="327164"/>
                </a:lnTo>
                <a:lnTo>
                  <a:pt x="1664169" y="328599"/>
                </a:lnTo>
                <a:lnTo>
                  <a:pt x="1662899" y="329666"/>
                </a:lnTo>
                <a:lnTo>
                  <a:pt x="1661350" y="330225"/>
                </a:lnTo>
                <a:close/>
              </a:path>
              <a:path w="1665604" h="1233804">
                <a:moveTo>
                  <a:pt x="1661350" y="349275"/>
                </a:moveTo>
                <a:lnTo>
                  <a:pt x="1659699" y="349275"/>
                </a:lnTo>
                <a:lnTo>
                  <a:pt x="1658137" y="348716"/>
                </a:lnTo>
                <a:lnTo>
                  <a:pt x="1656880" y="347649"/>
                </a:lnTo>
                <a:lnTo>
                  <a:pt x="1656054" y="346214"/>
                </a:lnTo>
                <a:lnTo>
                  <a:pt x="1655762" y="344589"/>
                </a:lnTo>
                <a:lnTo>
                  <a:pt x="1656054" y="342861"/>
                </a:lnTo>
                <a:lnTo>
                  <a:pt x="1656880" y="341426"/>
                </a:lnTo>
                <a:lnTo>
                  <a:pt x="1658137" y="340372"/>
                </a:lnTo>
                <a:lnTo>
                  <a:pt x="1659699" y="339801"/>
                </a:lnTo>
                <a:lnTo>
                  <a:pt x="1661350" y="339801"/>
                </a:lnTo>
                <a:lnTo>
                  <a:pt x="1662899" y="340372"/>
                </a:lnTo>
                <a:lnTo>
                  <a:pt x="1664169" y="341426"/>
                </a:lnTo>
                <a:lnTo>
                  <a:pt x="1664995" y="342861"/>
                </a:lnTo>
                <a:lnTo>
                  <a:pt x="1665287" y="344487"/>
                </a:lnTo>
                <a:lnTo>
                  <a:pt x="1664995" y="346214"/>
                </a:lnTo>
                <a:lnTo>
                  <a:pt x="1664169" y="347649"/>
                </a:lnTo>
                <a:lnTo>
                  <a:pt x="1662899" y="348716"/>
                </a:lnTo>
                <a:lnTo>
                  <a:pt x="1661350" y="349275"/>
                </a:lnTo>
                <a:close/>
              </a:path>
              <a:path w="1665604" h="1233804">
                <a:moveTo>
                  <a:pt x="1661350" y="368325"/>
                </a:moveTo>
                <a:lnTo>
                  <a:pt x="1659699" y="368325"/>
                </a:lnTo>
                <a:lnTo>
                  <a:pt x="1658137" y="367766"/>
                </a:lnTo>
                <a:lnTo>
                  <a:pt x="1656880" y="366699"/>
                </a:lnTo>
                <a:lnTo>
                  <a:pt x="1656054" y="365264"/>
                </a:lnTo>
                <a:lnTo>
                  <a:pt x="1655762" y="363639"/>
                </a:lnTo>
                <a:lnTo>
                  <a:pt x="1656054" y="361911"/>
                </a:lnTo>
                <a:lnTo>
                  <a:pt x="1656880" y="360476"/>
                </a:lnTo>
                <a:lnTo>
                  <a:pt x="1658137" y="359422"/>
                </a:lnTo>
                <a:lnTo>
                  <a:pt x="1659699" y="358851"/>
                </a:lnTo>
                <a:lnTo>
                  <a:pt x="1661350" y="358851"/>
                </a:lnTo>
                <a:lnTo>
                  <a:pt x="1662899" y="359422"/>
                </a:lnTo>
                <a:lnTo>
                  <a:pt x="1664169" y="360476"/>
                </a:lnTo>
                <a:lnTo>
                  <a:pt x="1664995" y="361911"/>
                </a:lnTo>
                <a:lnTo>
                  <a:pt x="1665287" y="363537"/>
                </a:lnTo>
                <a:lnTo>
                  <a:pt x="1664995" y="365264"/>
                </a:lnTo>
                <a:lnTo>
                  <a:pt x="1664169" y="366699"/>
                </a:lnTo>
                <a:lnTo>
                  <a:pt x="1662899" y="367766"/>
                </a:lnTo>
                <a:lnTo>
                  <a:pt x="1661350" y="368325"/>
                </a:lnTo>
                <a:close/>
              </a:path>
              <a:path w="1665604" h="1233804">
                <a:moveTo>
                  <a:pt x="1661350" y="387375"/>
                </a:moveTo>
                <a:lnTo>
                  <a:pt x="1659699" y="387375"/>
                </a:lnTo>
                <a:lnTo>
                  <a:pt x="1658137" y="386816"/>
                </a:lnTo>
                <a:lnTo>
                  <a:pt x="1656880" y="385749"/>
                </a:lnTo>
                <a:lnTo>
                  <a:pt x="1656054" y="384314"/>
                </a:lnTo>
                <a:lnTo>
                  <a:pt x="1655762" y="382689"/>
                </a:lnTo>
                <a:lnTo>
                  <a:pt x="1656054" y="380961"/>
                </a:lnTo>
                <a:lnTo>
                  <a:pt x="1656880" y="379526"/>
                </a:lnTo>
                <a:lnTo>
                  <a:pt x="1658137" y="378472"/>
                </a:lnTo>
                <a:lnTo>
                  <a:pt x="1659699" y="377901"/>
                </a:lnTo>
                <a:lnTo>
                  <a:pt x="1661350" y="377901"/>
                </a:lnTo>
                <a:lnTo>
                  <a:pt x="1662899" y="378472"/>
                </a:lnTo>
                <a:lnTo>
                  <a:pt x="1664169" y="379526"/>
                </a:lnTo>
                <a:lnTo>
                  <a:pt x="1664995" y="380961"/>
                </a:lnTo>
                <a:lnTo>
                  <a:pt x="1665287" y="382587"/>
                </a:lnTo>
                <a:lnTo>
                  <a:pt x="1664995" y="384314"/>
                </a:lnTo>
                <a:lnTo>
                  <a:pt x="1664169" y="385749"/>
                </a:lnTo>
                <a:lnTo>
                  <a:pt x="1662899" y="386816"/>
                </a:lnTo>
                <a:lnTo>
                  <a:pt x="1661350" y="387375"/>
                </a:lnTo>
                <a:close/>
              </a:path>
              <a:path w="1665604" h="1233804">
                <a:moveTo>
                  <a:pt x="1661350" y="406425"/>
                </a:moveTo>
                <a:lnTo>
                  <a:pt x="1659699" y="406425"/>
                </a:lnTo>
                <a:lnTo>
                  <a:pt x="1658137" y="405866"/>
                </a:lnTo>
                <a:lnTo>
                  <a:pt x="1656880" y="404799"/>
                </a:lnTo>
                <a:lnTo>
                  <a:pt x="1656054" y="403364"/>
                </a:lnTo>
                <a:lnTo>
                  <a:pt x="1655762" y="401739"/>
                </a:lnTo>
                <a:lnTo>
                  <a:pt x="1656054" y="400011"/>
                </a:lnTo>
                <a:lnTo>
                  <a:pt x="1656880" y="398576"/>
                </a:lnTo>
                <a:lnTo>
                  <a:pt x="1658137" y="397522"/>
                </a:lnTo>
                <a:lnTo>
                  <a:pt x="1659699" y="396951"/>
                </a:lnTo>
                <a:lnTo>
                  <a:pt x="1661350" y="396951"/>
                </a:lnTo>
                <a:lnTo>
                  <a:pt x="1662899" y="397522"/>
                </a:lnTo>
                <a:lnTo>
                  <a:pt x="1664169" y="398576"/>
                </a:lnTo>
                <a:lnTo>
                  <a:pt x="1664995" y="400011"/>
                </a:lnTo>
                <a:lnTo>
                  <a:pt x="1665287" y="401637"/>
                </a:lnTo>
                <a:lnTo>
                  <a:pt x="1664995" y="403364"/>
                </a:lnTo>
                <a:lnTo>
                  <a:pt x="1664169" y="404799"/>
                </a:lnTo>
                <a:lnTo>
                  <a:pt x="1662899" y="405866"/>
                </a:lnTo>
                <a:lnTo>
                  <a:pt x="1661350" y="406425"/>
                </a:lnTo>
                <a:close/>
              </a:path>
              <a:path w="1665604" h="1233804">
                <a:moveTo>
                  <a:pt x="1661350" y="425475"/>
                </a:moveTo>
                <a:lnTo>
                  <a:pt x="1659699" y="425475"/>
                </a:lnTo>
                <a:lnTo>
                  <a:pt x="1658137" y="424916"/>
                </a:lnTo>
                <a:lnTo>
                  <a:pt x="1656880" y="423849"/>
                </a:lnTo>
                <a:lnTo>
                  <a:pt x="1656054" y="422414"/>
                </a:lnTo>
                <a:lnTo>
                  <a:pt x="1655762" y="420789"/>
                </a:lnTo>
                <a:lnTo>
                  <a:pt x="1656054" y="419061"/>
                </a:lnTo>
                <a:lnTo>
                  <a:pt x="1656880" y="417626"/>
                </a:lnTo>
                <a:lnTo>
                  <a:pt x="1658137" y="416572"/>
                </a:lnTo>
                <a:lnTo>
                  <a:pt x="1659699" y="416001"/>
                </a:lnTo>
                <a:lnTo>
                  <a:pt x="1661350" y="416001"/>
                </a:lnTo>
                <a:lnTo>
                  <a:pt x="1662899" y="416572"/>
                </a:lnTo>
                <a:lnTo>
                  <a:pt x="1664169" y="417626"/>
                </a:lnTo>
                <a:lnTo>
                  <a:pt x="1664995" y="419061"/>
                </a:lnTo>
                <a:lnTo>
                  <a:pt x="1665287" y="420687"/>
                </a:lnTo>
                <a:lnTo>
                  <a:pt x="1664995" y="422414"/>
                </a:lnTo>
                <a:lnTo>
                  <a:pt x="1664169" y="423849"/>
                </a:lnTo>
                <a:lnTo>
                  <a:pt x="1662899" y="424916"/>
                </a:lnTo>
                <a:lnTo>
                  <a:pt x="1661350" y="425475"/>
                </a:lnTo>
                <a:close/>
              </a:path>
              <a:path w="1665604" h="1233804">
                <a:moveTo>
                  <a:pt x="1661350" y="444525"/>
                </a:moveTo>
                <a:lnTo>
                  <a:pt x="1659699" y="444525"/>
                </a:lnTo>
                <a:lnTo>
                  <a:pt x="1658137" y="443966"/>
                </a:lnTo>
                <a:lnTo>
                  <a:pt x="1656880" y="442899"/>
                </a:lnTo>
                <a:lnTo>
                  <a:pt x="1656054" y="441464"/>
                </a:lnTo>
                <a:lnTo>
                  <a:pt x="1655762" y="439839"/>
                </a:lnTo>
                <a:lnTo>
                  <a:pt x="1656054" y="438111"/>
                </a:lnTo>
                <a:lnTo>
                  <a:pt x="1656880" y="436676"/>
                </a:lnTo>
                <a:lnTo>
                  <a:pt x="1658137" y="435622"/>
                </a:lnTo>
                <a:lnTo>
                  <a:pt x="1659699" y="435051"/>
                </a:lnTo>
                <a:lnTo>
                  <a:pt x="1661350" y="435051"/>
                </a:lnTo>
                <a:lnTo>
                  <a:pt x="1662899" y="435622"/>
                </a:lnTo>
                <a:lnTo>
                  <a:pt x="1664169" y="436676"/>
                </a:lnTo>
                <a:lnTo>
                  <a:pt x="1664995" y="438111"/>
                </a:lnTo>
                <a:lnTo>
                  <a:pt x="1665287" y="439737"/>
                </a:lnTo>
                <a:lnTo>
                  <a:pt x="1664995" y="441464"/>
                </a:lnTo>
                <a:lnTo>
                  <a:pt x="1664169" y="442899"/>
                </a:lnTo>
                <a:lnTo>
                  <a:pt x="1662899" y="443966"/>
                </a:lnTo>
                <a:lnTo>
                  <a:pt x="1661350" y="444525"/>
                </a:lnTo>
                <a:close/>
              </a:path>
              <a:path w="1665604" h="1233804">
                <a:moveTo>
                  <a:pt x="1661350" y="463575"/>
                </a:moveTo>
                <a:lnTo>
                  <a:pt x="1659699" y="463575"/>
                </a:lnTo>
                <a:lnTo>
                  <a:pt x="1658137" y="463016"/>
                </a:lnTo>
                <a:lnTo>
                  <a:pt x="1656880" y="461949"/>
                </a:lnTo>
                <a:lnTo>
                  <a:pt x="1656054" y="460514"/>
                </a:lnTo>
                <a:lnTo>
                  <a:pt x="1655762" y="458889"/>
                </a:lnTo>
                <a:lnTo>
                  <a:pt x="1656054" y="457161"/>
                </a:lnTo>
                <a:lnTo>
                  <a:pt x="1656880" y="455726"/>
                </a:lnTo>
                <a:lnTo>
                  <a:pt x="1658137" y="454672"/>
                </a:lnTo>
                <a:lnTo>
                  <a:pt x="1659699" y="454101"/>
                </a:lnTo>
                <a:lnTo>
                  <a:pt x="1661350" y="454101"/>
                </a:lnTo>
                <a:lnTo>
                  <a:pt x="1662899" y="454672"/>
                </a:lnTo>
                <a:lnTo>
                  <a:pt x="1664169" y="455726"/>
                </a:lnTo>
                <a:lnTo>
                  <a:pt x="1664995" y="457161"/>
                </a:lnTo>
                <a:lnTo>
                  <a:pt x="1665287" y="458787"/>
                </a:lnTo>
                <a:lnTo>
                  <a:pt x="1664995" y="460514"/>
                </a:lnTo>
                <a:lnTo>
                  <a:pt x="1664169" y="461949"/>
                </a:lnTo>
                <a:lnTo>
                  <a:pt x="1662899" y="463016"/>
                </a:lnTo>
                <a:lnTo>
                  <a:pt x="1661350" y="463575"/>
                </a:lnTo>
                <a:close/>
              </a:path>
              <a:path w="1665604" h="1233804">
                <a:moveTo>
                  <a:pt x="1661350" y="482625"/>
                </a:moveTo>
                <a:lnTo>
                  <a:pt x="1659699" y="482625"/>
                </a:lnTo>
                <a:lnTo>
                  <a:pt x="1658137" y="482066"/>
                </a:lnTo>
                <a:lnTo>
                  <a:pt x="1656880" y="480999"/>
                </a:lnTo>
                <a:lnTo>
                  <a:pt x="1656054" y="479564"/>
                </a:lnTo>
                <a:lnTo>
                  <a:pt x="1655762" y="477939"/>
                </a:lnTo>
                <a:lnTo>
                  <a:pt x="1656054" y="476211"/>
                </a:lnTo>
                <a:lnTo>
                  <a:pt x="1656880" y="474776"/>
                </a:lnTo>
                <a:lnTo>
                  <a:pt x="1658137" y="473722"/>
                </a:lnTo>
                <a:lnTo>
                  <a:pt x="1659699" y="473151"/>
                </a:lnTo>
                <a:lnTo>
                  <a:pt x="1661350" y="473151"/>
                </a:lnTo>
                <a:lnTo>
                  <a:pt x="1662899" y="473722"/>
                </a:lnTo>
                <a:lnTo>
                  <a:pt x="1664169" y="474776"/>
                </a:lnTo>
                <a:lnTo>
                  <a:pt x="1664995" y="476211"/>
                </a:lnTo>
                <a:lnTo>
                  <a:pt x="1665287" y="477837"/>
                </a:lnTo>
                <a:lnTo>
                  <a:pt x="1664995" y="479564"/>
                </a:lnTo>
                <a:lnTo>
                  <a:pt x="1664169" y="480999"/>
                </a:lnTo>
                <a:lnTo>
                  <a:pt x="1662899" y="482066"/>
                </a:lnTo>
                <a:lnTo>
                  <a:pt x="1661350" y="482625"/>
                </a:lnTo>
                <a:close/>
              </a:path>
              <a:path w="1665604" h="1233804">
                <a:moveTo>
                  <a:pt x="1661350" y="501675"/>
                </a:moveTo>
                <a:lnTo>
                  <a:pt x="1659699" y="501675"/>
                </a:lnTo>
                <a:lnTo>
                  <a:pt x="1658137" y="501116"/>
                </a:lnTo>
                <a:lnTo>
                  <a:pt x="1656880" y="500049"/>
                </a:lnTo>
                <a:lnTo>
                  <a:pt x="1656054" y="498614"/>
                </a:lnTo>
                <a:lnTo>
                  <a:pt x="1655762" y="496989"/>
                </a:lnTo>
                <a:lnTo>
                  <a:pt x="1656054" y="495261"/>
                </a:lnTo>
                <a:lnTo>
                  <a:pt x="1656880" y="493826"/>
                </a:lnTo>
                <a:lnTo>
                  <a:pt x="1658137" y="492772"/>
                </a:lnTo>
                <a:lnTo>
                  <a:pt x="1659699" y="492201"/>
                </a:lnTo>
                <a:lnTo>
                  <a:pt x="1661350" y="492201"/>
                </a:lnTo>
                <a:lnTo>
                  <a:pt x="1662899" y="492772"/>
                </a:lnTo>
                <a:lnTo>
                  <a:pt x="1664169" y="493826"/>
                </a:lnTo>
                <a:lnTo>
                  <a:pt x="1664995" y="495261"/>
                </a:lnTo>
                <a:lnTo>
                  <a:pt x="1665287" y="496887"/>
                </a:lnTo>
                <a:lnTo>
                  <a:pt x="1664995" y="498614"/>
                </a:lnTo>
                <a:lnTo>
                  <a:pt x="1664169" y="500049"/>
                </a:lnTo>
                <a:lnTo>
                  <a:pt x="1662899" y="501116"/>
                </a:lnTo>
                <a:lnTo>
                  <a:pt x="1661350" y="501675"/>
                </a:lnTo>
                <a:close/>
              </a:path>
              <a:path w="1665604" h="1233804">
                <a:moveTo>
                  <a:pt x="1661350" y="520725"/>
                </a:moveTo>
                <a:lnTo>
                  <a:pt x="1659699" y="520725"/>
                </a:lnTo>
                <a:lnTo>
                  <a:pt x="1658137" y="520166"/>
                </a:lnTo>
                <a:lnTo>
                  <a:pt x="1656880" y="519099"/>
                </a:lnTo>
                <a:lnTo>
                  <a:pt x="1656054" y="517664"/>
                </a:lnTo>
                <a:lnTo>
                  <a:pt x="1655762" y="516039"/>
                </a:lnTo>
                <a:lnTo>
                  <a:pt x="1656054" y="514311"/>
                </a:lnTo>
                <a:lnTo>
                  <a:pt x="1656880" y="512876"/>
                </a:lnTo>
                <a:lnTo>
                  <a:pt x="1658137" y="511822"/>
                </a:lnTo>
                <a:lnTo>
                  <a:pt x="1659699" y="511251"/>
                </a:lnTo>
                <a:lnTo>
                  <a:pt x="1661350" y="511251"/>
                </a:lnTo>
                <a:lnTo>
                  <a:pt x="1662899" y="511822"/>
                </a:lnTo>
                <a:lnTo>
                  <a:pt x="1664169" y="512876"/>
                </a:lnTo>
                <a:lnTo>
                  <a:pt x="1664995" y="514311"/>
                </a:lnTo>
                <a:lnTo>
                  <a:pt x="1665287" y="515937"/>
                </a:lnTo>
                <a:lnTo>
                  <a:pt x="1664995" y="517664"/>
                </a:lnTo>
                <a:lnTo>
                  <a:pt x="1664169" y="519099"/>
                </a:lnTo>
                <a:lnTo>
                  <a:pt x="1662899" y="520166"/>
                </a:lnTo>
                <a:lnTo>
                  <a:pt x="1661350" y="520725"/>
                </a:lnTo>
                <a:close/>
              </a:path>
              <a:path w="1665604" h="1233804">
                <a:moveTo>
                  <a:pt x="1661350" y="539775"/>
                </a:moveTo>
                <a:lnTo>
                  <a:pt x="1659699" y="539775"/>
                </a:lnTo>
                <a:lnTo>
                  <a:pt x="1658137" y="539216"/>
                </a:lnTo>
                <a:lnTo>
                  <a:pt x="1656880" y="538149"/>
                </a:lnTo>
                <a:lnTo>
                  <a:pt x="1656054" y="536714"/>
                </a:lnTo>
                <a:lnTo>
                  <a:pt x="1655762" y="535089"/>
                </a:lnTo>
                <a:lnTo>
                  <a:pt x="1656054" y="533361"/>
                </a:lnTo>
                <a:lnTo>
                  <a:pt x="1656880" y="531926"/>
                </a:lnTo>
                <a:lnTo>
                  <a:pt x="1658137" y="530872"/>
                </a:lnTo>
                <a:lnTo>
                  <a:pt x="1659699" y="530301"/>
                </a:lnTo>
                <a:lnTo>
                  <a:pt x="1661350" y="530301"/>
                </a:lnTo>
                <a:lnTo>
                  <a:pt x="1662899" y="530872"/>
                </a:lnTo>
                <a:lnTo>
                  <a:pt x="1664169" y="531926"/>
                </a:lnTo>
                <a:lnTo>
                  <a:pt x="1664995" y="533361"/>
                </a:lnTo>
                <a:lnTo>
                  <a:pt x="1665287" y="534987"/>
                </a:lnTo>
                <a:lnTo>
                  <a:pt x="1664995" y="536714"/>
                </a:lnTo>
                <a:lnTo>
                  <a:pt x="1664169" y="538149"/>
                </a:lnTo>
                <a:lnTo>
                  <a:pt x="1662899" y="539216"/>
                </a:lnTo>
                <a:lnTo>
                  <a:pt x="1661350" y="539775"/>
                </a:lnTo>
                <a:close/>
              </a:path>
              <a:path w="1665604" h="1233804">
                <a:moveTo>
                  <a:pt x="1661350" y="558825"/>
                </a:moveTo>
                <a:lnTo>
                  <a:pt x="1659699" y="558825"/>
                </a:lnTo>
                <a:lnTo>
                  <a:pt x="1658137" y="558266"/>
                </a:lnTo>
                <a:lnTo>
                  <a:pt x="1656880" y="557199"/>
                </a:lnTo>
                <a:lnTo>
                  <a:pt x="1656054" y="555764"/>
                </a:lnTo>
                <a:lnTo>
                  <a:pt x="1655762" y="554139"/>
                </a:lnTo>
                <a:lnTo>
                  <a:pt x="1656054" y="552411"/>
                </a:lnTo>
                <a:lnTo>
                  <a:pt x="1656880" y="550976"/>
                </a:lnTo>
                <a:lnTo>
                  <a:pt x="1658137" y="549922"/>
                </a:lnTo>
                <a:lnTo>
                  <a:pt x="1659699" y="549351"/>
                </a:lnTo>
                <a:lnTo>
                  <a:pt x="1661350" y="549351"/>
                </a:lnTo>
                <a:lnTo>
                  <a:pt x="1662899" y="549922"/>
                </a:lnTo>
                <a:lnTo>
                  <a:pt x="1664169" y="550976"/>
                </a:lnTo>
                <a:lnTo>
                  <a:pt x="1664995" y="552411"/>
                </a:lnTo>
                <a:lnTo>
                  <a:pt x="1665287" y="554037"/>
                </a:lnTo>
                <a:lnTo>
                  <a:pt x="1664995" y="555764"/>
                </a:lnTo>
                <a:lnTo>
                  <a:pt x="1664169" y="557199"/>
                </a:lnTo>
                <a:lnTo>
                  <a:pt x="1662899" y="558266"/>
                </a:lnTo>
                <a:lnTo>
                  <a:pt x="1661350" y="558825"/>
                </a:lnTo>
                <a:close/>
              </a:path>
              <a:path w="1665604" h="1233804">
                <a:moveTo>
                  <a:pt x="1661350" y="577875"/>
                </a:moveTo>
                <a:lnTo>
                  <a:pt x="1659699" y="577875"/>
                </a:lnTo>
                <a:lnTo>
                  <a:pt x="1658137" y="577316"/>
                </a:lnTo>
                <a:lnTo>
                  <a:pt x="1656880" y="576249"/>
                </a:lnTo>
                <a:lnTo>
                  <a:pt x="1656054" y="574814"/>
                </a:lnTo>
                <a:lnTo>
                  <a:pt x="1655762" y="573189"/>
                </a:lnTo>
                <a:lnTo>
                  <a:pt x="1656054" y="571461"/>
                </a:lnTo>
                <a:lnTo>
                  <a:pt x="1656880" y="570026"/>
                </a:lnTo>
                <a:lnTo>
                  <a:pt x="1658137" y="568972"/>
                </a:lnTo>
                <a:lnTo>
                  <a:pt x="1659699" y="568401"/>
                </a:lnTo>
                <a:lnTo>
                  <a:pt x="1661350" y="568401"/>
                </a:lnTo>
                <a:lnTo>
                  <a:pt x="1662899" y="568972"/>
                </a:lnTo>
                <a:lnTo>
                  <a:pt x="1664169" y="570026"/>
                </a:lnTo>
                <a:lnTo>
                  <a:pt x="1664995" y="571461"/>
                </a:lnTo>
                <a:lnTo>
                  <a:pt x="1665287" y="573087"/>
                </a:lnTo>
                <a:lnTo>
                  <a:pt x="1664995" y="574814"/>
                </a:lnTo>
                <a:lnTo>
                  <a:pt x="1664169" y="576249"/>
                </a:lnTo>
                <a:lnTo>
                  <a:pt x="1662899" y="577316"/>
                </a:lnTo>
                <a:lnTo>
                  <a:pt x="1661350" y="577875"/>
                </a:lnTo>
                <a:close/>
              </a:path>
              <a:path w="1665604" h="1233804">
                <a:moveTo>
                  <a:pt x="1661350" y="596925"/>
                </a:moveTo>
                <a:lnTo>
                  <a:pt x="1659699" y="596925"/>
                </a:lnTo>
                <a:lnTo>
                  <a:pt x="1658137" y="596366"/>
                </a:lnTo>
                <a:lnTo>
                  <a:pt x="1656880" y="595299"/>
                </a:lnTo>
                <a:lnTo>
                  <a:pt x="1656054" y="593864"/>
                </a:lnTo>
                <a:lnTo>
                  <a:pt x="1655762" y="592239"/>
                </a:lnTo>
                <a:lnTo>
                  <a:pt x="1656054" y="590511"/>
                </a:lnTo>
                <a:lnTo>
                  <a:pt x="1656880" y="589076"/>
                </a:lnTo>
                <a:lnTo>
                  <a:pt x="1658137" y="588022"/>
                </a:lnTo>
                <a:lnTo>
                  <a:pt x="1659699" y="587451"/>
                </a:lnTo>
                <a:lnTo>
                  <a:pt x="1661350" y="587451"/>
                </a:lnTo>
                <a:lnTo>
                  <a:pt x="1662899" y="588022"/>
                </a:lnTo>
                <a:lnTo>
                  <a:pt x="1664169" y="589076"/>
                </a:lnTo>
                <a:lnTo>
                  <a:pt x="1664995" y="590511"/>
                </a:lnTo>
                <a:lnTo>
                  <a:pt x="1665287" y="592137"/>
                </a:lnTo>
                <a:lnTo>
                  <a:pt x="1664995" y="593864"/>
                </a:lnTo>
                <a:lnTo>
                  <a:pt x="1664169" y="595299"/>
                </a:lnTo>
                <a:lnTo>
                  <a:pt x="1662899" y="596366"/>
                </a:lnTo>
                <a:lnTo>
                  <a:pt x="1661350" y="596925"/>
                </a:lnTo>
                <a:close/>
              </a:path>
              <a:path w="1665604" h="1233804">
                <a:moveTo>
                  <a:pt x="1661350" y="615975"/>
                </a:moveTo>
                <a:lnTo>
                  <a:pt x="1659699" y="615975"/>
                </a:lnTo>
                <a:lnTo>
                  <a:pt x="1658137" y="615416"/>
                </a:lnTo>
                <a:lnTo>
                  <a:pt x="1656880" y="614349"/>
                </a:lnTo>
                <a:lnTo>
                  <a:pt x="1656054" y="612914"/>
                </a:lnTo>
                <a:lnTo>
                  <a:pt x="1655762" y="611289"/>
                </a:lnTo>
                <a:lnTo>
                  <a:pt x="1656054" y="609561"/>
                </a:lnTo>
                <a:lnTo>
                  <a:pt x="1656880" y="608126"/>
                </a:lnTo>
                <a:lnTo>
                  <a:pt x="1658137" y="607072"/>
                </a:lnTo>
                <a:lnTo>
                  <a:pt x="1659699" y="606501"/>
                </a:lnTo>
                <a:lnTo>
                  <a:pt x="1661350" y="606501"/>
                </a:lnTo>
                <a:lnTo>
                  <a:pt x="1662899" y="607072"/>
                </a:lnTo>
                <a:lnTo>
                  <a:pt x="1664169" y="608126"/>
                </a:lnTo>
                <a:lnTo>
                  <a:pt x="1664995" y="609561"/>
                </a:lnTo>
                <a:lnTo>
                  <a:pt x="1665287" y="611187"/>
                </a:lnTo>
                <a:lnTo>
                  <a:pt x="1664995" y="612914"/>
                </a:lnTo>
                <a:lnTo>
                  <a:pt x="1664169" y="614349"/>
                </a:lnTo>
                <a:lnTo>
                  <a:pt x="1662899" y="615416"/>
                </a:lnTo>
                <a:lnTo>
                  <a:pt x="1661350" y="615975"/>
                </a:lnTo>
                <a:close/>
              </a:path>
              <a:path w="1665604" h="1233804">
                <a:moveTo>
                  <a:pt x="1661350" y="635025"/>
                </a:moveTo>
                <a:lnTo>
                  <a:pt x="1659699" y="635025"/>
                </a:lnTo>
                <a:lnTo>
                  <a:pt x="1658137" y="634466"/>
                </a:lnTo>
                <a:lnTo>
                  <a:pt x="1656880" y="633399"/>
                </a:lnTo>
                <a:lnTo>
                  <a:pt x="1656054" y="631964"/>
                </a:lnTo>
                <a:lnTo>
                  <a:pt x="1655762" y="630339"/>
                </a:lnTo>
                <a:lnTo>
                  <a:pt x="1656054" y="628611"/>
                </a:lnTo>
                <a:lnTo>
                  <a:pt x="1656880" y="627176"/>
                </a:lnTo>
                <a:lnTo>
                  <a:pt x="1658137" y="626122"/>
                </a:lnTo>
                <a:lnTo>
                  <a:pt x="1659699" y="625551"/>
                </a:lnTo>
                <a:lnTo>
                  <a:pt x="1661350" y="625551"/>
                </a:lnTo>
                <a:lnTo>
                  <a:pt x="1662899" y="626122"/>
                </a:lnTo>
                <a:lnTo>
                  <a:pt x="1664169" y="627176"/>
                </a:lnTo>
                <a:lnTo>
                  <a:pt x="1664995" y="628611"/>
                </a:lnTo>
                <a:lnTo>
                  <a:pt x="1665287" y="630237"/>
                </a:lnTo>
                <a:lnTo>
                  <a:pt x="1664995" y="631964"/>
                </a:lnTo>
                <a:lnTo>
                  <a:pt x="1664169" y="633399"/>
                </a:lnTo>
                <a:lnTo>
                  <a:pt x="1662899" y="634466"/>
                </a:lnTo>
                <a:lnTo>
                  <a:pt x="1661350" y="635025"/>
                </a:lnTo>
                <a:close/>
              </a:path>
              <a:path w="1665604" h="1233804">
                <a:moveTo>
                  <a:pt x="1661350" y="654075"/>
                </a:moveTo>
                <a:lnTo>
                  <a:pt x="1659699" y="654075"/>
                </a:lnTo>
                <a:lnTo>
                  <a:pt x="1658137" y="653516"/>
                </a:lnTo>
                <a:lnTo>
                  <a:pt x="1656880" y="652449"/>
                </a:lnTo>
                <a:lnTo>
                  <a:pt x="1656054" y="651014"/>
                </a:lnTo>
                <a:lnTo>
                  <a:pt x="1655762" y="649389"/>
                </a:lnTo>
                <a:lnTo>
                  <a:pt x="1656054" y="647661"/>
                </a:lnTo>
                <a:lnTo>
                  <a:pt x="1656880" y="646226"/>
                </a:lnTo>
                <a:lnTo>
                  <a:pt x="1658137" y="645172"/>
                </a:lnTo>
                <a:lnTo>
                  <a:pt x="1659699" y="644601"/>
                </a:lnTo>
                <a:lnTo>
                  <a:pt x="1661350" y="644601"/>
                </a:lnTo>
                <a:lnTo>
                  <a:pt x="1662899" y="645172"/>
                </a:lnTo>
                <a:lnTo>
                  <a:pt x="1664169" y="646226"/>
                </a:lnTo>
                <a:lnTo>
                  <a:pt x="1664995" y="647661"/>
                </a:lnTo>
                <a:lnTo>
                  <a:pt x="1665287" y="649287"/>
                </a:lnTo>
                <a:lnTo>
                  <a:pt x="1664995" y="651014"/>
                </a:lnTo>
                <a:lnTo>
                  <a:pt x="1664169" y="652449"/>
                </a:lnTo>
                <a:lnTo>
                  <a:pt x="1662899" y="653516"/>
                </a:lnTo>
                <a:lnTo>
                  <a:pt x="1661350" y="654075"/>
                </a:lnTo>
                <a:close/>
              </a:path>
              <a:path w="1665604" h="1233804">
                <a:moveTo>
                  <a:pt x="1661350" y="673125"/>
                </a:moveTo>
                <a:lnTo>
                  <a:pt x="1659699" y="673125"/>
                </a:lnTo>
                <a:lnTo>
                  <a:pt x="1658137" y="672566"/>
                </a:lnTo>
                <a:lnTo>
                  <a:pt x="1656880" y="671499"/>
                </a:lnTo>
                <a:lnTo>
                  <a:pt x="1656054" y="670064"/>
                </a:lnTo>
                <a:lnTo>
                  <a:pt x="1655762" y="668439"/>
                </a:lnTo>
                <a:lnTo>
                  <a:pt x="1656054" y="666711"/>
                </a:lnTo>
                <a:lnTo>
                  <a:pt x="1656880" y="665276"/>
                </a:lnTo>
                <a:lnTo>
                  <a:pt x="1658137" y="664222"/>
                </a:lnTo>
                <a:lnTo>
                  <a:pt x="1659699" y="663651"/>
                </a:lnTo>
                <a:lnTo>
                  <a:pt x="1661350" y="663651"/>
                </a:lnTo>
                <a:lnTo>
                  <a:pt x="1662899" y="664222"/>
                </a:lnTo>
                <a:lnTo>
                  <a:pt x="1664169" y="665276"/>
                </a:lnTo>
                <a:lnTo>
                  <a:pt x="1664995" y="666711"/>
                </a:lnTo>
                <a:lnTo>
                  <a:pt x="1665287" y="668337"/>
                </a:lnTo>
                <a:lnTo>
                  <a:pt x="1664995" y="670064"/>
                </a:lnTo>
                <a:lnTo>
                  <a:pt x="1664169" y="671499"/>
                </a:lnTo>
                <a:lnTo>
                  <a:pt x="1662899" y="672566"/>
                </a:lnTo>
                <a:lnTo>
                  <a:pt x="1661350" y="673125"/>
                </a:lnTo>
                <a:close/>
              </a:path>
              <a:path w="1665604" h="1233804">
                <a:moveTo>
                  <a:pt x="1661350" y="692175"/>
                </a:moveTo>
                <a:lnTo>
                  <a:pt x="1659699" y="692175"/>
                </a:lnTo>
                <a:lnTo>
                  <a:pt x="1658137" y="691616"/>
                </a:lnTo>
                <a:lnTo>
                  <a:pt x="1656880" y="690549"/>
                </a:lnTo>
                <a:lnTo>
                  <a:pt x="1656054" y="689114"/>
                </a:lnTo>
                <a:lnTo>
                  <a:pt x="1655762" y="687489"/>
                </a:lnTo>
                <a:lnTo>
                  <a:pt x="1656054" y="685761"/>
                </a:lnTo>
                <a:lnTo>
                  <a:pt x="1656880" y="684326"/>
                </a:lnTo>
                <a:lnTo>
                  <a:pt x="1658137" y="683272"/>
                </a:lnTo>
                <a:lnTo>
                  <a:pt x="1659699" y="682701"/>
                </a:lnTo>
                <a:lnTo>
                  <a:pt x="1661350" y="682701"/>
                </a:lnTo>
                <a:lnTo>
                  <a:pt x="1662899" y="683272"/>
                </a:lnTo>
                <a:lnTo>
                  <a:pt x="1664169" y="684326"/>
                </a:lnTo>
                <a:lnTo>
                  <a:pt x="1664995" y="685761"/>
                </a:lnTo>
                <a:lnTo>
                  <a:pt x="1665287" y="687387"/>
                </a:lnTo>
                <a:lnTo>
                  <a:pt x="1664995" y="689114"/>
                </a:lnTo>
                <a:lnTo>
                  <a:pt x="1664169" y="690549"/>
                </a:lnTo>
                <a:lnTo>
                  <a:pt x="1662899" y="691616"/>
                </a:lnTo>
                <a:lnTo>
                  <a:pt x="1661350" y="692175"/>
                </a:lnTo>
                <a:close/>
              </a:path>
              <a:path w="1665604" h="1233804">
                <a:moveTo>
                  <a:pt x="1661350" y="711225"/>
                </a:moveTo>
                <a:lnTo>
                  <a:pt x="1659699" y="711225"/>
                </a:lnTo>
                <a:lnTo>
                  <a:pt x="1658137" y="710666"/>
                </a:lnTo>
                <a:lnTo>
                  <a:pt x="1656880" y="709599"/>
                </a:lnTo>
                <a:lnTo>
                  <a:pt x="1656054" y="708164"/>
                </a:lnTo>
                <a:lnTo>
                  <a:pt x="1655762" y="706539"/>
                </a:lnTo>
                <a:lnTo>
                  <a:pt x="1656054" y="704811"/>
                </a:lnTo>
                <a:lnTo>
                  <a:pt x="1656880" y="703376"/>
                </a:lnTo>
                <a:lnTo>
                  <a:pt x="1658137" y="702322"/>
                </a:lnTo>
                <a:lnTo>
                  <a:pt x="1659699" y="701751"/>
                </a:lnTo>
                <a:lnTo>
                  <a:pt x="1661350" y="701751"/>
                </a:lnTo>
                <a:lnTo>
                  <a:pt x="1662899" y="702322"/>
                </a:lnTo>
                <a:lnTo>
                  <a:pt x="1664169" y="703376"/>
                </a:lnTo>
                <a:lnTo>
                  <a:pt x="1664995" y="704811"/>
                </a:lnTo>
                <a:lnTo>
                  <a:pt x="1665287" y="706437"/>
                </a:lnTo>
                <a:lnTo>
                  <a:pt x="1664995" y="708164"/>
                </a:lnTo>
                <a:lnTo>
                  <a:pt x="1664169" y="709599"/>
                </a:lnTo>
                <a:lnTo>
                  <a:pt x="1662899" y="710666"/>
                </a:lnTo>
                <a:lnTo>
                  <a:pt x="1661350" y="711225"/>
                </a:lnTo>
                <a:close/>
              </a:path>
              <a:path w="1665604" h="1233804">
                <a:moveTo>
                  <a:pt x="1661350" y="730275"/>
                </a:moveTo>
                <a:lnTo>
                  <a:pt x="1659699" y="730275"/>
                </a:lnTo>
                <a:lnTo>
                  <a:pt x="1658137" y="729716"/>
                </a:lnTo>
                <a:lnTo>
                  <a:pt x="1656880" y="728649"/>
                </a:lnTo>
                <a:lnTo>
                  <a:pt x="1656054" y="727214"/>
                </a:lnTo>
                <a:lnTo>
                  <a:pt x="1655762" y="725589"/>
                </a:lnTo>
                <a:lnTo>
                  <a:pt x="1656054" y="723861"/>
                </a:lnTo>
                <a:lnTo>
                  <a:pt x="1656880" y="722426"/>
                </a:lnTo>
                <a:lnTo>
                  <a:pt x="1658137" y="721372"/>
                </a:lnTo>
                <a:lnTo>
                  <a:pt x="1659699" y="720801"/>
                </a:lnTo>
                <a:lnTo>
                  <a:pt x="1661350" y="720801"/>
                </a:lnTo>
                <a:lnTo>
                  <a:pt x="1662899" y="721372"/>
                </a:lnTo>
                <a:lnTo>
                  <a:pt x="1664169" y="722426"/>
                </a:lnTo>
                <a:lnTo>
                  <a:pt x="1664995" y="723861"/>
                </a:lnTo>
                <a:lnTo>
                  <a:pt x="1665287" y="725487"/>
                </a:lnTo>
                <a:lnTo>
                  <a:pt x="1664995" y="727214"/>
                </a:lnTo>
                <a:lnTo>
                  <a:pt x="1664169" y="728649"/>
                </a:lnTo>
                <a:lnTo>
                  <a:pt x="1662899" y="729716"/>
                </a:lnTo>
                <a:lnTo>
                  <a:pt x="1661350" y="730275"/>
                </a:lnTo>
                <a:close/>
              </a:path>
              <a:path w="1665604" h="1233804">
                <a:moveTo>
                  <a:pt x="1661350" y="749325"/>
                </a:moveTo>
                <a:lnTo>
                  <a:pt x="1659699" y="749325"/>
                </a:lnTo>
                <a:lnTo>
                  <a:pt x="1658137" y="748766"/>
                </a:lnTo>
                <a:lnTo>
                  <a:pt x="1656880" y="747699"/>
                </a:lnTo>
                <a:lnTo>
                  <a:pt x="1656054" y="746264"/>
                </a:lnTo>
                <a:lnTo>
                  <a:pt x="1655762" y="744639"/>
                </a:lnTo>
                <a:lnTo>
                  <a:pt x="1656054" y="742911"/>
                </a:lnTo>
                <a:lnTo>
                  <a:pt x="1656880" y="741476"/>
                </a:lnTo>
                <a:lnTo>
                  <a:pt x="1658137" y="740422"/>
                </a:lnTo>
                <a:lnTo>
                  <a:pt x="1659699" y="739851"/>
                </a:lnTo>
                <a:lnTo>
                  <a:pt x="1661350" y="739851"/>
                </a:lnTo>
                <a:lnTo>
                  <a:pt x="1662899" y="740422"/>
                </a:lnTo>
                <a:lnTo>
                  <a:pt x="1664169" y="741476"/>
                </a:lnTo>
                <a:lnTo>
                  <a:pt x="1664995" y="742911"/>
                </a:lnTo>
                <a:lnTo>
                  <a:pt x="1665287" y="744537"/>
                </a:lnTo>
                <a:lnTo>
                  <a:pt x="1664995" y="746264"/>
                </a:lnTo>
                <a:lnTo>
                  <a:pt x="1664169" y="747699"/>
                </a:lnTo>
                <a:lnTo>
                  <a:pt x="1662899" y="748766"/>
                </a:lnTo>
                <a:lnTo>
                  <a:pt x="1661350" y="749325"/>
                </a:lnTo>
                <a:close/>
              </a:path>
              <a:path w="1665604" h="1233804">
                <a:moveTo>
                  <a:pt x="1661350" y="768375"/>
                </a:moveTo>
                <a:lnTo>
                  <a:pt x="1659699" y="768375"/>
                </a:lnTo>
                <a:lnTo>
                  <a:pt x="1658137" y="767816"/>
                </a:lnTo>
                <a:lnTo>
                  <a:pt x="1656880" y="766749"/>
                </a:lnTo>
                <a:lnTo>
                  <a:pt x="1656054" y="765314"/>
                </a:lnTo>
                <a:lnTo>
                  <a:pt x="1655762" y="763689"/>
                </a:lnTo>
                <a:lnTo>
                  <a:pt x="1656054" y="761961"/>
                </a:lnTo>
                <a:lnTo>
                  <a:pt x="1656880" y="760526"/>
                </a:lnTo>
                <a:lnTo>
                  <a:pt x="1658137" y="759472"/>
                </a:lnTo>
                <a:lnTo>
                  <a:pt x="1659699" y="758901"/>
                </a:lnTo>
                <a:lnTo>
                  <a:pt x="1661350" y="758901"/>
                </a:lnTo>
                <a:lnTo>
                  <a:pt x="1662899" y="759472"/>
                </a:lnTo>
                <a:lnTo>
                  <a:pt x="1664169" y="760526"/>
                </a:lnTo>
                <a:lnTo>
                  <a:pt x="1664995" y="761961"/>
                </a:lnTo>
                <a:lnTo>
                  <a:pt x="1665287" y="763587"/>
                </a:lnTo>
                <a:lnTo>
                  <a:pt x="1664995" y="765314"/>
                </a:lnTo>
                <a:lnTo>
                  <a:pt x="1664169" y="766749"/>
                </a:lnTo>
                <a:lnTo>
                  <a:pt x="1662899" y="767816"/>
                </a:lnTo>
                <a:lnTo>
                  <a:pt x="1661350" y="768375"/>
                </a:lnTo>
                <a:close/>
              </a:path>
              <a:path w="1665604" h="1233804">
                <a:moveTo>
                  <a:pt x="1661350" y="787425"/>
                </a:moveTo>
                <a:lnTo>
                  <a:pt x="1659699" y="787425"/>
                </a:lnTo>
                <a:lnTo>
                  <a:pt x="1658137" y="786866"/>
                </a:lnTo>
                <a:lnTo>
                  <a:pt x="1656880" y="785799"/>
                </a:lnTo>
                <a:lnTo>
                  <a:pt x="1656054" y="784364"/>
                </a:lnTo>
                <a:lnTo>
                  <a:pt x="1655762" y="782739"/>
                </a:lnTo>
                <a:lnTo>
                  <a:pt x="1656054" y="781011"/>
                </a:lnTo>
                <a:lnTo>
                  <a:pt x="1656880" y="779576"/>
                </a:lnTo>
                <a:lnTo>
                  <a:pt x="1658137" y="778522"/>
                </a:lnTo>
                <a:lnTo>
                  <a:pt x="1659699" y="777951"/>
                </a:lnTo>
                <a:lnTo>
                  <a:pt x="1661350" y="777951"/>
                </a:lnTo>
                <a:lnTo>
                  <a:pt x="1662899" y="778522"/>
                </a:lnTo>
                <a:lnTo>
                  <a:pt x="1664169" y="779576"/>
                </a:lnTo>
                <a:lnTo>
                  <a:pt x="1664995" y="781011"/>
                </a:lnTo>
                <a:lnTo>
                  <a:pt x="1665287" y="782637"/>
                </a:lnTo>
                <a:lnTo>
                  <a:pt x="1664995" y="784364"/>
                </a:lnTo>
                <a:lnTo>
                  <a:pt x="1664169" y="785799"/>
                </a:lnTo>
                <a:lnTo>
                  <a:pt x="1662899" y="786866"/>
                </a:lnTo>
                <a:lnTo>
                  <a:pt x="1661350" y="787425"/>
                </a:lnTo>
                <a:close/>
              </a:path>
              <a:path w="1665604" h="1233804">
                <a:moveTo>
                  <a:pt x="1661350" y="806475"/>
                </a:moveTo>
                <a:lnTo>
                  <a:pt x="1659699" y="806475"/>
                </a:lnTo>
                <a:lnTo>
                  <a:pt x="1658137" y="805916"/>
                </a:lnTo>
                <a:lnTo>
                  <a:pt x="1656880" y="804849"/>
                </a:lnTo>
                <a:lnTo>
                  <a:pt x="1656054" y="803414"/>
                </a:lnTo>
                <a:lnTo>
                  <a:pt x="1655762" y="801789"/>
                </a:lnTo>
                <a:lnTo>
                  <a:pt x="1656054" y="800061"/>
                </a:lnTo>
                <a:lnTo>
                  <a:pt x="1656880" y="798626"/>
                </a:lnTo>
                <a:lnTo>
                  <a:pt x="1658137" y="797572"/>
                </a:lnTo>
                <a:lnTo>
                  <a:pt x="1659699" y="797001"/>
                </a:lnTo>
                <a:lnTo>
                  <a:pt x="1661350" y="797001"/>
                </a:lnTo>
                <a:lnTo>
                  <a:pt x="1662899" y="797572"/>
                </a:lnTo>
                <a:lnTo>
                  <a:pt x="1664169" y="798626"/>
                </a:lnTo>
                <a:lnTo>
                  <a:pt x="1664995" y="800061"/>
                </a:lnTo>
                <a:lnTo>
                  <a:pt x="1665287" y="801687"/>
                </a:lnTo>
                <a:lnTo>
                  <a:pt x="1664995" y="803414"/>
                </a:lnTo>
                <a:lnTo>
                  <a:pt x="1664169" y="804849"/>
                </a:lnTo>
                <a:lnTo>
                  <a:pt x="1662899" y="805916"/>
                </a:lnTo>
                <a:lnTo>
                  <a:pt x="1661350" y="806475"/>
                </a:lnTo>
                <a:close/>
              </a:path>
              <a:path w="1665604" h="1233804">
                <a:moveTo>
                  <a:pt x="1661350" y="825525"/>
                </a:moveTo>
                <a:lnTo>
                  <a:pt x="1659699" y="825525"/>
                </a:lnTo>
                <a:lnTo>
                  <a:pt x="1658137" y="824966"/>
                </a:lnTo>
                <a:lnTo>
                  <a:pt x="1656880" y="823899"/>
                </a:lnTo>
                <a:lnTo>
                  <a:pt x="1656054" y="822464"/>
                </a:lnTo>
                <a:lnTo>
                  <a:pt x="1655762" y="820839"/>
                </a:lnTo>
                <a:lnTo>
                  <a:pt x="1656054" y="819111"/>
                </a:lnTo>
                <a:lnTo>
                  <a:pt x="1656880" y="817676"/>
                </a:lnTo>
                <a:lnTo>
                  <a:pt x="1658137" y="816622"/>
                </a:lnTo>
                <a:lnTo>
                  <a:pt x="1659699" y="816051"/>
                </a:lnTo>
                <a:lnTo>
                  <a:pt x="1661350" y="816051"/>
                </a:lnTo>
                <a:lnTo>
                  <a:pt x="1662899" y="816622"/>
                </a:lnTo>
                <a:lnTo>
                  <a:pt x="1664169" y="817676"/>
                </a:lnTo>
                <a:lnTo>
                  <a:pt x="1664995" y="819111"/>
                </a:lnTo>
                <a:lnTo>
                  <a:pt x="1665287" y="820737"/>
                </a:lnTo>
                <a:lnTo>
                  <a:pt x="1664995" y="822464"/>
                </a:lnTo>
                <a:lnTo>
                  <a:pt x="1664169" y="823899"/>
                </a:lnTo>
                <a:lnTo>
                  <a:pt x="1662899" y="824966"/>
                </a:lnTo>
                <a:lnTo>
                  <a:pt x="1661350" y="825525"/>
                </a:lnTo>
                <a:close/>
              </a:path>
              <a:path w="1665604" h="1233804">
                <a:moveTo>
                  <a:pt x="1661350" y="844575"/>
                </a:moveTo>
                <a:lnTo>
                  <a:pt x="1659699" y="844575"/>
                </a:lnTo>
                <a:lnTo>
                  <a:pt x="1658137" y="844016"/>
                </a:lnTo>
                <a:lnTo>
                  <a:pt x="1656880" y="842949"/>
                </a:lnTo>
                <a:lnTo>
                  <a:pt x="1656054" y="841514"/>
                </a:lnTo>
                <a:lnTo>
                  <a:pt x="1655762" y="839889"/>
                </a:lnTo>
                <a:lnTo>
                  <a:pt x="1656054" y="838161"/>
                </a:lnTo>
                <a:lnTo>
                  <a:pt x="1656880" y="836726"/>
                </a:lnTo>
                <a:lnTo>
                  <a:pt x="1658137" y="835672"/>
                </a:lnTo>
                <a:lnTo>
                  <a:pt x="1659699" y="835101"/>
                </a:lnTo>
                <a:lnTo>
                  <a:pt x="1661350" y="835101"/>
                </a:lnTo>
                <a:lnTo>
                  <a:pt x="1662899" y="835672"/>
                </a:lnTo>
                <a:lnTo>
                  <a:pt x="1664169" y="836726"/>
                </a:lnTo>
                <a:lnTo>
                  <a:pt x="1664995" y="838161"/>
                </a:lnTo>
                <a:lnTo>
                  <a:pt x="1665287" y="839787"/>
                </a:lnTo>
                <a:lnTo>
                  <a:pt x="1664995" y="841514"/>
                </a:lnTo>
                <a:lnTo>
                  <a:pt x="1664169" y="842949"/>
                </a:lnTo>
                <a:lnTo>
                  <a:pt x="1662899" y="844016"/>
                </a:lnTo>
                <a:lnTo>
                  <a:pt x="1661350" y="844575"/>
                </a:lnTo>
                <a:close/>
              </a:path>
              <a:path w="1665604" h="1233804">
                <a:moveTo>
                  <a:pt x="1661350" y="863625"/>
                </a:moveTo>
                <a:lnTo>
                  <a:pt x="1659699" y="863625"/>
                </a:lnTo>
                <a:lnTo>
                  <a:pt x="1658137" y="863066"/>
                </a:lnTo>
                <a:lnTo>
                  <a:pt x="1656880" y="861999"/>
                </a:lnTo>
                <a:lnTo>
                  <a:pt x="1656054" y="860564"/>
                </a:lnTo>
                <a:lnTo>
                  <a:pt x="1655762" y="858939"/>
                </a:lnTo>
                <a:lnTo>
                  <a:pt x="1656054" y="857211"/>
                </a:lnTo>
                <a:lnTo>
                  <a:pt x="1656880" y="855776"/>
                </a:lnTo>
                <a:lnTo>
                  <a:pt x="1658137" y="854722"/>
                </a:lnTo>
                <a:lnTo>
                  <a:pt x="1659699" y="854151"/>
                </a:lnTo>
                <a:lnTo>
                  <a:pt x="1661350" y="854151"/>
                </a:lnTo>
                <a:lnTo>
                  <a:pt x="1662899" y="854722"/>
                </a:lnTo>
                <a:lnTo>
                  <a:pt x="1664169" y="855776"/>
                </a:lnTo>
                <a:lnTo>
                  <a:pt x="1664995" y="857211"/>
                </a:lnTo>
                <a:lnTo>
                  <a:pt x="1665287" y="858837"/>
                </a:lnTo>
                <a:lnTo>
                  <a:pt x="1664995" y="860564"/>
                </a:lnTo>
                <a:lnTo>
                  <a:pt x="1664169" y="861999"/>
                </a:lnTo>
                <a:lnTo>
                  <a:pt x="1662899" y="863066"/>
                </a:lnTo>
                <a:lnTo>
                  <a:pt x="1661350" y="863625"/>
                </a:lnTo>
                <a:close/>
              </a:path>
              <a:path w="1665604" h="1233804">
                <a:moveTo>
                  <a:pt x="1661350" y="882675"/>
                </a:moveTo>
                <a:lnTo>
                  <a:pt x="1659699" y="882675"/>
                </a:lnTo>
                <a:lnTo>
                  <a:pt x="1658137" y="882116"/>
                </a:lnTo>
                <a:lnTo>
                  <a:pt x="1656880" y="881049"/>
                </a:lnTo>
                <a:lnTo>
                  <a:pt x="1656054" y="879614"/>
                </a:lnTo>
                <a:lnTo>
                  <a:pt x="1655762" y="877989"/>
                </a:lnTo>
                <a:lnTo>
                  <a:pt x="1656054" y="876261"/>
                </a:lnTo>
                <a:lnTo>
                  <a:pt x="1656880" y="874826"/>
                </a:lnTo>
                <a:lnTo>
                  <a:pt x="1658137" y="873772"/>
                </a:lnTo>
                <a:lnTo>
                  <a:pt x="1659699" y="873201"/>
                </a:lnTo>
                <a:lnTo>
                  <a:pt x="1661350" y="873201"/>
                </a:lnTo>
                <a:lnTo>
                  <a:pt x="1662899" y="873772"/>
                </a:lnTo>
                <a:lnTo>
                  <a:pt x="1664169" y="874826"/>
                </a:lnTo>
                <a:lnTo>
                  <a:pt x="1664995" y="876261"/>
                </a:lnTo>
                <a:lnTo>
                  <a:pt x="1665287" y="877887"/>
                </a:lnTo>
                <a:lnTo>
                  <a:pt x="1664995" y="879614"/>
                </a:lnTo>
                <a:lnTo>
                  <a:pt x="1664169" y="881049"/>
                </a:lnTo>
                <a:lnTo>
                  <a:pt x="1662899" y="882116"/>
                </a:lnTo>
                <a:lnTo>
                  <a:pt x="1661350" y="882675"/>
                </a:lnTo>
                <a:close/>
              </a:path>
              <a:path w="1665604" h="1233804">
                <a:moveTo>
                  <a:pt x="1661350" y="901725"/>
                </a:moveTo>
                <a:lnTo>
                  <a:pt x="1659699" y="901725"/>
                </a:lnTo>
                <a:lnTo>
                  <a:pt x="1658137" y="901166"/>
                </a:lnTo>
                <a:lnTo>
                  <a:pt x="1656880" y="900099"/>
                </a:lnTo>
                <a:lnTo>
                  <a:pt x="1656054" y="898664"/>
                </a:lnTo>
                <a:lnTo>
                  <a:pt x="1655762" y="897039"/>
                </a:lnTo>
                <a:lnTo>
                  <a:pt x="1656054" y="895311"/>
                </a:lnTo>
                <a:lnTo>
                  <a:pt x="1656880" y="893876"/>
                </a:lnTo>
                <a:lnTo>
                  <a:pt x="1658137" y="892822"/>
                </a:lnTo>
                <a:lnTo>
                  <a:pt x="1659699" y="892251"/>
                </a:lnTo>
                <a:lnTo>
                  <a:pt x="1661350" y="892251"/>
                </a:lnTo>
                <a:lnTo>
                  <a:pt x="1662899" y="892822"/>
                </a:lnTo>
                <a:lnTo>
                  <a:pt x="1664169" y="893876"/>
                </a:lnTo>
                <a:lnTo>
                  <a:pt x="1664995" y="895311"/>
                </a:lnTo>
                <a:lnTo>
                  <a:pt x="1665287" y="896937"/>
                </a:lnTo>
                <a:lnTo>
                  <a:pt x="1664995" y="898664"/>
                </a:lnTo>
                <a:lnTo>
                  <a:pt x="1664169" y="900099"/>
                </a:lnTo>
                <a:lnTo>
                  <a:pt x="1662899" y="901166"/>
                </a:lnTo>
                <a:lnTo>
                  <a:pt x="1661350" y="901725"/>
                </a:lnTo>
                <a:close/>
              </a:path>
              <a:path w="1665604" h="1233804">
                <a:moveTo>
                  <a:pt x="1661350" y="920775"/>
                </a:moveTo>
                <a:lnTo>
                  <a:pt x="1659699" y="920775"/>
                </a:lnTo>
                <a:lnTo>
                  <a:pt x="1658137" y="920216"/>
                </a:lnTo>
                <a:lnTo>
                  <a:pt x="1656880" y="919149"/>
                </a:lnTo>
                <a:lnTo>
                  <a:pt x="1656054" y="917714"/>
                </a:lnTo>
                <a:lnTo>
                  <a:pt x="1655762" y="916089"/>
                </a:lnTo>
                <a:lnTo>
                  <a:pt x="1656054" y="914361"/>
                </a:lnTo>
                <a:lnTo>
                  <a:pt x="1656880" y="912926"/>
                </a:lnTo>
                <a:lnTo>
                  <a:pt x="1658137" y="911872"/>
                </a:lnTo>
                <a:lnTo>
                  <a:pt x="1659699" y="911301"/>
                </a:lnTo>
                <a:lnTo>
                  <a:pt x="1661350" y="911301"/>
                </a:lnTo>
                <a:lnTo>
                  <a:pt x="1662899" y="911872"/>
                </a:lnTo>
                <a:lnTo>
                  <a:pt x="1664169" y="912926"/>
                </a:lnTo>
                <a:lnTo>
                  <a:pt x="1664995" y="914361"/>
                </a:lnTo>
                <a:lnTo>
                  <a:pt x="1665287" y="915987"/>
                </a:lnTo>
                <a:lnTo>
                  <a:pt x="1664995" y="917714"/>
                </a:lnTo>
                <a:lnTo>
                  <a:pt x="1664169" y="919149"/>
                </a:lnTo>
                <a:lnTo>
                  <a:pt x="1662899" y="920216"/>
                </a:lnTo>
                <a:lnTo>
                  <a:pt x="1661350" y="920775"/>
                </a:lnTo>
                <a:close/>
              </a:path>
              <a:path w="1665604" h="1233804">
                <a:moveTo>
                  <a:pt x="1661350" y="939825"/>
                </a:moveTo>
                <a:lnTo>
                  <a:pt x="1659699" y="939825"/>
                </a:lnTo>
                <a:lnTo>
                  <a:pt x="1658137" y="939266"/>
                </a:lnTo>
                <a:lnTo>
                  <a:pt x="1656880" y="938199"/>
                </a:lnTo>
                <a:lnTo>
                  <a:pt x="1656054" y="936764"/>
                </a:lnTo>
                <a:lnTo>
                  <a:pt x="1655762" y="935139"/>
                </a:lnTo>
                <a:lnTo>
                  <a:pt x="1656054" y="933411"/>
                </a:lnTo>
                <a:lnTo>
                  <a:pt x="1656880" y="931976"/>
                </a:lnTo>
                <a:lnTo>
                  <a:pt x="1658137" y="930922"/>
                </a:lnTo>
                <a:lnTo>
                  <a:pt x="1659699" y="930351"/>
                </a:lnTo>
                <a:lnTo>
                  <a:pt x="1661350" y="930351"/>
                </a:lnTo>
                <a:lnTo>
                  <a:pt x="1662899" y="930922"/>
                </a:lnTo>
                <a:lnTo>
                  <a:pt x="1664169" y="931976"/>
                </a:lnTo>
                <a:lnTo>
                  <a:pt x="1664995" y="933411"/>
                </a:lnTo>
                <a:lnTo>
                  <a:pt x="1665287" y="935037"/>
                </a:lnTo>
                <a:lnTo>
                  <a:pt x="1664995" y="936764"/>
                </a:lnTo>
                <a:lnTo>
                  <a:pt x="1664169" y="938199"/>
                </a:lnTo>
                <a:lnTo>
                  <a:pt x="1662899" y="939266"/>
                </a:lnTo>
                <a:lnTo>
                  <a:pt x="1661350" y="939825"/>
                </a:lnTo>
                <a:close/>
              </a:path>
              <a:path w="1665604" h="1233804">
                <a:moveTo>
                  <a:pt x="1661350" y="958875"/>
                </a:moveTo>
                <a:lnTo>
                  <a:pt x="1659699" y="958875"/>
                </a:lnTo>
                <a:lnTo>
                  <a:pt x="1658137" y="958316"/>
                </a:lnTo>
                <a:lnTo>
                  <a:pt x="1656880" y="957249"/>
                </a:lnTo>
                <a:lnTo>
                  <a:pt x="1656054" y="955814"/>
                </a:lnTo>
                <a:lnTo>
                  <a:pt x="1655762" y="954189"/>
                </a:lnTo>
                <a:lnTo>
                  <a:pt x="1656054" y="952461"/>
                </a:lnTo>
                <a:lnTo>
                  <a:pt x="1656880" y="951026"/>
                </a:lnTo>
                <a:lnTo>
                  <a:pt x="1658137" y="949972"/>
                </a:lnTo>
                <a:lnTo>
                  <a:pt x="1659699" y="949401"/>
                </a:lnTo>
                <a:lnTo>
                  <a:pt x="1661350" y="949401"/>
                </a:lnTo>
                <a:lnTo>
                  <a:pt x="1662899" y="949972"/>
                </a:lnTo>
                <a:lnTo>
                  <a:pt x="1664169" y="951026"/>
                </a:lnTo>
                <a:lnTo>
                  <a:pt x="1664995" y="952461"/>
                </a:lnTo>
                <a:lnTo>
                  <a:pt x="1665287" y="954087"/>
                </a:lnTo>
                <a:lnTo>
                  <a:pt x="1664995" y="955814"/>
                </a:lnTo>
                <a:lnTo>
                  <a:pt x="1664169" y="957249"/>
                </a:lnTo>
                <a:lnTo>
                  <a:pt x="1662899" y="958316"/>
                </a:lnTo>
                <a:lnTo>
                  <a:pt x="1661350" y="958875"/>
                </a:lnTo>
                <a:close/>
              </a:path>
              <a:path w="1665604" h="1233804">
                <a:moveTo>
                  <a:pt x="1661350" y="977925"/>
                </a:moveTo>
                <a:lnTo>
                  <a:pt x="1659699" y="977925"/>
                </a:lnTo>
                <a:lnTo>
                  <a:pt x="1658137" y="977366"/>
                </a:lnTo>
                <a:lnTo>
                  <a:pt x="1656880" y="976299"/>
                </a:lnTo>
                <a:lnTo>
                  <a:pt x="1656054" y="974864"/>
                </a:lnTo>
                <a:lnTo>
                  <a:pt x="1655762" y="973239"/>
                </a:lnTo>
                <a:lnTo>
                  <a:pt x="1656054" y="971511"/>
                </a:lnTo>
                <a:lnTo>
                  <a:pt x="1656880" y="970076"/>
                </a:lnTo>
                <a:lnTo>
                  <a:pt x="1658137" y="969022"/>
                </a:lnTo>
                <a:lnTo>
                  <a:pt x="1659699" y="968451"/>
                </a:lnTo>
                <a:lnTo>
                  <a:pt x="1661350" y="968451"/>
                </a:lnTo>
                <a:lnTo>
                  <a:pt x="1662899" y="969022"/>
                </a:lnTo>
                <a:lnTo>
                  <a:pt x="1664169" y="970076"/>
                </a:lnTo>
                <a:lnTo>
                  <a:pt x="1664995" y="971511"/>
                </a:lnTo>
                <a:lnTo>
                  <a:pt x="1665287" y="973137"/>
                </a:lnTo>
                <a:lnTo>
                  <a:pt x="1664995" y="974864"/>
                </a:lnTo>
                <a:lnTo>
                  <a:pt x="1664169" y="976299"/>
                </a:lnTo>
                <a:lnTo>
                  <a:pt x="1662899" y="977366"/>
                </a:lnTo>
                <a:lnTo>
                  <a:pt x="1661350" y="977925"/>
                </a:lnTo>
                <a:close/>
              </a:path>
              <a:path w="1665604" h="1233804">
                <a:moveTo>
                  <a:pt x="1661350" y="996975"/>
                </a:moveTo>
                <a:lnTo>
                  <a:pt x="1659699" y="996975"/>
                </a:lnTo>
                <a:lnTo>
                  <a:pt x="1658137" y="996416"/>
                </a:lnTo>
                <a:lnTo>
                  <a:pt x="1656880" y="995349"/>
                </a:lnTo>
                <a:lnTo>
                  <a:pt x="1656054" y="993914"/>
                </a:lnTo>
                <a:lnTo>
                  <a:pt x="1655762" y="992289"/>
                </a:lnTo>
                <a:lnTo>
                  <a:pt x="1656054" y="990561"/>
                </a:lnTo>
                <a:lnTo>
                  <a:pt x="1656880" y="989126"/>
                </a:lnTo>
                <a:lnTo>
                  <a:pt x="1658137" y="988072"/>
                </a:lnTo>
                <a:lnTo>
                  <a:pt x="1659699" y="987501"/>
                </a:lnTo>
                <a:lnTo>
                  <a:pt x="1661350" y="987501"/>
                </a:lnTo>
                <a:lnTo>
                  <a:pt x="1662899" y="988072"/>
                </a:lnTo>
                <a:lnTo>
                  <a:pt x="1664169" y="989126"/>
                </a:lnTo>
                <a:lnTo>
                  <a:pt x="1664995" y="990561"/>
                </a:lnTo>
                <a:lnTo>
                  <a:pt x="1665287" y="992187"/>
                </a:lnTo>
                <a:lnTo>
                  <a:pt x="1664995" y="993914"/>
                </a:lnTo>
                <a:lnTo>
                  <a:pt x="1664169" y="995349"/>
                </a:lnTo>
                <a:lnTo>
                  <a:pt x="1662899" y="996416"/>
                </a:lnTo>
                <a:lnTo>
                  <a:pt x="1661350" y="996975"/>
                </a:lnTo>
                <a:close/>
              </a:path>
              <a:path w="1665604" h="1233804">
                <a:moveTo>
                  <a:pt x="1661350" y="1016025"/>
                </a:moveTo>
                <a:lnTo>
                  <a:pt x="1659699" y="1016025"/>
                </a:lnTo>
                <a:lnTo>
                  <a:pt x="1658137" y="1015466"/>
                </a:lnTo>
                <a:lnTo>
                  <a:pt x="1656880" y="1014399"/>
                </a:lnTo>
                <a:lnTo>
                  <a:pt x="1656054" y="1012964"/>
                </a:lnTo>
                <a:lnTo>
                  <a:pt x="1655762" y="1011339"/>
                </a:lnTo>
                <a:lnTo>
                  <a:pt x="1656054" y="1009611"/>
                </a:lnTo>
                <a:lnTo>
                  <a:pt x="1656880" y="1008176"/>
                </a:lnTo>
                <a:lnTo>
                  <a:pt x="1658137" y="1007122"/>
                </a:lnTo>
                <a:lnTo>
                  <a:pt x="1659699" y="1006551"/>
                </a:lnTo>
                <a:lnTo>
                  <a:pt x="1661350" y="1006551"/>
                </a:lnTo>
                <a:lnTo>
                  <a:pt x="1662899" y="1007122"/>
                </a:lnTo>
                <a:lnTo>
                  <a:pt x="1664169" y="1008176"/>
                </a:lnTo>
                <a:lnTo>
                  <a:pt x="1664995" y="1009611"/>
                </a:lnTo>
                <a:lnTo>
                  <a:pt x="1665287" y="1011237"/>
                </a:lnTo>
                <a:lnTo>
                  <a:pt x="1664995" y="1012964"/>
                </a:lnTo>
                <a:lnTo>
                  <a:pt x="1664169" y="1014399"/>
                </a:lnTo>
                <a:lnTo>
                  <a:pt x="1662899" y="1015466"/>
                </a:lnTo>
                <a:lnTo>
                  <a:pt x="1661350" y="1016025"/>
                </a:lnTo>
                <a:close/>
              </a:path>
              <a:path w="1665604" h="1233804">
                <a:moveTo>
                  <a:pt x="1661350" y="1035075"/>
                </a:moveTo>
                <a:lnTo>
                  <a:pt x="1659699" y="1035075"/>
                </a:lnTo>
                <a:lnTo>
                  <a:pt x="1658137" y="1034516"/>
                </a:lnTo>
                <a:lnTo>
                  <a:pt x="1656880" y="1033449"/>
                </a:lnTo>
                <a:lnTo>
                  <a:pt x="1656054" y="1032014"/>
                </a:lnTo>
                <a:lnTo>
                  <a:pt x="1655762" y="1030389"/>
                </a:lnTo>
                <a:lnTo>
                  <a:pt x="1656054" y="1028661"/>
                </a:lnTo>
                <a:lnTo>
                  <a:pt x="1656880" y="1027226"/>
                </a:lnTo>
                <a:lnTo>
                  <a:pt x="1658137" y="1026172"/>
                </a:lnTo>
                <a:lnTo>
                  <a:pt x="1659699" y="1025601"/>
                </a:lnTo>
                <a:lnTo>
                  <a:pt x="1661350" y="1025601"/>
                </a:lnTo>
                <a:lnTo>
                  <a:pt x="1662899" y="1026172"/>
                </a:lnTo>
                <a:lnTo>
                  <a:pt x="1664169" y="1027226"/>
                </a:lnTo>
                <a:lnTo>
                  <a:pt x="1664995" y="1028661"/>
                </a:lnTo>
                <a:lnTo>
                  <a:pt x="1665287" y="1030287"/>
                </a:lnTo>
                <a:lnTo>
                  <a:pt x="1664995" y="1032014"/>
                </a:lnTo>
                <a:lnTo>
                  <a:pt x="1664169" y="1033449"/>
                </a:lnTo>
                <a:lnTo>
                  <a:pt x="1662899" y="1034516"/>
                </a:lnTo>
                <a:lnTo>
                  <a:pt x="1661350" y="1035075"/>
                </a:lnTo>
                <a:close/>
              </a:path>
              <a:path w="1665604" h="1233804">
                <a:moveTo>
                  <a:pt x="1661350" y="1054125"/>
                </a:moveTo>
                <a:lnTo>
                  <a:pt x="1659699" y="1054125"/>
                </a:lnTo>
                <a:lnTo>
                  <a:pt x="1658137" y="1053566"/>
                </a:lnTo>
                <a:lnTo>
                  <a:pt x="1656880" y="1052499"/>
                </a:lnTo>
                <a:lnTo>
                  <a:pt x="1656054" y="1051064"/>
                </a:lnTo>
                <a:lnTo>
                  <a:pt x="1655762" y="1049439"/>
                </a:lnTo>
                <a:lnTo>
                  <a:pt x="1656054" y="1047711"/>
                </a:lnTo>
                <a:lnTo>
                  <a:pt x="1656880" y="1046276"/>
                </a:lnTo>
                <a:lnTo>
                  <a:pt x="1658137" y="1045222"/>
                </a:lnTo>
                <a:lnTo>
                  <a:pt x="1659699" y="1044651"/>
                </a:lnTo>
                <a:lnTo>
                  <a:pt x="1661350" y="1044651"/>
                </a:lnTo>
                <a:lnTo>
                  <a:pt x="1662899" y="1045222"/>
                </a:lnTo>
                <a:lnTo>
                  <a:pt x="1664169" y="1046276"/>
                </a:lnTo>
                <a:lnTo>
                  <a:pt x="1664995" y="1047711"/>
                </a:lnTo>
                <a:lnTo>
                  <a:pt x="1665287" y="1049337"/>
                </a:lnTo>
                <a:lnTo>
                  <a:pt x="1664995" y="1051064"/>
                </a:lnTo>
                <a:lnTo>
                  <a:pt x="1664169" y="1052499"/>
                </a:lnTo>
                <a:lnTo>
                  <a:pt x="1662899" y="1053566"/>
                </a:lnTo>
                <a:lnTo>
                  <a:pt x="1661350" y="1054125"/>
                </a:lnTo>
                <a:close/>
              </a:path>
              <a:path w="1665604" h="1233804">
                <a:moveTo>
                  <a:pt x="1661350" y="1073175"/>
                </a:moveTo>
                <a:lnTo>
                  <a:pt x="1659699" y="1073175"/>
                </a:lnTo>
                <a:lnTo>
                  <a:pt x="1658137" y="1072616"/>
                </a:lnTo>
                <a:lnTo>
                  <a:pt x="1656880" y="1071549"/>
                </a:lnTo>
                <a:lnTo>
                  <a:pt x="1656054" y="1070114"/>
                </a:lnTo>
                <a:lnTo>
                  <a:pt x="1655762" y="1068489"/>
                </a:lnTo>
                <a:lnTo>
                  <a:pt x="1656054" y="1066761"/>
                </a:lnTo>
                <a:lnTo>
                  <a:pt x="1656880" y="1065326"/>
                </a:lnTo>
                <a:lnTo>
                  <a:pt x="1658137" y="1064272"/>
                </a:lnTo>
                <a:lnTo>
                  <a:pt x="1659699" y="1063701"/>
                </a:lnTo>
                <a:lnTo>
                  <a:pt x="1661350" y="1063701"/>
                </a:lnTo>
                <a:lnTo>
                  <a:pt x="1662899" y="1064272"/>
                </a:lnTo>
                <a:lnTo>
                  <a:pt x="1664169" y="1065326"/>
                </a:lnTo>
                <a:lnTo>
                  <a:pt x="1664995" y="1066761"/>
                </a:lnTo>
                <a:lnTo>
                  <a:pt x="1665287" y="1068387"/>
                </a:lnTo>
                <a:lnTo>
                  <a:pt x="1664995" y="1070114"/>
                </a:lnTo>
                <a:lnTo>
                  <a:pt x="1664169" y="1071549"/>
                </a:lnTo>
                <a:lnTo>
                  <a:pt x="1662899" y="1072616"/>
                </a:lnTo>
                <a:lnTo>
                  <a:pt x="1661350" y="1073175"/>
                </a:lnTo>
                <a:close/>
              </a:path>
              <a:path w="1665604" h="1233804">
                <a:moveTo>
                  <a:pt x="1661350" y="1092225"/>
                </a:moveTo>
                <a:lnTo>
                  <a:pt x="1659699" y="1092225"/>
                </a:lnTo>
                <a:lnTo>
                  <a:pt x="1658137" y="1091666"/>
                </a:lnTo>
                <a:lnTo>
                  <a:pt x="1656880" y="1090599"/>
                </a:lnTo>
                <a:lnTo>
                  <a:pt x="1656054" y="1089164"/>
                </a:lnTo>
                <a:lnTo>
                  <a:pt x="1655762" y="1087539"/>
                </a:lnTo>
                <a:lnTo>
                  <a:pt x="1656054" y="1085811"/>
                </a:lnTo>
                <a:lnTo>
                  <a:pt x="1656880" y="1084376"/>
                </a:lnTo>
                <a:lnTo>
                  <a:pt x="1658137" y="1083322"/>
                </a:lnTo>
                <a:lnTo>
                  <a:pt x="1659699" y="1082751"/>
                </a:lnTo>
                <a:lnTo>
                  <a:pt x="1661350" y="1082751"/>
                </a:lnTo>
                <a:lnTo>
                  <a:pt x="1662899" y="1083322"/>
                </a:lnTo>
                <a:lnTo>
                  <a:pt x="1664169" y="1084376"/>
                </a:lnTo>
                <a:lnTo>
                  <a:pt x="1664995" y="1085811"/>
                </a:lnTo>
                <a:lnTo>
                  <a:pt x="1665287" y="1087437"/>
                </a:lnTo>
                <a:lnTo>
                  <a:pt x="1664995" y="1089164"/>
                </a:lnTo>
                <a:lnTo>
                  <a:pt x="1664169" y="1090599"/>
                </a:lnTo>
                <a:lnTo>
                  <a:pt x="1662899" y="1091666"/>
                </a:lnTo>
                <a:lnTo>
                  <a:pt x="1661350" y="1092225"/>
                </a:lnTo>
                <a:close/>
              </a:path>
              <a:path w="1665604" h="1233804">
                <a:moveTo>
                  <a:pt x="1661350" y="1111275"/>
                </a:moveTo>
                <a:lnTo>
                  <a:pt x="1659699" y="1111275"/>
                </a:lnTo>
                <a:lnTo>
                  <a:pt x="1658137" y="1110716"/>
                </a:lnTo>
                <a:lnTo>
                  <a:pt x="1656880" y="1109649"/>
                </a:lnTo>
                <a:lnTo>
                  <a:pt x="1656054" y="1108214"/>
                </a:lnTo>
                <a:lnTo>
                  <a:pt x="1655762" y="1106589"/>
                </a:lnTo>
                <a:lnTo>
                  <a:pt x="1656054" y="1104861"/>
                </a:lnTo>
                <a:lnTo>
                  <a:pt x="1656880" y="1103426"/>
                </a:lnTo>
                <a:lnTo>
                  <a:pt x="1658137" y="1102372"/>
                </a:lnTo>
                <a:lnTo>
                  <a:pt x="1659699" y="1101801"/>
                </a:lnTo>
                <a:lnTo>
                  <a:pt x="1661350" y="1101801"/>
                </a:lnTo>
                <a:lnTo>
                  <a:pt x="1662899" y="1102372"/>
                </a:lnTo>
                <a:lnTo>
                  <a:pt x="1664169" y="1103426"/>
                </a:lnTo>
                <a:lnTo>
                  <a:pt x="1664995" y="1104861"/>
                </a:lnTo>
                <a:lnTo>
                  <a:pt x="1665287" y="1106487"/>
                </a:lnTo>
                <a:lnTo>
                  <a:pt x="1664995" y="1108214"/>
                </a:lnTo>
                <a:lnTo>
                  <a:pt x="1664169" y="1109649"/>
                </a:lnTo>
                <a:lnTo>
                  <a:pt x="1662899" y="1110716"/>
                </a:lnTo>
                <a:lnTo>
                  <a:pt x="1661350" y="1111275"/>
                </a:lnTo>
                <a:close/>
              </a:path>
              <a:path w="1665604" h="1233804">
                <a:moveTo>
                  <a:pt x="1661350" y="1130325"/>
                </a:moveTo>
                <a:lnTo>
                  <a:pt x="1659699" y="1130325"/>
                </a:lnTo>
                <a:lnTo>
                  <a:pt x="1658137" y="1129766"/>
                </a:lnTo>
                <a:lnTo>
                  <a:pt x="1656880" y="1128699"/>
                </a:lnTo>
                <a:lnTo>
                  <a:pt x="1656054" y="1127264"/>
                </a:lnTo>
                <a:lnTo>
                  <a:pt x="1655762" y="1125639"/>
                </a:lnTo>
                <a:lnTo>
                  <a:pt x="1656054" y="1123911"/>
                </a:lnTo>
                <a:lnTo>
                  <a:pt x="1656880" y="1122476"/>
                </a:lnTo>
                <a:lnTo>
                  <a:pt x="1658137" y="1121422"/>
                </a:lnTo>
                <a:lnTo>
                  <a:pt x="1659699" y="1120851"/>
                </a:lnTo>
                <a:lnTo>
                  <a:pt x="1661350" y="1120851"/>
                </a:lnTo>
                <a:lnTo>
                  <a:pt x="1662899" y="1121422"/>
                </a:lnTo>
                <a:lnTo>
                  <a:pt x="1664169" y="1122476"/>
                </a:lnTo>
                <a:lnTo>
                  <a:pt x="1664995" y="1123911"/>
                </a:lnTo>
                <a:lnTo>
                  <a:pt x="1665287" y="1125537"/>
                </a:lnTo>
                <a:lnTo>
                  <a:pt x="1664995" y="1127264"/>
                </a:lnTo>
                <a:lnTo>
                  <a:pt x="1664169" y="1128699"/>
                </a:lnTo>
                <a:lnTo>
                  <a:pt x="1662899" y="1129766"/>
                </a:lnTo>
                <a:lnTo>
                  <a:pt x="1661350" y="1130325"/>
                </a:lnTo>
                <a:close/>
              </a:path>
              <a:path w="1665604" h="1233804">
                <a:moveTo>
                  <a:pt x="1661350" y="1149375"/>
                </a:moveTo>
                <a:lnTo>
                  <a:pt x="1659699" y="1149375"/>
                </a:lnTo>
                <a:lnTo>
                  <a:pt x="1658137" y="1148816"/>
                </a:lnTo>
                <a:lnTo>
                  <a:pt x="1656880" y="1147749"/>
                </a:lnTo>
                <a:lnTo>
                  <a:pt x="1656054" y="1146314"/>
                </a:lnTo>
                <a:lnTo>
                  <a:pt x="1655762" y="1144689"/>
                </a:lnTo>
                <a:lnTo>
                  <a:pt x="1656054" y="1142961"/>
                </a:lnTo>
                <a:lnTo>
                  <a:pt x="1656880" y="1141526"/>
                </a:lnTo>
                <a:lnTo>
                  <a:pt x="1658137" y="1140472"/>
                </a:lnTo>
                <a:lnTo>
                  <a:pt x="1659699" y="1139901"/>
                </a:lnTo>
                <a:lnTo>
                  <a:pt x="1661350" y="1139901"/>
                </a:lnTo>
                <a:lnTo>
                  <a:pt x="1662899" y="1140472"/>
                </a:lnTo>
                <a:lnTo>
                  <a:pt x="1664169" y="1141526"/>
                </a:lnTo>
                <a:lnTo>
                  <a:pt x="1664995" y="1142961"/>
                </a:lnTo>
                <a:lnTo>
                  <a:pt x="1665287" y="1144587"/>
                </a:lnTo>
                <a:lnTo>
                  <a:pt x="1664995" y="1146314"/>
                </a:lnTo>
                <a:lnTo>
                  <a:pt x="1664169" y="1147749"/>
                </a:lnTo>
                <a:lnTo>
                  <a:pt x="1662899" y="1148816"/>
                </a:lnTo>
                <a:lnTo>
                  <a:pt x="1661350" y="1149375"/>
                </a:lnTo>
                <a:close/>
              </a:path>
              <a:path w="1665604" h="1233804">
                <a:moveTo>
                  <a:pt x="1661350" y="1168425"/>
                </a:moveTo>
                <a:lnTo>
                  <a:pt x="1659699" y="1168425"/>
                </a:lnTo>
                <a:lnTo>
                  <a:pt x="1658137" y="1167866"/>
                </a:lnTo>
                <a:lnTo>
                  <a:pt x="1656880" y="1166799"/>
                </a:lnTo>
                <a:lnTo>
                  <a:pt x="1656054" y="1165364"/>
                </a:lnTo>
                <a:lnTo>
                  <a:pt x="1655762" y="1163739"/>
                </a:lnTo>
                <a:lnTo>
                  <a:pt x="1656054" y="1162011"/>
                </a:lnTo>
                <a:lnTo>
                  <a:pt x="1656880" y="1160576"/>
                </a:lnTo>
                <a:lnTo>
                  <a:pt x="1658137" y="1159522"/>
                </a:lnTo>
                <a:lnTo>
                  <a:pt x="1659699" y="1158951"/>
                </a:lnTo>
                <a:lnTo>
                  <a:pt x="1661350" y="1158951"/>
                </a:lnTo>
                <a:lnTo>
                  <a:pt x="1662899" y="1159522"/>
                </a:lnTo>
                <a:lnTo>
                  <a:pt x="1664169" y="1160576"/>
                </a:lnTo>
                <a:lnTo>
                  <a:pt x="1664995" y="1162011"/>
                </a:lnTo>
                <a:lnTo>
                  <a:pt x="1665287" y="1163637"/>
                </a:lnTo>
                <a:lnTo>
                  <a:pt x="1664995" y="1165364"/>
                </a:lnTo>
                <a:lnTo>
                  <a:pt x="1664169" y="1166799"/>
                </a:lnTo>
                <a:lnTo>
                  <a:pt x="1662899" y="1167866"/>
                </a:lnTo>
                <a:lnTo>
                  <a:pt x="1661350" y="1168425"/>
                </a:lnTo>
                <a:close/>
              </a:path>
              <a:path w="1665604" h="1233804">
                <a:moveTo>
                  <a:pt x="1661350" y="1187475"/>
                </a:moveTo>
                <a:lnTo>
                  <a:pt x="1659699" y="1187475"/>
                </a:lnTo>
                <a:lnTo>
                  <a:pt x="1658137" y="1186916"/>
                </a:lnTo>
                <a:lnTo>
                  <a:pt x="1656880" y="1185849"/>
                </a:lnTo>
                <a:lnTo>
                  <a:pt x="1656054" y="1184414"/>
                </a:lnTo>
                <a:lnTo>
                  <a:pt x="1655762" y="1182789"/>
                </a:lnTo>
                <a:lnTo>
                  <a:pt x="1656054" y="1181061"/>
                </a:lnTo>
                <a:lnTo>
                  <a:pt x="1656880" y="1179626"/>
                </a:lnTo>
                <a:lnTo>
                  <a:pt x="1658137" y="1178572"/>
                </a:lnTo>
                <a:lnTo>
                  <a:pt x="1659699" y="1178001"/>
                </a:lnTo>
                <a:lnTo>
                  <a:pt x="1661350" y="1178001"/>
                </a:lnTo>
                <a:lnTo>
                  <a:pt x="1662899" y="1178572"/>
                </a:lnTo>
                <a:lnTo>
                  <a:pt x="1664169" y="1179626"/>
                </a:lnTo>
                <a:lnTo>
                  <a:pt x="1664995" y="1181061"/>
                </a:lnTo>
                <a:lnTo>
                  <a:pt x="1665287" y="1182687"/>
                </a:lnTo>
                <a:lnTo>
                  <a:pt x="1664995" y="1184414"/>
                </a:lnTo>
                <a:lnTo>
                  <a:pt x="1664169" y="1185849"/>
                </a:lnTo>
                <a:lnTo>
                  <a:pt x="1662899" y="1186916"/>
                </a:lnTo>
                <a:lnTo>
                  <a:pt x="1661350" y="1187475"/>
                </a:lnTo>
                <a:close/>
              </a:path>
              <a:path w="1665604" h="1233804">
                <a:moveTo>
                  <a:pt x="1661350" y="1206525"/>
                </a:moveTo>
                <a:lnTo>
                  <a:pt x="1659699" y="1206525"/>
                </a:lnTo>
                <a:lnTo>
                  <a:pt x="1658137" y="1205966"/>
                </a:lnTo>
                <a:lnTo>
                  <a:pt x="1656880" y="1204899"/>
                </a:lnTo>
                <a:lnTo>
                  <a:pt x="1656054" y="1203464"/>
                </a:lnTo>
                <a:lnTo>
                  <a:pt x="1655762" y="1201839"/>
                </a:lnTo>
                <a:lnTo>
                  <a:pt x="1656054" y="1200111"/>
                </a:lnTo>
                <a:lnTo>
                  <a:pt x="1656880" y="1198676"/>
                </a:lnTo>
                <a:lnTo>
                  <a:pt x="1658137" y="1197622"/>
                </a:lnTo>
                <a:lnTo>
                  <a:pt x="1659699" y="1197051"/>
                </a:lnTo>
                <a:lnTo>
                  <a:pt x="1661350" y="1197051"/>
                </a:lnTo>
                <a:lnTo>
                  <a:pt x="1662899" y="1197622"/>
                </a:lnTo>
                <a:lnTo>
                  <a:pt x="1664169" y="1198676"/>
                </a:lnTo>
                <a:lnTo>
                  <a:pt x="1664995" y="1200111"/>
                </a:lnTo>
                <a:lnTo>
                  <a:pt x="1665287" y="1201737"/>
                </a:lnTo>
                <a:lnTo>
                  <a:pt x="1664995" y="1203464"/>
                </a:lnTo>
                <a:lnTo>
                  <a:pt x="1664169" y="1204899"/>
                </a:lnTo>
                <a:lnTo>
                  <a:pt x="1662899" y="1205966"/>
                </a:lnTo>
                <a:lnTo>
                  <a:pt x="1661350" y="1206525"/>
                </a:lnTo>
                <a:close/>
              </a:path>
              <a:path w="1665604" h="1233804">
                <a:moveTo>
                  <a:pt x="1661350" y="1225575"/>
                </a:moveTo>
                <a:lnTo>
                  <a:pt x="1659699" y="1225575"/>
                </a:lnTo>
                <a:lnTo>
                  <a:pt x="1658137" y="1225016"/>
                </a:lnTo>
                <a:lnTo>
                  <a:pt x="1656880" y="1223949"/>
                </a:lnTo>
                <a:lnTo>
                  <a:pt x="1656054" y="1222514"/>
                </a:lnTo>
                <a:lnTo>
                  <a:pt x="1655762" y="1220889"/>
                </a:lnTo>
                <a:lnTo>
                  <a:pt x="1656054" y="1219161"/>
                </a:lnTo>
                <a:lnTo>
                  <a:pt x="1656880" y="1217726"/>
                </a:lnTo>
                <a:lnTo>
                  <a:pt x="1658137" y="1216672"/>
                </a:lnTo>
                <a:lnTo>
                  <a:pt x="1659699" y="1216101"/>
                </a:lnTo>
                <a:lnTo>
                  <a:pt x="1661350" y="1216101"/>
                </a:lnTo>
                <a:lnTo>
                  <a:pt x="1662899" y="1216672"/>
                </a:lnTo>
                <a:lnTo>
                  <a:pt x="1664169" y="1217726"/>
                </a:lnTo>
                <a:lnTo>
                  <a:pt x="1664995" y="1219161"/>
                </a:lnTo>
                <a:lnTo>
                  <a:pt x="1665287" y="1220787"/>
                </a:lnTo>
                <a:lnTo>
                  <a:pt x="1664995" y="1222514"/>
                </a:lnTo>
                <a:lnTo>
                  <a:pt x="1664169" y="1223949"/>
                </a:lnTo>
                <a:lnTo>
                  <a:pt x="1662899" y="1225016"/>
                </a:lnTo>
                <a:lnTo>
                  <a:pt x="1661350" y="1225575"/>
                </a:lnTo>
                <a:close/>
              </a:path>
              <a:path w="1665604" h="1233804">
                <a:moveTo>
                  <a:pt x="1649412" y="1233487"/>
                </a:moveTo>
                <a:lnTo>
                  <a:pt x="1647685" y="1233208"/>
                </a:lnTo>
                <a:lnTo>
                  <a:pt x="1646250" y="1232382"/>
                </a:lnTo>
                <a:lnTo>
                  <a:pt x="1645196" y="1231112"/>
                </a:lnTo>
                <a:lnTo>
                  <a:pt x="1644624" y="1229563"/>
                </a:lnTo>
                <a:lnTo>
                  <a:pt x="1644624" y="1227899"/>
                </a:lnTo>
                <a:lnTo>
                  <a:pt x="1645196" y="1226350"/>
                </a:lnTo>
                <a:lnTo>
                  <a:pt x="1646250" y="1225080"/>
                </a:lnTo>
                <a:lnTo>
                  <a:pt x="1647685" y="1224254"/>
                </a:lnTo>
                <a:lnTo>
                  <a:pt x="1649310" y="1223962"/>
                </a:lnTo>
                <a:lnTo>
                  <a:pt x="1651038" y="1224254"/>
                </a:lnTo>
                <a:lnTo>
                  <a:pt x="1652473" y="1225080"/>
                </a:lnTo>
                <a:lnTo>
                  <a:pt x="1653539" y="1226350"/>
                </a:lnTo>
                <a:lnTo>
                  <a:pt x="1654098" y="1227899"/>
                </a:lnTo>
                <a:lnTo>
                  <a:pt x="1654098" y="1229563"/>
                </a:lnTo>
                <a:lnTo>
                  <a:pt x="1653539" y="1231112"/>
                </a:lnTo>
                <a:lnTo>
                  <a:pt x="1652473" y="1232382"/>
                </a:lnTo>
                <a:lnTo>
                  <a:pt x="1651038" y="1233208"/>
                </a:lnTo>
                <a:lnTo>
                  <a:pt x="1649412" y="1233487"/>
                </a:lnTo>
                <a:close/>
              </a:path>
              <a:path w="1665604" h="1233804">
                <a:moveTo>
                  <a:pt x="1630362" y="1233487"/>
                </a:moveTo>
                <a:lnTo>
                  <a:pt x="1628635" y="1233208"/>
                </a:lnTo>
                <a:lnTo>
                  <a:pt x="1627200" y="1232382"/>
                </a:lnTo>
                <a:lnTo>
                  <a:pt x="1626146" y="1231112"/>
                </a:lnTo>
                <a:lnTo>
                  <a:pt x="1625574" y="1229563"/>
                </a:lnTo>
                <a:lnTo>
                  <a:pt x="1625574" y="1227899"/>
                </a:lnTo>
                <a:lnTo>
                  <a:pt x="1626146" y="1226350"/>
                </a:lnTo>
                <a:lnTo>
                  <a:pt x="1627200" y="1225080"/>
                </a:lnTo>
                <a:lnTo>
                  <a:pt x="1628635" y="1224254"/>
                </a:lnTo>
                <a:lnTo>
                  <a:pt x="1630260" y="1223962"/>
                </a:lnTo>
                <a:lnTo>
                  <a:pt x="1631988" y="1224254"/>
                </a:lnTo>
                <a:lnTo>
                  <a:pt x="1633423" y="1225080"/>
                </a:lnTo>
                <a:lnTo>
                  <a:pt x="1634489" y="1226350"/>
                </a:lnTo>
                <a:lnTo>
                  <a:pt x="1635048" y="1227899"/>
                </a:lnTo>
                <a:lnTo>
                  <a:pt x="1635048" y="1229563"/>
                </a:lnTo>
                <a:lnTo>
                  <a:pt x="1634489" y="1231112"/>
                </a:lnTo>
                <a:lnTo>
                  <a:pt x="1633423" y="1232382"/>
                </a:lnTo>
                <a:lnTo>
                  <a:pt x="1631988" y="1233208"/>
                </a:lnTo>
                <a:lnTo>
                  <a:pt x="1630362" y="1233487"/>
                </a:lnTo>
                <a:close/>
              </a:path>
              <a:path w="1665604" h="1233804">
                <a:moveTo>
                  <a:pt x="1611312" y="1233487"/>
                </a:moveTo>
                <a:lnTo>
                  <a:pt x="1609585" y="1233208"/>
                </a:lnTo>
                <a:lnTo>
                  <a:pt x="1608150" y="1232382"/>
                </a:lnTo>
                <a:lnTo>
                  <a:pt x="1607096" y="1231112"/>
                </a:lnTo>
                <a:lnTo>
                  <a:pt x="1606524" y="1229563"/>
                </a:lnTo>
                <a:lnTo>
                  <a:pt x="1606524" y="1227899"/>
                </a:lnTo>
                <a:lnTo>
                  <a:pt x="1607096" y="1226350"/>
                </a:lnTo>
                <a:lnTo>
                  <a:pt x="1608150" y="1225080"/>
                </a:lnTo>
                <a:lnTo>
                  <a:pt x="1609585" y="1224254"/>
                </a:lnTo>
                <a:lnTo>
                  <a:pt x="1611210" y="1223962"/>
                </a:lnTo>
                <a:lnTo>
                  <a:pt x="1612938" y="1224254"/>
                </a:lnTo>
                <a:lnTo>
                  <a:pt x="1614373" y="1225080"/>
                </a:lnTo>
                <a:lnTo>
                  <a:pt x="1615439" y="1226350"/>
                </a:lnTo>
                <a:lnTo>
                  <a:pt x="1615998" y="1227899"/>
                </a:lnTo>
                <a:lnTo>
                  <a:pt x="1615998" y="1229563"/>
                </a:lnTo>
                <a:lnTo>
                  <a:pt x="1615439" y="1231112"/>
                </a:lnTo>
                <a:lnTo>
                  <a:pt x="1614373" y="1232382"/>
                </a:lnTo>
                <a:lnTo>
                  <a:pt x="1612938" y="1233208"/>
                </a:lnTo>
                <a:lnTo>
                  <a:pt x="1611312" y="1233487"/>
                </a:lnTo>
                <a:close/>
              </a:path>
              <a:path w="1665604" h="1233804">
                <a:moveTo>
                  <a:pt x="1592262" y="1233487"/>
                </a:moveTo>
                <a:lnTo>
                  <a:pt x="1590535" y="1233208"/>
                </a:lnTo>
                <a:lnTo>
                  <a:pt x="1589100" y="1232382"/>
                </a:lnTo>
                <a:lnTo>
                  <a:pt x="1588046" y="1231112"/>
                </a:lnTo>
                <a:lnTo>
                  <a:pt x="1587474" y="1229563"/>
                </a:lnTo>
                <a:lnTo>
                  <a:pt x="1587474" y="1227899"/>
                </a:lnTo>
                <a:lnTo>
                  <a:pt x="1588046" y="1226350"/>
                </a:lnTo>
                <a:lnTo>
                  <a:pt x="1589100" y="1225080"/>
                </a:lnTo>
                <a:lnTo>
                  <a:pt x="1590535" y="1224254"/>
                </a:lnTo>
                <a:lnTo>
                  <a:pt x="1592160" y="1223962"/>
                </a:lnTo>
                <a:lnTo>
                  <a:pt x="1593888" y="1224254"/>
                </a:lnTo>
                <a:lnTo>
                  <a:pt x="1595323" y="1225080"/>
                </a:lnTo>
                <a:lnTo>
                  <a:pt x="1596389" y="1226350"/>
                </a:lnTo>
                <a:lnTo>
                  <a:pt x="1596948" y="1227899"/>
                </a:lnTo>
                <a:lnTo>
                  <a:pt x="1596948" y="1229563"/>
                </a:lnTo>
                <a:lnTo>
                  <a:pt x="1596389" y="1231112"/>
                </a:lnTo>
                <a:lnTo>
                  <a:pt x="1595323" y="1232382"/>
                </a:lnTo>
                <a:lnTo>
                  <a:pt x="1593888" y="1233208"/>
                </a:lnTo>
                <a:lnTo>
                  <a:pt x="1592262" y="1233487"/>
                </a:lnTo>
                <a:close/>
              </a:path>
              <a:path w="1665604" h="1233804">
                <a:moveTo>
                  <a:pt x="1573212" y="1233487"/>
                </a:moveTo>
                <a:lnTo>
                  <a:pt x="1571485" y="1233208"/>
                </a:lnTo>
                <a:lnTo>
                  <a:pt x="1570050" y="1232382"/>
                </a:lnTo>
                <a:lnTo>
                  <a:pt x="1568996" y="1231112"/>
                </a:lnTo>
                <a:lnTo>
                  <a:pt x="1568424" y="1229563"/>
                </a:lnTo>
                <a:lnTo>
                  <a:pt x="1568424" y="1227899"/>
                </a:lnTo>
                <a:lnTo>
                  <a:pt x="1568996" y="1226350"/>
                </a:lnTo>
                <a:lnTo>
                  <a:pt x="1570050" y="1225080"/>
                </a:lnTo>
                <a:lnTo>
                  <a:pt x="1571485" y="1224254"/>
                </a:lnTo>
                <a:lnTo>
                  <a:pt x="1573110" y="1223962"/>
                </a:lnTo>
                <a:lnTo>
                  <a:pt x="1574838" y="1224254"/>
                </a:lnTo>
                <a:lnTo>
                  <a:pt x="1576273" y="1225080"/>
                </a:lnTo>
                <a:lnTo>
                  <a:pt x="1577339" y="1226350"/>
                </a:lnTo>
                <a:lnTo>
                  <a:pt x="1577898" y="1227899"/>
                </a:lnTo>
                <a:lnTo>
                  <a:pt x="1577898" y="1229563"/>
                </a:lnTo>
                <a:lnTo>
                  <a:pt x="1577339" y="1231112"/>
                </a:lnTo>
                <a:lnTo>
                  <a:pt x="1576273" y="1232382"/>
                </a:lnTo>
                <a:lnTo>
                  <a:pt x="1574838" y="1233208"/>
                </a:lnTo>
                <a:lnTo>
                  <a:pt x="1573212" y="1233487"/>
                </a:lnTo>
                <a:close/>
              </a:path>
              <a:path w="1665604" h="1233804">
                <a:moveTo>
                  <a:pt x="1554162" y="1233487"/>
                </a:moveTo>
                <a:lnTo>
                  <a:pt x="1552435" y="1233208"/>
                </a:lnTo>
                <a:lnTo>
                  <a:pt x="1551000" y="1232382"/>
                </a:lnTo>
                <a:lnTo>
                  <a:pt x="1549946" y="1231112"/>
                </a:lnTo>
                <a:lnTo>
                  <a:pt x="1549374" y="1229563"/>
                </a:lnTo>
                <a:lnTo>
                  <a:pt x="1549374" y="1227899"/>
                </a:lnTo>
                <a:lnTo>
                  <a:pt x="1549946" y="1226350"/>
                </a:lnTo>
                <a:lnTo>
                  <a:pt x="1551000" y="1225080"/>
                </a:lnTo>
                <a:lnTo>
                  <a:pt x="1552435" y="1224254"/>
                </a:lnTo>
                <a:lnTo>
                  <a:pt x="1554060" y="1223962"/>
                </a:lnTo>
                <a:lnTo>
                  <a:pt x="1555788" y="1224254"/>
                </a:lnTo>
                <a:lnTo>
                  <a:pt x="1557223" y="1225080"/>
                </a:lnTo>
                <a:lnTo>
                  <a:pt x="1558289" y="1226350"/>
                </a:lnTo>
                <a:lnTo>
                  <a:pt x="1558848" y="1227899"/>
                </a:lnTo>
                <a:lnTo>
                  <a:pt x="1558848" y="1229563"/>
                </a:lnTo>
                <a:lnTo>
                  <a:pt x="1558289" y="1231112"/>
                </a:lnTo>
                <a:lnTo>
                  <a:pt x="1557223" y="1232382"/>
                </a:lnTo>
                <a:lnTo>
                  <a:pt x="1555788" y="1233208"/>
                </a:lnTo>
                <a:lnTo>
                  <a:pt x="1554162" y="1233487"/>
                </a:lnTo>
                <a:close/>
              </a:path>
              <a:path w="1665604" h="1233804">
                <a:moveTo>
                  <a:pt x="1535112" y="1233487"/>
                </a:moveTo>
                <a:lnTo>
                  <a:pt x="1533385" y="1233208"/>
                </a:lnTo>
                <a:lnTo>
                  <a:pt x="1531950" y="1232382"/>
                </a:lnTo>
                <a:lnTo>
                  <a:pt x="1530896" y="1231112"/>
                </a:lnTo>
                <a:lnTo>
                  <a:pt x="1530324" y="1229563"/>
                </a:lnTo>
                <a:lnTo>
                  <a:pt x="1530324" y="1227899"/>
                </a:lnTo>
                <a:lnTo>
                  <a:pt x="1530896" y="1226350"/>
                </a:lnTo>
                <a:lnTo>
                  <a:pt x="1531950" y="1225080"/>
                </a:lnTo>
                <a:lnTo>
                  <a:pt x="1533385" y="1224254"/>
                </a:lnTo>
                <a:lnTo>
                  <a:pt x="1535010" y="1223962"/>
                </a:lnTo>
                <a:lnTo>
                  <a:pt x="1536738" y="1224254"/>
                </a:lnTo>
                <a:lnTo>
                  <a:pt x="1538173" y="1225080"/>
                </a:lnTo>
                <a:lnTo>
                  <a:pt x="1539239" y="1226350"/>
                </a:lnTo>
                <a:lnTo>
                  <a:pt x="1539798" y="1227899"/>
                </a:lnTo>
                <a:lnTo>
                  <a:pt x="1539798" y="1229563"/>
                </a:lnTo>
                <a:lnTo>
                  <a:pt x="1539239" y="1231112"/>
                </a:lnTo>
                <a:lnTo>
                  <a:pt x="1538173" y="1232382"/>
                </a:lnTo>
                <a:lnTo>
                  <a:pt x="1536738" y="1233208"/>
                </a:lnTo>
                <a:lnTo>
                  <a:pt x="1535112" y="1233487"/>
                </a:lnTo>
                <a:close/>
              </a:path>
              <a:path w="1665604" h="1233804">
                <a:moveTo>
                  <a:pt x="1516062" y="1233487"/>
                </a:moveTo>
                <a:lnTo>
                  <a:pt x="1514335" y="1233208"/>
                </a:lnTo>
                <a:lnTo>
                  <a:pt x="1512900" y="1232382"/>
                </a:lnTo>
                <a:lnTo>
                  <a:pt x="1511846" y="1231112"/>
                </a:lnTo>
                <a:lnTo>
                  <a:pt x="1511274" y="1229563"/>
                </a:lnTo>
                <a:lnTo>
                  <a:pt x="1511274" y="1227899"/>
                </a:lnTo>
                <a:lnTo>
                  <a:pt x="1511846" y="1226350"/>
                </a:lnTo>
                <a:lnTo>
                  <a:pt x="1512900" y="1225080"/>
                </a:lnTo>
                <a:lnTo>
                  <a:pt x="1514335" y="1224254"/>
                </a:lnTo>
                <a:lnTo>
                  <a:pt x="1515960" y="1223962"/>
                </a:lnTo>
                <a:lnTo>
                  <a:pt x="1517688" y="1224254"/>
                </a:lnTo>
                <a:lnTo>
                  <a:pt x="1519123" y="1225080"/>
                </a:lnTo>
                <a:lnTo>
                  <a:pt x="1520189" y="1226350"/>
                </a:lnTo>
                <a:lnTo>
                  <a:pt x="1520748" y="1227899"/>
                </a:lnTo>
                <a:lnTo>
                  <a:pt x="1520748" y="1229563"/>
                </a:lnTo>
                <a:lnTo>
                  <a:pt x="1520189" y="1231112"/>
                </a:lnTo>
                <a:lnTo>
                  <a:pt x="1519123" y="1232382"/>
                </a:lnTo>
                <a:lnTo>
                  <a:pt x="1517688" y="1233208"/>
                </a:lnTo>
                <a:lnTo>
                  <a:pt x="1516062" y="1233487"/>
                </a:lnTo>
                <a:close/>
              </a:path>
              <a:path w="1665604" h="1233804">
                <a:moveTo>
                  <a:pt x="1497012" y="1233487"/>
                </a:moveTo>
                <a:lnTo>
                  <a:pt x="1495285" y="1233208"/>
                </a:lnTo>
                <a:lnTo>
                  <a:pt x="1493850" y="1232382"/>
                </a:lnTo>
                <a:lnTo>
                  <a:pt x="1492796" y="1231112"/>
                </a:lnTo>
                <a:lnTo>
                  <a:pt x="1492224" y="1229563"/>
                </a:lnTo>
                <a:lnTo>
                  <a:pt x="1492224" y="1227899"/>
                </a:lnTo>
                <a:lnTo>
                  <a:pt x="1492796" y="1226350"/>
                </a:lnTo>
                <a:lnTo>
                  <a:pt x="1493850" y="1225080"/>
                </a:lnTo>
                <a:lnTo>
                  <a:pt x="1495285" y="1224254"/>
                </a:lnTo>
                <a:lnTo>
                  <a:pt x="1496910" y="1223962"/>
                </a:lnTo>
                <a:lnTo>
                  <a:pt x="1498638" y="1224254"/>
                </a:lnTo>
                <a:lnTo>
                  <a:pt x="1500073" y="1225080"/>
                </a:lnTo>
                <a:lnTo>
                  <a:pt x="1501139" y="1226350"/>
                </a:lnTo>
                <a:lnTo>
                  <a:pt x="1501698" y="1227899"/>
                </a:lnTo>
                <a:lnTo>
                  <a:pt x="1501698" y="1229563"/>
                </a:lnTo>
                <a:lnTo>
                  <a:pt x="1501139" y="1231112"/>
                </a:lnTo>
                <a:lnTo>
                  <a:pt x="1500073" y="1232382"/>
                </a:lnTo>
                <a:lnTo>
                  <a:pt x="1498638" y="1233208"/>
                </a:lnTo>
                <a:lnTo>
                  <a:pt x="1497012" y="1233487"/>
                </a:lnTo>
                <a:close/>
              </a:path>
              <a:path w="1665604" h="1233804">
                <a:moveTo>
                  <a:pt x="1477962" y="1233487"/>
                </a:moveTo>
                <a:lnTo>
                  <a:pt x="1476235" y="1233208"/>
                </a:lnTo>
                <a:lnTo>
                  <a:pt x="1474800" y="1232382"/>
                </a:lnTo>
                <a:lnTo>
                  <a:pt x="1473746" y="1231112"/>
                </a:lnTo>
                <a:lnTo>
                  <a:pt x="1473174" y="1229563"/>
                </a:lnTo>
                <a:lnTo>
                  <a:pt x="1473174" y="1227899"/>
                </a:lnTo>
                <a:lnTo>
                  <a:pt x="1473746" y="1226350"/>
                </a:lnTo>
                <a:lnTo>
                  <a:pt x="1474800" y="1225080"/>
                </a:lnTo>
                <a:lnTo>
                  <a:pt x="1476235" y="1224254"/>
                </a:lnTo>
                <a:lnTo>
                  <a:pt x="1477860" y="1223962"/>
                </a:lnTo>
                <a:lnTo>
                  <a:pt x="1479588" y="1224254"/>
                </a:lnTo>
                <a:lnTo>
                  <a:pt x="1481023" y="1225080"/>
                </a:lnTo>
                <a:lnTo>
                  <a:pt x="1482089" y="1226350"/>
                </a:lnTo>
                <a:lnTo>
                  <a:pt x="1482648" y="1227899"/>
                </a:lnTo>
                <a:lnTo>
                  <a:pt x="1482648" y="1229563"/>
                </a:lnTo>
                <a:lnTo>
                  <a:pt x="1482089" y="1231112"/>
                </a:lnTo>
                <a:lnTo>
                  <a:pt x="1481023" y="1232382"/>
                </a:lnTo>
                <a:lnTo>
                  <a:pt x="1479588" y="1233208"/>
                </a:lnTo>
                <a:lnTo>
                  <a:pt x="1477962" y="1233487"/>
                </a:lnTo>
                <a:close/>
              </a:path>
              <a:path w="1665604" h="1233804">
                <a:moveTo>
                  <a:pt x="1458912" y="1233487"/>
                </a:moveTo>
                <a:lnTo>
                  <a:pt x="1457185" y="1233208"/>
                </a:lnTo>
                <a:lnTo>
                  <a:pt x="1455750" y="1232382"/>
                </a:lnTo>
                <a:lnTo>
                  <a:pt x="1454696" y="1231112"/>
                </a:lnTo>
                <a:lnTo>
                  <a:pt x="1454124" y="1229563"/>
                </a:lnTo>
                <a:lnTo>
                  <a:pt x="1454124" y="1227899"/>
                </a:lnTo>
                <a:lnTo>
                  <a:pt x="1454696" y="1226350"/>
                </a:lnTo>
                <a:lnTo>
                  <a:pt x="1455750" y="1225080"/>
                </a:lnTo>
                <a:lnTo>
                  <a:pt x="1457185" y="1224254"/>
                </a:lnTo>
                <a:lnTo>
                  <a:pt x="1458810" y="1223962"/>
                </a:lnTo>
                <a:lnTo>
                  <a:pt x="1460538" y="1224254"/>
                </a:lnTo>
                <a:lnTo>
                  <a:pt x="1461973" y="1225080"/>
                </a:lnTo>
                <a:lnTo>
                  <a:pt x="1463039" y="1226350"/>
                </a:lnTo>
                <a:lnTo>
                  <a:pt x="1463598" y="1227899"/>
                </a:lnTo>
                <a:lnTo>
                  <a:pt x="1463598" y="1229563"/>
                </a:lnTo>
                <a:lnTo>
                  <a:pt x="1463039" y="1231112"/>
                </a:lnTo>
                <a:lnTo>
                  <a:pt x="1461973" y="1232382"/>
                </a:lnTo>
                <a:lnTo>
                  <a:pt x="1460538" y="1233208"/>
                </a:lnTo>
                <a:lnTo>
                  <a:pt x="1458912" y="1233487"/>
                </a:lnTo>
                <a:close/>
              </a:path>
              <a:path w="1665604" h="1233804">
                <a:moveTo>
                  <a:pt x="1439862" y="1233487"/>
                </a:moveTo>
                <a:lnTo>
                  <a:pt x="1438135" y="1233208"/>
                </a:lnTo>
                <a:lnTo>
                  <a:pt x="1436700" y="1232382"/>
                </a:lnTo>
                <a:lnTo>
                  <a:pt x="1435646" y="1231112"/>
                </a:lnTo>
                <a:lnTo>
                  <a:pt x="1435074" y="1229563"/>
                </a:lnTo>
                <a:lnTo>
                  <a:pt x="1435074" y="1227899"/>
                </a:lnTo>
                <a:lnTo>
                  <a:pt x="1435646" y="1226350"/>
                </a:lnTo>
                <a:lnTo>
                  <a:pt x="1436700" y="1225080"/>
                </a:lnTo>
                <a:lnTo>
                  <a:pt x="1438135" y="1224254"/>
                </a:lnTo>
                <a:lnTo>
                  <a:pt x="1439760" y="1223962"/>
                </a:lnTo>
                <a:lnTo>
                  <a:pt x="1441488" y="1224254"/>
                </a:lnTo>
                <a:lnTo>
                  <a:pt x="1442923" y="1225080"/>
                </a:lnTo>
                <a:lnTo>
                  <a:pt x="1443989" y="1226350"/>
                </a:lnTo>
                <a:lnTo>
                  <a:pt x="1444548" y="1227899"/>
                </a:lnTo>
                <a:lnTo>
                  <a:pt x="1444548" y="1229563"/>
                </a:lnTo>
                <a:lnTo>
                  <a:pt x="1443989" y="1231112"/>
                </a:lnTo>
                <a:lnTo>
                  <a:pt x="1442923" y="1232382"/>
                </a:lnTo>
                <a:lnTo>
                  <a:pt x="1441488" y="1233208"/>
                </a:lnTo>
                <a:lnTo>
                  <a:pt x="1439862" y="1233487"/>
                </a:lnTo>
                <a:close/>
              </a:path>
              <a:path w="1665604" h="1233804">
                <a:moveTo>
                  <a:pt x="1420812" y="1233487"/>
                </a:moveTo>
                <a:lnTo>
                  <a:pt x="1419085" y="1233208"/>
                </a:lnTo>
                <a:lnTo>
                  <a:pt x="1417650" y="1232382"/>
                </a:lnTo>
                <a:lnTo>
                  <a:pt x="1416596" y="1231112"/>
                </a:lnTo>
                <a:lnTo>
                  <a:pt x="1416024" y="1229563"/>
                </a:lnTo>
                <a:lnTo>
                  <a:pt x="1416024" y="1227899"/>
                </a:lnTo>
                <a:lnTo>
                  <a:pt x="1416596" y="1226350"/>
                </a:lnTo>
                <a:lnTo>
                  <a:pt x="1417650" y="1225080"/>
                </a:lnTo>
                <a:lnTo>
                  <a:pt x="1419085" y="1224254"/>
                </a:lnTo>
                <a:lnTo>
                  <a:pt x="1420710" y="1223962"/>
                </a:lnTo>
                <a:lnTo>
                  <a:pt x="1422438" y="1224254"/>
                </a:lnTo>
                <a:lnTo>
                  <a:pt x="1423873" y="1225080"/>
                </a:lnTo>
                <a:lnTo>
                  <a:pt x="1424939" y="1226350"/>
                </a:lnTo>
                <a:lnTo>
                  <a:pt x="1425498" y="1227899"/>
                </a:lnTo>
                <a:lnTo>
                  <a:pt x="1425498" y="1229563"/>
                </a:lnTo>
                <a:lnTo>
                  <a:pt x="1424939" y="1231112"/>
                </a:lnTo>
                <a:lnTo>
                  <a:pt x="1423873" y="1232382"/>
                </a:lnTo>
                <a:lnTo>
                  <a:pt x="1422438" y="1233208"/>
                </a:lnTo>
                <a:lnTo>
                  <a:pt x="1420812" y="1233487"/>
                </a:lnTo>
                <a:close/>
              </a:path>
              <a:path w="1665604" h="1233804">
                <a:moveTo>
                  <a:pt x="1401762" y="1233487"/>
                </a:moveTo>
                <a:lnTo>
                  <a:pt x="1400035" y="1233208"/>
                </a:lnTo>
                <a:lnTo>
                  <a:pt x="1398600" y="1232382"/>
                </a:lnTo>
                <a:lnTo>
                  <a:pt x="1397546" y="1231112"/>
                </a:lnTo>
                <a:lnTo>
                  <a:pt x="1396974" y="1229563"/>
                </a:lnTo>
                <a:lnTo>
                  <a:pt x="1396974" y="1227899"/>
                </a:lnTo>
                <a:lnTo>
                  <a:pt x="1397546" y="1226350"/>
                </a:lnTo>
                <a:lnTo>
                  <a:pt x="1398600" y="1225080"/>
                </a:lnTo>
                <a:lnTo>
                  <a:pt x="1400035" y="1224254"/>
                </a:lnTo>
                <a:lnTo>
                  <a:pt x="1401660" y="1223962"/>
                </a:lnTo>
                <a:lnTo>
                  <a:pt x="1403388" y="1224254"/>
                </a:lnTo>
                <a:lnTo>
                  <a:pt x="1404823" y="1225080"/>
                </a:lnTo>
                <a:lnTo>
                  <a:pt x="1405889" y="1226350"/>
                </a:lnTo>
                <a:lnTo>
                  <a:pt x="1406448" y="1227899"/>
                </a:lnTo>
                <a:lnTo>
                  <a:pt x="1406448" y="1229563"/>
                </a:lnTo>
                <a:lnTo>
                  <a:pt x="1405889" y="1231112"/>
                </a:lnTo>
                <a:lnTo>
                  <a:pt x="1404823" y="1232382"/>
                </a:lnTo>
                <a:lnTo>
                  <a:pt x="1403388" y="1233208"/>
                </a:lnTo>
                <a:lnTo>
                  <a:pt x="1401762" y="1233487"/>
                </a:lnTo>
                <a:close/>
              </a:path>
              <a:path w="1665604" h="1233804">
                <a:moveTo>
                  <a:pt x="1382712" y="1233487"/>
                </a:moveTo>
                <a:lnTo>
                  <a:pt x="1380985" y="1233208"/>
                </a:lnTo>
                <a:lnTo>
                  <a:pt x="1379550" y="1232382"/>
                </a:lnTo>
                <a:lnTo>
                  <a:pt x="1378496" y="1231112"/>
                </a:lnTo>
                <a:lnTo>
                  <a:pt x="1377924" y="1229563"/>
                </a:lnTo>
                <a:lnTo>
                  <a:pt x="1377924" y="1227899"/>
                </a:lnTo>
                <a:lnTo>
                  <a:pt x="1378496" y="1226350"/>
                </a:lnTo>
                <a:lnTo>
                  <a:pt x="1379550" y="1225080"/>
                </a:lnTo>
                <a:lnTo>
                  <a:pt x="1380985" y="1224254"/>
                </a:lnTo>
                <a:lnTo>
                  <a:pt x="1382610" y="1223962"/>
                </a:lnTo>
                <a:lnTo>
                  <a:pt x="1384338" y="1224254"/>
                </a:lnTo>
                <a:lnTo>
                  <a:pt x="1385773" y="1225080"/>
                </a:lnTo>
                <a:lnTo>
                  <a:pt x="1386839" y="1226350"/>
                </a:lnTo>
                <a:lnTo>
                  <a:pt x="1387398" y="1227899"/>
                </a:lnTo>
                <a:lnTo>
                  <a:pt x="1387398" y="1229563"/>
                </a:lnTo>
                <a:lnTo>
                  <a:pt x="1386839" y="1231112"/>
                </a:lnTo>
                <a:lnTo>
                  <a:pt x="1385773" y="1232382"/>
                </a:lnTo>
                <a:lnTo>
                  <a:pt x="1384338" y="1233208"/>
                </a:lnTo>
                <a:lnTo>
                  <a:pt x="1382712" y="1233487"/>
                </a:lnTo>
                <a:close/>
              </a:path>
              <a:path w="1665604" h="1233804">
                <a:moveTo>
                  <a:pt x="1363662" y="1233487"/>
                </a:moveTo>
                <a:lnTo>
                  <a:pt x="1361935" y="1233208"/>
                </a:lnTo>
                <a:lnTo>
                  <a:pt x="1360500" y="1232382"/>
                </a:lnTo>
                <a:lnTo>
                  <a:pt x="1359446" y="1231112"/>
                </a:lnTo>
                <a:lnTo>
                  <a:pt x="1358874" y="1229563"/>
                </a:lnTo>
                <a:lnTo>
                  <a:pt x="1358874" y="1227899"/>
                </a:lnTo>
                <a:lnTo>
                  <a:pt x="1359446" y="1226350"/>
                </a:lnTo>
                <a:lnTo>
                  <a:pt x="1360500" y="1225080"/>
                </a:lnTo>
                <a:lnTo>
                  <a:pt x="1361935" y="1224254"/>
                </a:lnTo>
                <a:lnTo>
                  <a:pt x="1363560" y="1223962"/>
                </a:lnTo>
                <a:lnTo>
                  <a:pt x="1365288" y="1224254"/>
                </a:lnTo>
                <a:lnTo>
                  <a:pt x="1366723" y="1225080"/>
                </a:lnTo>
                <a:lnTo>
                  <a:pt x="1367789" y="1226350"/>
                </a:lnTo>
                <a:lnTo>
                  <a:pt x="1368348" y="1227899"/>
                </a:lnTo>
                <a:lnTo>
                  <a:pt x="1368348" y="1229563"/>
                </a:lnTo>
                <a:lnTo>
                  <a:pt x="1367789" y="1231112"/>
                </a:lnTo>
                <a:lnTo>
                  <a:pt x="1366723" y="1232382"/>
                </a:lnTo>
                <a:lnTo>
                  <a:pt x="1365288" y="1233208"/>
                </a:lnTo>
                <a:lnTo>
                  <a:pt x="1363662" y="1233487"/>
                </a:lnTo>
                <a:close/>
              </a:path>
              <a:path w="1665604" h="1233804">
                <a:moveTo>
                  <a:pt x="1344612" y="1233487"/>
                </a:moveTo>
                <a:lnTo>
                  <a:pt x="1342885" y="1233208"/>
                </a:lnTo>
                <a:lnTo>
                  <a:pt x="1341450" y="1232382"/>
                </a:lnTo>
                <a:lnTo>
                  <a:pt x="1340396" y="1231112"/>
                </a:lnTo>
                <a:lnTo>
                  <a:pt x="1339824" y="1229563"/>
                </a:lnTo>
                <a:lnTo>
                  <a:pt x="1339824" y="1227899"/>
                </a:lnTo>
                <a:lnTo>
                  <a:pt x="1340396" y="1226350"/>
                </a:lnTo>
                <a:lnTo>
                  <a:pt x="1341450" y="1225080"/>
                </a:lnTo>
                <a:lnTo>
                  <a:pt x="1342885" y="1224254"/>
                </a:lnTo>
                <a:lnTo>
                  <a:pt x="1344510" y="1223962"/>
                </a:lnTo>
                <a:lnTo>
                  <a:pt x="1346238" y="1224254"/>
                </a:lnTo>
                <a:lnTo>
                  <a:pt x="1347673" y="1225080"/>
                </a:lnTo>
                <a:lnTo>
                  <a:pt x="1348739" y="1226350"/>
                </a:lnTo>
                <a:lnTo>
                  <a:pt x="1349298" y="1227899"/>
                </a:lnTo>
                <a:lnTo>
                  <a:pt x="1349298" y="1229563"/>
                </a:lnTo>
                <a:lnTo>
                  <a:pt x="1348739" y="1231112"/>
                </a:lnTo>
                <a:lnTo>
                  <a:pt x="1347673" y="1232382"/>
                </a:lnTo>
                <a:lnTo>
                  <a:pt x="1346238" y="1233208"/>
                </a:lnTo>
                <a:lnTo>
                  <a:pt x="1344612" y="1233487"/>
                </a:lnTo>
                <a:close/>
              </a:path>
              <a:path w="1665604" h="1233804">
                <a:moveTo>
                  <a:pt x="1325562" y="1233487"/>
                </a:moveTo>
                <a:lnTo>
                  <a:pt x="1323835" y="1233208"/>
                </a:lnTo>
                <a:lnTo>
                  <a:pt x="1322400" y="1232382"/>
                </a:lnTo>
                <a:lnTo>
                  <a:pt x="1321346" y="1231112"/>
                </a:lnTo>
                <a:lnTo>
                  <a:pt x="1320774" y="1229563"/>
                </a:lnTo>
                <a:lnTo>
                  <a:pt x="1320774" y="1227899"/>
                </a:lnTo>
                <a:lnTo>
                  <a:pt x="1321346" y="1226350"/>
                </a:lnTo>
                <a:lnTo>
                  <a:pt x="1322400" y="1225080"/>
                </a:lnTo>
                <a:lnTo>
                  <a:pt x="1323835" y="1224254"/>
                </a:lnTo>
                <a:lnTo>
                  <a:pt x="1325460" y="1223962"/>
                </a:lnTo>
                <a:lnTo>
                  <a:pt x="1327188" y="1224254"/>
                </a:lnTo>
                <a:lnTo>
                  <a:pt x="1328623" y="1225080"/>
                </a:lnTo>
                <a:lnTo>
                  <a:pt x="1329689" y="1226350"/>
                </a:lnTo>
                <a:lnTo>
                  <a:pt x="1330248" y="1227899"/>
                </a:lnTo>
                <a:lnTo>
                  <a:pt x="1330248" y="1229563"/>
                </a:lnTo>
                <a:lnTo>
                  <a:pt x="1329689" y="1231112"/>
                </a:lnTo>
                <a:lnTo>
                  <a:pt x="1328623" y="1232382"/>
                </a:lnTo>
                <a:lnTo>
                  <a:pt x="1327188" y="1233208"/>
                </a:lnTo>
                <a:lnTo>
                  <a:pt x="1325562" y="1233487"/>
                </a:lnTo>
                <a:close/>
              </a:path>
              <a:path w="1665604" h="1233804">
                <a:moveTo>
                  <a:pt x="1306512" y="1233487"/>
                </a:moveTo>
                <a:lnTo>
                  <a:pt x="1304785" y="1233208"/>
                </a:lnTo>
                <a:lnTo>
                  <a:pt x="1303350" y="1232382"/>
                </a:lnTo>
                <a:lnTo>
                  <a:pt x="1302296" y="1231112"/>
                </a:lnTo>
                <a:lnTo>
                  <a:pt x="1301724" y="1229563"/>
                </a:lnTo>
                <a:lnTo>
                  <a:pt x="1301724" y="1227899"/>
                </a:lnTo>
                <a:lnTo>
                  <a:pt x="1302296" y="1226350"/>
                </a:lnTo>
                <a:lnTo>
                  <a:pt x="1303350" y="1225080"/>
                </a:lnTo>
                <a:lnTo>
                  <a:pt x="1304785" y="1224254"/>
                </a:lnTo>
                <a:lnTo>
                  <a:pt x="1306410" y="1223962"/>
                </a:lnTo>
                <a:lnTo>
                  <a:pt x="1308138" y="1224254"/>
                </a:lnTo>
                <a:lnTo>
                  <a:pt x="1309573" y="1225080"/>
                </a:lnTo>
                <a:lnTo>
                  <a:pt x="1310639" y="1226350"/>
                </a:lnTo>
                <a:lnTo>
                  <a:pt x="1311198" y="1227899"/>
                </a:lnTo>
                <a:lnTo>
                  <a:pt x="1311198" y="1229563"/>
                </a:lnTo>
                <a:lnTo>
                  <a:pt x="1310639" y="1231112"/>
                </a:lnTo>
                <a:lnTo>
                  <a:pt x="1309573" y="1232382"/>
                </a:lnTo>
                <a:lnTo>
                  <a:pt x="1308138" y="1233208"/>
                </a:lnTo>
                <a:lnTo>
                  <a:pt x="1306512" y="1233487"/>
                </a:lnTo>
                <a:close/>
              </a:path>
              <a:path w="1665604" h="1233804">
                <a:moveTo>
                  <a:pt x="1287462" y="1233487"/>
                </a:moveTo>
                <a:lnTo>
                  <a:pt x="1285735" y="1233208"/>
                </a:lnTo>
                <a:lnTo>
                  <a:pt x="1284300" y="1232382"/>
                </a:lnTo>
                <a:lnTo>
                  <a:pt x="1283246" y="1231112"/>
                </a:lnTo>
                <a:lnTo>
                  <a:pt x="1282674" y="1229563"/>
                </a:lnTo>
                <a:lnTo>
                  <a:pt x="1282674" y="1227899"/>
                </a:lnTo>
                <a:lnTo>
                  <a:pt x="1283246" y="1226350"/>
                </a:lnTo>
                <a:lnTo>
                  <a:pt x="1284300" y="1225080"/>
                </a:lnTo>
                <a:lnTo>
                  <a:pt x="1285735" y="1224254"/>
                </a:lnTo>
                <a:lnTo>
                  <a:pt x="1287360" y="1223962"/>
                </a:lnTo>
                <a:lnTo>
                  <a:pt x="1289088" y="1224254"/>
                </a:lnTo>
                <a:lnTo>
                  <a:pt x="1290523" y="1225080"/>
                </a:lnTo>
                <a:lnTo>
                  <a:pt x="1291589" y="1226350"/>
                </a:lnTo>
                <a:lnTo>
                  <a:pt x="1292148" y="1227899"/>
                </a:lnTo>
                <a:lnTo>
                  <a:pt x="1292148" y="1229563"/>
                </a:lnTo>
                <a:lnTo>
                  <a:pt x="1291589" y="1231112"/>
                </a:lnTo>
                <a:lnTo>
                  <a:pt x="1290523" y="1232382"/>
                </a:lnTo>
                <a:lnTo>
                  <a:pt x="1289088" y="1233208"/>
                </a:lnTo>
                <a:lnTo>
                  <a:pt x="1287462" y="1233487"/>
                </a:lnTo>
                <a:close/>
              </a:path>
              <a:path w="1665604" h="1233804">
                <a:moveTo>
                  <a:pt x="1268412" y="1233487"/>
                </a:moveTo>
                <a:lnTo>
                  <a:pt x="1266685" y="1233208"/>
                </a:lnTo>
                <a:lnTo>
                  <a:pt x="1265250" y="1232382"/>
                </a:lnTo>
                <a:lnTo>
                  <a:pt x="1264196" y="1231112"/>
                </a:lnTo>
                <a:lnTo>
                  <a:pt x="1263624" y="1229563"/>
                </a:lnTo>
                <a:lnTo>
                  <a:pt x="1263624" y="1227899"/>
                </a:lnTo>
                <a:lnTo>
                  <a:pt x="1264196" y="1226350"/>
                </a:lnTo>
                <a:lnTo>
                  <a:pt x="1265250" y="1225080"/>
                </a:lnTo>
                <a:lnTo>
                  <a:pt x="1266685" y="1224254"/>
                </a:lnTo>
                <a:lnTo>
                  <a:pt x="1268310" y="1223962"/>
                </a:lnTo>
                <a:lnTo>
                  <a:pt x="1270038" y="1224254"/>
                </a:lnTo>
                <a:lnTo>
                  <a:pt x="1271473" y="1225080"/>
                </a:lnTo>
                <a:lnTo>
                  <a:pt x="1272539" y="1226350"/>
                </a:lnTo>
                <a:lnTo>
                  <a:pt x="1273098" y="1227899"/>
                </a:lnTo>
                <a:lnTo>
                  <a:pt x="1273098" y="1229563"/>
                </a:lnTo>
                <a:lnTo>
                  <a:pt x="1272539" y="1231112"/>
                </a:lnTo>
                <a:lnTo>
                  <a:pt x="1271473" y="1232382"/>
                </a:lnTo>
                <a:lnTo>
                  <a:pt x="1270038" y="1233208"/>
                </a:lnTo>
                <a:lnTo>
                  <a:pt x="1268412" y="1233487"/>
                </a:lnTo>
                <a:close/>
              </a:path>
              <a:path w="1665604" h="1233804">
                <a:moveTo>
                  <a:pt x="1249362" y="1233487"/>
                </a:moveTo>
                <a:lnTo>
                  <a:pt x="1247635" y="1233208"/>
                </a:lnTo>
                <a:lnTo>
                  <a:pt x="1246200" y="1232382"/>
                </a:lnTo>
                <a:lnTo>
                  <a:pt x="1245146" y="1231112"/>
                </a:lnTo>
                <a:lnTo>
                  <a:pt x="1244574" y="1229563"/>
                </a:lnTo>
                <a:lnTo>
                  <a:pt x="1244574" y="1227899"/>
                </a:lnTo>
                <a:lnTo>
                  <a:pt x="1245146" y="1226350"/>
                </a:lnTo>
                <a:lnTo>
                  <a:pt x="1246200" y="1225080"/>
                </a:lnTo>
                <a:lnTo>
                  <a:pt x="1247635" y="1224254"/>
                </a:lnTo>
                <a:lnTo>
                  <a:pt x="1249260" y="1223962"/>
                </a:lnTo>
                <a:lnTo>
                  <a:pt x="1250988" y="1224254"/>
                </a:lnTo>
                <a:lnTo>
                  <a:pt x="1252423" y="1225080"/>
                </a:lnTo>
                <a:lnTo>
                  <a:pt x="1253489" y="1226350"/>
                </a:lnTo>
                <a:lnTo>
                  <a:pt x="1254048" y="1227899"/>
                </a:lnTo>
                <a:lnTo>
                  <a:pt x="1254048" y="1229563"/>
                </a:lnTo>
                <a:lnTo>
                  <a:pt x="1253489" y="1231112"/>
                </a:lnTo>
                <a:lnTo>
                  <a:pt x="1252423" y="1232382"/>
                </a:lnTo>
                <a:lnTo>
                  <a:pt x="1250988" y="1233208"/>
                </a:lnTo>
                <a:lnTo>
                  <a:pt x="1249362" y="1233487"/>
                </a:lnTo>
                <a:close/>
              </a:path>
              <a:path w="1665604" h="1233804">
                <a:moveTo>
                  <a:pt x="1230312" y="1233487"/>
                </a:moveTo>
                <a:lnTo>
                  <a:pt x="1228585" y="1233208"/>
                </a:lnTo>
                <a:lnTo>
                  <a:pt x="1227150" y="1232382"/>
                </a:lnTo>
                <a:lnTo>
                  <a:pt x="1226096" y="1231112"/>
                </a:lnTo>
                <a:lnTo>
                  <a:pt x="1225524" y="1229563"/>
                </a:lnTo>
                <a:lnTo>
                  <a:pt x="1225524" y="1227899"/>
                </a:lnTo>
                <a:lnTo>
                  <a:pt x="1226096" y="1226350"/>
                </a:lnTo>
                <a:lnTo>
                  <a:pt x="1227150" y="1225080"/>
                </a:lnTo>
                <a:lnTo>
                  <a:pt x="1228585" y="1224254"/>
                </a:lnTo>
                <a:lnTo>
                  <a:pt x="1230210" y="1223962"/>
                </a:lnTo>
                <a:lnTo>
                  <a:pt x="1231938" y="1224254"/>
                </a:lnTo>
                <a:lnTo>
                  <a:pt x="1233373" y="1225080"/>
                </a:lnTo>
                <a:lnTo>
                  <a:pt x="1234439" y="1226350"/>
                </a:lnTo>
                <a:lnTo>
                  <a:pt x="1234998" y="1227899"/>
                </a:lnTo>
                <a:lnTo>
                  <a:pt x="1234998" y="1229563"/>
                </a:lnTo>
                <a:lnTo>
                  <a:pt x="1234439" y="1231112"/>
                </a:lnTo>
                <a:lnTo>
                  <a:pt x="1233373" y="1232382"/>
                </a:lnTo>
                <a:lnTo>
                  <a:pt x="1231938" y="1233208"/>
                </a:lnTo>
                <a:lnTo>
                  <a:pt x="1230312" y="1233487"/>
                </a:lnTo>
                <a:close/>
              </a:path>
              <a:path w="1665604" h="1233804">
                <a:moveTo>
                  <a:pt x="1211262" y="1233487"/>
                </a:moveTo>
                <a:lnTo>
                  <a:pt x="1209535" y="1233208"/>
                </a:lnTo>
                <a:lnTo>
                  <a:pt x="1208100" y="1232382"/>
                </a:lnTo>
                <a:lnTo>
                  <a:pt x="1207046" y="1231112"/>
                </a:lnTo>
                <a:lnTo>
                  <a:pt x="1206474" y="1229563"/>
                </a:lnTo>
                <a:lnTo>
                  <a:pt x="1206474" y="1227899"/>
                </a:lnTo>
                <a:lnTo>
                  <a:pt x="1207046" y="1226350"/>
                </a:lnTo>
                <a:lnTo>
                  <a:pt x="1208100" y="1225080"/>
                </a:lnTo>
                <a:lnTo>
                  <a:pt x="1209535" y="1224254"/>
                </a:lnTo>
                <a:lnTo>
                  <a:pt x="1211160" y="1223962"/>
                </a:lnTo>
                <a:lnTo>
                  <a:pt x="1212888" y="1224254"/>
                </a:lnTo>
                <a:lnTo>
                  <a:pt x="1214323" y="1225080"/>
                </a:lnTo>
                <a:lnTo>
                  <a:pt x="1215389" y="1226350"/>
                </a:lnTo>
                <a:lnTo>
                  <a:pt x="1215948" y="1227899"/>
                </a:lnTo>
                <a:lnTo>
                  <a:pt x="1215948" y="1229563"/>
                </a:lnTo>
                <a:lnTo>
                  <a:pt x="1215389" y="1231112"/>
                </a:lnTo>
                <a:lnTo>
                  <a:pt x="1214323" y="1232382"/>
                </a:lnTo>
                <a:lnTo>
                  <a:pt x="1212888" y="1233208"/>
                </a:lnTo>
                <a:lnTo>
                  <a:pt x="1211262" y="1233487"/>
                </a:lnTo>
                <a:close/>
              </a:path>
              <a:path w="1665604" h="1233804">
                <a:moveTo>
                  <a:pt x="1192212" y="1233487"/>
                </a:moveTo>
                <a:lnTo>
                  <a:pt x="1190485" y="1233208"/>
                </a:lnTo>
                <a:lnTo>
                  <a:pt x="1189050" y="1232382"/>
                </a:lnTo>
                <a:lnTo>
                  <a:pt x="1187996" y="1231112"/>
                </a:lnTo>
                <a:lnTo>
                  <a:pt x="1187424" y="1229563"/>
                </a:lnTo>
                <a:lnTo>
                  <a:pt x="1187424" y="1227899"/>
                </a:lnTo>
                <a:lnTo>
                  <a:pt x="1187996" y="1226350"/>
                </a:lnTo>
                <a:lnTo>
                  <a:pt x="1189050" y="1225080"/>
                </a:lnTo>
                <a:lnTo>
                  <a:pt x="1190485" y="1224254"/>
                </a:lnTo>
                <a:lnTo>
                  <a:pt x="1192110" y="1223962"/>
                </a:lnTo>
                <a:lnTo>
                  <a:pt x="1193838" y="1224254"/>
                </a:lnTo>
                <a:lnTo>
                  <a:pt x="1195273" y="1225080"/>
                </a:lnTo>
                <a:lnTo>
                  <a:pt x="1196339" y="1226350"/>
                </a:lnTo>
                <a:lnTo>
                  <a:pt x="1196898" y="1227899"/>
                </a:lnTo>
                <a:lnTo>
                  <a:pt x="1196898" y="1229563"/>
                </a:lnTo>
                <a:lnTo>
                  <a:pt x="1196339" y="1231112"/>
                </a:lnTo>
                <a:lnTo>
                  <a:pt x="1195273" y="1232382"/>
                </a:lnTo>
                <a:lnTo>
                  <a:pt x="1193838" y="1233208"/>
                </a:lnTo>
                <a:lnTo>
                  <a:pt x="1192212" y="1233487"/>
                </a:lnTo>
                <a:close/>
              </a:path>
              <a:path w="1665604" h="1233804">
                <a:moveTo>
                  <a:pt x="1173162" y="1233487"/>
                </a:moveTo>
                <a:lnTo>
                  <a:pt x="1171435" y="1233208"/>
                </a:lnTo>
                <a:lnTo>
                  <a:pt x="1170000" y="1232382"/>
                </a:lnTo>
                <a:lnTo>
                  <a:pt x="1168946" y="1231112"/>
                </a:lnTo>
                <a:lnTo>
                  <a:pt x="1168374" y="1229563"/>
                </a:lnTo>
                <a:lnTo>
                  <a:pt x="1168374" y="1227899"/>
                </a:lnTo>
                <a:lnTo>
                  <a:pt x="1168946" y="1226350"/>
                </a:lnTo>
                <a:lnTo>
                  <a:pt x="1170000" y="1225080"/>
                </a:lnTo>
                <a:lnTo>
                  <a:pt x="1171435" y="1224254"/>
                </a:lnTo>
                <a:lnTo>
                  <a:pt x="1173060" y="1223962"/>
                </a:lnTo>
                <a:lnTo>
                  <a:pt x="1174788" y="1224254"/>
                </a:lnTo>
                <a:lnTo>
                  <a:pt x="1176223" y="1225080"/>
                </a:lnTo>
                <a:lnTo>
                  <a:pt x="1177289" y="1226350"/>
                </a:lnTo>
                <a:lnTo>
                  <a:pt x="1177848" y="1227899"/>
                </a:lnTo>
                <a:lnTo>
                  <a:pt x="1177848" y="1229563"/>
                </a:lnTo>
                <a:lnTo>
                  <a:pt x="1177289" y="1231112"/>
                </a:lnTo>
                <a:lnTo>
                  <a:pt x="1176223" y="1232382"/>
                </a:lnTo>
                <a:lnTo>
                  <a:pt x="1174788" y="1233208"/>
                </a:lnTo>
                <a:lnTo>
                  <a:pt x="1173162" y="1233487"/>
                </a:lnTo>
                <a:close/>
              </a:path>
              <a:path w="1665604" h="1233804">
                <a:moveTo>
                  <a:pt x="1154112" y="1233487"/>
                </a:moveTo>
                <a:lnTo>
                  <a:pt x="1152385" y="1233208"/>
                </a:lnTo>
                <a:lnTo>
                  <a:pt x="1150950" y="1232382"/>
                </a:lnTo>
                <a:lnTo>
                  <a:pt x="1149896" y="1231112"/>
                </a:lnTo>
                <a:lnTo>
                  <a:pt x="1149324" y="1229563"/>
                </a:lnTo>
                <a:lnTo>
                  <a:pt x="1149324" y="1227899"/>
                </a:lnTo>
                <a:lnTo>
                  <a:pt x="1149896" y="1226350"/>
                </a:lnTo>
                <a:lnTo>
                  <a:pt x="1150950" y="1225080"/>
                </a:lnTo>
                <a:lnTo>
                  <a:pt x="1152385" y="1224254"/>
                </a:lnTo>
                <a:lnTo>
                  <a:pt x="1154010" y="1223962"/>
                </a:lnTo>
                <a:lnTo>
                  <a:pt x="1155738" y="1224254"/>
                </a:lnTo>
                <a:lnTo>
                  <a:pt x="1157173" y="1225080"/>
                </a:lnTo>
                <a:lnTo>
                  <a:pt x="1158239" y="1226350"/>
                </a:lnTo>
                <a:lnTo>
                  <a:pt x="1158798" y="1227899"/>
                </a:lnTo>
                <a:lnTo>
                  <a:pt x="1158798" y="1229563"/>
                </a:lnTo>
                <a:lnTo>
                  <a:pt x="1158239" y="1231112"/>
                </a:lnTo>
                <a:lnTo>
                  <a:pt x="1157173" y="1232382"/>
                </a:lnTo>
                <a:lnTo>
                  <a:pt x="1155738" y="1233208"/>
                </a:lnTo>
                <a:lnTo>
                  <a:pt x="1154112" y="1233487"/>
                </a:lnTo>
                <a:close/>
              </a:path>
              <a:path w="1665604" h="1233804">
                <a:moveTo>
                  <a:pt x="1135062" y="1233487"/>
                </a:moveTo>
                <a:lnTo>
                  <a:pt x="1133335" y="1233208"/>
                </a:lnTo>
                <a:lnTo>
                  <a:pt x="1131900" y="1232382"/>
                </a:lnTo>
                <a:lnTo>
                  <a:pt x="1130846" y="1231112"/>
                </a:lnTo>
                <a:lnTo>
                  <a:pt x="1130274" y="1229563"/>
                </a:lnTo>
                <a:lnTo>
                  <a:pt x="1130274" y="1227899"/>
                </a:lnTo>
                <a:lnTo>
                  <a:pt x="1130846" y="1226350"/>
                </a:lnTo>
                <a:lnTo>
                  <a:pt x="1131900" y="1225080"/>
                </a:lnTo>
                <a:lnTo>
                  <a:pt x="1133335" y="1224254"/>
                </a:lnTo>
                <a:lnTo>
                  <a:pt x="1134960" y="1223962"/>
                </a:lnTo>
                <a:lnTo>
                  <a:pt x="1136688" y="1224254"/>
                </a:lnTo>
                <a:lnTo>
                  <a:pt x="1138123" y="1225080"/>
                </a:lnTo>
                <a:lnTo>
                  <a:pt x="1139189" y="1226350"/>
                </a:lnTo>
                <a:lnTo>
                  <a:pt x="1139748" y="1227899"/>
                </a:lnTo>
                <a:lnTo>
                  <a:pt x="1139748" y="1229563"/>
                </a:lnTo>
                <a:lnTo>
                  <a:pt x="1139189" y="1231112"/>
                </a:lnTo>
                <a:lnTo>
                  <a:pt x="1138123" y="1232382"/>
                </a:lnTo>
                <a:lnTo>
                  <a:pt x="1136688" y="1233208"/>
                </a:lnTo>
                <a:lnTo>
                  <a:pt x="1135062" y="1233487"/>
                </a:lnTo>
                <a:close/>
              </a:path>
              <a:path w="1665604" h="1233804">
                <a:moveTo>
                  <a:pt x="1116012" y="1233487"/>
                </a:moveTo>
                <a:lnTo>
                  <a:pt x="1114285" y="1233208"/>
                </a:lnTo>
                <a:lnTo>
                  <a:pt x="1112850" y="1232382"/>
                </a:lnTo>
                <a:lnTo>
                  <a:pt x="1111796" y="1231112"/>
                </a:lnTo>
                <a:lnTo>
                  <a:pt x="1111224" y="1229563"/>
                </a:lnTo>
                <a:lnTo>
                  <a:pt x="1111224" y="1227899"/>
                </a:lnTo>
                <a:lnTo>
                  <a:pt x="1111796" y="1226350"/>
                </a:lnTo>
                <a:lnTo>
                  <a:pt x="1112850" y="1225080"/>
                </a:lnTo>
                <a:lnTo>
                  <a:pt x="1114285" y="1224254"/>
                </a:lnTo>
                <a:lnTo>
                  <a:pt x="1115910" y="1223962"/>
                </a:lnTo>
                <a:lnTo>
                  <a:pt x="1117638" y="1224254"/>
                </a:lnTo>
                <a:lnTo>
                  <a:pt x="1119073" y="1225080"/>
                </a:lnTo>
                <a:lnTo>
                  <a:pt x="1120139" y="1226350"/>
                </a:lnTo>
                <a:lnTo>
                  <a:pt x="1120698" y="1227899"/>
                </a:lnTo>
                <a:lnTo>
                  <a:pt x="1120698" y="1229563"/>
                </a:lnTo>
                <a:lnTo>
                  <a:pt x="1120139" y="1231112"/>
                </a:lnTo>
                <a:lnTo>
                  <a:pt x="1119073" y="1232382"/>
                </a:lnTo>
                <a:lnTo>
                  <a:pt x="1117638" y="1233208"/>
                </a:lnTo>
                <a:lnTo>
                  <a:pt x="1116012" y="1233487"/>
                </a:lnTo>
                <a:close/>
              </a:path>
              <a:path w="1665604" h="1233804">
                <a:moveTo>
                  <a:pt x="1096962" y="1233487"/>
                </a:moveTo>
                <a:lnTo>
                  <a:pt x="1095235" y="1233208"/>
                </a:lnTo>
                <a:lnTo>
                  <a:pt x="1093800" y="1232382"/>
                </a:lnTo>
                <a:lnTo>
                  <a:pt x="1092746" y="1231112"/>
                </a:lnTo>
                <a:lnTo>
                  <a:pt x="1092174" y="1229563"/>
                </a:lnTo>
                <a:lnTo>
                  <a:pt x="1092174" y="1227899"/>
                </a:lnTo>
                <a:lnTo>
                  <a:pt x="1092746" y="1226350"/>
                </a:lnTo>
                <a:lnTo>
                  <a:pt x="1093800" y="1225080"/>
                </a:lnTo>
                <a:lnTo>
                  <a:pt x="1095235" y="1224254"/>
                </a:lnTo>
                <a:lnTo>
                  <a:pt x="1096860" y="1223962"/>
                </a:lnTo>
                <a:lnTo>
                  <a:pt x="1098588" y="1224254"/>
                </a:lnTo>
                <a:lnTo>
                  <a:pt x="1100023" y="1225080"/>
                </a:lnTo>
                <a:lnTo>
                  <a:pt x="1101089" y="1226350"/>
                </a:lnTo>
                <a:lnTo>
                  <a:pt x="1101648" y="1227899"/>
                </a:lnTo>
                <a:lnTo>
                  <a:pt x="1101648" y="1229563"/>
                </a:lnTo>
                <a:lnTo>
                  <a:pt x="1101089" y="1231112"/>
                </a:lnTo>
                <a:lnTo>
                  <a:pt x="1100023" y="1232382"/>
                </a:lnTo>
                <a:lnTo>
                  <a:pt x="1098588" y="1233208"/>
                </a:lnTo>
                <a:lnTo>
                  <a:pt x="1096962" y="1233487"/>
                </a:lnTo>
                <a:close/>
              </a:path>
              <a:path w="1665604" h="1233804">
                <a:moveTo>
                  <a:pt x="1077912" y="1233487"/>
                </a:moveTo>
                <a:lnTo>
                  <a:pt x="1076185" y="1233208"/>
                </a:lnTo>
                <a:lnTo>
                  <a:pt x="1074750" y="1232382"/>
                </a:lnTo>
                <a:lnTo>
                  <a:pt x="1073696" y="1231112"/>
                </a:lnTo>
                <a:lnTo>
                  <a:pt x="1073124" y="1229563"/>
                </a:lnTo>
                <a:lnTo>
                  <a:pt x="1073124" y="1227899"/>
                </a:lnTo>
                <a:lnTo>
                  <a:pt x="1073696" y="1226350"/>
                </a:lnTo>
                <a:lnTo>
                  <a:pt x="1074750" y="1225080"/>
                </a:lnTo>
                <a:lnTo>
                  <a:pt x="1076185" y="1224254"/>
                </a:lnTo>
                <a:lnTo>
                  <a:pt x="1077810" y="1223962"/>
                </a:lnTo>
                <a:lnTo>
                  <a:pt x="1079538" y="1224254"/>
                </a:lnTo>
                <a:lnTo>
                  <a:pt x="1080973" y="1225080"/>
                </a:lnTo>
                <a:lnTo>
                  <a:pt x="1082039" y="1226350"/>
                </a:lnTo>
                <a:lnTo>
                  <a:pt x="1082598" y="1227899"/>
                </a:lnTo>
                <a:lnTo>
                  <a:pt x="1082598" y="1229563"/>
                </a:lnTo>
                <a:lnTo>
                  <a:pt x="1082039" y="1231112"/>
                </a:lnTo>
                <a:lnTo>
                  <a:pt x="1080973" y="1232382"/>
                </a:lnTo>
                <a:lnTo>
                  <a:pt x="1079538" y="1233208"/>
                </a:lnTo>
                <a:lnTo>
                  <a:pt x="1077912" y="1233487"/>
                </a:lnTo>
                <a:close/>
              </a:path>
              <a:path w="1665604" h="1233804">
                <a:moveTo>
                  <a:pt x="1058862" y="1233487"/>
                </a:moveTo>
                <a:lnTo>
                  <a:pt x="1057135" y="1233208"/>
                </a:lnTo>
                <a:lnTo>
                  <a:pt x="1055700" y="1232382"/>
                </a:lnTo>
                <a:lnTo>
                  <a:pt x="1054646" y="1231112"/>
                </a:lnTo>
                <a:lnTo>
                  <a:pt x="1054074" y="1229563"/>
                </a:lnTo>
                <a:lnTo>
                  <a:pt x="1054074" y="1227899"/>
                </a:lnTo>
                <a:lnTo>
                  <a:pt x="1054646" y="1226350"/>
                </a:lnTo>
                <a:lnTo>
                  <a:pt x="1055700" y="1225080"/>
                </a:lnTo>
                <a:lnTo>
                  <a:pt x="1057135" y="1224254"/>
                </a:lnTo>
                <a:lnTo>
                  <a:pt x="1058760" y="1223962"/>
                </a:lnTo>
                <a:lnTo>
                  <a:pt x="1060488" y="1224254"/>
                </a:lnTo>
                <a:lnTo>
                  <a:pt x="1061923" y="1225080"/>
                </a:lnTo>
                <a:lnTo>
                  <a:pt x="1062989" y="1226350"/>
                </a:lnTo>
                <a:lnTo>
                  <a:pt x="1063548" y="1227899"/>
                </a:lnTo>
                <a:lnTo>
                  <a:pt x="1063548" y="1229563"/>
                </a:lnTo>
                <a:lnTo>
                  <a:pt x="1062989" y="1231112"/>
                </a:lnTo>
                <a:lnTo>
                  <a:pt x="1061923" y="1232382"/>
                </a:lnTo>
                <a:lnTo>
                  <a:pt x="1060488" y="1233208"/>
                </a:lnTo>
                <a:lnTo>
                  <a:pt x="1058862" y="1233487"/>
                </a:lnTo>
                <a:close/>
              </a:path>
              <a:path w="1665604" h="1233804">
                <a:moveTo>
                  <a:pt x="1039812" y="1233487"/>
                </a:moveTo>
                <a:lnTo>
                  <a:pt x="1038085" y="1233208"/>
                </a:lnTo>
                <a:lnTo>
                  <a:pt x="1036650" y="1232382"/>
                </a:lnTo>
                <a:lnTo>
                  <a:pt x="1035596" y="1231112"/>
                </a:lnTo>
                <a:lnTo>
                  <a:pt x="1035024" y="1229563"/>
                </a:lnTo>
                <a:lnTo>
                  <a:pt x="1035024" y="1227899"/>
                </a:lnTo>
                <a:lnTo>
                  <a:pt x="1035596" y="1226350"/>
                </a:lnTo>
                <a:lnTo>
                  <a:pt x="1036650" y="1225080"/>
                </a:lnTo>
                <a:lnTo>
                  <a:pt x="1038085" y="1224254"/>
                </a:lnTo>
                <a:lnTo>
                  <a:pt x="1039710" y="1223962"/>
                </a:lnTo>
                <a:lnTo>
                  <a:pt x="1041438" y="1224254"/>
                </a:lnTo>
                <a:lnTo>
                  <a:pt x="1042873" y="1225080"/>
                </a:lnTo>
                <a:lnTo>
                  <a:pt x="1043939" y="1226350"/>
                </a:lnTo>
                <a:lnTo>
                  <a:pt x="1044498" y="1227899"/>
                </a:lnTo>
                <a:lnTo>
                  <a:pt x="1044498" y="1229563"/>
                </a:lnTo>
                <a:lnTo>
                  <a:pt x="1043939" y="1231112"/>
                </a:lnTo>
                <a:lnTo>
                  <a:pt x="1042873" y="1232382"/>
                </a:lnTo>
                <a:lnTo>
                  <a:pt x="1041438" y="1233208"/>
                </a:lnTo>
                <a:lnTo>
                  <a:pt x="1039812" y="1233487"/>
                </a:lnTo>
                <a:close/>
              </a:path>
              <a:path w="1665604" h="1233804">
                <a:moveTo>
                  <a:pt x="1020762" y="1233487"/>
                </a:moveTo>
                <a:lnTo>
                  <a:pt x="1019035" y="1233208"/>
                </a:lnTo>
                <a:lnTo>
                  <a:pt x="1017600" y="1232382"/>
                </a:lnTo>
                <a:lnTo>
                  <a:pt x="1016546" y="1231112"/>
                </a:lnTo>
                <a:lnTo>
                  <a:pt x="1015974" y="1229563"/>
                </a:lnTo>
                <a:lnTo>
                  <a:pt x="1015974" y="1227899"/>
                </a:lnTo>
                <a:lnTo>
                  <a:pt x="1016546" y="1226350"/>
                </a:lnTo>
                <a:lnTo>
                  <a:pt x="1017600" y="1225080"/>
                </a:lnTo>
                <a:lnTo>
                  <a:pt x="1019035" y="1224254"/>
                </a:lnTo>
                <a:lnTo>
                  <a:pt x="1020660" y="1223962"/>
                </a:lnTo>
                <a:lnTo>
                  <a:pt x="1022388" y="1224254"/>
                </a:lnTo>
                <a:lnTo>
                  <a:pt x="1023823" y="1225080"/>
                </a:lnTo>
                <a:lnTo>
                  <a:pt x="1024889" y="1226350"/>
                </a:lnTo>
                <a:lnTo>
                  <a:pt x="1025448" y="1227899"/>
                </a:lnTo>
                <a:lnTo>
                  <a:pt x="1025448" y="1229563"/>
                </a:lnTo>
                <a:lnTo>
                  <a:pt x="1024889" y="1231112"/>
                </a:lnTo>
                <a:lnTo>
                  <a:pt x="1023823" y="1232382"/>
                </a:lnTo>
                <a:lnTo>
                  <a:pt x="1022388" y="1233208"/>
                </a:lnTo>
                <a:lnTo>
                  <a:pt x="1020762" y="1233487"/>
                </a:lnTo>
                <a:close/>
              </a:path>
              <a:path w="1665604" h="1233804">
                <a:moveTo>
                  <a:pt x="1001712" y="1233487"/>
                </a:moveTo>
                <a:lnTo>
                  <a:pt x="999985" y="1233208"/>
                </a:lnTo>
                <a:lnTo>
                  <a:pt x="998550" y="1232382"/>
                </a:lnTo>
                <a:lnTo>
                  <a:pt x="997496" y="1231112"/>
                </a:lnTo>
                <a:lnTo>
                  <a:pt x="996924" y="1229563"/>
                </a:lnTo>
                <a:lnTo>
                  <a:pt x="996924" y="1227899"/>
                </a:lnTo>
                <a:lnTo>
                  <a:pt x="997496" y="1226350"/>
                </a:lnTo>
                <a:lnTo>
                  <a:pt x="998550" y="1225080"/>
                </a:lnTo>
                <a:lnTo>
                  <a:pt x="999985" y="1224254"/>
                </a:lnTo>
                <a:lnTo>
                  <a:pt x="1001610" y="1223962"/>
                </a:lnTo>
                <a:lnTo>
                  <a:pt x="1003338" y="1224254"/>
                </a:lnTo>
                <a:lnTo>
                  <a:pt x="1004773" y="1225080"/>
                </a:lnTo>
                <a:lnTo>
                  <a:pt x="1005839" y="1226350"/>
                </a:lnTo>
                <a:lnTo>
                  <a:pt x="1006398" y="1227899"/>
                </a:lnTo>
                <a:lnTo>
                  <a:pt x="1006398" y="1229563"/>
                </a:lnTo>
                <a:lnTo>
                  <a:pt x="1005839" y="1231112"/>
                </a:lnTo>
                <a:lnTo>
                  <a:pt x="1004773" y="1232382"/>
                </a:lnTo>
                <a:lnTo>
                  <a:pt x="1003338" y="1233208"/>
                </a:lnTo>
                <a:lnTo>
                  <a:pt x="1001712" y="1233487"/>
                </a:lnTo>
                <a:close/>
              </a:path>
              <a:path w="1665604" h="1233804">
                <a:moveTo>
                  <a:pt x="982662" y="1233487"/>
                </a:moveTo>
                <a:lnTo>
                  <a:pt x="980935" y="1233208"/>
                </a:lnTo>
                <a:lnTo>
                  <a:pt x="979500" y="1232382"/>
                </a:lnTo>
                <a:lnTo>
                  <a:pt x="978446" y="1231112"/>
                </a:lnTo>
                <a:lnTo>
                  <a:pt x="977874" y="1229563"/>
                </a:lnTo>
                <a:lnTo>
                  <a:pt x="977874" y="1227899"/>
                </a:lnTo>
                <a:lnTo>
                  <a:pt x="978446" y="1226350"/>
                </a:lnTo>
                <a:lnTo>
                  <a:pt x="979500" y="1225080"/>
                </a:lnTo>
                <a:lnTo>
                  <a:pt x="980935" y="1224254"/>
                </a:lnTo>
                <a:lnTo>
                  <a:pt x="982560" y="1223962"/>
                </a:lnTo>
                <a:lnTo>
                  <a:pt x="984288" y="1224254"/>
                </a:lnTo>
                <a:lnTo>
                  <a:pt x="985723" y="1225080"/>
                </a:lnTo>
                <a:lnTo>
                  <a:pt x="986789" y="1226350"/>
                </a:lnTo>
                <a:lnTo>
                  <a:pt x="987348" y="1227899"/>
                </a:lnTo>
                <a:lnTo>
                  <a:pt x="987348" y="1229563"/>
                </a:lnTo>
                <a:lnTo>
                  <a:pt x="986789" y="1231112"/>
                </a:lnTo>
                <a:lnTo>
                  <a:pt x="985723" y="1232382"/>
                </a:lnTo>
                <a:lnTo>
                  <a:pt x="984288" y="1233208"/>
                </a:lnTo>
                <a:lnTo>
                  <a:pt x="982662" y="1233487"/>
                </a:lnTo>
                <a:close/>
              </a:path>
              <a:path w="1665604" h="1233804">
                <a:moveTo>
                  <a:pt x="963612" y="1233487"/>
                </a:moveTo>
                <a:lnTo>
                  <a:pt x="961885" y="1233208"/>
                </a:lnTo>
                <a:lnTo>
                  <a:pt x="960450" y="1232382"/>
                </a:lnTo>
                <a:lnTo>
                  <a:pt x="959396" y="1231112"/>
                </a:lnTo>
                <a:lnTo>
                  <a:pt x="958824" y="1229563"/>
                </a:lnTo>
                <a:lnTo>
                  <a:pt x="958824" y="1227899"/>
                </a:lnTo>
                <a:lnTo>
                  <a:pt x="959396" y="1226350"/>
                </a:lnTo>
                <a:lnTo>
                  <a:pt x="960450" y="1225080"/>
                </a:lnTo>
                <a:lnTo>
                  <a:pt x="961885" y="1224254"/>
                </a:lnTo>
                <a:lnTo>
                  <a:pt x="963510" y="1223962"/>
                </a:lnTo>
                <a:lnTo>
                  <a:pt x="965238" y="1224254"/>
                </a:lnTo>
                <a:lnTo>
                  <a:pt x="966673" y="1225080"/>
                </a:lnTo>
                <a:lnTo>
                  <a:pt x="967739" y="1226350"/>
                </a:lnTo>
                <a:lnTo>
                  <a:pt x="968298" y="1227899"/>
                </a:lnTo>
                <a:lnTo>
                  <a:pt x="968298" y="1229563"/>
                </a:lnTo>
                <a:lnTo>
                  <a:pt x="967739" y="1231112"/>
                </a:lnTo>
                <a:lnTo>
                  <a:pt x="966673" y="1232382"/>
                </a:lnTo>
                <a:lnTo>
                  <a:pt x="965238" y="1233208"/>
                </a:lnTo>
                <a:lnTo>
                  <a:pt x="963612" y="1233487"/>
                </a:lnTo>
                <a:close/>
              </a:path>
              <a:path w="1665604" h="1233804">
                <a:moveTo>
                  <a:pt x="944562" y="1233487"/>
                </a:moveTo>
                <a:lnTo>
                  <a:pt x="942835" y="1233208"/>
                </a:lnTo>
                <a:lnTo>
                  <a:pt x="941400" y="1232382"/>
                </a:lnTo>
                <a:lnTo>
                  <a:pt x="940346" y="1231112"/>
                </a:lnTo>
                <a:lnTo>
                  <a:pt x="939774" y="1229563"/>
                </a:lnTo>
                <a:lnTo>
                  <a:pt x="939774" y="1227899"/>
                </a:lnTo>
                <a:lnTo>
                  <a:pt x="940346" y="1226350"/>
                </a:lnTo>
                <a:lnTo>
                  <a:pt x="941400" y="1225080"/>
                </a:lnTo>
                <a:lnTo>
                  <a:pt x="942835" y="1224254"/>
                </a:lnTo>
                <a:lnTo>
                  <a:pt x="944460" y="1223962"/>
                </a:lnTo>
                <a:lnTo>
                  <a:pt x="946188" y="1224254"/>
                </a:lnTo>
                <a:lnTo>
                  <a:pt x="947623" y="1225080"/>
                </a:lnTo>
                <a:lnTo>
                  <a:pt x="948689" y="1226350"/>
                </a:lnTo>
                <a:lnTo>
                  <a:pt x="949248" y="1227899"/>
                </a:lnTo>
                <a:lnTo>
                  <a:pt x="949248" y="1229563"/>
                </a:lnTo>
                <a:lnTo>
                  <a:pt x="948689" y="1231112"/>
                </a:lnTo>
                <a:lnTo>
                  <a:pt x="947623" y="1232382"/>
                </a:lnTo>
                <a:lnTo>
                  <a:pt x="946188" y="1233208"/>
                </a:lnTo>
                <a:lnTo>
                  <a:pt x="944562" y="1233487"/>
                </a:lnTo>
                <a:close/>
              </a:path>
              <a:path w="1665604" h="1233804">
                <a:moveTo>
                  <a:pt x="925512" y="1233487"/>
                </a:moveTo>
                <a:lnTo>
                  <a:pt x="923785" y="1233208"/>
                </a:lnTo>
                <a:lnTo>
                  <a:pt x="922350" y="1232382"/>
                </a:lnTo>
                <a:lnTo>
                  <a:pt x="921296" y="1231112"/>
                </a:lnTo>
                <a:lnTo>
                  <a:pt x="920724" y="1229563"/>
                </a:lnTo>
                <a:lnTo>
                  <a:pt x="920724" y="1227899"/>
                </a:lnTo>
                <a:lnTo>
                  <a:pt x="921296" y="1226350"/>
                </a:lnTo>
                <a:lnTo>
                  <a:pt x="922350" y="1225080"/>
                </a:lnTo>
                <a:lnTo>
                  <a:pt x="923785" y="1224254"/>
                </a:lnTo>
                <a:lnTo>
                  <a:pt x="925410" y="1223962"/>
                </a:lnTo>
                <a:lnTo>
                  <a:pt x="927138" y="1224254"/>
                </a:lnTo>
                <a:lnTo>
                  <a:pt x="928573" y="1225080"/>
                </a:lnTo>
                <a:lnTo>
                  <a:pt x="929639" y="1226350"/>
                </a:lnTo>
                <a:lnTo>
                  <a:pt x="930198" y="1227899"/>
                </a:lnTo>
                <a:lnTo>
                  <a:pt x="930198" y="1229563"/>
                </a:lnTo>
                <a:lnTo>
                  <a:pt x="929639" y="1231112"/>
                </a:lnTo>
                <a:lnTo>
                  <a:pt x="928573" y="1232382"/>
                </a:lnTo>
                <a:lnTo>
                  <a:pt x="927138" y="1233208"/>
                </a:lnTo>
                <a:lnTo>
                  <a:pt x="925512" y="1233487"/>
                </a:lnTo>
                <a:close/>
              </a:path>
              <a:path w="1665604" h="1233804">
                <a:moveTo>
                  <a:pt x="906462" y="1233487"/>
                </a:moveTo>
                <a:lnTo>
                  <a:pt x="904735" y="1233208"/>
                </a:lnTo>
                <a:lnTo>
                  <a:pt x="903300" y="1232382"/>
                </a:lnTo>
                <a:lnTo>
                  <a:pt x="902246" y="1231112"/>
                </a:lnTo>
                <a:lnTo>
                  <a:pt x="901674" y="1229563"/>
                </a:lnTo>
                <a:lnTo>
                  <a:pt x="901674" y="1227899"/>
                </a:lnTo>
                <a:lnTo>
                  <a:pt x="902246" y="1226350"/>
                </a:lnTo>
                <a:lnTo>
                  <a:pt x="903300" y="1225080"/>
                </a:lnTo>
                <a:lnTo>
                  <a:pt x="904735" y="1224254"/>
                </a:lnTo>
                <a:lnTo>
                  <a:pt x="906360" y="1223962"/>
                </a:lnTo>
                <a:lnTo>
                  <a:pt x="908088" y="1224254"/>
                </a:lnTo>
                <a:lnTo>
                  <a:pt x="909523" y="1225080"/>
                </a:lnTo>
                <a:lnTo>
                  <a:pt x="910589" y="1226350"/>
                </a:lnTo>
                <a:lnTo>
                  <a:pt x="911148" y="1227899"/>
                </a:lnTo>
                <a:lnTo>
                  <a:pt x="911148" y="1229563"/>
                </a:lnTo>
                <a:lnTo>
                  <a:pt x="910589" y="1231112"/>
                </a:lnTo>
                <a:lnTo>
                  <a:pt x="909523" y="1232382"/>
                </a:lnTo>
                <a:lnTo>
                  <a:pt x="908088" y="1233208"/>
                </a:lnTo>
                <a:lnTo>
                  <a:pt x="906462" y="1233487"/>
                </a:lnTo>
                <a:close/>
              </a:path>
              <a:path w="1665604" h="1233804">
                <a:moveTo>
                  <a:pt x="887412" y="1233487"/>
                </a:moveTo>
                <a:lnTo>
                  <a:pt x="885685" y="1233208"/>
                </a:lnTo>
                <a:lnTo>
                  <a:pt x="884250" y="1232382"/>
                </a:lnTo>
                <a:lnTo>
                  <a:pt x="883196" y="1231112"/>
                </a:lnTo>
                <a:lnTo>
                  <a:pt x="882624" y="1229563"/>
                </a:lnTo>
                <a:lnTo>
                  <a:pt x="882624" y="1227899"/>
                </a:lnTo>
                <a:lnTo>
                  <a:pt x="883196" y="1226350"/>
                </a:lnTo>
                <a:lnTo>
                  <a:pt x="884250" y="1225080"/>
                </a:lnTo>
                <a:lnTo>
                  <a:pt x="885685" y="1224254"/>
                </a:lnTo>
                <a:lnTo>
                  <a:pt x="887310" y="1223962"/>
                </a:lnTo>
                <a:lnTo>
                  <a:pt x="889038" y="1224254"/>
                </a:lnTo>
                <a:lnTo>
                  <a:pt x="890473" y="1225080"/>
                </a:lnTo>
                <a:lnTo>
                  <a:pt x="891539" y="1226350"/>
                </a:lnTo>
                <a:lnTo>
                  <a:pt x="892098" y="1227899"/>
                </a:lnTo>
                <a:lnTo>
                  <a:pt x="892098" y="1229563"/>
                </a:lnTo>
                <a:lnTo>
                  <a:pt x="891539" y="1231112"/>
                </a:lnTo>
                <a:lnTo>
                  <a:pt x="890473" y="1232382"/>
                </a:lnTo>
                <a:lnTo>
                  <a:pt x="889038" y="1233208"/>
                </a:lnTo>
                <a:lnTo>
                  <a:pt x="887412" y="1233487"/>
                </a:lnTo>
                <a:close/>
              </a:path>
              <a:path w="1665604" h="1233804">
                <a:moveTo>
                  <a:pt x="868362" y="1233487"/>
                </a:moveTo>
                <a:lnTo>
                  <a:pt x="866635" y="1233208"/>
                </a:lnTo>
                <a:lnTo>
                  <a:pt x="865200" y="1232382"/>
                </a:lnTo>
                <a:lnTo>
                  <a:pt x="864146" y="1231112"/>
                </a:lnTo>
                <a:lnTo>
                  <a:pt x="863574" y="1229563"/>
                </a:lnTo>
                <a:lnTo>
                  <a:pt x="863574" y="1227899"/>
                </a:lnTo>
                <a:lnTo>
                  <a:pt x="864146" y="1226350"/>
                </a:lnTo>
                <a:lnTo>
                  <a:pt x="865200" y="1225080"/>
                </a:lnTo>
                <a:lnTo>
                  <a:pt x="866635" y="1224254"/>
                </a:lnTo>
                <a:lnTo>
                  <a:pt x="868260" y="1223962"/>
                </a:lnTo>
                <a:lnTo>
                  <a:pt x="869988" y="1224254"/>
                </a:lnTo>
                <a:lnTo>
                  <a:pt x="871423" y="1225080"/>
                </a:lnTo>
                <a:lnTo>
                  <a:pt x="872489" y="1226350"/>
                </a:lnTo>
                <a:lnTo>
                  <a:pt x="873048" y="1227899"/>
                </a:lnTo>
                <a:lnTo>
                  <a:pt x="873048" y="1229563"/>
                </a:lnTo>
                <a:lnTo>
                  <a:pt x="872489" y="1231112"/>
                </a:lnTo>
                <a:lnTo>
                  <a:pt x="871423" y="1232382"/>
                </a:lnTo>
                <a:lnTo>
                  <a:pt x="869988" y="1233208"/>
                </a:lnTo>
                <a:lnTo>
                  <a:pt x="868362" y="1233487"/>
                </a:lnTo>
                <a:close/>
              </a:path>
              <a:path w="1665604" h="1233804">
                <a:moveTo>
                  <a:pt x="849312" y="1233487"/>
                </a:moveTo>
                <a:lnTo>
                  <a:pt x="847585" y="1233208"/>
                </a:lnTo>
                <a:lnTo>
                  <a:pt x="846150" y="1232382"/>
                </a:lnTo>
                <a:lnTo>
                  <a:pt x="845096" y="1231112"/>
                </a:lnTo>
                <a:lnTo>
                  <a:pt x="844524" y="1229563"/>
                </a:lnTo>
                <a:lnTo>
                  <a:pt x="844524" y="1227899"/>
                </a:lnTo>
                <a:lnTo>
                  <a:pt x="845096" y="1226350"/>
                </a:lnTo>
                <a:lnTo>
                  <a:pt x="846150" y="1225080"/>
                </a:lnTo>
                <a:lnTo>
                  <a:pt x="847585" y="1224254"/>
                </a:lnTo>
                <a:lnTo>
                  <a:pt x="849210" y="1223962"/>
                </a:lnTo>
                <a:lnTo>
                  <a:pt x="850938" y="1224254"/>
                </a:lnTo>
                <a:lnTo>
                  <a:pt x="852373" y="1225080"/>
                </a:lnTo>
                <a:lnTo>
                  <a:pt x="853439" y="1226350"/>
                </a:lnTo>
                <a:lnTo>
                  <a:pt x="853998" y="1227899"/>
                </a:lnTo>
                <a:lnTo>
                  <a:pt x="853998" y="1229563"/>
                </a:lnTo>
                <a:lnTo>
                  <a:pt x="853439" y="1231112"/>
                </a:lnTo>
                <a:lnTo>
                  <a:pt x="852373" y="1232382"/>
                </a:lnTo>
                <a:lnTo>
                  <a:pt x="850938" y="1233208"/>
                </a:lnTo>
                <a:lnTo>
                  <a:pt x="849312" y="1233487"/>
                </a:lnTo>
                <a:close/>
              </a:path>
              <a:path w="1665604" h="1233804">
                <a:moveTo>
                  <a:pt x="830262" y="1233487"/>
                </a:moveTo>
                <a:lnTo>
                  <a:pt x="828535" y="1233208"/>
                </a:lnTo>
                <a:lnTo>
                  <a:pt x="827100" y="1232382"/>
                </a:lnTo>
                <a:lnTo>
                  <a:pt x="826046" y="1231112"/>
                </a:lnTo>
                <a:lnTo>
                  <a:pt x="825474" y="1229563"/>
                </a:lnTo>
                <a:lnTo>
                  <a:pt x="825474" y="1227899"/>
                </a:lnTo>
                <a:lnTo>
                  <a:pt x="826046" y="1226350"/>
                </a:lnTo>
                <a:lnTo>
                  <a:pt x="827100" y="1225080"/>
                </a:lnTo>
                <a:lnTo>
                  <a:pt x="828535" y="1224254"/>
                </a:lnTo>
                <a:lnTo>
                  <a:pt x="830160" y="1223962"/>
                </a:lnTo>
                <a:lnTo>
                  <a:pt x="831888" y="1224254"/>
                </a:lnTo>
                <a:lnTo>
                  <a:pt x="833323" y="1225080"/>
                </a:lnTo>
                <a:lnTo>
                  <a:pt x="834389" y="1226350"/>
                </a:lnTo>
                <a:lnTo>
                  <a:pt x="834948" y="1227899"/>
                </a:lnTo>
                <a:lnTo>
                  <a:pt x="834948" y="1229563"/>
                </a:lnTo>
                <a:lnTo>
                  <a:pt x="834389" y="1231112"/>
                </a:lnTo>
                <a:lnTo>
                  <a:pt x="833323" y="1232382"/>
                </a:lnTo>
                <a:lnTo>
                  <a:pt x="831888" y="1233208"/>
                </a:lnTo>
                <a:lnTo>
                  <a:pt x="830262" y="1233487"/>
                </a:lnTo>
                <a:close/>
              </a:path>
              <a:path w="1665604" h="1233804">
                <a:moveTo>
                  <a:pt x="811212" y="1233487"/>
                </a:moveTo>
                <a:lnTo>
                  <a:pt x="809485" y="1233208"/>
                </a:lnTo>
                <a:lnTo>
                  <a:pt x="808050" y="1232382"/>
                </a:lnTo>
                <a:lnTo>
                  <a:pt x="806996" y="1231112"/>
                </a:lnTo>
                <a:lnTo>
                  <a:pt x="806424" y="1229563"/>
                </a:lnTo>
                <a:lnTo>
                  <a:pt x="806424" y="1227899"/>
                </a:lnTo>
                <a:lnTo>
                  <a:pt x="806996" y="1226350"/>
                </a:lnTo>
                <a:lnTo>
                  <a:pt x="808050" y="1225080"/>
                </a:lnTo>
                <a:lnTo>
                  <a:pt x="809485" y="1224254"/>
                </a:lnTo>
                <a:lnTo>
                  <a:pt x="811110" y="1223962"/>
                </a:lnTo>
                <a:lnTo>
                  <a:pt x="812838" y="1224254"/>
                </a:lnTo>
                <a:lnTo>
                  <a:pt x="814273" y="1225080"/>
                </a:lnTo>
                <a:lnTo>
                  <a:pt x="815339" y="1226350"/>
                </a:lnTo>
                <a:lnTo>
                  <a:pt x="815898" y="1227899"/>
                </a:lnTo>
                <a:lnTo>
                  <a:pt x="815898" y="1229563"/>
                </a:lnTo>
                <a:lnTo>
                  <a:pt x="815339" y="1231112"/>
                </a:lnTo>
                <a:lnTo>
                  <a:pt x="814273" y="1232382"/>
                </a:lnTo>
                <a:lnTo>
                  <a:pt x="812838" y="1233208"/>
                </a:lnTo>
                <a:lnTo>
                  <a:pt x="811212" y="1233487"/>
                </a:lnTo>
                <a:close/>
              </a:path>
              <a:path w="1665604" h="1233804">
                <a:moveTo>
                  <a:pt x="792162" y="1233487"/>
                </a:moveTo>
                <a:lnTo>
                  <a:pt x="790435" y="1233208"/>
                </a:lnTo>
                <a:lnTo>
                  <a:pt x="789000" y="1232382"/>
                </a:lnTo>
                <a:lnTo>
                  <a:pt x="787946" y="1231112"/>
                </a:lnTo>
                <a:lnTo>
                  <a:pt x="787374" y="1229563"/>
                </a:lnTo>
                <a:lnTo>
                  <a:pt x="787374" y="1227899"/>
                </a:lnTo>
                <a:lnTo>
                  <a:pt x="787946" y="1226350"/>
                </a:lnTo>
                <a:lnTo>
                  <a:pt x="789000" y="1225080"/>
                </a:lnTo>
                <a:lnTo>
                  <a:pt x="790435" y="1224254"/>
                </a:lnTo>
                <a:lnTo>
                  <a:pt x="792060" y="1223962"/>
                </a:lnTo>
                <a:lnTo>
                  <a:pt x="793788" y="1224254"/>
                </a:lnTo>
                <a:lnTo>
                  <a:pt x="795223" y="1225080"/>
                </a:lnTo>
                <a:lnTo>
                  <a:pt x="796289" y="1226350"/>
                </a:lnTo>
                <a:lnTo>
                  <a:pt x="796848" y="1227899"/>
                </a:lnTo>
                <a:lnTo>
                  <a:pt x="796848" y="1229563"/>
                </a:lnTo>
                <a:lnTo>
                  <a:pt x="796289" y="1231112"/>
                </a:lnTo>
                <a:lnTo>
                  <a:pt x="795223" y="1232382"/>
                </a:lnTo>
                <a:lnTo>
                  <a:pt x="793788" y="1233208"/>
                </a:lnTo>
                <a:lnTo>
                  <a:pt x="792162" y="1233487"/>
                </a:lnTo>
                <a:close/>
              </a:path>
              <a:path w="1665604" h="1233804">
                <a:moveTo>
                  <a:pt x="773112" y="1233487"/>
                </a:moveTo>
                <a:lnTo>
                  <a:pt x="771385" y="1233208"/>
                </a:lnTo>
                <a:lnTo>
                  <a:pt x="769950" y="1232382"/>
                </a:lnTo>
                <a:lnTo>
                  <a:pt x="768896" y="1231112"/>
                </a:lnTo>
                <a:lnTo>
                  <a:pt x="768324" y="1229563"/>
                </a:lnTo>
                <a:lnTo>
                  <a:pt x="768324" y="1227899"/>
                </a:lnTo>
                <a:lnTo>
                  <a:pt x="768896" y="1226350"/>
                </a:lnTo>
                <a:lnTo>
                  <a:pt x="769950" y="1225080"/>
                </a:lnTo>
                <a:lnTo>
                  <a:pt x="771385" y="1224254"/>
                </a:lnTo>
                <a:lnTo>
                  <a:pt x="773010" y="1223962"/>
                </a:lnTo>
                <a:lnTo>
                  <a:pt x="774738" y="1224254"/>
                </a:lnTo>
                <a:lnTo>
                  <a:pt x="776173" y="1225080"/>
                </a:lnTo>
                <a:lnTo>
                  <a:pt x="777239" y="1226350"/>
                </a:lnTo>
                <a:lnTo>
                  <a:pt x="777798" y="1227899"/>
                </a:lnTo>
                <a:lnTo>
                  <a:pt x="777798" y="1229563"/>
                </a:lnTo>
                <a:lnTo>
                  <a:pt x="777239" y="1231112"/>
                </a:lnTo>
                <a:lnTo>
                  <a:pt x="776173" y="1232382"/>
                </a:lnTo>
                <a:lnTo>
                  <a:pt x="774738" y="1233208"/>
                </a:lnTo>
                <a:lnTo>
                  <a:pt x="773112" y="1233487"/>
                </a:lnTo>
                <a:close/>
              </a:path>
              <a:path w="1665604" h="1233804">
                <a:moveTo>
                  <a:pt x="754062" y="1233487"/>
                </a:moveTo>
                <a:lnTo>
                  <a:pt x="752335" y="1233208"/>
                </a:lnTo>
                <a:lnTo>
                  <a:pt x="750900" y="1232382"/>
                </a:lnTo>
                <a:lnTo>
                  <a:pt x="749846" y="1231112"/>
                </a:lnTo>
                <a:lnTo>
                  <a:pt x="749274" y="1229563"/>
                </a:lnTo>
                <a:lnTo>
                  <a:pt x="749274" y="1227899"/>
                </a:lnTo>
                <a:lnTo>
                  <a:pt x="749846" y="1226350"/>
                </a:lnTo>
                <a:lnTo>
                  <a:pt x="750900" y="1225080"/>
                </a:lnTo>
                <a:lnTo>
                  <a:pt x="752335" y="1224254"/>
                </a:lnTo>
                <a:lnTo>
                  <a:pt x="753960" y="1223962"/>
                </a:lnTo>
                <a:lnTo>
                  <a:pt x="755688" y="1224254"/>
                </a:lnTo>
                <a:lnTo>
                  <a:pt x="757123" y="1225080"/>
                </a:lnTo>
                <a:lnTo>
                  <a:pt x="758189" y="1226350"/>
                </a:lnTo>
                <a:lnTo>
                  <a:pt x="758748" y="1227899"/>
                </a:lnTo>
                <a:lnTo>
                  <a:pt x="758748" y="1229563"/>
                </a:lnTo>
                <a:lnTo>
                  <a:pt x="758189" y="1231112"/>
                </a:lnTo>
                <a:lnTo>
                  <a:pt x="757123" y="1232382"/>
                </a:lnTo>
                <a:lnTo>
                  <a:pt x="755688" y="1233208"/>
                </a:lnTo>
                <a:lnTo>
                  <a:pt x="754062" y="1233487"/>
                </a:lnTo>
                <a:close/>
              </a:path>
              <a:path w="1665604" h="1233804">
                <a:moveTo>
                  <a:pt x="735012" y="1233487"/>
                </a:moveTo>
                <a:lnTo>
                  <a:pt x="733285" y="1233208"/>
                </a:lnTo>
                <a:lnTo>
                  <a:pt x="731850" y="1232382"/>
                </a:lnTo>
                <a:lnTo>
                  <a:pt x="730796" y="1231112"/>
                </a:lnTo>
                <a:lnTo>
                  <a:pt x="730224" y="1229563"/>
                </a:lnTo>
                <a:lnTo>
                  <a:pt x="730224" y="1227899"/>
                </a:lnTo>
                <a:lnTo>
                  <a:pt x="730796" y="1226350"/>
                </a:lnTo>
                <a:lnTo>
                  <a:pt x="731850" y="1225080"/>
                </a:lnTo>
                <a:lnTo>
                  <a:pt x="733285" y="1224254"/>
                </a:lnTo>
                <a:lnTo>
                  <a:pt x="734910" y="1223962"/>
                </a:lnTo>
                <a:lnTo>
                  <a:pt x="736638" y="1224254"/>
                </a:lnTo>
                <a:lnTo>
                  <a:pt x="738073" y="1225080"/>
                </a:lnTo>
                <a:lnTo>
                  <a:pt x="739139" y="1226350"/>
                </a:lnTo>
                <a:lnTo>
                  <a:pt x="739698" y="1227899"/>
                </a:lnTo>
                <a:lnTo>
                  <a:pt x="739698" y="1229563"/>
                </a:lnTo>
                <a:lnTo>
                  <a:pt x="739139" y="1231112"/>
                </a:lnTo>
                <a:lnTo>
                  <a:pt x="738073" y="1232382"/>
                </a:lnTo>
                <a:lnTo>
                  <a:pt x="736638" y="1233208"/>
                </a:lnTo>
                <a:lnTo>
                  <a:pt x="735012" y="1233487"/>
                </a:lnTo>
                <a:close/>
              </a:path>
              <a:path w="1665604" h="1233804">
                <a:moveTo>
                  <a:pt x="715962" y="1233487"/>
                </a:moveTo>
                <a:lnTo>
                  <a:pt x="714235" y="1233208"/>
                </a:lnTo>
                <a:lnTo>
                  <a:pt x="712800" y="1232382"/>
                </a:lnTo>
                <a:lnTo>
                  <a:pt x="711746" y="1231112"/>
                </a:lnTo>
                <a:lnTo>
                  <a:pt x="711174" y="1229563"/>
                </a:lnTo>
                <a:lnTo>
                  <a:pt x="711174" y="1227899"/>
                </a:lnTo>
                <a:lnTo>
                  <a:pt x="711746" y="1226350"/>
                </a:lnTo>
                <a:lnTo>
                  <a:pt x="712800" y="1225080"/>
                </a:lnTo>
                <a:lnTo>
                  <a:pt x="714235" y="1224254"/>
                </a:lnTo>
                <a:lnTo>
                  <a:pt x="715860" y="1223962"/>
                </a:lnTo>
                <a:lnTo>
                  <a:pt x="717588" y="1224254"/>
                </a:lnTo>
                <a:lnTo>
                  <a:pt x="719023" y="1225080"/>
                </a:lnTo>
                <a:lnTo>
                  <a:pt x="720089" y="1226350"/>
                </a:lnTo>
                <a:lnTo>
                  <a:pt x="720648" y="1227899"/>
                </a:lnTo>
                <a:lnTo>
                  <a:pt x="720648" y="1229563"/>
                </a:lnTo>
                <a:lnTo>
                  <a:pt x="720089" y="1231112"/>
                </a:lnTo>
                <a:lnTo>
                  <a:pt x="719023" y="1232382"/>
                </a:lnTo>
                <a:lnTo>
                  <a:pt x="717588" y="1233208"/>
                </a:lnTo>
                <a:lnTo>
                  <a:pt x="715962" y="1233487"/>
                </a:lnTo>
                <a:close/>
              </a:path>
              <a:path w="1665604" h="1233804">
                <a:moveTo>
                  <a:pt x="696912" y="1233487"/>
                </a:moveTo>
                <a:lnTo>
                  <a:pt x="695185" y="1233208"/>
                </a:lnTo>
                <a:lnTo>
                  <a:pt x="693750" y="1232382"/>
                </a:lnTo>
                <a:lnTo>
                  <a:pt x="692696" y="1231112"/>
                </a:lnTo>
                <a:lnTo>
                  <a:pt x="692124" y="1229563"/>
                </a:lnTo>
                <a:lnTo>
                  <a:pt x="692124" y="1227899"/>
                </a:lnTo>
                <a:lnTo>
                  <a:pt x="692696" y="1226350"/>
                </a:lnTo>
                <a:lnTo>
                  <a:pt x="693750" y="1225080"/>
                </a:lnTo>
                <a:lnTo>
                  <a:pt x="695185" y="1224254"/>
                </a:lnTo>
                <a:lnTo>
                  <a:pt x="696810" y="1223962"/>
                </a:lnTo>
                <a:lnTo>
                  <a:pt x="698538" y="1224254"/>
                </a:lnTo>
                <a:lnTo>
                  <a:pt x="699973" y="1225080"/>
                </a:lnTo>
                <a:lnTo>
                  <a:pt x="701039" y="1226350"/>
                </a:lnTo>
                <a:lnTo>
                  <a:pt x="701598" y="1227899"/>
                </a:lnTo>
                <a:lnTo>
                  <a:pt x="701598" y="1229563"/>
                </a:lnTo>
                <a:lnTo>
                  <a:pt x="701039" y="1231112"/>
                </a:lnTo>
                <a:lnTo>
                  <a:pt x="699973" y="1232382"/>
                </a:lnTo>
                <a:lnTo>
                  <a:pt x="698538" y="1233208"/>
                </a:lnTo>
                <a:lnTo>
                  <a:pt x="696912" y="1233487"/>
                </a:lnTo>
                <a:close/>
              </a:path>
              <a:path w="1665604" h="1233804">
                <a:moveTo>
                  <a:pt x="677862" y="1233487"/>
                </a:moveTo>
                <a:lnTo>
                  <a:pt x="676135" y="1233208"/>
                </a:lnTo>
                <a:lnTo>
                  <a:pt x="674700" y="1232382"/>
                </a:lnTo>
                <a:lnTo>
                  <a:pt x="673646" y="1231112"/>
                </a:lnTo>
                <a:lnTo>
                  <a:pt x="673074" y="1229563"/>
                </a:lnTo>
                <a:lnTo>
                  <a:pt x="673074" y="1227899"/>
                </a:lnTo>
                <a:lnTo>
                  <a:pt x="673646" y="1226350"/>
                </a:lnTo>
                <a:lnTo>
                  <a:pt x="674700" y="1225080"/>
                </a:lnTo>
                <a:lnTo>
                  <a:pt x="676135" y="1224254"/>
                </a:lnTo>
                <a:lnTo>
                  <a:pt x="677760" y="1223962"/>
                </a:lnTo>
                <a:lnTo>
                  <a:pt x="679488" y="1224254"/>
                </a:lnTo>
                <a:lnTo>
                  <a:pt x="680923" y="1225080"/>
                </a:lnTo>
                <a:lnTo>
                  <a:pt x="681989" y="1226350"/>
                </a:lnTo>
                <a:lnTo>
                  <a:pt x="682548" y="1227899"/>
                </a:lnTo>
                <a:lnTo>
                  <a:pt x="682548" y="1229563"/>
                </a:lnTo>
                <a:lnTo>
                  <a:pt x="681989" y="1231112"/>
                </a:lnTo>
                <a:lnTo>
                  <a:pt x="680923" y="1232382"/>
                </a:lnTo>
                <a:lnTo>
                  <a:pt x="679488" y="1233208"/>
                </a:lnTo>
                <a:lnTo>
                  <a:pt x="677862" y="1233487"/>
                </a:lnTo>
                <a:close/>
              </a:path>
              <a:path w="1665604" h="1233804">
                <a:moveTo>
                  <a:pt x="658812" y="1233487"/>
                </a:moveTo>
                <a:lnTo>
                  <a:pt x="657085" y="1233208"/>
                </a:lnTo>
                <a:lnTo>
                  <a:pt x="655650" y="1232382"/>
                </a:lnTo>
                <a:lnTo>
                  <a:pt x="654596" y="1231112"/>
                </a:lnTo>
                <a:lnTo>
                  <a:pt x="654024" y="1229563"/>
                </a:lnTo>
                <a:lnTo>
                  <a:pt x="654024" y="1227899"/>
                </a:lnTo>
                <a:lnTo>
                  <a:pt x="654596" y="1226350"/>
                </a:lnTo>
                <a:lnTo>
                  <a:pt x="655650" y="1225080"/>
                </a:lnTo>
                <a:lnTo>
                  <a:pt x="657085" y="1224254"/>
                </a:lnTo>
                <a:lnTo>
                  <a:pt x="658710" y="1223962"/>
                </a:lnTo>
                <a:lnTo>
                  <a:pt x="660438" y="1224254"/>
                </a:lnTo>
                <a:lnTo>
                  <a:pt x="661873" y="1225080"/>
                </a:lnTo>
                <a:lnTo>
                  <a:pt x="662939" y="1226350"/>
                </a:lnTo>
                <a:lnTo>
                  <a:pt x="663498" y="1227899"/>
                </a:lnTo>
                <a:lnTo>
                  <a:pt x="663498" y="1229563"/>
                </a:lnTo>
                <a:lnTo>
                  <a:pt x="662939" y="1231112"/>
                </a:lnTo>
                <a:lnTo>
                  <a:pt x="661873" y="1232382"/>
                </a:lnTo>
                <a:lnTo>
                  <a:pt x="660438" y="1233208"/>
                </a:lnTo>
                <a:lnTo>
                  <a:pt x="658812" y="1233487"/>
                </a:lnTo>
                <a:close/>
              </a:path>
              <a:path w="1665604" h="1233804">
                <a:moveTo>
                  <a:pt x="639762" y="1233487"/>
                </a:moveTo>
                <a:lnTo>
                  <a:pt x="638035" y="1233208"/>
                </a:lnTo>
                <a:lnTo>
                  <a:pt x="636600" y="1232382"/>
                </a:lnTo>
                <a:lnTo>
                  <a:pt x="635546" y="1231112"/>
                </a:lnTo>
                <a:lnTo>
                  <a:pt x="634974" y="1229563"/>
                </a:lnTo>
                <a:lnTo>
                  <a:pt x="634974" y="1227899"/>
                </a:lnTo>
                <a:lnTo>
                  <a:pt x="635546" y="1226350"/>
                </a:lnTo>
                <a:lnTo>
                  <a:pt x="636600" y="1225080"/>
                </a:lnTo>
                <a:lnTo>
                  <a:pt x="638035" y="1224254"/>
                </a:lnTo>
                <a:lnTo>
                  <a:pt x="639660" y="1223962"/>
                </a:lnTo>
                <a:lnTo>
                  <a:pt x="641388" y="1224254"/>
                </a:lnTo>
                <a:lnTo>
                  <a:pt x="642823" y="1225080"/>
                </a:lnTo>
                <a:lnTo>
                  <a:pt x="643889" y="1226350"/>
                </a:lnTo>
                <a:lnTo>
                  <a:pt x="644448" y="1227899"/>
                </a:lnTo>
                <a:lnTo>
                  <a:pt x="644448" y="1229563"/>
                </a:lnTo>
                <a:lnTo>
                  <a:pt x="643889" y="1231112"/>
                </a:lnTo>
                <a:lnTo>
                  <a:pt x="642823" y="1232382"/>
                </a:lnTo>
                <a:lnTo>
                  <a:pt x="641388" y="1233208"/>
                </a:lnTo>
                <a:lnTo>
                  <a:pt x="639762" y="1233487"/>
                </a:lnTo>
                <a:close/>
              </a:path>
              <a:path w="1665604" h="1233804">
                <a:moveTo>
                  <a:pt x="620712" y="1233487"/>
                </a:moveTo>
                <a:lnTo>
                  <a:pt x="618985" y="1233208"/>
                </a:lnTo>
                <a:lnTo>
                  <a:pt x="617550" y="1232382"/>
                </a:lnTo>
                <a:lnTo>
                  <a:pt x="616496" y="1231112"/>
                </a:lnTo>
                <a:lnTo>
                  <a:pt x="615924" y="1229563"/>
                </a:lnTo>
                <a:lnTo>
                  <a:pt x="615924" y="1227899"/>
                </a:lnTo>
                <a:lnTo>
                  <a:pt x="616496" y="1226350"/>
                </a:lnTo>
                <a:lnTo>
                  <a:pt x="617550" y="1225080"/>
                </a:lnTo>
                <a:lnTo>
                  <a:pt x="618985" y="1224254"/>
                </a:lnTo>
                <a:lnTo>
                  <a:pt x="620610" y="1223962"/>
                </a:lnTo>
                <a:lnTo>
                  <a:pt x="622338" y="1224254"/>
                </a:lnTo>
                <a:lnTo>
                  <a:pt x="623773" y="1225080"/>
                </a:lnTo>
                <a:lnTo>
                  <a:pt x="624839" y="1226350"/>
                </a:lnTo>
                <a:lnTo>
                  <a:pt x="625398" y="1227899"/>
                </a:lnTo>
                <a:lnTo>
                  <a:pt x="625398" y="1229563"/>
                </a:lnTo>
                <a:lnTo>
                  <a:pt x="624839" y="1231112"/>
                </a:lnTo>
                <a:lnTo>
                  <a:pt x="623773" y="1232382"/>
                </a:lnTo>
                <a:lnTo>
                  <a:pt x="622338" y="1233208"/>
                </a:lnTo>
                <a:lnTo>
                  <a:pt x="620712" y="1233487"/>
                </a:lnTo>
                <a:close/>
              </a:path>
              <a:path w="1665604" h="1233804">
                <a:moveTo>
                  <a:pt x="601662" y="1233487"/>
                </a:moveTo>
                <a:lnTo>
                  <a:pt x="599935" y="1233208"/>
                </a:lnTo>
                <a:lnTo>
                  <a:pt x="598500" y="1232382"/>
                </a:lnTo>
                <a:lnTo>
                  <a:pt x="597446" y="1231112"/>
                </a:lnTo>
                <a:lnTo>
                  <a:pt x="596874" y="1229563"/>
                </a:lnTo>
                <a:lnTo>
                  <a:pt x="596874" y="1227899"/>
                </a:lnTo>
                <a:lnTo>
                  <a:pt x="597446" y="1226350"/>
                </a:lnTo>
                <a:lnTo>
                  <a:pt x="598500" y="1225080"/>
                </a:lnTo>
                <a:lnTo>
                  <a:pt x="599935" y="1224254"/>
                </a:lnTo>
                <a:lnTo>
                  <a:pt x="601560" y="1223962"/>
                </a:lnTo>
                <a:lnTo>
                  <a:pt x="603288" y="1224254"/>
                </a:lnTo>
                <a:lnTo>
                  <a:pt x="604723" y="1225080"/>
                </a:lnTo>
                <a:lnTo>
                  <a:pt x="605789" y="1226350"/>
                </a:lnTo>
                <a:lnTo>
                  <a:pt x="606348" y="1227899"/>
                </a:lnTo>
                <a:lnTo>
                  <a:pt x="606348" y="1229563"/>
                </a:lnTo>
                <a:lnTo>
                  <a:pt x="605789" y="1231112"/>
                </a:lnTo>
                <a:lnTo>
                  <a:pt x="604723" y="1232382"/>
                </a:lnTo>
                <a:lnTo>
                  <a:pt x="603288" y="1233208"/>
                </a:lnTo>
                <a:lnTo>
                  <a:pt x="601662" y="1233487"/>
                </a:lnTo>
                <a:close/>
              </a:path>
              <a:path w="1665604" h="1233804">
                <a:moveTo>
                  <a:pt x="582612" y="1233487"/>
                </a:moveTo>
                <a:lnTo>
                  <a:pt x="580885" y="1233208"/>
                </a:lnTo>
                <a:lnTo>
                  <a:pt x="579450" y="1232382"/>
                </a:lnTo>
                <a:lnTo>
                  <a:pt x="578396" y="1231112"/>
                </a:lnTo>
                <a:lnTo>
                  <a:pt x="577824" y="1229563"/>
                </a:lnTo>
                <a:lnTo>
                  <a:pt x="577824" y="1227899"/>
                </a:lnTo>
                <a:lnTo>
                  <a:pt x="578396" y="1226350"/>
                </a:lnTo>
                <a:lnTo>
                  <a:pt x="579450" y="1225080"/>
                </a:lnTo>
                <a:lnTo>
                  <a:pt x="580885" y="1224254"/>
                </a:lnTo>
                <a:lnTo>
                  <a:pt x="582510" y="1223962"/>
                </a:lnTo>
                <a:lnTo>
                  <a:pt x="584238" y="1224254"/>
                </a:lnTo>
                <a:lnTo>
                  <a:pt x="585673" y="1225080"/>
                </a:lnTo>
                <a:lnTo>
                  <a:pt x="586739" y="1226350"/>
                </a:lnTo>
                <a:lnTo>
                  <a:pt x="587298" y="1227899"/>
                </a:lnTo>
                <a:lnTo>
                  <a:pt x="587298" y="1229563"/>
                </a:lnTo>
                <a:lnTo>
                  <a:pt x="586739" y="1231112"/>
                </a:lnTo>
                <a:lnTo>
                  <a:pt x="585673" y="1232382"/>
                </a:lnTo>
                <a:lnTo>
                  <a:pt x="584238" y="1233208"/>
                </a:lnTo>
                <a:lnTo>
                  <a:pt x="582612" y="1233487"/>
                </a:lnTo>
                <a:close/>
              </a:path>
              <a:path w="1665604" h="1233804">
                <a:moveTo>
                  <a:pt x="563562" y="1233487"/>
                </a:moveTo>
                <a:lnTo>
                  <a:pt x="561835" y="1233208"/>
                </a:lnTo>
                <a:lnTo>
                  <a:pt x="560400" y="1232382"/>
                </a:lnTo>
                <a:lnTo>
                  <a:pt x="559346" y="1231112"/>
                </a:lnTo>
                <a:lnTo>
                  <a:pt x="558774" y="1229563"/>
                </a:lnTo>
                <a:lnTo>
                  <a:pt x="558774" y="1227899"/>
                </a:lnTo>
                <a:lnTo>
                  <a:pt x="559346" y="1226350"/>
                </a:lnTo>
                <a:lnTo>
                  <a:pt x="560400" y="1225080"/>
                </a:lnTo>
                <a:lnTo>
                  <a:pt x="561835" y="1224254"/>
                </a:lnTo>
                <a:lnTo>
                  <a:pt x="563460" y="1223962"/>
                </a:lnTo>
                <a:lnTo>
                  <a:pt x="565188" y="1224254"/>
                </a:lnTo>
                <a:lnTo>
                  <a:pt x="566623" y="1225080"/>
                </a:lnTo>
                <a:lnTo>
                  <a:pt x="567689" y="1226350"/>
                </a:lnTo>
                <a:lnTo>
                  <a:pt x="568248" y="1227899"/>
                </a:lnTo>
                <a:lnTo>
                  <a:pt x="568248" y="1229563"/>
                </a:lnTo>
                <a:lnTo>
                  <a:pt x="567689" y="1231112"/>
                </a:lnTo>
                <a:lnTo>
                  <a:pt x="566623" y="1232382"/>
                </a:lnTo>
                <a:lnTo>
                  <a:pt x="565188" y="1233208"/>
                </a:lnTo>
                <a:lnTo>
                  <a:pt x="563562" y="1233487"/>
                </a:lnTo>
                <a:close/>
              </a:path>
              <a:path w="1665604" h="1233804">
                <a:moveTo>
                  <a:pt x="544512" y="1233487"/>
                </a:moveTo>
                <a:lnTo>
                  <a:pt x="542785" y="1233208"/>
                </a:lnTo>
                <a:lnTo>
                  <a:pt x="541350" y="1232382"/>
                </a:lnTo>
                <a:lnTo>
                  <a:pt x="540296" y="1231112"/>
                </a:lnTo>
                <a:lnTo>
                  <a:pt x="539724" y="1229563"/>
                </a:lnTo>
                <a:lnTo>
                  <a:pt x="539724" y="1227899"/>
                </a:lnTo>
                <a:lnTo>
                  <a:pt x="540296" y="1226350"/>
                </a:lnTo>
                <a:lnTo>
                  <a:pt x="541350" y="1225080"/>
                </a:lnTo>
                <a:lnTo>
                  <a:pt x="542785" y="1224254"/>
                </a:lnTo>
                <a:lnTo>
                  <a:pt x="544410" y="1223962"/>
                </a:lnTo>
                <a:lnTo>
                  <a:pt x="546138" y="1224254"/>
                </a:lnTo>
                <a:lnTo>
                  <a:pt x="547573" y="1225080"/>
                </a:lnTo>
                <a:lnTo>
                  <a:pt x="548639" y="1226350"/>
                </a:lnTo>
                <a:lnTo>
                  <a:pt x="549198" y="1227899"/>
                </a:lnTo>
                <a:lnTo>
                  <a:pt x="549198" y="1229563"/>
                </a:lnTo>
                <a:lnTo>
                  <a:pt x="548639" y="1231112"/>
                </a:lnTo>
                <a:lnTo>
                  <a:pt x="547573" y="1232382"/>
                </a:lnTo>
                <a:lnTo>
                  <a:pt x="546138" y="1233208"/>
                </a:lnTo>
                <a:lnTo>
                  <a:pt x="544512" y="1233487"/>
                </a:lnTo>
                <a:close/>
              </a:path>
              <a:path w="1665604" h="1233804">
                <a:moveTo>
                  <a:pt x="525462" y="1233487"/>
                </a:moveTo>
                <a:lnTo>
                  <a:pt x="523735" y="1233208"/>
                </a:lnTo>
                <a:lnTo>
                  <a:pt x="522300" y="1232382"/>
                </a:lnTo>
                <a:lnTo>
                  <a:pt x="521246" y="1231112"/>
                </a:lnTo>
                <a:lnTo>
                  <a:pt x="520674" y="1229563"/>
                </a:lnTo>
                <a:lnTo>
                  <a:pt x="520674" y="1227899"/>
                </a:lnTo>
                <a:lnTo>
                  <a:pt x="521246" y="1226350"/>
                </a:lnTo>
                <a:lnTo>
                  <a:pt x="522300" y="1225080"/>
                </a:lnTo>
                <a:lnTo>
                  <a:pt x="523735" y="1224254"/>
                </a:lnTo>
                <a:lnTo>
                  <a:pt x="525360" y="1223962"/>
                </a:lnTo>
                <a:lnTo>
                  <a:pt x="527088" y="1224254"/>
                </a:lnTo>
                <a:lnTo>
                  <a:pt x="528523" y="1225080"/>
                </a:lnTo>
                <a:lnTo>
                  <a:pt x="529589" y="1226350"/>
                </a:lnTo>
                <a:lnTo>
                  <a:pt x="530148" y="1227899"/>
                </a:lnTo>
                <a:lnTo>
                  <a:pt x="530148" y="1229563"/>
                </a:lnTo>
                <a:lnTo>
                  <a:pt x="529589" y="1231112"/>
                </a:lnTo>
                <a:lnTo>
                  <a:pt x="528523" y="1232382"/>
                </a:lnTo>
                <a:lnTo>
                  <a:pt x="527088" y="1233208"/>
                </a:lnTo>
                <a:lnTo>
                  <a:pt x="525462" y="1233487"/>
                </a:lnTo>
                <a:close/>
              </a:path>
              <a:path w="1665604" h="1233804">
                <a:moveTo>
                  <a:pt x="506412" y="1233487"/>
                </a:moveTo>
                <a:lnTo>
                  <a:pt x="504685" y="1233208"/>
                </a:lnTo>
                <a:lnTo>
                  <a:pt x="503250" y="1232382"/>
                </a:lnTo>
                <a:lnTo>
                  <a:pt x="502196" y="1231112"/>
                </a:lnTo>
                <a:lnTo>
                  <a:pt x="501624" y="1229563"/>
                </a:lnTo>
                <a:lnTo>
                  <a:pt x="501624" y="1227899"/>
                </a:lnTo>
                <a:lnTo>
                  <a:pt x="502196" y="1226350"/>
                </a:lnTo>
                <a:lnTo>
                  <a:pt x="503250" y="1225080"/>
                </a:lnTo>
                <a:lnTo>
                  <a:pt x="504685" y="1224254"/>
                </a:lnTo>
                <a:lnTo>
                  <a:pt x="506310" y="1223962"/>
                </a:lnTo>
                <a:lnTo>
                  <a:pt x="508038" y="1224254"/>
                </a:lnTo>
                <a:lnTo>
                  <a:pt x="509473" y="1225080"/>
                </a:lnTo>
                <a:lnTo>
                  <a:pt x="510539" y="1226350"/>
                </a:lnTo>
                <a:lnTo>
                  <a:pt x="511098" y="1227899"/>
                </a:lnTo>
                <a:lnTo>
                  <a:pt x="511098" y="1229563"/>
                </a:lnTo>
                <a:lnTo>
                  <a:pt x="510539" y="1231112"/>
                </a:lnTo>
                <a:lnTo>
                  <a:pt x="509473" y="1232382"/>
                </a:lnTo>
                <a:lnTo>
                  <a:pt x="508038" y="1233208"/>
                </a:lnTo>
                <a:lnTo>
                  <a:pt x="506412" y="1233487"/>
                </a:lnTo>
                <a:close/>
              </a:path>
              <a:path w="1665604" h="1233804">
                <a:moveTo>
                  <a:pt x="487362" y="1233487"/>
                </a:moveTo>
                <a:lnTo>
                  <a:pt x="485635" y="1233208"/>
                </a:lnTo>
                <a:lnTo>
                  <a:pt x="484200" y="1232382"/>
                </a:lnTo>
                <a:lnTo>
                  <a:pt x="483146" y="1231112"/>
                </a:lnTo>
                <a:lnTo>
                  <a:pt x="482574" y="1229563"/>
                </a:lnTo>
                <a:lnTo>
                  <a:pt x="482574" y="1227899"/>
                </a:lnTo>
                <a:lnTo>
                  <a:pt x="483146" y="1226350"/>
                </a:lnTo>
                <a:lnTo>
                  <a:pt x="484200" y="1225080"/>
                </a:lnTo>
                <a:lnTo>
                  <a:pt x="485635" y="1224254"/>
                </a:lnTo>
                <a:lnTo>
                  <a:pt x="487260" y="1223962"/>
                </a:lnTo>
                <a:lnTo>
                  <a:pt x="488988" y="1224254"/>
                </a:lnTo>
                <a:lnTo>
                  <a:pt x="490423" y="1225080"/>
                </a:lnTo>
                <a:lnTo>
                  <a:pt x="491489" y="1226350"/>
                </a:lnTo>
                <a:lnTo>
                  <a:pt x="492048" y="1227899"/>
                </a:lnTo>
                <a:lnTo>
                  <a:pt x="492048" y="1229563"/>
                </a:lnTo>
                <a:lnTo>
                  <a:pt x="491489" y="1231112"/>
                </a:lnTo>
                <a:lnTo>
                  <a:pt x="490423" y="1232382"/>
                </a:lnTo>
                <a:lnTo>
                  <a:pt x="488988" y="1233208"/>
                </a:lnTo>
                <a:lnTo>
                  <a:pt x="487362" y="1233487"/>
                </a:lnTo>
                <a:close/>
              </a:path>
              <a:path w="1665604" h="1233804">
                <a:moveTo>
                  <a:pt x="468312" y="1233487"/>
                </a:moveTo>
                <a:lnTo>
                  <a:pt x="466585" y="1233208"/>
                </a:lnTo>
                <a:lnTo>
                  <a:pt x="465150" y="1232382"/>
                </a:lnTo>
                <a:lnTo>
                  <a:pt x="464096" y="1231112"/>
                </a:lnTo>
                <a:lnTo>
                  <a:pt x="463524" y="1229563"/>
                </a:lnTo>
                <a:lnTo>
                  <a:pt x="463524" y="1227899"/>
                </a:lnTo>
                <a:lnTo>
                  <a:pt x="464096" y="1226350"/>
                </a:lnTo>
                <a:lnTo>
                  <a:pt x="465150" y="1225080"/>
                </a:lnTo>
                <a:lnTo>
                  <a:pt x="466585" y="1224254"/>
                </a:lnTo>
                <a:lnTo>
                  <a:pt x="468210" y="1223962"/>
                </a:lnTo>
                <a:lnTo>
                  <a:pt x="469938" y="1224254"/>
                </a:lnTo>
                <a:lnTo>
                  <a:pt x="471373" y="1225080"/>
                </a:lnTo>
                <a:lnTo>
                  <a:pt x="472439" y="1226350"/>
                </a:lnTo>
                <a:lnTo>
                  <a:pt x="472998" y="1227899"/>
                </a:lnTo>
                <a:lnTo>
                  <a:pt x="472998" y="1229563"/>
                </a:lnTo>
                <a:lnTo>
                  <a:pt x="472439" y="1231112"/>
                </a:lnTo>
                <a:lnTo>
                  <a:pt x="471373" y="1232382"/>
                </a:lnTo>
                <a:lnTo>
                  <a:pt x="469938" y="1233208"/>
                </a:lnTo>
                <a:lnTo>
                  <a:pt x="468312" y="1233487"/>
                </a:lnTo>
                <a:close/>
              </a:path>
              <a:path w="1665604" h="1233804">
                <a:moveTo>
                  <a:pt x="449262" y="1233487"/>
                </a:moveTo>
                <a:lnTo>
                  <a:pt x="447535" y="1233208"/>
                </a:lnTo>
                <a:lnTo>
                  <a:pt x="446100" y="1232382"/>
                </a:lnTo>
                <a:lnTo>
                  <a:pt x="445046" y="1231112"/>
                </a:lnTo>
                <a:lnTo>
                  <a:pt x="444474" y="1229563"/>
                </a:lnTo>
                <a:lnTo>
                  <a:pt x="444474" y="1227899"/>
                </a:lnTo>
                <a:lnTo>
                  <a:pt x="445046" y="1226350"/>
                </a:lnTo>
                <a:lnTo>
                  <a:pt x="446100" y="1225080"/>
                </a:lnTo>
                <a:lnTo>
                  <a:pt x="447535" y="1224254"/>
                </a:lnTo>
                <a:lnTo>
                  <a:pt x="449160" y="1223962"/>
                </a:lnTo>
                <a:lnTo>
                  <a:pt x="450888" y="1224254"/>
                </a:lnTo>
                <a:lnTo>
                  <a:pt x="452323" y="1225080"/>
                </a:lnTo>
                <a:lnTo>
                  <a:pt x="453389" y="1226350"/>
                </a:lnTo>
                <a:lnTo>
                  <a:pt x="453948" y="1227899"/>
                </a:lnTo>
                <a:lnTo>
                  <a:pt x="453948" y="1229563"/>
                </a:lnTo>
                <a:lnTo>
                  <a:pt x="453389" y="1231112"/>
                </a:lnTo>
                <a:lnTo>
                  <a:pt x="452323" y="1232382"/>
                </a:lnTo>
                <a:lnTo>
                  <a:pt x="450888" y="1233208"/>
                </a:lnTo>
                <a:lnTo>
                  <a:pt x="449262" y="1233487"/>
                </a:lnTo>
                <a:close/>
              </a:path>
              <a:path w="1665604" h="1233804">
                <a:moveTo>
                  <a:pt x="430212" y="1233487"/>
                </a:moveTo>
                <a:lnTo>
                  <a:pt x="428485" y="1233208"/>
                </a:lnTo>
                <a:lnTo>
                  <a:pt x="427050" y="1232382"/>
                </a:lnTo>
                <a:lnTo>
                  <a:pt x="425996" y="1231112"/>
                </a:lnTo>
                <a:lnTo>
                  <a:pt x="425424" y="1229563"/>
                </a:lnTo>
                <a:lnTo>
                  <a:pt x="425424" y="1227899"/>
                </a:lnTo>
                <a:lnTo>
                  <a:pt x="425996" y="1226350"/>
                </a:lnTo>
                <a:lnTo>
                  <a:pt x="427050" y="1225080"/>
                </a:lnTo>
                <a:lnTo>
                  <a:pt x="428485" y="1224254"/>
                </a:lnTo>
                <a:lnTo>
                  <a:pt x="430110" y="1223962"/>
                </a:lnTo>
                <a:lnTo>
                  <a:pt x="431838" y="1224254"/>
                </a:lnTo>
                <a:lnTo>
                  <a:pt x="433273" y="1225080"/>
                </a:lnTo>
                <a:lnTo>
                  <a:pt x="434339" y="1226350"/>
                </a:lnTo>
                <a:lnTo>
                  <a:pt x="434898" y="1227899"/>
                </a:lnTo>
                <a:lnTo>
                  <a:pt x="434898" y="1229563"/>
                </a:lnTo>
                <a:lnTo>
                  <a:pt x="434339" y="1231112"/>
                </a:lnTo>
                <a:lnTo>
                  <a:pt x="433273" y="1232382"/>
                </a:lnTo>
                <a:lnTo>
                  <a:pt x="431838" y="1233208"/>
                </a:lnTo>
                <a:lnTo>
                  <a:pt x="430212" y="1233487"/>
                </a:lnTo>
                <a:close/>
              </a:path>
              <a:path w="1665604" h="1233804">
                <a:moveTo>
                  <a:pt x="411162" y="1233487"/>
                </a:moveTo>
                <a:lnTo>
                  <a:pt x="409435" y="1233208"/>
                </a:lnTo>
                <a:lnTo>
                  <a:pt x="408000" y="1232382"/>
                </a:lnTo>
                <a:lnTo>
                  <a:pt x="406946" y="1231112"/>
                </a:lnTo>
                <a:lnTo>
                  <a:pt x="406374" y="1229563"/>
                </a:lnTo>
                <a:lnTo>
                  <a:pt x="406374" y="1227899"/>
                </a:lnTo>
                <a:lnTo>
                  <a:pt x="406946" y="1226350"/>
                </a:lnTo>
                <a:lnTo>
                  <a:pt x="408000" y="1225080"/>
                </a:lnTo>
                <a:lnTo>
                  <a:pt x="409435" y="1224254"/>
                </a:lnTo>
                <a:lnTo>
                  <a:pt x="411060" y="1223962"/>
                </a:lnTo>
                <a:lnTo>
                  <a:pt x="412788" y="1224254"/>
                </a:lnTo>
                <a:lnTo>
                  <a:pt x="414223" y="1225080"/>
                </a:lnTo>
                <a:lnTo>
                  <a:pt x="415289" y="1226350"/>
                </a:lnTo>
                <a:lnTo>
                  <a:pt x="415848" y="1227899"/>
                </a:lnTo>
                <a:lnTo>
                  <a:pt x="415848" y="1229563"/>
                </a:lnTo>
                <a:lnTo>
                  <a:pt x="415289" y="1231112"/>
                </a:lnTo>
                <a:lnTo>
                  <a:pt x="414223" y="1232382"/>
                </a:lnTo>
                <a:lnTo>
                  <a:pt x="412788" y="1233208"/>
                </a:lnTo>
                <a:lnTo>
                  <a:pt x="411162" y="1233487"/>
                </a:lnTo>
                <a:close/>
              </a:path>
              <a:path w="1665604" h="1233804">
                <a:moveTo>
                  <a:pt x="392112" y="1233487"/>
                </a:moveTo>
                <a:lnTo>
                  <a:pt x="390385" y="1233208"/>
                </a:lnTo>
                <a:lnTo>
                  <a:pt x="388950" y="1232382"/>
                </a:lnTo>
                <a:lnTo>
                  <a:pt x="387896" y="1231112"/>
                </a:lnTo>
                <a:lnTo>
                  <a:pt x="387324" y="1229563"/>
                </a:lnTo>
                <a:lnTo>
                  <a:pt x="387324" y="1227899"/>
                </a:lnTo>
                <a:lnTo>
                  <a:pt x="387896" y="1226350"/>
                </a:lnTo>
                <a:lnTo>
                  <a:pt x="388950" y="1225080"/>
                </a:lnTo>
                <a:lnTo>
                  <a:pt x="390385" y="1224254"/>
                </a:lnTo>
                <a:lnTo>
                  <a:pt x="392010" y="1223962"/>
                </a:lnTo>
                <a:lnTo>
                  <a:pt x="393738" y="1224254"/>
                </a:lnTo>
                <a:lnTo>
                  <a:pt x="395173" y="1225080"/>
                </a:lnTo>
                <a:lnTo>
                  <a:pt x="396239" y="1226350"/>
                </a:lnTo>
                <a:lnTo>
                  <a:pt x="396798" y="1227899"/>
                </a:lnTo>
                <a:lnTo>
                  <a:pt x="396798" y="1229563"/>
                </a:lnTo>
                <a:lnTo>
                  <a:pt x="396239" y="1231112"/>
                </a:lnTo>
                <a:lnTo>
                  <a:pt x="395173" y="1232382"/>
                </a:lnTo>
                <a:lnTo>
                  <a:pt x="393738" y="1233208"/>
                </a:lnTo>
                <a:lnTo>
                  <a:pt x="392112" y="1233487"/>
                </a:lnTo>
                <a:close/>
              </a:path>
              <a:path w="1665604" h="1233804">
                <a:moveTo>
                  <a:pt x="373062" y="1233487"/>
                </a:moveTo>
                <a:lnTo>
                  <a:pt x="371335" y="1233208"/>
                </a:lnTo>
                <a:lnTo>
                  <a:pt x="369900" y="1232382"/>
                </a:lnTo>
                <a:lnTo>
                  <a:pt x="368846" y="1231112"/>
                </a:lnTo>
                <a:lnTo>
                  <a:pt x="368274" y="1229563"/>
                </a:lnTo>
                <a:lnTo>
                  <a:pt x="368274" y="1227899"/>
                </a:lnTo>
                <a:lnTo>
                  <a:pt x="368846" y="1226350"/>
                </a:lnTo>
                <a:lnTo>
                  <a:pt x="369900" y="1225080"/>
                </a:lnTo>
                <a:lnTo>
                  <a:pt x="371335" y="1224254"/>
                </a:lnTo>
                <a:lnTo>
                  <a:pt x="372960" y="1223962"/>
                </a:lnTo>
                <a:lnTo>
                  <a:pt x="374688" y="1224254"/>
                </a:lnTo>
                <a:lnTo>
                  <a:pt x="376123" y="1225080"/>
                </a:lnTo>
                <a:lnTo>
                  <a:pt x="377189" y="1226350"/>
                </a:lnTo>
                <a:lnTo>
                  <a:pt x="377748" y="1227899"/>
                </a:lnTo>
                <a:lnTo>
                  <a:pt x="377748" y="1229563"/>
                </a:lnTo>
                <a:lnTo>
                  <a:pt x="377189" y="1231112"/>
                </a:lnTo>
                <a:lnTo>
                  <a:pt x="376123" y="1232382"/>
                </a:lnTo>
                <a:lnTo>
                  <a:pt x="374688" y="1233208"/>
                </a:lnTo>
                <a:lnTo>
                  <a:pt x="373062" y="1233487"/>
                </a:lnTo>
                <a:close/>
              </a:path>
              <a:path w="1665604" h="1233804">
                <a:moveTo>
                  <a:pt x="354012" y="1233487"/>
                </a:moveTo>
                <a:lnTo>
                  <a:pt x="352285" y="1233208"/>
                </a:lnTo>
                <a:lnTo>
                  <a:pt x="350850" y="1232382"/>
                </a:lnTo>
                <a:lnTo>
                  <a:pt x="349796" y="1231112"/>
                </a:lnTo>
                <a:lnTo>
                  <a:pt x="349224" y="1229563"/>
                </a:lnTo>
                <a:lnTo>
                  <a:pt x="349224" y="1227899"/>
                </a:lnTo>
                <a:lnTo>
                  <a:pt x="349796" y="1226350"/>
                </a:lnTo>
                <a:lnTo>
                  <a:pt x="350850" y="1225080"/>
                </a:lnTo>
                <a:lnTo>
                  <a:pt x="352285" y="1224254"/>
                </a:lnTo>
                <a:lnTo>
                  <a:pt x="353910" y="1223962"/>
                </a:lnTo>
                <a:lnTo>
                  <a:pt x="355638" y="1224254"/>
                </a:lnTo>
                <a:lnTo>
                  <a:pt x="357073" y="1225080"/>
                </a:lnTo>
                <a:lnTo>
                  <a:pt x="358139" y="1226350"/>
                </a:lnTo>
                <a:lnTo>
                  <a:pt x="358698" y="1227899"/>
                </a:lnTo>
                <a:lnTo>
                  <a:pt x="358698" y="1229563"/>
                </a:lnTo>
                <a:lnTo>
                  <a:pt x="358139" y="1231112"/>
                </a:lnTo>
                <a:lnTo>
                  <a:pt x="357073" y="1232382"/>
                </a:lnTo>
                <a:lnTo>
                  <a:pt x="355638" y="1233208"/>
                </a:lnTo>
                <a:lnTo>
                  <a:pt x="354012" y="1233487"/>
                </a:lnTo>
                <a:close/>
              </a:path>
              <a:path w="1665604" h="1233804">
                <a:moveTo>
                  <a:pt x="334962" y="1233487"/>
                </a:moveTo>
                <a:lnTo>
                  <a:pt x="333235" y="1233208"/>
                </a:lnTo>
                <a:lnTo>
                  <a:pt x="331800" y="1232382"/>
                </a:lnTo>
                <a:lnTo>
                  <a:pt x="330746" y="1231112"/>
                </a:lnTo>
                <a:lnTo>
                  <a:pt x="330174" y="1229563"/>
                </a:lnTo>
                <a:lnTo>
                  <a:pt x="330174" y="1227899"/>
                </a:lnTo>
                <a:lnTo>
                  <a:pt x="330746" y="1226350"/>
                </a:lnTo>
                <a:lnTo>
                  <a:pt x="331800" y="1225080"/>
                </a:lnTo>
                <a:lnTo>
                  <a:pt x="333235" y="1224254"/>
                </a:lnTo>
                <a:lnTo>
                  <a:pt x="334860" y="1223962"/>
                </a:lnTo>
                <a:lnTo>
                  <a:pt x="336588" y="1224254"/>
                </a:lnTo>
                <a:lnTo>
                  <a:pt x="338023" y="1225080"/>
                </a:lnTo>
                <a:lnTo>
                  <a:pt x="339089" y="1226350"/>
                </a:lnTo>
                <a:lnTo>
                  <a:pt x="339648" y="1227899"/>
                </a:lnTo>
                <a:lnTo>
                  <a:pt x="339648" y="1229563"/>
                </a:lnTo>
                <a:lnTo>
                  <a:pt x="339089" y="1231112"/>
                </a:lnTo>
                <a:lnTo>
                  <a:pt x="338023" y="1232382"/>
                </a:lnTo>
                <a:lnTo>
                  <a:pt x="336588" y="1233208"/>
                </a:lnTo>
                <a:lnTo>
                  <a:pt x="334962" y="1233487"/>
                </a:lnTo>
                <a:close/>
              </a:path>
              <a:path w="1665604" h="1233804">
                <a:moveTo>
                  <a:pt x="315912" y="1233487"/>
                </a:moveTo>
                <a:lnTo>
                  <a:pt x="314185" y="1233208"/>
                </a:lnTo>
                <a:lnTo>
                  <a:pt x="312750" y="1232382"/>
                </a:lnTo>
                <a:lnTo>
                  <a:pt x="311696" y="1231112"/>
                </a:lnTo>
                <a:lnTo>
                  <a:pt x="311124" y="1229563"/>
                </a:lnTo>
                <a:lnTo>
                  <a:pt x="311124" y="1227899"/>
                </a:lnTo>
                <a:lnTo>
                  <a:pt x="311696" y="1226350"/>
                </a:lnTo>
                <a:lnTo>
                  <a:pt x="312750" y="1225080"/>
                </a:lnTo>
                <a:lnTo>
                  <a:pt x="314185" y="1224254"/>
                </a:lnTo>
                <a:lnTo>
                  <a:pt x="315810" y="1223962"/>
                </a:lnTo>
                <a:lnTo>
                  <a:pt x="317538" y="1224254"/>
                </a:lnTo>
                <a:lnTo>
                  <a:pt x="318973" y="1225080"/>
                </a:lnTo>
                <a:lnTo>
                  <a:pt x="320039" y="1226350"/>
                </a:lnTo>
                <a:lnTo>
                  <a:pt x="320598" y="1227899"/>
                </a:lnTo>
                <a:lnTo>
                  <a:pt x="320598" y="1229563"/>
                </a:lnTo>
                <a:lnTo>
                  <a:pt x="320039" y="1231112"/>
                </a:lnTo>
                <a:lnTo>
                  <a:pt x="318973" y="1232382"/>
                </a:lnTo>
                <a:lnTo>
                  <a:pt x="317538" y="1233208"/>
                </a:lnTo>
                <a:lnTo>
                  <a:pt x="315912" y="1233487"/>
                </a:lnTo>
                <a:close/>
              </a:path>
              <a:path w="1665604" h="1233804">
                <a:moveTo>
                  <a:pt x="296862" y="1233487"/>
                </a:moveTo>
                <a:lnTo>
                  <a:pt x="295135" y="1233208"/>
                </a:lnTo>
                <a:lnTo>
                  <a:pt x="293700" y="1232382"/>
                </a:lnTo>
                <a:lnTo>
                  <a:pt x="292646" y="1231112"/>
                </a:lnTo>
                <a:lnTo>
                  <a:pt x="292074" y="1229563"/>
                </a:lnTo>
                <a:lnTo>
                  <a:pt x="292074" y="1227899"/>
                </a:lnTo>
                <a:lnTo>
                  <a:pt x="292646" y="1226350"/>
                </a:lnTo>
                <a:lnTo>
                  <a:pt x="293700" y="1225080"/>
                </a:lnTo>
                <a:lnTo>
                  <a:pt x="295135" y="1224254"/>
                </a:lnTo>
                <a:lnTo>
                  <a:pt x="296760" y="1223962"/>
                </a:lnTo>
                <a:lnTo>
                  <a:pt x="298488" y="1224254"/>
                </a:lnTo>
                <a:lnTo>
                  <a:pt x="299923" y="1225080"/>
                </a:lnTo>
                <a:lnTo>
                  <a:pt x="300989" y="1226350"/>
                </a:lnTo>
                <a:lnTo>
                  <a:pt x="301548" y="1227899"/>
                </a:lnTo>
                <a:lnTo>
                  <a:pt x="301548" y="1229563"/>
                </a:lnTo>
                <a:lnTo>
                  <a:pt x="300989" y="1231112"/>
                </a:lnTo>
                <a:lnTo>
                  <a:pt x="299923" y="1232382"/>
                </a:lnTo>
                <a:lnTo>
                  <a:pt x="298488" y="1233208"/>
                </a:lnTo>
                <a:lnTo>
                  <a:pt x="296862" y="1233487"/>
                </a:lnTo>
                <a:close/>
              </a:path>
              <a:path w="1665604" h="1233804">
                <a:moveTo>
                  <a:pt x="277812" y="1233487"/>
                </a:moveTo>
                <a:lnTo>
                  <a:pt x="276085" y="1233208"/>
                </a:lnTo>
                <a:lnTo>
                  <a:pt x="274650" y="1232382"/>
                </a:lnTo>
                <a:lnTo>
                  <a:pt x="273596" y="1231112"/>
                </a:lnTo>
                <a:lnTo>
                  <a:pt x="273024" y="1229563"/>
                </a:lnTo>
                <a:lnTo>
                  <a:pt x="273024" y="1227899"/>
                </a:lnTo>
                <a:lnTo>
                  <a:pt x="273596" y="1226350"/>
                </a:lnTo>
                <a:lnTo>
                  <a:pt x="274650" y="1225080"/>
                </a:lnTo>
                <a:lnTo>
                  <a:pt x="276085" y="1224254"/>
                </a:lnTo>
                <a:lnTo>
                  <a:pt x="277710" y="1223962"/>
                </a:lnTo>
                <a:lnTo>
                  <a:pt x="279438" y="1224254"/>
                </a:lnTo>
                <a:lnTo>
                  <a:pt x="280873" y="1225080"/>
                </a:lnTo>
                <a:lnTo>
                  <a:pt x="281939" y="1226350"/>
                </a:lnTo>
                <a:lnTo>
                  <a:pt x="282498" y="1227899"/>
                </a:lnTo>
                <a:lnTo>
                  <a:pt x="282498" y="1229563"/>
                </a:lnTo>
                <a:lnTo>
                  <a:pt x="281939" y="1231112"/>
                </a:lnTo>
                <a:lnTo>
                  <a:pt x="280873" y="1232382"/>
                </a:lnTo>
                <a:lnTo>
                  <a:pt x="279438" y="1233208"/>
                </a:lnTo>
                <a:lnTo>
                  <a:pt x="277812" y="1233487"/>
                </a:lnTo>
                <a:close/>
              </a:path>
              <a:path w="1665604" h="1233804">
                <a:moveTo>
                  <a:pt x="258762" y="1233487"/>
                </a:moveTo>
                <a:lnTo>
                  <a:pt x="257035" y="1233208"/>
                </a:lnTo>
                <a:lnTo>
                  <a:pt x="255600" y="1232382"/>
                </a:lnTo>
                <a:lnTo>
                  <a:pt x="254546" y="1231112"/>
                </a:lnTo>
                <a:lnTo>
                  <a:pt x="253974" y="1229563"/>
                </a:lnTo>
                <a:lnTo>
                  <a:pt x="253974" y="1227899"/>
                </a:lnTo>
                <a:lnTo>
                  <a:pt x="254546" y="1226350"/>
                </a:lnTo>
                <a:lnTo>
                  <a:pt x="255600" y="1225080"/>
                </a:lnTo>
                <a:lnTo>
                  <a:pt x="257035" y="1224254"/>
                </a:lnTo>
                <a:lnTo>
                  <a:pt x="258660" y="1223962"/>
                </a:lnTo>
                <a:lnTo>
                  <a:pt x="260388" y="1224254"/>
                </a:lnTo>
                <a:lnTo>
                  <a:pt x="261823" y="1225080"/>
                </a:lnTo>
                <a:lnTo>
                  <a:pt x="262889" y="1226350"/>
                </a:lnTo>
                <a:lnTo>
                  <a:pt x="263448" y="1227899"/>
                </a:lnTo>
                <a:lnTo>
                  <a:pt x="263448" y="1229563"/>
                </a:lnTo>
                <a:lnTo>
                  <a:pt x="262889" y="1231112"/>
                </a:lnTo>
                <a:lnTo>
                  <a:pt x="261823" y="1232382"/>
                </a:lnTo>
                <a:lnTo>
                  <a:pt x="260388" y="1233208"/>
                </a:lnTo>
                <a:lnTo>
                  <a:pt x="258762" y="1233487"/>
                </a:lnTo>
                <a:close/>
              </a:path>
              <a:path w="1665604" h="1233804">
                <a:moveTo>
                  <a:pt x="239712" y="1233487"/>
                </a:moveTo>
                <a:lnTo>
                  <a:pt x="237985" y="1233208"/>
                </a:lnTo>
                <a:lnTo>
                  <a:pt x="236550" y="1232382"/>
                </a:lnTo>
                <a:lnTo>
                  <a:pt x="235496" y="1231112"/>
                </a:lnTo>
                <a:lnTo>
                  <a:pt x="234924" y="1229563"/>
                </a:lnTo>
                <a:lnTo>
                  <a:pt x="234924" y="1227899"/>
                </a:lnTo>
                <a:lnTo>
                  <a:pt x="235496" y="1226350"/>
                </a:lnTo>
                <a:lnTo>
                  <a:pt x="236550" y="1225080"/>
                </a:lnTo>
                <a:lnTo>
                  <a:pt x="237985" y="1224254"/>
                </a:lnTo>
                <a:lnTo>
                  <a:pt x="239610" y="1223962"/>
                </a:lnTo>
                <a:lnTo>
                  <a:pt x="241338" y="1224254"/>
                </a:lnTo>
                <a:lnTo>
                  <a:pt x="242773" y="1225080"/>
                </a:lnTo>
                <a:lnTo>
                  <a:pt x="243839" y="1226350"/>
                </a:lnTo>
                <a:lnTo>
                  <a:pt x="244398" y="1227899"/>
                </a:lnTo>
                <a:lnTo>
                  <a:pt x="244398" y="1229563"/>
                </a:lnTo>
                <a:lnTo>
                  <a:pt x="243839" y="1231112"/>
                </a:lnTo>
                <a:lnTo>
                  <a:pt x="242773" y="1232382"/>
                </a:lnTo>
                <a:lnTo>
                  <a:pt x="241338" y="1233208"/>
                </a:lnTo>
                <a:lnTo>
                  <a:pt x="239712" y="1233487"/>
                </a:lnTo>
                <a:close/>
              </a:path>
              <a:path w="1665604" h="1233804">
                <a:moveTo>
                  <a:pt x="220662" y="1233487"/>
                </a:moveTo>
                <a:lnTo>
                  <a:pt x="218935" y="1233208"/>
                </a:lnTo>
                <a:lnTo>
                  <a:pt x="217500" y="1232382"/>
                </a:lnTo>
                <a:lnTo>
                  <a:pt x="216446" y="1231112"/>
                </a:lnTo>
                <a:lnTo>
                  <a:pt x="215874" y="1229563"/>
                </a:lnTo>
                <a:lnTo>
                  <a:pt x="215874" y="1227899"/>
                </a:lnTo>
                <a:lnTo>
                  <a:pt x="216446" y="1226350"/>
                </a:lnTo>
                <a:lnTo>
                  <a:pt x="217500" y="1225080"/>
                </a:lnTo>
                <a:lnTo>
                  <a:pt x="218935" y="1224254"/>
                </a:lnTo>
                <a:lnTo>
                  <a:pt x="220560" y="1223962"/>
                </a:lnTo>
                <a:lnTo>
                  <a:pt x="222288" y="1224254"/>
                </a:lnTo>
                <a:lnTo>
                  <a:pt x="223723" y="1225080"/>
                </a:lnTo>
                <a:lnTo>
                  <a:pt x="224789" y="1226350"/>
                </a:lnTo>
                <a:lnTo>
                  <a:pt x="225348" y="1227899"/>
                </a:lnTo>
                <a:lnTo>
                  <a:pt x="225348" y="1229563"/>
                </a:lnTo>
                <a:lnTo>
                  <a:pt x="224789" y="1231112"/>
                </a:lnTo>
                <a:lnTo>
                  <a:pt x="223723" y="1232382"/>
                </a:lnTo>
                <a:lnTo>
                  <a:pt x="222288" y="1233208"/>
                </a:lnTo>
                <a:lnTo>
                  <a:pt x="220662" y="1233487"/>
                </a:lnTo>
                <a:close/>
              </a:path>
              <a:path w="1665604" h="1233804">
                <a:moveTo>
                  <a:pt x="201612" y="1233487"/>
                </a:moveTo>
                <a:lnTo>
                  <a:pt x="199885" y="1233208"/>
                </a:lnTo>
                <a:lnTo>
                  <a:pt x="198450" y="1232382"/>
                </a:lnTo>
                <a:lnTo>
                  <a:pt x="197396" y="1231112"/>
                </a:lnTo>
                <a:lnTo>
                  <a:pt x="196824" y="1229563"/>
                </a:lnTo>
                <a:lnTo>
                  <a:pt x="196824" y="1227899"/>
                </a:lnTo>
                <a:lnTo>
                  <a:pt x="197396" y="1226350"/>
                </a:lnTo>
                <a:lnTo>
                  <a:pt x="198450" y="1225080"/>
                </a:lnTo>
                <a:lnTo>
                  <a:pt x="199885" y="1224254"/>
                </a:lnTo>
                <a:lnTo>
                  <a:pt x="201510" y="1223962"/>
                </a:lnTo>
                <a:lnTo>
                  <a:pt x="203238" y="1224254"/>
                </a:lnTo>
                <a:lnTo>
                  <a:pt x="204673" y="1225080"/>
                </a:lnTo>
                <a:lnTo>
                  <a:pt x="205739" y="1226350"/>
                </a:lnTo>
                <a:lnTo>
                  <a:pt x="206298" y="1227899"/>
                </a:lnTo>
                <a:lnTo>
                  <a:pt x="206298" y="1229563"/>
                </a:lnTo>
                <a:lnTo>
                  <a:pt x="205739" y="1231112"/>
                </a:lnTo>
                <a:lnTo>
                  <a:pt x="204673" y="1232382"/>
                </a:lnTo>
                <a:lnTo>
                  <a:pt x="203238" y="1233208"/>
                </a:lnTo>
                <a:lnTo>
                  <a:pt x="201612" y="1233487"/>
                </a:lnTo>
                <a:close/>
              </a:path>
              <a:path w="1665604" h="1233804">
                <a:moveTo>
                  <a:pt x="182562" y="1233487"/>
                </a:moveTo>
                <a:lnTo>
                  <a:pt x="180835" y="1233208"/>
                </a:lnTo>
                <a:lnTo>
                  <a:pt x="179400" y="1232382"/>
                </a:lnTo>
                <a:lnTo>
                  <a:pt x="178346" y="1231112"/>
                </a:lnTo>
                <a:lnTo>
                  <a:pt x="177774" y="1229563"/>
                </a:lnTo>
                <a:lnTo>
                  <a:pt x="177774" y="1227899"/>
                </a:lnTo>
                <a:lnTo>
                  <a:pt x="178346" y="1226350"/>
                </a:lnTo>
                <a:lnTo>
                  <a:pt x="179400" y="1225080"/>
                </a:lnTo>
                <a:lnTo>
                  <a:pt x="180835" y="1224254"/>
                </a:lnTo>
                <a:lnTo>
                  <a:pt x="182460" y="1223962"/>
                </a:lnTo>
                <a:lnTo>
                  <a:pt x="184188" y="1224254"/>
                </a:lnTo>
                <a:lnTo>
                  <a:pt x="185623" y="1225080"/>
                </a:lnTo>
                <a:lnTo>
                  <a:pt x="186689" y="1226350"/>
                </a:lnTo>
                <a:lnTo>
                  <a:pt x="187248" y="1227899"/>
                </a:lnTo>
                <a:lnTo>
                  <a:pt x="187248" y="1229563"/>
                </a:lnTo>
                <a:lnTo>
                  <a:pt x="186689" y="1231112"/>
                </a:lnTo>
                <a:lnTo>
                  <a:pt x="185623" y="1232382"/>
                </a:lnTo>
                <a:lnTo>
                  <a:pt x="184188" y="1233208"/>
                </a:lnTo>
                <a:lnTo>
                  <a:pt x="182562" y="1233487"/>
                </a:lnTo>
                <a:close/>
              </a:path>
              <a:path w="1665604" h="1233804">
                <a:moveTo>
                  <a:pt x="163512" y="1233487"/>
                </a:moveTo>
                <a:lnTo>
                  <a:pt x="161785" y="1233208"/>
                </a:lnTo>
                <a:lnTo>
                  <a:pt x="160350" y="1232382"/>
                </a:lnTo>
                <a:lnTo>
                  <a:pt x="159296" y="1231112"/>
                </a:lnTo>
                <a:lnTo>
                  <a:pt x="158724" y="1229563"/>
                </a:lnTo>
                <a:lnTo>
                  <a:pt x="158724" y="1227899"/>
                </a:lnTo>
                <a:lnTo>
                  <a:pt x="159296" y="1226350"/>
                </a:lnTo>
                <a:lnTo>
                  <a:pt x="160350" y="1225080"/>
                </a:lnTo>
                <a:lnTo>
                  <a:pt x="161785" y="1224254"/>
                </a:lnTo>
                <a:lnTo>
                  <a:pt x="163410" y="1223962"/>
                </a:lnTo>
                <a:lnTo>
                  <a:pt x="165138" y="1224254"/>
                </a:lnTo>
                <a:lnTo>
                  <a:pt x="166573" y="1225080"/>
                </a:lnTo>
                <a:lnTo>
                  <a:pt x="167639" y="1226350"/>
                </a:lnTo>
                <a:lnTo>
                  <a:pt x="168198" y="1227899"/>
                </a:lnTo>
                <a:lnTo>
                  <a:pt x="168198" y="1229563"/>
                </a:lnTo>
                <a:lnTo>
                  <a:pt x="167639" y="1231112"/>
                </a:lnTo>
                <a:lnTo>
                  <a:pt x="166573" y="1232382"/>
                </a:lnTo>
                <a:lnTo>
                  <a:pt x="165138" y="1233208"/>
                </a:lnTo>
                <a:lnTo>
                  <a:pt x="163512" y="1233487"/>
                </a:lnTo>
                <a:close/>
              </a:path>
              <a:path w="1665604" h="1233804">
                <a:moveTo>
                  <a:pt x="144462" y="1233487"/>
                </a:moveTo>
                <a:lnTo>
                  <a:pt x="142735" y="1233208"/>
                </a:lnTo>
                <a:lnTo>
                  <a:pt x="141300" y="1232382"/>
                </a:lnTo>
                <a:lnTo>
                  <a:pt x="140246" y="1231112"/>
                </a:lnTo>
                <a:lnTo>
                  <a:pt x="139674" y="1229563"/>
                </a:lnTo>
                <a:lnTo>
                  <a:pt x="139674" y="1227899"/>
                </a:lnTo>
                <a:lnTo>
                  <a:pt x="140246" y="1226350"/>
                </a:lnTo>
                <a:lnTo>
                  <a:pt x="141300" y="1225080"/>
                </a:lnTo>
                <a:lnTo>
                  <a:pt x="142735" y="1224254"/>
                </a:lnTo>
                <a:lnTo>
                  <a:pt x="144360" y="1223962"/>
                </a:lnTo>
                <a:lnTo>
                  <a:pt x="146088" y="1224254"/>
                </a:lnTo>
                <a:lnTo>
                  <a:pt x="147523" y="1225080"/>
                </a:lnTo>
                <a:lnTo>
                  <a:pt x="148589" y="1226350"/>
                </a:lnTo>
                <a:lnTo>
                  <a:pt x="149148" y="1227899"/>
                </a:lnTo>
                <a:lnTo>
                  <a:pt x="149148" y="1229563"/>
                </a:lnTo>
                <a:lnTo>
                  <a:pt x="148589" y="1231112"/>
                </a:lnTo>
                <a:lnTo>
                  <a:pt x="147523" y="1232382"/>
                </a:lnTo>
                <a:lnTo>
                  <a:pt x="146088" y="1233208"/>
                </a:lnTo>
                <a:lnTo>
                  <a:pt x="144462" y="1233487"/>
                </a:lnTo>
                <a:close/>
              </a:path>
              <a:path w="1665604" h="1233804">
                <a:moveTo>
                  <a:pt x="125412" y="1233487"/>
                </a:moveTo>
                <a:lnTo>
                  <a:pt x="123685" y="1233208"/>
                </a:lnTo>
                <a:lnTo>
                  <a:pt x="122250" y="1232382"/>
                </a:lnTo>
                <a:lnTo>
                  <a:pt x="121196" y="1231112"/>
                </a:lnTo>
                <a:lnTo>
                  <a:pt x="120624" y="1229563"/>
                </a:lnTo>
                <a:lnTo>
                  <a:pt x="120624" y="1227899"/>
                </a:lnTo>
                <a:lnTo>
                  <a:pt x="121196" y="1226350"/>
                </a:lnTo>
                <a:lnTo>
                  <a:pt x="122250" y="1225080"/>
                </a:lnTo>
                <a:lnTo>
                  <a:pt x="123685" y="1224254"/>
                </a:lnTo>
                <a:lnTo>
                  <a:pt x="125310" y="1223962"/>
                </a:lnTo>
                <a:lnTo>
                  <a:pt x="127038" y="1224254"/>
                </a:lnTo>
                <a:lnTo>
                  <a:pt x="128473" y="1225080"/>
                </a:lnTo>
                <a:lnTo>
                  <a:pt x="129539" y="1226350"/>
                </a:lnTo>
                <a:lnTo>
                  <a:pt x="130098" y="1227899"/>
                </a:lnTo>
                <a:lnTo>
                  <a:pt x="130098" y="1229563"/>
                </a:lnTo>
                <a:lnTo>
                  <a:pt x="129539" y="1231112"/>
                </a:lnTo>
                <a:lnTo>
                  <a:pt x="128473" y="1232382"/>
                </a:lnTo>
                <a:lnTo>
                  <a:pt x="127038" y="1233208"/>
                </a:lnTo>
                <a:lnTo>
                  <a:pt x="125412" y="1233487"/>
                </a:lnTo>
                <a:close/>
              </a:path>
              <a:path w="1665604" h="1233804">
                <a:moveTo>
                  <a:pt x="106362" y="1233487"/>
                </a:moveTo>
                <a:lnTo>
                  <a:pt x="104635" y="1233208"/>
                </a:lnTo>
                <a:lnTo>
                  <a:pt x="103200" y="1232382"/>
                </a:lnTo>
                <a:lnTo>
                  <a:pt x="102146" y="1231112"/>
                </a:lnTo>
                <a:lnTo>
                  <a:pt x="101574" y="1229563"/>
                </a:lnTo>
                <a:lnTo>
                  <a:pt x="101574" y="1227899"/>
                </a:lnTo>
                <a:lnTo>
                  <a:pt x="102146" y="1226350"/>
                </a:lnTo>
                <a:lnTo>
                  <a:pt x="103200" y="1225080"/>
                </a:lnTo>
                <a:lnTo>
                  <a:pt x="104635" y="1224254"/>
                </a:lnTo>
                <a:lnTo>
                  <a:pt x="106260" y="1223962"/>
                </a:lnTo>
                <a:lnTo>
                  <a:pt x="107988" y="1224254"/>
                </a:lnTo>
                <a:lnTo>
                  <a:pt x="109423" y="1225080"/>
                </a:lnTo>
                <a:lnTo>
                  <a:pt x="110489" y="1226350"/>
                </a:lnTo>
                <a:lnTo>
                  <a:pt x="111048" y="1227899"/>
                </a:lnTo>
                <a:lnTo>
                  <a:pt x="111048" y="1229563"/>
                </a:lnTo>
                <a:lnTo>
                  <a:pt x="110489" y="1231112"/>
                </a:lnTo>
                <a:lnTo>
                  <a:pt x="109423" y="1232382"/>
                </a:lnTo>
                <a:lnTo>
                  <a:pt x="107988" y="1233208"/>
                </a:lnTo>
                <a:lnTo>
                  <a:pt x="106362" y="1233487"/>
                </a:lnTo>
                <a:close/>
              </a:path>
              <a:path w="1665604" h="1233804">
                <a:moveTo>
                  <a:pt x="87312" y="1233487"/>
                </a:moveTo>
                <a:lnTo>
                  <a:pt x="85585" y="1233208"/>
                </a:lnTo>
                <a:lnTo>
                  <a:pt x="84150" y="1232382"/>
                </a:lnTo>
                <a:lnTo>
                  <a:pt x="83096" y="1231112"/>
                </a:lnTo>
                <a:lnTo>
                  <a:pt x="82524" y="1229563"/>
                </a:lnTo>
                <a:lnTo>
                  <a:pt x="82524" y="1227899"/>
                </a:lnTo>
                <a:lnTo>
                  <a:pt x="83096" y="1226350"/>
                </a:lnTo>
                <a:lnTo>
                  <a:pt x="84150" y="1225080"/>
                </a:lnTo>
                <a:lnTo>
                  <a:pt x="85585" y="1224254"/>
                </a:lnTo>
                <a:lnTo>
                  <a:pt x="87210" y="1223962"/>
                </a:lnTo>
                <a:lnTo>
                  <a:pt x="88938" y="1224254"/>
                </a:lnTo>
                <a:lnTo>
                  <a:pt x="90373" y="1225080"/>
                </a:lnTo>
                <a:lnTo>
                  <a:pt x="91439" y="1226350"/>
                </a:lnTo>
                <a:lnTo>
                  <a:pt x="91998" y="1227899"/>
                </a:lnTo>
                <a:lnTo>
                  <a:pt x="91998" y="1229563"/>
                </a:lnTo>
                <a:lnTo>
                  <a:pt x="91439" y="1231112"/>
                </a:lnTo>
                <a:lnTo>
                  <a:pt x="90373" y="1232382"/>
                </a:lnTo>
                <a:lnTo>
                  <a:pt x="88938" y="1233208"/>
                </a:lnTo>
                <a:lnTo>
                  <a:pt x="87312" y="1233487"/>
                </a:lnTo>
                <a:close/>
              </a:path>
              <a:path w="1665604" h="1233804">
                <a:moveTo>
                  <a:pt x="68262" y="1233487"/>
                </a:moveTo>
                <a:lnTo>
                  <a:pt x="66535" y="1233208"/>
                </a:lnTo>
                <a:lnTo>
                  <a:pt x="65100" y="1232382"/>
                </a:lnTo>
                <a:lnTo>
                  <a:pt x="64046" y="1231112"/>
                </a:lnTo>
                <a:lnTo>
                  <a:pt x="63474" y="1229563"/>
                </a:lnTo>
                <a:lnTo>
                  <a:pt x="63474" y="1227899"/>
                </a:lnTo>
                <a:lnTo>
                  <a:pt x="64046" y="1226350"/>
                </a:lnTo>
                <a:lnTo>
                  <a:pt x="65100" y="1225080"/>
                </a:lnTo>
                <a:lnTo>
                  <a:pt x="66535" y="1224254"/>
                </a:lnTo>
                <a:lnTo>
                  <a:pt x="68160" y="1223962"/>
                </a:lnTo>
                <a:lnTo>
                  <a:pt x="69888" y="1224254"/>
                </a:lnTo>
                <a:lnTo>
                  <a:pt x="71323" y="1225080"/>
                </a:lnTo>
                <a:lnTo>
                  <a:pt x="72389" y="1226350"/>
                </a:lnTo>
                <a:lnTo>
                  <a:pt x="72948" y="1227899"/>
                </a:lnTo>
                <a:lnTo>
                  <a:pt x="72948" y="1229563"/>
                </a:lnTo>
                <a:lnTo>
                  <a:pt x="72389" y="1231112"/>
                </a:lnTo>
                <a:lnTo>
                  <a:pt x="71323" y="1232382"/>
                </a:lnTo>
                <a:lnTo>
                  <a:pt x="69888" y="1233208"/>
                </a:lnTo>
                <a:lnTo>
                  <a:pt x="68262" y="1233487"/>
                </a:lnTo>
                <a:close/>
              </a:path>
              <a:path w="1665604" h="1233804">
                <a:moveTo>
                  <a:pt x="49212" y="1233487"/>
                </a:moveTo>
                <a:lnTo>
                  <a:pt x="47485" y="1233208"/>
                </a:lnTo>
                <a:lnTo>
                  <a:pt x="46050" y="1232382"/>
                </a:lnTo>
                <a:lnTo>
                  <a:pt x="44996" y="1231112"/>
                </a:lnTo>
                <a:lnTo>
                  <a:pt x="44424" y="1229563"/>
                </a:lnTo>
                <a:lnTo>
                  <a:pt x="44424" y="1227899"/>
                </a:lnTo>
                <a:lnTo>
                  <a:pt x="44996" y="1226350"/>
                </a:lnTo>
                <a:lnTo>
                  <a:pt x="46050" y="1225080"/>
                </a:lnTo>
                <a:lnTo>
                  <a:pt x="47485" y="1224254"/>
                </a:lnTo>
                <a:lnTo>
                  <a:pt x="49110" y="1223962"/>
                </a:lnTo>
                <a:lnTo>
                  <a:pt x="50838" y="1224254"/>
                </a:lnTo>
                <a:lnTo>
                  <a:pt x="52273" y="1225080"/>
                </a:lnTo>
                <a:lnTo>
                  <a:pt x="53339" y="1226350"/>
                </a:lnTo>
                <a:lnTo>
                  <a:pt x="53898" y="1227899"/>
                </a:lnTo>
                <a:lnTo>
                  <a:pt x="53898" y="1229563"/>
                </a:lnTo>
                <a:lnTo>
                  <a:pt x="53339" y="1231112"/>
                </a:lnTo>
                <a:lnTo>
                  <a:pt x="52273" y="1232382"/>
                </a:lnTo>
                <a:lnTo>
                  <a:pt x="50838" y="1233208"/>
                </a:lnTo>
                <a:lnTo>
                  <a:pt x="49212" y="1233487"/>
                </a:lnTo>
                <a:close/>
              </a:path>
              <a:path w="1665604" h="1233804">
                <a:moveTo>
                  <a:pt x="30162" y="1233487"/>
                </a:moveTo>
                <a:lnTo>
                  <a:pt x="28435" y="1233208"/>
                </a:lnTo>
                <a:lnTo>
                  <a:pt x="27000" y="1232382"/>
                </a:lnTo>
                <a:lnTo>
                  <a:pt x="25946" y="1231112"/>
                </a:lnTo>
                <a:lnTo>
                  <a:pt x="25374" y="1229563"/>
                </a:lnTo>
                <a:lnTo>
                  <a:pt x="25374" y="1227899"/>
                </a:lnTo>
                <a:lnTo>
                  <a:pt x="25946" y="1226350"/>
                </a:lnTo>
                <a:lnTo>
                  <a:pt x="27000" y="1225080"/>
                </a:lnTo>
                <a:lnTo>
                  <a:pt x="28435" y="1224254"/>
                </a:lnTo>
                <a:lnTo>
                  <a:pt x="30060" y="1223962"/>
                </a:lnTo>
                <a:lnTo>
                  <a:pt x="31788" y="1224254"/>
                </a:lnTo>
                <a:lnTo>
                  <a:pt x="33223" y="1225080"/>
                </a:lnTo>
                <a:lnTo>
                  <a:pt x="34289" y="1226350"/>
                </a:lnTo>
                <a:lnTo>
                  <a:pt x="34848" y="1227899"/>
                </a:lnTo>
                <a:lnTo>
                  <a:pt x="34848" y="1229563"/>
                </a:lnTo>
                <a:lnTo>
                  <a:pt x="34289" y="1231112"/>
                </a:lnTo>
                <a:lnTo>
                  <a:pt x="33223" y="1232382"/>
                </a:lnTo>
                <a:lnTo>
                  <a:pt x="31788" y="1233208"/>
                </a:lnTo>
                <a:lnTo>
                  <a:pt x="30162" y="1233487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02031" y="3328720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 h="0">
                <a:moveTo>
                  <a:pt x="0" y="0"/>
                </a:moveTo>
                <a:lnTo>
                  <a:pt x="27352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11590" y="3284296"/>
            <a:ext cx="98365" cy="98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38928" y="3282708"/>
            <a:ext cx="98365" cy="98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17931" y="3262045"/>
            <a:ext cx="21590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97431" y="3189033"/>
            <a:ext cx="314325" cy="316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54406" y="2393683"/>
            <a:ext cx="0" cy="935355"/>
          </a:xfrm>
          <a:custGeom>
            <a:avLst/>
            <a:gdLst/>
            <a:ahLst/>
            <a:cxnLst/>
            <a:rect l="l" t="t" r="r" b="b"/>
            <a:pathLst>
              <a:path w="0" h="935354">
                <a:moveTo>
                  <a:pt x="0" y="0"/>
                </a:moveTo>
                <a:lnTo>
                  <a:pt x="0" y="9350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388093" y="2393683"/>
            <a:ext cx="0" cy="935355"/>
          </a:xfrm>
          <a:custGeom>
            <a:avLst/>
            <a:gdLst/>
            <a:ahLst/>
            <a:cxnLst/>
            <a:rect l="l" t="t" r="r" b="b"/>
            <a:pathLst>
              <a:path w="0" h="935354">
                <a:moveTo>
                  <a:pt x="0" y="0"/>
                </a:moveTo>
                <a:lnTo>
                  <a:pt x="0" y="9350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743126" y="2272715"/>
            <a:ext cx="4591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57730" y="2445715"/>
            <a:ext cx="1130935" cy="85725"/>
          </a:xfrm>
          <a:custGeom>
            <a:avLst/>
            <a:gdLst/>
            <a:ahLst/>
            <a:cxnLst/>
            <a:rect l="l" t="t" r="r" b="b"/>
            <a:pathLst>
              <a:path w="1130934" h="85725">
                <a:moveTo>
                  <a:pt x="1102028" y="57238"/>
                </a:moveTo>
                <a:lnTo>
                  <a:pt x="1066012" y="57238"/>
                </a:lnTo>
                <a:lnTo>
                  <a:pt x="1066126" y="28663"/>
                </a:lnTo>
                <a:lnTo>
                  <a:pt x="1044697" y="28573"/>
                </a:lnTo>
                <a:lnTo>
                  <a:pt x="1044816" y="0"/>
                </a:lnTo>
                <a:lnTo>
                  <a:pt x="1130363" y="43218"/>
                </a:lnTo>
                <a:lnTo>
                  <a:pt x="1102028" y="57238"/>
                </a:lnTo>
                <a:close/>
              </a:path>
              <a:path w="1130934" h="85725">
                <a:moveTo>
                  <a:pt x="1044579" y="57148"/>
                </a:moveTo>
                <a:lnTo>
                  <a:pt x="0" y="52743"/>
                </a:lnTo>
                <a:lnTo>
                  <a:pt x="126" y="24168"/>
                </a:lnTo>
                <a:lnTo>
                  <a:pt x="1044697" y="28573"/>
                </a:lnTo>
                <a:lnTo>
                  <a:pt x="1044579" y="57148"/>
                </a:lnTo>
                <a:close/>
              </a:path>
              <a:path w="1130934" h="85725">
                <a:moveTo>
                  <a:pt x="1066012" y="57238"/>
                </a:moveTo>
                <a:lnTo>
                  <a:pt x="1044579" y="57148"/>
                </a:lnTo>
                <a:lnTo>
                  <a:pt x="1044697" y="28573"/>
                </a:lnTo>
                <a:lnTo>
                  <a:pt x="1066126" y="28663"/>
                </a:lnTo>
                <a:lnTo>
                  <a:pt x="1066012" y="57238"/>
                </a:lnTo>
                <a:close/>
              </a:path>
              <a:path w="1130934" h="85725">
                <a:moveTo>
                  <a:pt x="1044460" y="85724"/>
                </a:moveTo>
                <a:lnTo>
                  <a:pt x="1044579" y="57148"/>
                </a:lnTo>
                <a:lnTo>
                  <a:pt x="1102028" y="57238"/>
                </a:lnTo>
                <a:lnTo>
                  <a:pt x="1044460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57581" y="2458161"/>
            <a:ext cx="1116330" cy="85725"/>
          </a:xfrm>
          <a:custGeom>
            <a:avLst/>
            <a:gdLst/>
            <a:ahLst/>
            <a:cxnLst/>
            <a:rect l="l" t="t" r="r" b="b"/>
            <a:pathLst>
              <a:path w="1116329" h="85725">
                <a:moveTo>
                  <a:pt x="86029" y="85724"/>
                </a:moveTo>
                <a:lnTo>
                  <a:pt x="0" y="43472"/>
                </a:lnTo>
                <a:lnTo>
                  <a:pt x="85420" y="0"/>
                </a:lnTo>
                <a:lnTo>
                  <a:pt x="85623" y="28574"/>
                </a:lnTo>
                <a:lnTo>
                  <a:pt x="64185" y="28727"/>
                </a:lnTo>
                <a:lnTo>
                  <a:pt x="64388" y="57302"/>
                </a:lnTo>
                <a:lnTo>
                  <a:pt x="85827" y="57302"/>
                </a:lnTo>
                <a:lnTo>
                  <a:pt x="86029" y="85724"/>
                </a:lnTo>
                <a:close/>
              </a:path>
              <a:path w="1116329" h="85725">
                <a:moveTo>
                  <a:pt x="85826" y="57149"/>
                </a:moveTo>
                <a:lnTo>
                  <a:pt x="85623" y="28574"/>
                </a:lnTo>
                <a:lnTo>
                  <a:pt x="1115910" y="21247"/>
                </a:lnTo>
                <a:lnTo>
                  <a:pt x="1116114" y="49822"/>
                </a:lnTo>
                <a:lnTo>
                  <a:pt x="85826" y="57149"/>
                </a:lnTo>
                <a:close/>
              </a:path>
              <a:path w="1116329" h="85725">
                <a:moveTo>
                  <a:pt x="64388" y="57302"/>
                </a:moveTo>
                <a:lnTo>
                  <a:pt x="64185" y="28727"/>
                </a:lnTo>
                <a:lnTo>
                  <a:pt x="85623" y="28574"/>
                </a:lnTo>
                <a:lnTo>
                  <a:pt x="85826" y="57149"/>
                </a:lnTo>
                <a:lnTo>
                  <a:pt x="64388" y="57302"/>
                </a:lnTo>
                <a:close/>
              </a:path>
              <a:path w="1116329" h="85725">
                <a:moveTo>
                  <a:pt x="85827" y="57302"/>
                </a:moveTo>
                <a:lnTo>
                  <a:pt x="64388" y="57302"/>
                </a:lnTo>
                <a:lnTo>
                  <a:pt x="85826" y="57149"/>
                </a:lnTo>
                <a:lnTo>
                  <a:pt x="85827" y="57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881431" y="2944228"/>
            <a:ext cx="1250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94218" y="3276333"/>
            <a:ext cx="215900" cy="10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602156" y="2920415"/>
            <a:ext cx="2070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27543" y="3338245"/>
            <a:ext cx="0" cy="360680"/>
          </a:xfrm>
          <a:custGeom>
            <a:avLst/>
            <a:gdLst/>
            <a:ahLst/>
            <a:cxnLst/>
            <a:rect l="l" t="t" r="r" b="b"/>
            <a:pathLst>
              <a:path w="0" h="360679">
                <a:moveTo>
                  <a:pt x="0" y="0"/>
                </a:moveTo>
                <a:lnTo>
                  <a:pt x="0" y="360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35606" y="3338245"/>
            <a:ext cx="0" cy="360680"/>
          </a:xfrm>
          <a:custGeom>
            <a:avLst/>
            <a:gdLst/>
            <a:ahLst/>
            <a:cxnLst/>
            <a:rect l="l" t="t" r="r" b="b"/>
            <a:pathLst>
              <a:path w="0" h="360679">
                <a:moveTo>
                  <a:pt x="0" y="0"/>
                </a:moveTo>
                <a:lnTo>
                  <a:pt x="0" y="360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23504" y="3698608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210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27543" y="3698608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 h="0">
                <a:moveTo>
                  <a:pt x="0" y="0"/>
                </a:moveTo>
                <a:lnTo>
                  <a:pt x="33477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62316" y="3625596"/>
            <a:ext cx="361315" cy="144780"/>
          </a:xfrm>
          <a:custGeom>
            <a:avLst/>
            <a:gdLst/>
            <a:ahLst/>
            <a:cxnLst/>
            <a:rect l="l" t="t" r="r" b="b"/>
            <a:pathLst>
              <a:path w="361315" h="144779">
                <a:moveTo>
                  <a:pt x="0" y="0"/>
                </a:moveTo>
                <a:lnTo>
                  <a:pt x="361188" y="0"/>
                </a:lnTo>
                <a:lnTo>
                  <a:pt x="361188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48218" y="3611295"/>
            <a:ext cx="389255" cy="173355"/>
          </a:xfrm>
          <a:custGeom>
            <a:avLst/>
            <a:gdLst/>
            <a:ahLst/>
            <a:cxnLst/>
            <a:rect l="l" t="t" r="r" b="b"/>
            <a:pathLst>
              <a:path w="389254" h="173354">
                <a:moveTo>
                  <a:pt x="388937" y="173037"/>
                </a:moveTo>
                <a:lnTo>
                  <a:pt x="0" y="173037"/>
                </a:lnTo>
                <a:lnTo>
                  <a:pt x="0" y="0"/>
                </a:lnTo>
                <a:lnTo>
                  <a:pt x="388937" y="0"/>
                </a:lnTo>
                <a:lnTo>
                  <a:pt x="388937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388937" y="158750"/>
                </a:lnTo>
                <a:lnTo>
                  <a:pt x="388937" y="173037"/>
                </a:lnTo>
                <a:close/>
              </a:path>
              <a:path w="389254" h="173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389254" h="173354">
                <a:moveTo>
                  <a:pt x="360362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360362" y="14287"/>
                </a:lnTo>
                <a:lnTo>
                  <a:pt x="360362" y="28575"/>
                </a:lnTo>
                <a:close/>
              </a:path>
              <a:path w="389254" h="173354">
                <a:moveTo>
                  <a:pt x="360362" y="158750"/>
                </a:moveTo>
                <a:lnTo>
                  <a:pt x="360362" y="14287"/>
                </a:lnTo>
                <a:lnTo>
                  <a:pt x="374650" y="28575"/>
                </a:lnTo>
                <a:lnTo>
                  <a:pt x="388937" y="28575"/>
                </a:lnTo>
                <a:lnTo>
                  <a:pt x="388937" y="144462"/>
                </a:lnTo>
                <a:lnTo>
                  <a:pt x="374650" y="144462"/>
                </a:lnTo>
                <a:lnTo>
                  <a:pt x="360362" y="158750"/>
                </a:lnTo>
                <a:close/>
              </a:path>
              <a:path w="389254" h="173354">
                <a:moveTo>
                  <a:pt x="388937" y="28575"/>
                </a:moveTo>
                <a:lnTo>
                  <a:pt x="374650" y="28575"/>
                </a:lnTo>
                <a:lnTo>
                  <a:pt x="360362" y="14287"/>
                </a:lnTo>
                <a:lnTo>
                  <a:pt x="388937" y="14287"/>
                </a:lnTo>
                <a:lnTo>
                  <a:pt x="388937" y="28575"/>
                </a:lnTo>
                <a:close/>
              </a:path>
              <a:path w="389254" h="173354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389254" h="173354">
                <a:moveTo>
                  <a:pt x="360362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360362" y="144462"/>
                </a:lnTo>
                <a:lnTo>
                  <a:pt x="360362" y="158750"/>
                </a:lnTo>
                <a:close/>
              </a:path>
              <a:path w="389254" h="173354">
                <a:moveTo>
                  <a:pt x="388937" y="158750"/>
                </a:moveTo>
                <a:lnTo>
                  <a:pt x="360362" y="158750"/>
                </a:lnTo>
                <a:lnTo>
                  <a:pt x="374650" y="144462"/>
                </a:lnTo>
                <a:lnTo>
                  <a:pt x="388937" y="144462"/>
                </a:lnTo>
                <a:lnTo>
                  <a:pt x="388937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557071" y="3657015"/>
            <a:ext cx="2343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I</a:t>
            </a:r>
            <a:r>
              <a:rPr dirty="0" baseline="-17094" sz="1950" spc="-7" b="1" i="1">
                <a:latin typeface="Times New Roman"/>
                <a:cs typeface="Times New Roman"/>
              </a:rPr>
              <a:t>R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53629" y="3736390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89456" y="3644633"/>
            <a:ext cx="215900" cy="10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935531" y="2793428"/>
            <a:ext cx="277495" cy="70040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baseline="-17094" sz="1950" spc="-7" b="1">
                <a:latin typeface="Times New Roman"/>
                <a:cs typeface="Times New Roman"/>
              </a:rPr>
              <a:t>g</a:t>
            </a:r>
            <a:endParaRPr baseline="-17094" sz="195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254"/>
              </a:spcBef>
            </a:pPr>
            <a:r>
              <a:rPr dirty="0" sz="2000" b="1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745006" y="4358640"/>
            <a:ext cx="1290827" cy="1466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023762" y="5078806"/>
            <a:ext cx="12465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0000"/>
                </a:solidFill>
                <a:latin typeface="华文楷体"/>
                <a:cs typeface="华文楷体"/>
              </a:rPr>
              <a:t>想一想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491983" y="3294710"/>
            <a:ext cx="70027" cy="698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03919" y="3291078"/>
            <a:ext cx="70015" cy="69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292212" y="2300440"/>
            <a:ext cx="4173854" cy="2503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2550">
              <a:lnSpc>
                <a:spcPct val="115999"/>
              </a:lnSpc>
              <a:spcBef>
                <a:spcPts val="100"/>
              </a:spcBef>
            </a:pPr>
            <a:r>
              <a:rPr dirty="0" sz="3200" b="1">
                <a:latin typeface="华文楷体"/>
                <a:cs typeface="华文楷体"/>
              </a:rPr>
              <a:t>理想电流表：内阻不计 </a:t>
            </a:r>
            <a:r>
              <a:rPr dirty="0" sz="3200" b="1">
                <a:latin typeface="华文楷体"/>
                <a:cs typeface="华文楷体"/>
              </a:rPr>
              <a:t>实际电流表：内阻小</a:t>
            </a:r>
            <a:endParaRPr sz="3200">
              <a:latin typeface="华文楷体"/>
              <a:cs typeface="华文楷体"/>
            </a:endParaRPr>
          </a:p>
          <a:p>
            <a:pPr marL="90170">
              <a:lnSpc>
                <a:spcPct val="100000"/>
              </a:lnSpc>
              <a:spcBef>
                <a:spcPts val="1864"/>
              </a:spcBef>
            </a:pPr>
            <a:r>
              <a:rPr dirty="0" sz="3200" b="1">
                <a:latin typeface="华文楷体"/>
                <a:cs typeface="华文楷体"/>
              </a:rPr>
              <a:t>视为理想电表的条件？</a:t>
            </a:r>
            <a:endParaRPr sz="3200">
              <a:latin typeface="华文楷体"/>
              <a:cs typeface="华文楷体"/>
            </a:endParaRPr>
          </a:p>
          <a:p>
            <a:pPr marL="215265">
              <a:lnSpc>
                <a:spcPct val="100000"/>
              </a:lnSpc>
              <a:spcBef>
                <a:spcPts val="1475"/>
              </a:spcBef>
            </a:pPr>
            <a:r>
              <a:rPr dirty="0" sz="2850" spc="-10" b="1" i="1"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495336" y="4906708"/>
            <a:ext cx="112268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37870" algn="l"/>
              </a:tabLst>
            </a:pPr>
            <a:r>
              <a:rPr dirty="0" sz="2850" spc="-10" b="1" i="1">
                <a:latin typeface="Times New Roman"/>
                <a:cs typeface="Times New Roman"/>
              </a:rPr>
              <a:t>R</a:t>
            </a:r>
            <a:r>
              <a:rPr dirty="0" sz="2850" spc="-10" b="1" i="1">
                <a:latin typeface="Times New Roman"/>
                <a:cs typeface="Times New Roman"/>
              </a:rPr>
              <a:t>	</a:t>
            </a:r>
            <a:r>
              <a:rPr dirty="0" sz="2850" spc="-170" b="1" i="1">
                <a:latin typeface="Times New Roman"/>
                <a:cs typeface="Times New Roman"/>
              </a:rPr>
              <a:t>R</a:t>
            </a:r>
            <a:r>
              <a:rPr dirty="0" baseline="-25252" sz="2475" spc="-15">
                <a:latin typeface="Times New Roman"/>
                <a:cs typeface="Times New Roman"/>
              </a:rPr>
              <a:t>A</a:t>
            </a:r>
            <a:endParaRPr baseline="-25252" sz="2475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20861" y="4569866"/>
            <a:ext cx="41859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41910" sz="4275" spc="-135" b="1" i="1">
                <a:latin typeface="Times New Roman"/>
                <a:cs typeface="Times New Roman"/>
              </a:rPr>
              <a:t>R</a:t>
            </a:r>
            <a:r>
              <a:rPr dirty="0" baseline="45454" sz="2475" spc="-135">
                <a:latin typeface="Times New Roman"/>
                <a:cs typeface="Times New Roman"/>
              </a:rPr>
              <a:t>V</a:t>
            </a:r>
            <a:r>
              <a:rPr dirty="0" baseline="45454" sz="2475" spc="270">
                <a:latin typeface="Times New Roman"/>
                <a:cs typeface="Times New Roman"/>
              </a:rPr>
              <a:t> </a:t>
            </a:r>
            <a:r>
              <a:rPr dirty="0" sz="3200" b="1">
                <a:latin typeface="华文楷体"/>
                <a:cs typeface="华文楷体"/>
              </a:rPr>
              <a:t>，或对精度要求不高</a:t>
            </a:r>
            <a:endParaRPr sz="3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0068" y="2133244"/>
            <a:ext cx="624205" cy="0"/>
          </a:xfrm>
          <a:custGeom>
            <a:avLst/>
            <a:gdLst/>
            <a:ahLst/>
            <a:cxnLst/>
            <a:rect l="l" t="t" r="r" b="b"/>
            <a:pathLst>
              <a:path w="624204" h="0">
                <a:moveTo>
                  <a:pt x="0" y="0"/>
                </a:moveTo>
                <a:lnTo>
                  <a:pt x="623887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25066" y="4550664"/>
            <a:ext cx="1290827" cy="1466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19908" y="3236137"/>
            <a:ext cx="7358380" cy="27565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2700" marR="5080">
              <a:lnSpc>
                <a:spcPts val="3600"/>
              </a:lnSpc>
              <a:spcBef>
                <a:spcPts val="425"/>
              </a:spcBef>
            </a:pPr>
            <a:r>
              <a:rPr dirty="0" sz="3200" b="1">
                <a:latin typeface="宋体"/>
                <a:cs typeface="宋体"/>
              </a:rPr>
              <a:t>    </a:t>
            </a:r>
            <a:r>
              <a:rPr dirty="0" sz="3200" b="1">
                <a:latin typeface="华文楷体"/>
                <a:cs typeface="华文楷体"/>
              </a:rPr>
              <a:t>按照图甲和图乙两种电路测量导体的 电阻，相比于理想电表，实际电表会对实 </a:t>
            </a:r>
            <a:r>
              <a:rPr dirty="0" sz="3200" b="1">
                <a:latin typeface="华文楷体"/>
                <a:cs typeface="华文楷体"/>
              </a:rPr>
              <a:t>验结果造成什么样的系统误差？</a:t>
            </a:r>
            <a:endParaRPr sz="32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100">
              <a:latin typeface="Times New Roman"/>
              <a:cs typeface="Times New Roman"/>
            </a:endParaRPr>
          </a:p>
          <a:p>
            <a:pPr marL="4799330">
              <a:lnSpc>
                <a:spcPct val="100000"/>
              </a:lnSpc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想一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想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61930" y="1437932"/>
            <a:ext cx="347980" cy="350520"/>
          </a:xfrm>
          <a:custGeom>
            <a:avLst/>
            <a:gdLst/>
            <a:ahLst/>
            <a:cxnLst/>
            <a:rect l="l" t="t" r="r" b="b"/>
            <a:pathLst>
              <a:path w="347979" h="350519">
                <a:moveTo>
                  <a:pt x="182524" y="350519"/>
                </a:moveTo>
                <a:lnTo>
                  <a:pt x="165138" y="350519"/>
                </a:lnTo>
                <a:lnTo>
                  <a:pt x="139026" y="346709"/>
                </a:lnTo>
                <a:lnTo>
                  <a:pt x="130606" y="344169"/>
                </a:lnTo>
                <a:lnTo>
                  <a:pt x="121894" y="341629"/>
                </a:lnTo>
                <a:lnTo>
                  <a:pt x="113817" y="339089"/>
                </a:lnTo>
                <a:lnTo>
                  <a:pt x="106349" y="336550"/>
                </a:lnTo>
                <a:lnTo>
                  <a:pt x="98640" y="332739"/>
                </a:lnTo>
                <a:lnTo>
                  <a:pt x="91135" y="328929"/>
                </a:lnTo>
                <a:lnTo>
                  <a:pt x="83451" y="325119"/>
                </a:lnTo>
                <a:lnTo>
                  <a:pt x="76415" y="320039"/>
                </a:lnTo>
                <a:lnTo>
                  <a:pt x="69964" y="314959"/>
                </a:lnTo>
                <a:lnTo>
                  <a:pt x="63042" y="309879"/>
                </a:lnTo>
                <a:lnTo>
                  <a:pt x="57086" y="304800"/>
                </a:lnTo>
                <a:lnTo>
                  <a:pt x="51041" y="298450"/>
                </a:lnTo>
                <a:lnTo>
                  <a:pt x="45288" y="293369"/>
                </a:lnTo>
                <a:lnTo>
                  <a:pt x="39535" y="285750"/>
                </a:lnTo>
                <a:lnTo>
                  <a:pt x="34645" y="279400"/>
                </a:lnTo>
                <a:lnTo>
                  <a:pt x="29540" y="273050"/>
                </a:lnTo>
                <a:lnTo>
                  <a:pt x="25031" y="265429"/>
                </a:lnTo>
                <a:lnTo>
                  <a:pt x="20866" y="257809"/>
                </a:lnTo>
                <a:lnTo>
                  <a:pt x="17030" y="250189"/>
                </a:lnTo>
                <a:lnTo>
                  <a:pt x="13741" y="243839"/>
                </a:lnTo>
                <a:lnTo>
                  <a:pt x="1968" y="200659"/>
                </a:lnTo>
                <a:lnTo>
                  <a:pt x="0" y="175259"/>
                </a:lnTo>
                <a:lnTo>
                  <a:pt x="215" y="166369"/>
                </a:lnTo>
                <a:lnTo>
                  <a:pt x="7746" y="123189"/>
                </a:lnTo>
                <a:lnTo>
                  <a:pt x="21081" y="91439"/>
                </a:lnTo>
                <a:lnTo>
                  <a:pt x="25031" y="83819"/>
                </a:lnTo>
                <a:lnTo>
                  <a:pt x="29540" y="77469"/>
                </a:lnTo>
                <a:lnTo>
                  <a:pt x="34645" y="69849"/>
                </a:lnTo>
                <a:lnTo>
                  <a:pt x="39814" y="63499"/>
                </a:lnTo>
                <a:lnTo>
                  <a:pt x="69964" y="34289"/>
                </a:lnTo>
                <a:lnTo>
                  <a:pt x="76415" y="29209"/>
                </a:lnTo>
                <a:lnTo>
                  <a:pt x="83845" y="24129"/>
                </a:lnTo>
                <a:lnTo>
                  <a:pt x="90728" y="20319"/>
                </a:lnTo>
                <a:lnTo>
                  <a:pt x="98640" y="16509"/>
                </a:lnTo>
                <a:lnTo>
                  <a:pt x="106349" y="12699"/>
                </a:lnTo>
                <a:lnTo>
                  <a:pt x="114261" y="10159"/>
                </a:lnTo>
                <a:lnTo>
                  <a:pt x="121894" y="7619"/>
                </a:lnTo>
                <a:lnTo>
                  <a:pt x="130606" y="5079"/>
                </a:lnTo>
                <a:lnTo>
                  <a:pt x="138556" y="2539"/>
                </a:lnTo>
                <a:lnTo>
                  <a:pt x="156298" y="0"/>
                </a:lnTo>
                <a:lnTo>
                  <a:pt x="191363" y="0"/>
                </a:lnTo>
                <a:lnTo>
                  <a:pt x="209105" y="2539"/>
                </a:lnTo>
                <a:lnTo>
                  <a:pt x="217055" y="5079"/>
                </a:lnTo>
                <a:lnTo>
                  <a:pt x="225767" y="7619"/>
                </a:lnTo>
                <a:lnTo>
                  <a:pt x="233845" y="10159"/>
                </a:lnTo>
                <a:lnTo>
                  <a:pt x="241312" y="12699"/>
                </a:lnTo>
                <a:lnTo>
                  <a:pt x="249440" y="16509"/>
                </a:lnTo>
                <a:lnTo>
                  <a:pt x="251938" y="17779"/>
                </a:lnTo>
                <a:lnTo>
                  <a:pt x="173583" y="17779"/>
                </a:lnTo>
                <a:lnTo>
                  <a:pt x="173831" y="17817"/>
                </a:lnTo>
                <a:lnTo>
                  <a:pt x="165620" y="19049"/>
                </a:lnTo>
                <a:lnTo>
                  <a:pt x="158241" y="19049"/>
                </a:lnTo>
                <a:lnTo>
                  <a:pt x="150025" y="20319"/>
                </a:lnTo>
                <a:lnTo>
                  <a:pt x="150494" y="20319"/>
                </a:lnTo>
                <a:lnTo>
                  <a:pt x="142405" y="21589"/>
                </a:lnTo>
                <a:lnTo>
                  <a:pt x="142875" y="21589"/>
                </a:lnTo>
                <a:lnTo>
                  <a:pt x="134924" y="22859"/>
                </a:lnTo>
                <a:lnTo>
                  <a:pt x="135394" y="22859"/>
                </a:lnTo>
                <a:lnTo>
                  <a:pt x="127596" y="25399"/>
                </a:lnTo>
                <a:lnTo>
                  <a:pt x="128054" y="25399"/>
                </a:lnTo>
                <a:lnTo>
                  <a:pt x="120421" y="27939"/>
                </a:lnTo>
                <a:lnTo>
                  <a:pt x="120865" y="27939"/>
                </a:lnTo>
                <a:lnTo>
                  <a:pt x="113398" y="30479"/>
                </a:lnTo>
                <a:lnTo>
                  <a:pt x="113830" y="30479"/>
                </a:lnTo>
                <a:lnTo>
                  <a:pt x="106552" y="34289"/>
                </a:lnTo>
                <a:lnTo>
                  <a:pt x="106972" y="34289"/>
                </a:lnTo>
                <a:lnTo>
                  <a:pt x="99885" y="36829"/>
                </a:lnTo>
                <a:lnTo>
                  <a:pt x="100291" y="36829"/>
                </a:lnTo>
                <a:lnTo>
                  <a:pt x="93421" y="40639"/>
                </a:lnTo>
                <a:lnTo>
                  <a:pt x="93814" y="40639"/>
                </a:lnTo>
                <a:lnTo>
                  <a:pt x="88814" y="44449"/>
                </a:lnTo>
                <a:lnTo>
                  <a:pt x="87515" y="44449"/>
                </a:lnTo>
                <a:lnTo>
                  <a:pt x="81076" y="49529"/>
                </a:lnTo>
                <a:lnTo>
                  <a:pt x="81445" y="49529"/>
                </a:lnTo>
                <a:lnTo>
                  <a:pt x="76787" y="53339"/>
                </a:lnTo>
                <a:lnTo>
                  <a:pt x="75590" y="53339"/>
                </a:lnTo>
                <a:lnTo>
                  <a:pt x="70815" y="58419"/>
                </a:lnTo>
                <a:lnTo>
                  <a:pt x="69964" y="58419"/>
                </a:lnTo>
                <a:lnTo>
                  <a:pt x="65392" y="63499"/>
                </a:lnTo>
                <a:lnTo>
                  <a:pt x="64579" y="63499"/>
                </a:lnTo>
                <a:lnTo>
                  <a:pt x="59131" y="69849"/>
                </a:lnTo>
                <a:lnTo>
                  <a:pt x="59436" y="69849"/>
                </a:lnTo>
                <a:lnTo>
                  <a:pt x="54279" y="74929"/>
                </a:lnTo>
                <a:lnTo>
                  <a:pt x="54559" y="74929"/>
                </a:lnTo>
                <a:lnTo>
                  <a:pt x="49682" y="81279"/>
                </a:lnTo>
                <a:lnTo>
                  <a:pt x="49949" y="81279"/>
                </a:lnTo>
                <a:lnTo>
                  <a:pt x="45377" y="87629"/>
                </a:lnTo>
                <a:lnTo>
                  <a:pt x="45631" y="87629"/>
                </a:lnTo>
                <a:lnTo>
                  <a:pt x="41351" y="93979"/>
                </a:lnTo>
                <a:lnTo>
                  <a:pt x="41592" y="93979"/>
                </a:lnTo>
                <a:lnTo>
                  <a:pt x="37630" y="100329"/>
                </a:lnTo>
                <a:lnTo>
                  <a:pt x="37845" y="100329"/>
                </a:lnTo>
                <a:lnTo>
                  <a:pt x="34226" y="106679"/>
                </a:lnTo>
                <a:lnTo>
                  <a:pt x="34416" y="106679"/>
                </a:lnTo>
                <a:lnTo>
                  <a:pt x="31127" y="114299"/>
                </a:lnTo>
                <a:lnTo>
                  <a:pt x="31305" y="114299"/>
                </a:lnTo>
                <a:lnTo>
                  <a:pt x="28371" y="120649"/>
                </a:lnTo>
                <a:lnTo>
                  <a:pt x="28524" y="120649"/>
                </a:lnTo>
                <a:lnTo>
                  <a:pt x="25946" y="128269"/>
                </a:lnTo>
                <a:lnTo>
                  <a:pt x="26085" y="128269"/>
                </a:lnTo>
                <a:lnTo>
                  <a:pt x="23863" y="135889"/>
                </a:lnTo>
                <a:lnTo>
                  <a:pt x="23990" y="135889"/>
                </a:lnTo>
                <a:lnTo>
                  <a:pt x="22148" y="143509"/>
                </a:lnTo>
                <a:lnTo>
                  <a:pt x="20802" y="151129"/>
                </a:lnTo>
                <a:lnTo>
                  <a:pt x="19824" y="158749"/>
                </a:lnTo>
                <a:lnTo>
                  <a:pt x="19240" y="166369"/>
                </a:lnTo>
                <a:lnTo>
                  <a:pt x="19080" y="173989"/>
                </a:lnTo>
                <a:lnTo>
                  <a:pt x="19265" y="182879"/>
                </a:lnTo>
                <a:lnTo>
                  <a:pt x="19875" y="190500"/>
                </a:lnTo>
                <a:lnTo>
                  <a:pt x="20866" y="199389"/>
                </a:lnTo>
                <a:lnTo>
                  <a:pt x="21007" y="199389"/>
                </a:lnTo>
                <a:lnTo>
                  <a:pt x="22237" y="207009"/>
                </a:lnTo>
                <a:lnTo>
                  <a:pt x="22411" y="207009"/>
                </a:lnTo>
                <a:lnTo>
                  <a:pt x="23990" y="214629"/>
                </a:lnTo>
                <a:lnTo>
                  <a:pt x="24233" y="214629"/>
                </a:lnTo>
                <a:lnTo>
                  <a:pt x="26085" y="220979"/>
                </a:lnTo>
                <a:lnTo>
                  <a:pt x="25946" y="220979"/>
                </a:lnTo>
                <a:lnTo>
                  <a:pt x="28524" y="228600"/>
                </a:lnTo>
                <a:lnTo>
                  <a:pt x="28371" y="228600"/>
                </a:lnTo>
                <a:lnTo>
                  <a:pt x="31305" y="236219"/>
                </a:lnTo>
                <a:lnTo>
                  <a:pt x="31675" y="236219"/>
                </a:lnTo>
                <a:lnTo>
                  <a:pt x="34416" y="242569"/>
                </a:lnTo>
                <a:lnTo>
                  <a:pt x="34226" y="242569"/>
                </a:lnTo>
                <a:lnTo>
                  <a:pt x="37845" y="248919"/>
                </a:lnTo>
                <a:lnTo>
                  <a:pt x="37630" y="248919"/>
                </a:lnTo>
                <a:lnTo>
                  <a:pt x="41592" y="256539"/>
                </a:lnTo>
                <a:lnTo>
                  <a:pt x="42064" y="256539"/>
                </a:lnTo>
                <a:lnTo>
                  <a:pt x="45631" y="262889"/>
                </a:lnTo>
                <a:lnTo>
                  <a:pt x="46291" y="262889"/>
                </a:lnTo>
                <a:lnTo>
                  <a:pt x="49949" y="267969"/>
                </a:lnTo>
                <a:lnTo>
                  <a:pt x="49682" y="267969"/>
                </a:lnTo>
                <a:lnTo>
                  <a:pt x="54559" y="274319"/>
                </a:lnTo>
                <a:lnTo>
                  <a:pt x="54279" y="274319"/>
                </a:lnTo>
                <a:lnTo>
                  <a:pt x="59436" y="280669"/>
                </a:lnTo>
                <a:lnTo>
                  <a:pt x="60220" y="280669"/>
                </a:lnTo>
                <a:lnTo>
                  <a:pt x="64579" y="285750"/>
                </a:lnTo>
                <a:lnTo>
                  <a:pt x="64249" y="285750"/>
                </a:lnTo>
                <a:lnTo>
                  <a:pt x="69964" y="290829"/>
                </a:lnTo>
                <a:lnTo>
                  <a:pt x="69621" y="290829"/>
                </a:lnTo>
                <a:lnTo>
                  <a:pt x="75590" y="295909"/>
                </a:lnTo>
                <a:lnTo>
                  <a:pt x="75234" y="295909"/>
                </a:lnTo>
                <a:lnTo>
                  <a:pt x="81445" y="299719"/>
                </a:lnTo>
                <a:lnTo>
                  <a:pt x="81076" y="299719"/>
                </a:lnTo>
                <a:lnTo>
                  <a:pt x="87515" y="304800"/>
                </a:lnTo>
                <a:lnTo>
                  <a:pt x="87147" y="304800"/>
                </a:lnTo>
                <a:lnTo>
                  <a:pt x="93814" y="308609"/>
                </a:lnTo>
                <a:lnTo>
                  <a:pt x="93421" y="308609"/>
                </a:lnTo>
                <a:lnTo>
                  <a:pt x="100291" y="312419"/>
                </a:lnTo>
                <a:lnTo>
                  <a:pt x="99885" y="312419"/>
                </a:lnTo>
                <a:lnTo>
                  <a:pt x="106972" y="316229"/>
                </a:lnTo>
                <a:lnTo>
                  <a:pt x="106552" y="316229"/>
                </a:lnTo>
                <a:lnTo>
                  <a:pt x="113830" y="318769"/>
                </a:lnTo>
                <a:lnTo>
                  <a:pt x="113398" y="318769"/>
                </a:lnTo>
                <a:lnTo>
                  <a:pt x="120865" y="321309"/>
                </a:lnTo>
                <a:lnTo>
                  <a:pt x="120421" y="321309"/>
                </a:lnTo>
                <a:lnTo>
                  <a:pt x="128054" y="323850"/>
                </a:lnTo>
                <a:lnTo>
                  <a:pt x="127596" y="323850"/>
                </a:lnTo>
                <a:lnTo>
                  <a:pt x="135394" y="326389"/>
                </a:lnTo>
                <a:lnTo>
                  <a:pt x="134924" y="326389"/>
                </a:lnTo>
                <a:lnTo>
                  <a:pt x="142875" y="327659"/>
                </a:lnTo>
                <a:lnTo>
                  <a:pt x="142405" y="327659"/>
                </a:lnTo>
                <a:lnTo>
                  <a:pt x="150494" y="328929"/>
                </a:lnTo>
                <a:lnTo>
                  <a:pt x="150025" y="328929"/>
                </a:lnTo>
                <a:lnTo>
                  <a:pt x="158241" y="330200"/>
                </a:lnTo>
                <a:lnTo>
                  <a:pt x="157759" y="330200"/>
                </a:lnTo>
                <a:lnTo>
                  <a:pt x="166103" y="331469"/>
                </a:lnTo>
                <a:lnTo>
                  <a:pt x="251523" y="331469"/>
                </a:lnTo>
                <a:lnTo>
                  <a:pt x="249021" y="332739"/>
                </a:lnTo>
                <a:lnTo>
                  <a:pt x="241312" y="336550"/>
                </a:lnTo>
                <a:lnTo>
                  <a:pt x="233845" y="339089"/>
                </a:lnTo>
                <a:lnTo>
                  <a:pt x="225323" y="342900"/>
                </a:lnTo>
                <a:lnTo>
                  <a:pt x="217055" y="344169"/>
                </a:lnTo>
                <a:lnTo>
                  <a:pt x="208635" y="346709"/>
                </a:lnTo>
                <a:lnTo>
                  <a:pt x="182524" y="350519"/>
                </a:lnTo>
                <a:close/>
              </a:path>
              <a:path w="347979" h="350519">
                <a:moveTo>
                  <a:pt x="173831" y="17817"/>
                </a:moveTo>
                <a:lnTo>
                  <a:pt x="173583" y="17779"/>
                </a:lnTo>
                <a:lnTo>
                  <a:pt x="174078" y="17779"/>
                </a:lnTo>
                <a:lnTo>
                  <a:pt x="173831" y="17817"/>
                </a:lnTo>
                <a:close/>
              </a:path>
              <a:path w="347979" h="350519">
                <a:moveTo>
                  <a:pt x="260527" y="45719"/>
                </a:moveTo>
                <a:lnTo>
                  <a:pt x="253860" y="40639"/>
                </a:lnTo>
                <a:lnTo>
                  <a:pt x="254253" y="40639"/>
                </a:lnTo>
                <a:lnTo>
                  <a:pt x="247370" y="36829"/>
                </a:lnTo>
                <a:lnTo>
                  <a:pt x="247776" y="36829"/>
                </a:lnTo>
                <a:lnTo>
                  <a:pt x="240690" y="34289"/>
                </a:lnTo>
                <a:lnTo>
                  <a:pt x="241109" y="34289"/>
                </a:lnTo>
                <a:lnTo>
                  <a:pt x="233832" y="30479"/>
                </a:lnTo>
                <a:lnTo>
                  <a:pt x="234264" y="30479"/>
                </a:lnTo>
                <a:lnTo>
                  <a:pt x="226809" y="27939"/>
                </a:lnTo>
                <a:lnTo>
                  <a:pt x="227241" y="27939"/>
                </a:lnTo>
                <a:lnTo>
                  <a:pt x="219608" y="25399"/>
                </a:lnTo>
                <a:lnTo>
                  <a:pt x="220065" y="25399"/>
                </a:lnTo>
                <a:lnTo>
                  <a:pt x="212267" y="22859"/>
                </a:lnTo>
                <a:lnTo>
                  <a:pt x="212737" y="22859"/>
                </a:lnTo>
                <a:lnTo>
                  <a:pt x="204787" y="21589"/>
                </a:lnTo>
                <a:lnTo>
                  <a:pt x="205257" y="21589"/>
                </a:lnTo>
                <a:lnTo>
                  <a:pt x="197167" y="20319"/>
                </a:lnTo>
                <a:lnTo>
                  <a:pt x="197637" y="20319"/>
                </a:lnTo>
                <a:lnTo>
                  <a:pt x="189420" y="19049"/>
                </a:lnTo>
                <a:lnTo>
                  <a:pt x="182041" y="19049"/>
                </a:lnTo>
                <a:lnTo>
                  <a:pt x="173831" y="17817"/>
                </a:lnTo>
                <a:lnTo>
                  <a:pt x="174078" y="17779"/>
                </a:lnTo>
                <a:lnTo>
                  <a:pt x="251938" y="17779"/>
                </a:lnTo>
                <a:lnTo>
                  <a:pt x="256933" y="20319"/>
                </a:lnTo>
                <a:lnTo>
                  <a:pt x="264210" y="25399"/>
                </a:lnTo>
                <a:lnTo>
                  <a:pt x="271246" y="29209"/>
                </a:lnTo>
                <a:lnTo>
                  <a:pt x="277698" y="34289"/>
                </a:lnTo>
                <a:lnTo>
                  <a:pt x="284619" y="39369"/>
                </a:lnTo>
                <a:lnTo>
                  <a:pt x="289659" y="44449"/>
                </a:lnTo>
                <a:lnTo>
                  <a:pt x="260146" y="44449"/>
                </a:lnTo>
                <a:lnTo>
                  <a:pt x="260527" y="45719"/>
                </a:lnTo>
                <a:close/>
              </a:path>
              <a:path w="347979" h="350519">
                <a:moveTo>
                  <a:pt x="87147" y="45719"/>
                </a:moveTo>
                <a:lnTo>
                  <a:pt x="87515" y="44449"/>
                </a:lnTo>
                <a:lnTo>
                  <a:pt x="88814" y="44449"/>
                </a:lnTo>
                <a:lnTo>
                  <a:pt x="87147" y="45719"/>
                </a:lnTo>
                <a:close/>
              </a:path>
              <a:path w="347979" h="350519">
                <a:moveTo>
                  <a:pt x="272427" y="54609"/>
                </a:moveTo>
                <a:lnTo>
                  <a:pt x="266217" y="49529"/>
                </a:lnTo>
                <a:lnTo>
                  <a:pt x="266585" y="49529"/>
                </a:lnTo>
                <a:lnTo>
                  <a:pt x="260146" y="44449"/>
                </a:lnTo>
                <a:lnTo>
                  <a:pt x="289659" y="44449"/>
                </a:lnTo>
                <a:lnTo>
                  <a:pt x="290918" y="45719"/>
                </a:lnTo>
                <a:lnTo>
                  <a:pt x="296938" y="50799"/>
                </a:lnTo>
                <a:lnTo>
                  <a:pt x="299234" y="53339"/>
                </a:lnTo>
                <a:lnTo>
                  <a:pt x="272072" y="53339"/>
                </a:lnTo>
                <a:lnTo>
                  <a:pt x="272427" y="54609"/>
                </a:lnTo>
                <a:close/>
              </a:path>
              <a:path w="347979" h="350519">
                <a:moveTo>
                  <a:pt x="75234" y="54609"/>
                </a:moveTo>
                <a:lnTo>
                  <a:pt x="75590" y="53339"/>
                </a:lnTo>
                <a:lnTo>
                  <a:pt x="76787" y="53339"/>
                </a:lnTo>
                <a:lnTo>
                  <a:pt x="75234" y="54609"/>
                </a:lnTo>
                <a:close/>
              </a:path>
              <a:path w="347979" h="350519">
                <a:moveTo>
                  <a:pt x="278041" y="59689"/>
                </a:moveTo>
                <a:lnTo>
                  <a:pt x="272072" y="53339"/>
                </a:lnTo>
                <a:lnTo>
                  <a:pt x="299234" y="53339"/>
                </a:lnTo>
                <a:lnTo>
                  <a:pt x="302679" y="57149"/>
                </a:lnTo>
                <a:lnTo>
                  <a:pt x="303771" y="58419"/>
                </a:lnTo>
                <a:lnTo>
                  <a:pt x="277698" y="58419"/>
                </a:lnTo>
                <a:lnTo>
                  <a:pt x="278041" y="59689"/>
                </a:lnTo>
                <a:close/>
              </a:path>
              <a:path w="347979" h="350519">
                <a:moveTo>
                  <a:pt x="69621" y="59689"/>
                </a:moveTo>
                <a:lnTo>
                  <a:pt x="69964" y="58419"/>
                </a:lnTo>
                <a:lnTo>
                  <a:pt x="70815" y="58419"/>
                </a:lnTo>
                <a:lnTo>
                  <a:pt x="69621" y="59689"/>
                </a:lnTo>
                <a:close/>
              </a:path>
              <a:path w="347979" h="350519">
                <a:moveTo>
                  <a:pt x="283413" y="64769"/>
                </a:moveTo>
                <a:lnTo>
                  <a:pt x="277698" y="58419"/>
                </a:lnTo>
                <a:lnTo>
                  <a:pt x="303771" y="58419"/>
                </a:lnTo>
                <a:lnTo>
                  <a:pt x="308140" y="63499"/>
                </a:lnTo>
                <a:lnTo>
                  <a:pt x="283082" y="63499"/>
                </a:lnTo>
                <a:lnTo>
                  <a:pt x="283413" y="64769"/>
                </a:lnTo>
                <a:close/>
              </a:path>
              <a:path w="347979" h="350519">
                <a:moveTo>
                  <a:pt x="64249" y="64769"/>
                </a:moveTo>
                <a:lnTo>
                  <a:pt x="64579" y="63499"/>
                </a:lnTo>
                <a:lnTo>
                  <a:pt x="65392" y="63499"/>
                </a:lnTo>
                <a:lnTo>
                  <a:pt x="64249" y="64769"/>
                </a:lnTo>
                <a:close/>
              </a:path>
              <a:path w="347979" h="350519">
                <a:moveTo>
                  <a:pt x="347635" y="175259"/>
                </a:moveTo>
                <a:lnTo>
                  <a:pt x="328612" y="175259"/>
                </a:lnTo>
                <a:lnTo>
                  <a:pt x="328612" y="173989"/>
                </a:lnTo>
                <a:lnTo>
                  <a:pt x="328396" y="166369"/>
                </a:lnTo>
                <a:lnTo>
                  <a:pt x="327787" y="158749"/>
                </a:lnTo>
                <a:lnTo>
                  <a:pt x="326796" y="151129"/>
                </a:lnTo>
                <a:lnTo>
                  <a:pt x="325424" y="143509"/>
                </a:lnTo>
                <a:lnTo>
                  <a:pt x="323684" y="135889"/>
                </a:lnTo>
                <a:lnTo>
                  <a:pt x="321576" y="128269"/>
                </a:lnTo>
                <a:lnTo>
                  <a:pt x="321716" y="128269"/>
                </a:lnTo>
                <a:lnTo>
                  <a:pt x="319138" y="120649"/>
                </a:lnTo>
                <a:lnTo>
                  <a:pt x="319290" y="120649"/>
                </a:lnTo>
                <a:lnTo>
                  <a:pt x="316356" y="114299"/>
                </a:lnTo>
                <a:lnTo>
                  <a:pt x="316534" y="114299"/>
                </a:lnTo>
                <a:lnTo>
                  <a:pt x="313245" y="106679"/>
                </a:lnTo>
                <a:lnTo>
                  <a:pt x="313436" y="106679"/>
                </a:lnTo>
                <a:lnTo>
                  <a:pt x="309816" y="100329"/>
                </a:lnTo>
                <a:lnTo>
                  <a:pt x="310032" y="100329"/>
                </a:lnTo>
                <a:lnTo>
                  <a:pt x="306069" y="93979"/>
                </a:lnTo>
                <a:lnTo>
                  <a:pt x="306311" y="93979"/>
                </a:lnTo>
                <a:lnTo>
                  <a:pt x="302031" y="87629"/>
                </a:lnTo>
                <a:lnTo>
                  <a:pt x="302285" y="87629"/>
                </a:lnTo>
                <a:lnTo>
                  <a:pt x="297713" y="81279"/>
                </a:lnTo>
                <a:lnTo>
                  <a:pt x="297980" y="81279"/>
                </a:lnTo>
                <a:lnTo>
                  <a:pt x="293103" y="74929"/>
                </a:lnTo>
                <a:lnTo>
                  <a:pt x="293395" y="74929"/>
                </a:lnTo>
                <a:lnTo>
                  <a:pt x="288226" y="69849"/>
                </a:lnTo>
                <a:lnTo>
                  <a:pt x="288531" y="69849"/>
                </a:lnTo>
                <a:lnTo>
                  <a:pt x="283082" y="63499"/>
                </a:lnTo>
                <a:lnTo>
                  <a:pt x="308140" y="63499"/>
                </a:lnTo>
                <a:lnTo>
                  <a:pt x="313016" y="69849"/>
                </a:lnTo>
                <a:lnTo>
                  <a:pt x="318122" y="77469"/>
                </a:lnTo>
                <a:lnTo>
                  <a:pt x="322630" y="83819"/>
                </a:lnTo>
                <a:lnTo>
                  <a:pt x="339788" y="121919"/>
                </a:lnTo>
                <a:lnTo>
                  <a:pt x="347446" y="166369"/>
                </a:lnTo>
                <a:lnTo>
                  <a:pt x="347662" y="173989"/>
                </a:lnTo>
                <a:lnTo>
                  <a:pt x="347635" y="175259"/>
                </a:lnTo>
                <a:close/>
              </a:path>
              <a:path w="347979" h="350519">
                <a:moveTo>
                  <a:pt x="19065" y="174624"/>
                </a:moveTo>
                <a:lnTo>
                  <a:pt x="19050" y="173989"/>
                </a:lnTo>
                <a:lnTo>
                  <a:pt x="19065" y="174624"/>
                </a:lnTo>
                <a:close/>
              </a:path>
              <a:path w="347979" h="350519">
                <a:moveTo>
                  <a:pt x="328597" y="174624"/>
                </a:moveTo>
                <a:lnTo>
                  <a:pt x="328581" y="173989"/>
                </a:lnTo>
                <a:lnTo>
                  <a:pt x="328597" y="174624"/>
                </a:lnTo>
                <a:close/>
              </a:path>
              <a:path w="347979" h="350519">
                <a:moveTo>
                  <a:pt x="19080" y="175259"/>
                </a:moveTo>
                <a:lnTo>
                  <a:pt x="19065" y="174624"/>
                </a:lnTo>
                <a:lnTo>
                  <a:pt x="19080" y="175259"/>
                </a:lnTo>
                <a:close/>
              </a:path>
              <a:path w="347979" h="350519">
                <a:moveTo>
                  <a:pt x="345960" y="199389"/>
                </a:moveTo>
                <a:lnTo>
                  <a:pt x="326796" y="199389"/>
                </a:lnTo>
                <a:lnTo>
                  <a:pt x="327837" y="190500"/>
                </a:lnTo>
                <a:lnTo>
                  <a:pt x="328421" y="182879"/>
                </a:lnTo>
                <a:lnTo>
                  <a:pt x="328597" y="174624"/>
                </a:lnTo>
                <a:lnTo>
                  <a:pt x="328612" y="175259"/>
                </a:lnTo>
                <a:lnTo>
                  <a:pt x="347635" y="175259"/>
                </a:lnTo>
                <a:lnTo>
                  <a:pt x="347446" y="184149"/>
                </a:lnTo>
                <a:lnTo>
                  <a:pt x="346786" y="193039"/>
                </a:lnTo>
                <a:lnTo>
                  <a:pt x="345960" y="199389"/>
                </a:lnTo>
                <a:close/>
              </a:path>
              <a:path w="347979" h="350519">
                <a:moveTo>
                  <a:pt x="21007" y="199389"/>
                </a:moveTo>
                <a:lnTo>
                  <a:pt x="20866" y="199389"/>
                </a:lnTo>
                <a:lnTo>
                  <a:pt x="20802" y="198119"/>
                </a:lnTo>
                <a:lnTo>
                  <a:pt x="21007" y="199389"/>
                </a:lnTo>
                <a:close/>
              </a:path>
              <a:path w="347979" h="350519">
                <a:moveTo>
                  <a:pt x="344665" y="207009"/>
                </a:moveTo>
                <a:lnTo>
                  <a:pt x="325424" y="207009"/>
                </a:lnTo>
                <a:lnTo>
                  <a:pt x="326859" y="198119"/>
                </a:lnTo>
                <a:lnTo>
                  <a:pt x="326796" y="199389"/>
                </a:lnTo>
                <a:lnTo>
                  <a:pt x="345960" y="199389"/>
                </a:lnTo>
                <a:lnTo>
                  <a:pt x="345630" y="201929"/>
                </a:lnTo>
                <a:lnTo>
                  <a:pt x="344665" y="207009"/>
                </a:lnTo>
                <a:close/>
              </a:path>
              <a:path w="347979" h="350519">
                <a:moveTo>
                  <a:pt x="22411" y="207009"/>
                </a:moveTo>
                <a:lnTo>
                  <a:pt x="22237" y="207009"/>
                </a:lnTo>
                <a:lnTo>
                  <a:pt x="22148" y="205739"/>
                </a:lnTo>
                <a:lnTo>
                  <a:pt x="22411" y="207009"/>
                </a:lnTo>
                <a:close/>
              </a:path>
              <a:path w="347979" h="350519">
                <a:moveTo>
                  <a:pt x="343014" y="214629"/>
                </a:moveTo>
                <a:lnTo>
                  <a:pt x="323684" y="214629"/>
                </a:lnTo>
                <a:lnTo>
                  <a:pt x="325513" y="205739"/>
                </a:lnTo>
                <a:lnTo>
                  <a:pt x="325424" y="207009"/>
                </a:lnTo>
                <a:lnTo>
                  <a:pt x="344665" y="207009"/>
                </a:lnTo>
                <a:lnTo>
                  <a:pt x="344182" y="209550"/>
                </a:lnTo>
                <a:lnTo>
                  <a:pt x="343014" y="214629"/>
                </a:lnTo>
                <a:close/>
              </a:path>
              <a:path w="347979" h="350519">
                <a:moveTo>
                  <a:pt x="24233" y="214629"/>
                </a:moveTo>
                <a:lnTo>
                  <a:pt x="23990" y="214629"/>
                </a:lnTo>
                <a:lnTo>
                  <a:pt x="23863" y="213359"/>
                </a:lnTo>
                <a:lnTo>
                  <a:pt x="24233" y="214629"/>
                </a:lnTo>
                <a:close/>
              </a:path>
              <a:path w="347979" h="350519">
                <a:moveTo>
                  <a:pt x="336598" y="236219"/>
                </a:moveTo>
                <a:lnTo>
                  <a:pt x="316356" y="236219"/>
                </a:lnTo>
                <a:lnTo>
                  <a:pt x="319290" y="228600"/>
                </a:lnTo>
                <a:lnTo>
                  <a:pt x="319138" y="228600"/>
                </a:lnTo>
                <a:lnTo>
                  <a:pt x="321716" y="220979"/>
                </a:lnTo>
                <a:lnTo>
                  <a:pt x="321576" y="220979"/>
                </a:lnTo>
                <a:lnTo>
                  <a:pt x="323799" y="213359"/>
                </a:lnTo>
                <a:lnTo>
                  <a:pt x="323684" y="214629"/>
                </a:lnTo>
                <a:lnTo>
                  <a:pt x="343014" y="214629"/>
                </a:lnTo>
                <a:lnTo>
                  <a:pt x="342138" y="218439"/>
                </a:lnTo>
                <a:lnTo>
                  <a:pt x="339788" y="227329"/>
                </a:lnTo>
                <a:lnTo>
                  <a:pt x="336598" y="236219"/>
                </a:lnTo>
                <a:close/>
              </a:path>
              <a:path w="347979" h="350519">
                <a:moveTo>
                  <a:pt x="31675" y="236219"/>
                </a:moveTo>
                <a:lnTo>
                  <a:pt x="31305" y="236219"/>
                </a:lnTo>
                <a:lnTo>
                  <a:pt x="31127" y="234950"/>
                </a:lnTo>
                <a:lnTo>
                  <a:pt x="31675" y="236219"/>
                </a:lnTo>
                <a:close/>
              </a:path>
              <a:path w="347979" h="350519">
                <a:moveTo>
                  <a:pt x="327435" y="256539"/>
                </a:moveTo>
                <a:lnTo>
                  <a:pt x="306069" y="256539"/>
                </a:lnTo>
                <a:lnTo>
                  <a:pt x="310032" y="248919"/>
                </a:lnTo>
                <a:lnTo>
                  <a:pt x="309816" y="248919"/>
                </a:lnTo>
                <a:lnTo>
                  <a:pt x="313436" y="242569"/>
                </a:lnTo>
                <a:lnTo>
                  <a:pt x="313245" y="242569"/>
                </a:lnTo>
                <a:lnTo>
                  <a:pt x="316534" y="234950"/>
                </a:lnTo>
                <a:lnTo>
                  <a:pt x="316356" y="236219"/>
                </a:lnTo>
                <a:lnTo>
                  <a:pt x="336598" y="236219"/>
                </a:lnTo>
                <a:lnTo>
                  <a:pt x="333921" y="243839"/>
                </a:lnTo>
                <a:lnTo>
                  <a:pt x="330631" y="250189"/>
                </a:lnTo>
                <a:lnTo>
                  <a:pt x="327435" y="256539"/>
                </a:lnTo>
                <a:close/>
              </a:path>
              <a:path w="347979" h="350519">
                <a:moveTo>
                  <a:pt x="42064" y="256539"/>
                </a:moveTo>
                <a:lnTo>
                  <a:pt x="41592" y="256539"/>
                </a:lnTo>
                <a:lnTo>
                  <a:pt x="41351" y="255269"/>
                </a:lnTo>
                <a:lnTo>
                  <a:pt x="42064" y="256539"/>
                </a:lnTo>
                <a:close/>
              </a:path>
              <a:path w="347979" h="350519">
                <a:moveTo>
                  <a:pt x="324019" y="262889"/>
                </a:moveTo>
                <a:lnTo>
                  <a:pt x="302031" y="262889"/>
                </a:lnTo>
                <a:lnTo>
                  <a:pt x="306311" y="255269"/>
                </a:lnTo>
                <a:lnTo>
                  <a:pt x="306069" y="256539"/>
                </a:lnTo>
                <a:lnTo>
                  <a:pt x="327435" y="256539"/>
                </a:lnTo>
                <a:lnTo>
                  <a:pt x="326796" y="257809"/>
                </a:lnTo>
                <a:lnTo>
                  <a:pt x="324019" y="262889"/>
                </a:lnTo>
                <a:close/>
              </a:path>
              <a:path w="347979" h="350519">
                <a:moveTo>
                  <a:pt x="46291" y="262889"/>
                </a:moveTo>
                <a:lnTo>
                  <a:pt x="45631" y="262889"/>
                </a:lnTo>
                <a:lnTo>
                  <a:pt x="45377" y="261619"/>
                </a:lnTo>
                <a:lnTo>
                  <a:pt x="46291" y="262889"/>
                </a:lnTo>
                <a:close/>
              </a:path>
              <a:path w="347979" h="350519">
                <a:moveTo>
                  <a:pt x="312031" y="280669"/>
                </a:moveTo>
                <a:lnTo>
                  <a:pt x="288226" y="280669"/>
                </a:lnTo>
                <a:lnTo>
                  <a:pt x="293395" y="274319"/>
                </a:lnTo>
                <a:lnTo>
                  <a:pt x="293103" y="274319"/>
                </a:lnTo>
                <a:lnTo>
                  <a:pt x="297980" y="267969"/>
                </a:lnTo>
                <a:lnTo>
                  <a:pt x="297713" y="267969"/>
                </a:lnTo>
                <a:lnTo>
                  <a:pt x="302285" y="261619"/>
                </a:lnTo>
                <a:lnTo>
                  <a:pt x="302031" y="262889"/>
                </a:lnTo>
                <a:lnTo>
                  <a:pt x="324019" y="262889"/>
                </a:lnTo>
                <a:lnTo>
                  <a:pt x="322630" y="265429"/>
                </a:lnTo>
                <a:lnTo>
                  <a:pt x="317868" y="273050"/>
                </a:lnTo>
                <a:lnTo>
                  <a:pt x="312031" y="280669"/>
                </a:lnTo>
                <a:close/>
              </a:path>
              <a:path w="347979" h="350519">
                <a:moveTo>
                  <a:pt x="60220" y="280669"/>
                </a:moveTo>
                <a:lnTo>
                  <a:pt x="59436" y="280669"/>
                </a:lnTo>
                <a:lnTo>
                  <a:pt x="59131" y="279400"/>
                </a:lnTo>
                <a:lnTo>
                  <a:pt x="60220" y="280669"/>
                </a:lnTo>
                <a:close/>
              </a:path>
              <a:path w="347979" h="350519">
                <a:moveTo>
                  <a:pt x="251523" y="331469"/>
                </a:moveTo>
                <a:lnTo>
                  <a:pt x="181559" y="331469"/>
                </a:lnTo>
                <a:lnTo>
                  <a:pt x="189903" y="330200"/>
                </a:lnTo>
                <a:lnTo>
                  <a:pt x="189420" y="330200"/>
                </a:lnTo>
                <a:lnTo>
                  <a:pt x="197637" y="328929"/>
                </a:lnTo>
                <a:lnTo>
                  <a:pt x="197167" y="328929"/>
                </a:lnTo>
                <a:lnTo>
                  <a:pt x="205257" y="327659"/>
                </a:lnTo>
                <a:lnTo>
                  <a:pt x="204787" y="327659"/>
                </a:lnTo>
                <a:lnTo>
                  <a:pt x="212737" y="326389"/>
                </a:lnTo>
                <a:lnTo>
                  <a:pt x="212267" y="326389"/>
                </a:lnTo>
                <a:lnTo>
                  <a:pt x="220065" y="323850"/>
                </a:lnTo>
                <a:lnTo>
                  <a:pt x="219608" y="323850"/>
                </a:lnTo>
                <a:lnTo>
                  <a:pt x="227241" y="321309"/>
                </a:lnTo>
                <a:lnTo>
                  <a:pt x="226809" y="321309"/>
                </a:lnTo>
                <a:lnTo>
                  <a:pt x="234264" y="318769"/>
                </a:lnTo>
                <a:lnTo>
                  <a:pt x="233832" y="318769"/>
                </a:lnTo>
                <a:lnTo>
                  <a:pt x="241109" y="316229"/>
                </a:lnTo>
                <a:lnTo>
                  <a:pt x="240690" y="316229"/>
                </a:lnTo>
                <a:lnTo>
                  <a:pt x="247776" y="312419"/>
                </a:lnTo>
                <a:lnTo>
                  <a:pt x="247370" y="312419"/>
                </a:lnTo>
                <a:lnTo>
                  <a:pt x="254253" y="308609"/>
                </a:lnTo>
                <a:lnTo>
                  <a:pt x="253860" y="308609"/>
                </a:lnTo>
                <a:lnTo>
                  <a:pt x="260527" y="304800"/>
                </a:lnTo>
                <a:lnTo>
                  <a:pt x="260146" y="304800"/>
                </a:lnTo>
                <a:lnTo>
                  <a:pt x="266585" y="299719"/>
                </a:lnTo>
                <a:lnTo>
                  <a:pt x="266217" y="299719"/>
                </a:lnTo>
                <a:lnTo>
                  <a:pt x="272427" y="295909"/>
                </a:lnTo>
                <a:lnTo>
                  <a:pt x="272072" y="295909"/>
                </a:lnTo>
                <a:lnTo>
                  <a:pt x="278041" y="290829"/>
                </a:lnTo>
                <a:lnTo>
                  <a:pt x="277698" y="290829"/>
                </a:lnTo>
                <a:lnTo>
                  <a:pt x="283413" y="285750"/>
                </a:lnTo>
                <a:lnTo>
                  <a:pt x="283082" y="285750"/>
                </a:lnTo>
                <a:lnTo>
                  <a:pt x="288531" y="279400"/>
                </a:lnTo>
                <a:lnTo>
                  <a:pt x="288226" y="280669"/>
                </a:lnTo>
                <a:lnTo>
                  <a:pt x="312031" y="280669"/>
                </a:lnTo>
                <a:lnTo>
                  <a:pt x="308140" y="285750"/>
                </a:lnTo>
                <a:lnTo>
                  <a:pt x="302374" y="293369"/>
                </a:lnTo>
                <a:lnTo>
                  <a:pt x="296621" y="298450"/>
                </a:lnTo>
                <a:lnTo>
                  <a:pt x="290575" y="304800"/>
                </a:lnTo>
                <a:lnTo>
                  <a:pt x="284619" y="309879"/>
                </a:lnTo>
                <a:lnTo>
                  <a:pt x="277698" y="314959"/>
                </a:lnTo>
                <a:lnTo>
                  <a:pt x="270878" y="320039"/>
                </a:lnTo>
                <a:lnTo>
                  <a:pt x="263817" y="325119"/>
                </a:lnTo>
                <a:lnTo>
                  <a:pt x="256527" y="328929"/>
                </a:lnTo>
                <a:lnTo>
                  <a:pt x="251523" y="331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9181" y="1580794"/>
            <a:ext cx="0" cy="545465"/>
          </a:xfrm>
          <a:custGeom>
            <a:avLst/>
            <a:gdLst/>
            <a:ahLst/>
            <a:cxnLst/>
            <a:rect l="l" t="t" r="r" b="b"/>
            <a:pathLst>
              <a:path w="0" h="545464">
                <a:moveTo>
                  <a:pt x="0" y="0"/>
                </a:moveTo>
                <a:lnTo>
                  <a:pt x="0" y="54546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1243" y="1587144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 h="0">
                <a:moveTo>
                  <a:pt x="0" y="0"/>
                </a:moveTo>
                <a:lnTo>
                  <a:pt x="422274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82481" y="2133244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 h="0">
                <a:moveTo>
                  <a:pt x="0" y="0"/>
                </a:moveTo>
                <a:lnTo>
                  <a:pt x="647992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00068" y="1587144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862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15993" y="1595081"/>
            <a:ext cx="0" cy="530225"/>
          </a:xfrm>
          <a:custGeom>
            <a:avLst/>
            <a:gdLst/>
            <a:ahLst/>
            <a:cxnLst/>
            <a:rect l="l" t="t" r="r" b="b"/>
            <a:pathLst>
              <a:path w="0" h="530225">
                <a:moveTo>
                  <a:pt x="0" y="0"/>
                </a:moveTo>
                <a:lnTo>
                  <a:pt x="0" y="5302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553371" y="1467447"/>
            <a:ext cx="17208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25139" y="2091334"/>
            <a:ext cx="70078" cy="6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80332" y="2094191"/>
            <a:ext cx="70586" cy="69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39667" y="2051304"/>
            <a:ext cx="360045" cy="143510"/>
          </a:xfrm>
          <a:custGeom>
            <a:avLst/>
            <a:gdLst/>
            <a:ahLst/>
            <a:cxnLst/>
            <a:rect l="l" t="t" r="r" b="b"/>
            <a:pathLst>
              <a:path w="360045" h="143510">
                <a:moveTo>
                  <a:pt x="0" y="0"/>
                </a:moveTo>
                <a:lnTo>
                  <a:pt x="359663" y="0"/>
                </a:lnTo>
                <a:lnTo>
                  <a:pt x="359663" y="143256"/>
                </a:lnTo>
                <a:lnTo>
                  <a:pt x="0" y="1432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25418" y="2036572"/>
            <a:ext cx="389255" cy="173355"/>
          </a:xfrm>
          <a:custGeom>
            <a:avLst/>
            <a:gdLst/>
            <a:ahLst/>
            <a:cxnLst/>
            <a:rect l="l" t="t" r="r" b="b"/>
            <a:pathLst>
              <a:path w="389254" h="173355">
                <a:moveTo>
                  <a:pt x="388937" y="173037"/>
                </a:moveTo>
                <a:lnTo>
                  <a:pt x="0" y="173037"/>
                </a:lnTo>
                <a:lnTo>
                  <a:pt x="0" y="0"/>
                </a:lnTo>
                <a:lnTo>
                  <a:pt x="388937" y="0"/>
                </a:lnTo>
                <a:lnTo>
                  <a:pt x="388937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388937" y="158750"/>
                </a:lnTo>
                <a:lnTo>
                  <a:pt x="388937" y="173037"/>
                </a:lnTo>
                <a:close/>
              </a:path>
              <a:path w="389254" h="1733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389254" h="173355">
                <a:moveTo>
                  <a:pt x="360362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360362" y="14287"/>
                </a:lnTo>
                <a:lnTo>
                  <a:pt x="360362" y="28575"/>
                </a:lnTo>
                <a:close/>
              </a:path>
              <a:path w="389254" h="173355">
                <a:moveTo>
                  <a:pt x="360362" y="158750"/>
                </a:moveTo>
                <a:lnTo>
                  <a:pt x="360362" y="14287"/>
                </a:lnTo>
                <a:lnTo>
                  <a:pt x="374650" y="28575"/>
                </a:lnTo>
                <a:lnTo>
                  <a:pt x="388937" y="28575"/>
                </a:lnTo>
                <a:lnTo>
                  <a:pt x="388937" y="144462"/>
                </a:lnTo>
                <a:lnTo>
                  <a:pt x="374650" y="144462"/>
                </a:lnTo>
                <a:lnTo>
                  <a:pt x="360362" y="158750"/>
                </a:lnTo>
                <a:close/>
              </a:path>
              <a:path w="389254" h="173355">
                <a:moveTo>
                  <a:pt x="388937" y="28575"/>
                </a:moveTo>
                <a:lnTo>
                  <a:pt x="374650" y="28575"/>
                </a:lnTo>
                <a:lnTo>
                  <a:pt x="360362" y="14287"/>
                </a:lnTo>
                <a:lnTo>
                  <a:pt x="388937" y="14287"/>
                </a:lnTo>
                <a:lnTo>
                  <a:pt x="388937" y="28575"/>
                </a:lnTo>
                <a:close/>
              </a:path>
              <a:path w="389254" h="173355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389254" h="173355">
                <a:moveTo>
                  <a:pt x="360362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360362" y="144462"/>
                </a:lnTo>
                <a:lnTo>
                  <a:pt x="360362" y="158750"/>
                </a:lnTo>
                <a:close/>
              </a:path>
              <a:path w="389254" h="173355">
                <a:moveTo>
                  <a:pt x="388937" y="158750"/>
                </a:moveTo>
                <a:lnTo>
                  <a:pt x="360362" y="158750"/>
                </a:lnTo>
                <a:lnTo>
                  <a:pt x="374650" y="144462"/>
                </a:lnTo>
                <a:lnTo>
                  <a:pt x="388937" y="144462"/>
                </a:lnTo>
                <a:lnTo>
                  <a:pt x="388937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05579" y="1950694"/>
            <a:ext cx="347980" cy="350520"/>
          </a:xfrm>
          <a:custGeom>
            <a:avLst/>
            <a:gdLst/>
            <a:ahLst/>
            <a:cxnLst/>
            <a:rect l="l" t="t" r="r" b="b"/>
            <a:pathLst>
              <a:path w="347979" h="350519">
                <a:moveTo>
                  <a:pt x="182537" y="350519"/>
                </a:moveTo>
                <a:lnTo>
                  <a:pt x="165138" y="350519"/>
                </a:lnTo>
                <a:lnTo>
                  <a:pt x="139026" y="346710"/>
                </a:lnTo>
                <a:lnTo>
                  <a:pt x="130606" y="344169"/>
                </a:lnTo>
                <a:lnTo>
                  <a:pt x="121894" y="341630"/>
                </a:lnTo>
                <a:lnTo>
                  <a:pt x="113817" y="339089"/>
                </a:lnTo>
                <a:lnTo>
                  <a:pt x="106349" y="336550"/>
                </a:lnTo>
                <a:lnTo>
                  <a:pt x="98221" y="332739"/>
                </a:lnTo>
                <a:lnTo>
                  <a:pt x="91135" y="328930"/>
                </a:lnTo>
                <a:lnTo>
                  <a:pt x="83464" y="325119"/>
                </a:lnTo>
                <a:lnTo>
                  <a:pt x="51041" y="298450"/>
                </a:lnTo>
                <a:lnTo>
                  <a:pt x="45288" y="293369"/>
                </a:lnTo>
                <a:lnTo>
                  <a:pt x="39535" y="285750"/>
                </a:lnTo>
                <a:lnTo>
                  <a:pt x="34378" y="279400"/>
                </a:lnTo>
                <a:lnTo>
                  <a:pt x="29794" y="273050"/>
                </a:lnTo>
                <a:lnTo>
                  <a:pt x="25031" y="265430"/>
                </a:lnTo>
                <a:lnTo>
                  <a:pt x="20866" y="257810"/>
                </a:lnTo>
                <a:lnTo>
                  <a:pt x="17030" y="250189"/>
                </a:lnTo>
                <a:lnTo>
                  <a:pt x="13741" y="243839"/>
                </a:lnTo>
                <a:lnTo>
                  <a:pt x="1968" y="200660"/>
                </a:lnTo>
                <a:lnTo>
                  <a:pt x="0" y="175260"/>
                </a:lnTo>
                <a:lnTo>
                  <a:pt x="215" y="166369"/>
                </a:lnTo>
                <a:lnTo>
                  <a:pt x="7746" y="123189"/>
                </a:lnTo>
                <a:lnTo>
                  <a:pt x="21081" y="91439"/>
                </a:lnTo>
                <a:lnTo>
                  <a:pt x="25031" y="83819"/>
                </a:lnTo>
                <a:lnTo>
                  <a:pt x="51041" y="50800"/>
                </a:lnTo>
                <a:lnTo>
                  <a:pt x="69976" y="34289"/>
                </a:lnTo>
                <a:lnTo>
                  <a:pt x="76415" y="29210"/>
                </a:lnTo>
                <a:lnTo>
                  <a:pt x="83858" y="24130"/>
                </a:lnTo>
                <a:lnTo>
                  <a:pt x="90728" y="20319"/>
                </a:lnTo>
                <a:lnTo>
                  <a:pt x="98640" y="16510"/>
                </a:lnTo>
                <a:lnTo>
                  <a:pt x="106349" y="12700"/>
                </a:lnTo>
                <a:lnTo>
                  <a:pt x="114261" y="10160"/>
                </a:lnTo>
                <a:lnTo>
                  <a:pt x="121894" y="7619"/>
                </a:lnTo>
                <a:lnTo>
                  <a:pt x="130606" y="5080"/>
                </a:lnTo>
                <a:lnTo>
                  <a:pt x="138556" y="2539"/>
                </a:lnTo>
                <a:lnTo>
                  <a:pt x="156298" y="0"/>
                </a:lnTo>
                <a:lnTo>
                  <a:pt x="191363" y="0"/>
                </a:lnTo>
                <a:lnTo>
                  <a:pt x="209105" y="2539"/>
                </a:lnTo>
                <a:lnTo>
                  <a:pt x="217055" y="5080"/>
                </a:lnTo>
                <a:lnTo>
                  <a:pt x="225767" y="7619"/>
                </a:lnTo>
                <a:lnTo>
                  <a:pt x="233845" y="10160"/>
                </a:lnTo>
                <a:lnTo>
                  <a:pt x="241312" y="12700"/>
                </a:lnTo>
                <a:lnTo>
                  <a:pt x="249440" y="16510"/>
                </a:lnTo>
                <a:lnTo>
                  <a:pt x="251938" y="17780"/>
                </a:lnTo>
                <a:lnTo>
                  <a:pt x="173596" y="17780"/>
                </a:lnTo>
                <a:lnTo>
                  <a:pt x="173837" y="17816"/>
                </a:lnTo>
                <a:lnTo>
                  <a:pt x="165620" y="19050"/>
                </a:lnTo>
                <a:lnTo>
                  <a:pt x="158241" y="19050"/>
                </a:lnTo>
                <a:lnTo>
                  <a:pt x="150025" y="20319"/>
                </a:lnTo>
                <a:lnTo>
                  <a:pt x="150494" y="20319"/>
                </a:lnTo>
                <a:lnTo>
                  <a:pt x="142405" y="21589"/>
                </a:lnTo>
                <a:lnTo>
                  <a:pt x="142887" y="21589"/>
                </a:lnTo>
                <a:lnTo>
                  <a:pt x="134937" y="22860"/>
                </a:lnTo>
                <a:lnTo>
                  <a:pt x="135394" y="22860"/>
                </a:lnTo>
                <a:lnTo>
                  <a:pt x="127596" y="25400"/>
                </a:lnTo>
                <a:lnTo>
                  <a:pt x="128054" y="25400"/>
                </a:lnTo>
                <a:lnTo>
                  <a:pt x="120421" y="27939"/>
                </a:lnTo>
                <a:lnTo>
                  <a:pt x="120865" y="27939"/>
                </a:lnTo>
                <a:lnTo>
                  <a:pt x="113398" y="30480"/>
                </a:lnTo>
                <a:lnTo>
                  <a:pt x="113830" y="30480"/>
                </a:lnTo>
                <a:lnTo>
                  <a:pt x="106552" y="34289"/>
                </a:lnTo>
                <a:lnTo>
                  <a:pt x="106972" y="34289"/>
                </a:lnTo>
                <a:lnTo>
                  <a:pt x="99885" y="36830"/>
                </a:lnTo>
                <a:lnTo>
                  <a:pt x="100291" y="36830"/>
                </a:lnTo>
                <a:lnTo>
                  <a:pt x="93421" y="40639"/>
                </a:lnTo>
                <a:lnTo>
                  <a:pt x="93814" y="40639"/>
                </a:lnTo>
                <a:lnTo>
                  <a:pt x="88814" y="44450"/>
                </a:lnTo>
                <a:lnTo>
                  <a:pt x="87528" y="44450"/>
                </a:lnTo>
                <a:lnTo>
                  <a:pt x="81076" y="49530"/>
                </a:lnTo>
                <a:lnTo>
                  <a:pt x="81445" y="49530"/>
                </a:lnTo>
                <a:lnTo>
                  <a:pt x="76787" y="53339"/>
                </a:lnTo>
                <a:lnTo>
                  <a:pt x="75590" y="53339"/>
                </a:lnTo>
                <a:lnTo>
                  <a:pt x="70825" y="58419"/>
                </a:lnTo>
                <a:lnTo>
                  <a:pt x="69964" y="58419"/>
                </a:lnTo>
                <a:lnTo>
                  <a:pt x="65402" y="63500"/>
                </a:lnTo>
                <a:lnTo>
                  <a:pt x="64579" y="63500"/>
                </a:lnTo>
                <a:lnTo>
                  <a:pt x="59131" y="69850"/>
                </a:lnTo>
                <a:lnTo>
                  <a:pt x="59436" y="69850"/>
                </a:lnTo>
                <a:lnTo>
                  <a:pt x="54279" y="74930"/>
                </a:lnTo>
                <a:lnTo>
                  <a:pt x="54559" y="74930"/>
                </a:lnTo>
                <a:lnTo>
                  <a:pt x="49682" y="81280"/>
                </a:lnTo>
                <a:lnTo>
                  <a:pt x="49961" y="81280"/>
                </a:lnTo>
                <a:lnTo>
                  <a:pt x="45377" y="87630"/>
                </a:lnTo>
                <a:lnTo>
                  <a:pt x="45631" y="87630"/>
                </a:lnTo>
                <a:lnTo>
                  <a:pt x="41351" y="93980"/>
                </a:lnTo>
                <a:lnTo>
                  <a:pt x="41592" y="93980"/>
                </a:lnTo>
                <a:lnTo>
                  <a:pt x="37630" y="100330"/>
                </a:lnTo>
                <a:lnTo>
                  <a:pt x="37845" y="100330"/>
                </a:lnTo>
                <a:lnTo>
                  <a:pt x="34226" y="106680"/>
                </a:lnTo>
                <a:lnTo>
                  <a:pt x="34416" y="106680"/>
                </a:lnTo>
                <a:lnTo>
                  <a:pt x="31127" y="114300"/>
                </a:lnTo>
                <a:lnTo>
                  <a:pt x="31305" y="114300"/>
                </a:lnTo>
                <a:lnTo>
                  <a:pt x="28371" y="120650"/>
                </a:lnTo>
                <a:lnTo>
                  <a:pt x="28524" y="120650"/>
                </a:lnTo>
                <a:lnTo>
                  <a:pt x="25946" y="128269"/>
                </a:lnTo>
                <a:lnTo>
                  <a:pt x="26085" y="128269"/>
                </a:lnTo>
                <a:lnTo>
                  <a:pt x="23863" y="135889"/>
                </a:lnTo>
                <a:lnTo>
                  <a:pt x="23990" y="135889"/>
                </a:lnTo>
                <a:lnTo>
                  <a:pt x="22148" y="143510"/>
                </a:lnTo>
                <a:lnTo>
                  <a:pt x="20802" y="151130"/>
                </a:lnTo>
                <a:lnTo>
                  <a:pt x="19824" y="158750"/>
                </a:lnTo>
                <a:lnTo>
                  <a:pt x="19240" y="166369"/>
                </a:lnTo>
                <a:lnTo>
                  <a:pt x="19080" y="173989"/>
                </a:lnTo>
                <a:lnTo>
                  <a:pt x="19265" y="182880"/>
                </a:lnTo>
                <a:lnTo>
                  <a:pt x="19875" y="190500"/>
                </a:lnTo>
                <a:lnTo>
                  <a:pt x="20866" y="199389"/>
                </a:lnTo>
                <a:lnTo>
                  <a:pt x="21009" y="199389"/>
                </a:lnTo>
                <a:lnTo>
                  <a:pt x="22250" y="207010"/>
                </a:lnTo>
                <a:lnTo>
                  <a:pt x="22411" y="207010"/>
                </a:lnTo>
                <a:lnTo>
                  <a:pt x="23990" y="214630"/>
                </a:lnTo>
                <a:lnTo>
                  <a:pt x="24233" y="214630"/>
                </a:lnTo>
                <a:lnTo>
                  <a:pt x="26085" y="220980"/>
                </a:lnTo>
                <a:lnTo>
                  <a:pt x="25946" y="220980"/>
                </a:lnTo>
                <a:lnTo>
                  <a:pt x="28524" y="228600"/>
                </a:lnTo>
                <a:lnTo>
                  <a:pt x="28371" y="228600"/>
                </a:lnTo>
                <a:lnTo>
                  <a:pt x="31305" y="236219"/>
                </a:lnTo>
                <a:lnTo>
                  <a:pt x="31675" y="236219"/>
                </a:lnTo>
                <a:lnTo>
                  <a:pt x="34416" y="242569"/>
                </a:lnTo>
                <a:lnTo>
                  <a:pt x="34226" y="242569"/>
                </a:lnTo>
                <a:lnTo>
                  <a:pt x="37845" y="248919"/>
                </a:lnTo>
                <a:lnTo>
                  <a:pt x="37630" y="248919"/>
                </a:lnTo>
                <a:lnTo>
                  <a:pt x="41592" y="256539"/>
                </a:lnTo>
                <a:lnTo>
                  <a:pt x="42064" y="256539"/>
                </a:lnTo>
                <a:lnTo>
                  <a:pt x="45631" y="262889"/>
                </a:lnTo>
                <a:lnTo>
                  <a:pt x="46294" y="262889"/>
                </a:lnTo>
                <a:lnTo>
                  <a:pt x="49961" y="267969"/>
                </a:lnTo>
                <a:lnTo>
                  <a:pt x="49682" y="267969"/>
                </a:lnTo>
                <a:lnTo>
                  <a:pt x="54559" y="274319"/>
                </a:lnTo>
                <a:lnTo>
                  <a:pt x="54279" y="274319"/>
                </a:lnTo>
                <a:lnTo>
                  <a:pt x="59436" y="280669"/>
                </a:lnTo>
                <a:lnTo>
                  <a:pt x="60220" y="280669"/>
                </a:lnTo>
                <a:lnTo>
                  <a:pt x="64579" y="285750"/>
                </a:lnTo>
                <a:lnTo>
                  <a:pt x="64262" y="285750"/>
                </a:lnTo>
                <a:lnTo>
                  <a:pt x="69964" y="290830"/>
                </a:lnTo>
                <a:lnTo>
                  <a:pt x="69634" y="290830"/>
                </a:lnTo>
                <a:lnTo>
                  <a:pt x="75590" y="295910"/>
                </a:lnTo>
                <a:lnTo>
                  <a:pt x="75234" y="295910"/>
                </a:lnTo>
                <a:lnTo>
                  <a:pt x="81445" y="299719"/>
                </a:lnTo>
                <a:lnTo>
                  <a:pt x="81076" y="299719"/>
                </a:lnTo>
                <a:lnTo>
                  <a:pt x="87528" y="304800"/>
                </a:lnTo>
                <a:lnTo>
                  <a:pt x="87147" y="304800"/>
                </a:lnTo>
                <a:lnTo>
                  <a:pt x="93814" y="308610"/>
                </a:lnTo>
                <a:lnTo>
                  <a:pt x="93421" y="308610"/>
                </a:lnTo>
                <a:lnTo>
                  <a:pt x="100291" y="312419"/>
                </a:lnTo>
                <a:lnTo>
                  <a:pt x="99885" y="312419"/>
                </a:lnTo>
                <a:lnTo>
                  <a:pt x="106972" y="316230"/>
                </a:lnTo>
                <a:lnTo>
                  <a:pt x="106552" y="316230"/>
                </a:lnTo>
                <a:lnTo>
                  <a:pt x="113830" y="318769"/>
                </a:lnTo>
                <a:lnTo>
                  <a:pt x="113398" y="318769"/>
                </a:lnTo>
                <a:lnTo>
                  <a:pt x="120865" y="321310"/>
                </a:lnTo>
                <a:lnTo>
                  <a:pt x="120421" y="321310"/>
                </a:lnTo>
                <a:lnTo>
                  <a:pt x="128054" y="323850"/>
                </a:lnTo>
                <a:lnTo>
                  <a:pt x="127596" y="323850"/>
                </a:lnTo>
                <a:lnTo>
                  <a:pt x="135394" y="326389"/>
                </a:lnTo>
                <a:lnTo>
                  <a:pt x="134937" y="326389"/>
                </a:lnTo>
                <a:lnTo>
                  <a:pt x="142887" y="327660"/>
                </a:lnTo>
                <a:lnTo>
                  <a:pt x="142405" y="327660"/>
                </a:lnTo>
                <a:lnTo>
                  <a:pt x="150494" y="328930"/>
                </a:lnTo>
                <a:lnTo>
                  <a:pt x="150025" y="328930"/>
                </a:lnTo>
                <a:lnTo>
                  <a:pt x="158241" y="330200"/>
                </a:lnTo>
                <a:lnTo>
                  <a:pt x="157759" y="330200"/>
                </a:lnTo>
                <a:lnTo>
                  <a:pt x="166103" y="331469"/>
                </a:lnTo>
                <a:lnTo>
                  <a:pt x="251523" y="331469"/>
                </a:lnTo>
                <a:lnTo>
                  <a:pt x="249021" y="332739"/>
                </a:lnTo>
                <a:lnTo>
                  <a:pt x="241312" y="336550"/>
                </a:lnTo>
                <a:lnTo>
                  <a:pt x="233400" y="339089"/>
                </a:lnTo>
                <a:lnTo>
                  <a:pt x="225323" y="342900"/>
                </a:lnTo>
                <a:lnTo>
                  <a:pt x="217055" y="344169"/>
                </a:lnTo>
                <a:lnTo>
                  <a:pt x="208635" y="346710"/>
                </a:lnTo>
                <a:lnTo>
                  <a:pt x="182537" y="350519"/>
                </a:lnTo>
                <a:close/>
              </a:path>
              <a:path w="347979" h="350519">
                <a:moveTo>
                  <a:pt x="173837" y="17816"/>
                </a:moveTo>
                <a:lnTo>
                  <a:pt x="173596" y="17780"/>
                </a:lnTo>
                <a:lnTo>
                  <a:pt x="174078" y="17780"/>
                </a:lnTo>
                <a:lnTo>
                  <a:pt x="173837" y="17816"/>
                </a:lnTo>
                <a:close/>
              </a:path>
              <a:path w="347979" h="350519">
                <a:moveTo>
                  <a:pt x="260527" y="45719"/>
                </a:moveTo>
                <a:lnTo>
                  <a:pt x="253860" y="40639"/>
                </a:lnTo>
                <a:lnTo>
                  <a:pt x="254253" y="40639"/>
                </a:lnTo>
                <a:lnTo>
                  <a:pt x="247370" y="36830"/>
                </a:lnTo>
                <a:lnTo>
                  <a:pt x="247776" y="36830"/>
                </a:lnTo>
                <a:lnTo>
                  <a:pt x="240690" y="34289"/>
                </a:lnTo>
                <a:lnTo>
                  <a:pt x="241109" y="34289"/>
                </a:lnTo>
                <a:lnTo>
                  <a:pt x="233832" y="30480"/>
                </a:lnTo>
                <a:lnTo>
                  <a:pt x="234264" y="30480"/>
                </a:lnTo>
                <a:lnTo>
                  <a:pt x="226809" y="27939"/>
                </a:lnTo>
                <a:lnTo>
                  <a:pt x="227253" y="27939"/>
                </a:lnTo>
                <a:lnTo>
                  <a:pt x="219608" y="25400"/>
                </a:lnTo>
                <a:lnTo>
                  <a:pt x="220065" y="25400"/>
                </a:lnTo>
                <a:lnTo>
                  <a:pt x="212267" y="22860"/>
                </a:lnTo>
                <a:lnTo>
                  <a:pt x="212737" y="22860"/>
                </a:lnTo>
                <a:lnTo>
                  <a:pt x="204787" y="21589"/>
                </a:lnTo>
                <a:lnTo>
                  <a:pt x="205257" y="21589"/>
                </a:lnTo>
                <a:lnTo>
                  <a:pt x="197167" y="20319"/>
                </a:lnTo>
                <a:lnTo>
                  <a:pt x="197637" y="20319"/>
                </a:lnTo>
                <a:lnTo>
                  <a:pt x="189420" y="19050"/>
                </a:lnTo>
                <a:lnTo>
                  <a:pt x="182041" y="19050"/>
                </a:lnTo>
                <a:lnTo>
                  <a:pt x="173837" y="17816"/>
                </a:lnTo>
                <a:lnTo>
                  <a:pt x="174078" y="17780"/>
                </a:lnTo>
                <a:lnTo>
                  <a:pt x="251938" y="17780"/>
                </a:lnTo>
                <a:lnTo>
                  <a:pt x="256933" y="20319"/>
                </a:lnTo>
                <a:lnTo>
                  <a:pt x="264210" y="25400"/>
                </a:lnTo>
                <a:lnTo>
                  <a:pt x="271259" y="29210"/>
                </a:lnTo>
                <a:lnTo>
                  <a:pt x="278066" y="34289"/>
                </a:lnTo>
                <a:lnTo>
                  <a:pt x="284619" y="39369"/>
                </a:lnTo>
                <a:lnTo>
                  <a:pt x="289659" y="44450"/>
                </a:lnTo>
                <a:lnTo>
                  <a:pt x="260146" y="44450"/>
                </a:lnTo>
                <a:lnTo>
                  <a:pt x="260527" y="45719"/>
                </a:lnTo>
                <a:close/>
              </a:path>
              <a:path w="347979" h="350519">
                <a:moveTo>
                  <a:pt x="87147" y="45719"/>
                </a:moveTo>
                <a:lnTo>
                  <a:pt x="87528" y="44450"/>
                </a:lnTo>
                <a:lnTo>
                  <a:pt x="88814" y="44450"/>
                </a:lnTo>
                <a:lnTo>
                  <a:pt x="87147" y="45719"/>
                </a:lnTo>
                <a:close/>
              </a:path>
              <a:path w="347979" h="350519">
                <a:moveTo>
                  <a:pt x="272427" y="54610"/>
                </a:moveTo>
                <a:lnTo>
                  <a:pt x="266217" y="49530"/>
                </a:lnTo>
                <a:lnTo>
                  <a:pt x="266585" y="49530"/>
                </a:lnTo>
                <a:lnTo>
                  <a:pt x="260146" y="44450"/>
                </a:lnTo>
                <a:lnTo>
                  <a:pt x="289659" y="44450"/>
                </a:lnTo>
                <a:lnTo>
                  <a:pt x="290918" y="45719"/>
                </a:lnTo>
                <a:lnTo>
                  <a:pt x="296938" y="50800"/>
                </a:lnTo>
                <a:lnTo>
                  <a:pt x="299118" y="53339"/>
                </a:lnTo>
                <a:lnTo>
                  <a:pt x="272072" y="53339"/>
                </a:lnTo>
                <a:lnTo>
                  <a:pt x="272427" y="54610"/>
                </a:lnTo>
                <a:close/>
              </a:path>
              <a:path w="347979" h="350519">
                <a:moveTo>
                  <a:pt x="75234" y="54610"/>
                </a:moveTo>
                <a:lnTo>
                  <a:pt x="75590" y="53339"/>
                </a:lnTo>
                <a:lnTo>
                  <a:pt x="76787" y="53339"/>
                </a:lnTo>
                <a:lnTo>
                  <a:pt x="75234" y="54610"/>
                </a:lnTo>
                <a:close/>
              </a:path>
              <a:path w="347979" h="350519">
                <a:moveTo>
                  <a:pt x="278041" y="59689"/>
                </a:moveTo>
                <a:lnTo>
                  <a:pt x="272072" y="53339"/>
                </a:lnTo>
                <a:lnTo>
                  <a:pt x="299118" y="53339"/>
                </a:lnTo>
                <a:lnTo>
                  <a:pt x="302387" y="57150"/>
                </a:lnTo>
                <a:lnTo>
                  <a:pt x="303537" y="58419"/>
                </a:lnTo>
                <a:lnTo>
                  <a:pt x="277698" y="58419"/>
                </a:lnTo>
                <a:lnTo>
                  <a:pt x="278041" y="59689"/>
                </a:lnTo>
                <a:close/>
              </a:path>
              <a:path w="347979" h="350519">
                <a:moveTo>
                  <a:pt x="69634" y="59689"/>
                </a:moveTo>
                <a:lnTo>
                  <a:pt x="69964" y="58419"/>
                </a:lnTo>
                <a:lnTo>
                  <a:pt x="70825" y="58419"/>
                </a:lnTo>
                <a:lnTo>
                  <a:pt x="69634" y="59689"/>
                </a:lnTo>
                <a:close/>
              </a:path>
              <a:path w="347979" h="350519">
                <a:moveTo>
                  <a:pt x="283413" y="64769"/>
                </a:moveTo>
                <a:lnTo>
                  <a:pt x="277698" y="58419"/>
                </a:lnTo>
                <a:lnTo>
                  <a:pt x="303537" y="58419"/>
                </a:lnTo>
                <a:lnTo>
                  <a:pt x="308140" y="63500"/>
                </a:lnTo>
                <a:lnTo>
                  <a:pt x="283095" y="63500"/>
                </a:lnTo>
                <a:lnTo>
                  <a:pt x="283413" y="64769"/>
                </a:lnTo>
                <a:close/>
              </a:path>
              <a:path w="347979" h="350519">
                <a:moveTo>
                  <a:pt x="64262" y="64769"/>
                </a:moveTo>
                <a:lnTo>
                  <a:pt x="64579" y="63500"/>
                </a:lnTo>
                <a:lnTo>
                  <a:pt x="65402" y="63500"/>
                </a:lnTo>
                <a:lnTo>
                  <a:pt x="64262" y="64769"/>
                </a:lnTo>
                <a:close/>
              </a:path>
              <a:path w="347979" h="350519">
                <a:moveTo>
                  <a:pt x="347635" y="175260"/>
                </a:moveTo>
                <a:lnTo>
                  <a:pt x="328612" y="175260"/>
                </a:lnTo>
                <a:lnTo>
                  <a:pt x="328612" y="173989"/>
                </a:lnTo>
                <a:lnTo>
                  <a:pt x="328409" y="166369"/>
                </a:lnTo>
                <a:lnTo>
                  <a:pt x="327799" y="158750"/>
                </a:lnTo>
                <a:lnTo>
                  <a:pt x="326796" y="151130"/>
                </a:lnTo>
                <a:lnTo>
                  <a:pt x="325424" y="143510"/>
                </a:lnTo>
                <a:lnTo>
                  <a:pt x="323684" y="135889"/>
                </a:lnTo>
                <a:lnTo>
                  <a:pt x="321589" y="128269"/>
                </a:lnTo>
                <a:lnTo>
                  <a:pt x="319138" y="120650"/>
                </a:lnTo>
                <a:lnTo>
                  <a:pt x="319303" y="120650"/>
                </a:lnTo>
                <a:lnTo>
                  <a:pt x="316356" y="114300"/>
                </a:lnTo>
                <a:lnTo>
                  <a:pt x="316534" y="114300"/>
                </a:lnTo>
                <a:lnTo>
                  <a:pt x="313245" y="106680"/>
                </a:lnTo>
                <a:lnTo>
                  <a:pt x="313448" y="106680"/>
                </a:lnTo>
                <a:lnTo>
                  <a:pt x="309816" y="100330"/>
                </a:lnTo>
                <a:lnTo>
                  <a:pt x="310032" y="100330"/>
                </a:lnTo>
                <a:lnTo>
                  <a:pt x="306069" y="93980"/>
                </a:lnTo>
                <a:lnTo>
                  <a:pt x="306311" y="93980"/>
                </a:lnTo>
                <a:lnTo>
                  <a:pt x="302031" y="87630"/>
                </a:lnTo>
                <a:lnTo>
                  <a:pt x="302285" y="87630"/>
                </a:lnTo>
                <a:lnTo>
                  <a:pt x="297713" y="81280"/>
                </a:lnTo>
                <a:lnTo>
                  <a:pt x="297980" y="81280"/>
                </a:lnTo>
                <a:lnTo>
                  <a:pt x="293103" y="74930"/>
                </a:lnTo>
                <a:lnTo>
                  <a:pt x="293395" y="74930"/>
                </a:lnTo>
                <a:lnTo>
                  <a:pt x="288226" y="69850"/>
                </a:lnTo>
                <a:lnTo>
                  <a:pt x="288531" y="69850"/>
                </a:lnTo>
                <a:lnTo>
                  <a:pt x="283095" y="63500"/>
                </a:lnTo>
                <a:lnTo>
                  <a:pt x="308140" y="63500"/>
                </a:lnTo>
                <a:lnTo>
                  <a:pt x="313016" y="69850"/>
                </a:lnTo>
                <a:lnTo>
                  <a:pt x="318122" y="77469"/>
                </a:lnTo>
                <a:lnTo>
                  <a:pt x="322630" y="83819"/>
                </a:lnTo>
                <a:lnTo>
                  <a:pt x="339928" y="123189"/>
                </a:lnTo>
                <a:lnTo>
                  <a:pt x="347446" y="166369"/>
                </a:lnTo>
                <a:lnTo>
                  <a:pt x="347662" y="173989"/>
                </a:lnTo>
                <a:lnTo>
                  <a:pt x="347635" y="175260"/>
                </a:lnTo>
                <a:close/>
              </a:path>
              <a:path w="347979" h="350519">
                <a:moveTo>
                  <a:pt x="19065" y="174625"/>
                </a:moveTo>
                <a:lnTo>
                  <a:pt x="19050" y="173989"/>
                </a:lnTo>
                <a:lnTo>
                  <a:pt x="19065" y="174625"/>
                </a:lnTo>
                <a:close/>
              </a:path>
              <a:path w="347979" h="350519">
                <a:moveTo>
                  <a:pt x="328597" y="174625"/>
                </a:moveTo>
                <a:lnTo>
                  <a:pt x="328583" y="173989"/>
                </a:lnTo>
                <a:lnTo>
                  <a:pt x="328597" y="174625"/>
                </a:lnTo>
                <a:close/>
              </a:path>
              <a:path w="347979" h="350519">
                <a:moveTo>
                  <a:pt x="19080" y="175260"/>
                </a:moveTo>
                <a:lnTo>
                  <a:pt x="19065" y="174625"/>
                </a:lnTo>
                <a:lnTo>
                  <a:pt x="19080" y="175260"/>
                </a:lnTo>
                <a:close/>
              </a:path>
              <a:path w="347979" h="350519">
                <a:moveTo>
                  <a:pt x="345949" y="199389"/>
                </a:moveTo>
                <a:lnTo>
                  <a:pt x="326796" y="199389"/>
                </a:lnTo>
                <a:lnTo>
                  <a:pt x="327837" y="190500"/>
                </a:lnTo>
                <a:lnTo>
                  <a:pt x="328421" y="182880"/>
                </a:lnTo>
                <a:lnTo>
                  <a:pt x="328597" y="174625"/>
                </a:lnTo>
                <a:lnTo>
                  <a:pt x="328612" y="175260"/>
                </a:lnTo>
                <a:lnTo>
                  <a:pt x="347635" y="175260"/>
                </a:lnTo>
                <a:lnTo>
                  <a:pt x="347446" y="184150"/>
                </a:lnTo>
                <a:lnTo>
                  <a:pt x="346748" y="193039"/>
                </a:lnTo>
                <a:lnTo>
                  <a:pt x="345949" y="199389"/>
                </a:lnTo>
                <a:close/>
              </a:path>
              <a:path w="347979" h="350519">
                <a:moveTo>
                  <a:pt x="21009" y="199389"/>
                </a:moveTo>
                <a:lnTo>
                  <a:pt x="20866" y="199389"/>
                </a:lnTo>
                <a:lnTo>
                  <a:pt x="20802" y="198119"/>
                </a:lnTo>
                <a:lnTo>
                  <a:pt x="21009" y="199389"/>
                </a:lnTo>
                <a:close/>
              </a:path>
              <a:path w="347979" h="350519">
                <a:moveTo>
                  <a:pt x="344665" y="207010"/>
                </a:moveTo>
                <a:lnTo>
                  <a:pt x="325424" y="207010"/>
                </a:lnTo>
                <a:lnTo>
                  <a:pt x="326872" y="198119"/>
                </a:lnTo>
                <a:lnTo>
                  <a:pt x="326796" y="199389"/>
                </a:lnTo>
                <a:lnTo>
                  <a:pt x="345949" y="199389"/>
                </a:lnTo>
                <a:lnTo>
                  <a:pt x="345630" y="201930"/>
                </a:lnTo>
                <a:lnTo>
                  <a:pt x="344665" y="207010"/>
                </a:lnTo>
                <a:close/>
              </a:path>
              <a:path w="347979" h="350519">
                <a:moveTo>
                  <a:pt x="22411" y="207010"/>
                </a:moveTo>
                <a:lnTo>
                  <a:pt x="22250" y="207010"/>
                </a:lnTo>
                <a:lnTo>
                  <a:pt x="22148" y="205739"/>
                </a:lnTo>
                <a:lnTo>
                  <a:pt x="22411" y="207010"/>
                </a:lnTo>
                <a:close/>
              </a:path>
              <a:path w="347979" h="350519">
                <a:moveTo>
                  <a:pt x="343014" y="214630"/>
                </a:moveTo>
                <a:lnTo>
                  <a:pt x="323684" y="214630"/>
                </a:lnTo>
                <a:lnTo>
                  <a:pt x="325513" y="205739"/>
                </a:lnTo>
                <a:lnTo>
                  <a:pt x="325424" y="207010"/>
                </a:lnTo>
                <a:lnTo>
                  <a:pt x="344665" y="207010"/>
                </a:lnTo>
                <a:lnTo>
                  <a:pt x="344182" y="209550"/>
                </a:lnTo>
                <a:lnTo>
                  <a:pt x="343014" y="214630"/>
                </a:lnTo>
                <a:close/>
              </a:path>
              <a:path w="347979" h="350519">
                <a:moveTo>
                  <a:pt x="24233" y="214630"/>
                </a:moveTo>
                <a:lnTo>
                  <a:pt x="23990" y="214630"/>
                </a:lnTo>
                <a:lnTo>
                  <a:pt x="23863" y="213360"/>
                </a:lnTo>
                <a:lnTo>
                  <a:pt x="24233" y="214630"/>
                </a:lnTo>
                <a:close/>
              </a:path>
              <a:path w="347979" h="350519">
                <a:moveTo>
                  <a:pt x="336598" y="236219"/>
                </a:moveTo>
                <a:lnTo>
                  <a:pt x="316356" y="236219"/>
                </a:lnTo>
                <a:lnTo>
                  <a:pt x="319303" y="228600"/>
                </a:lnTo>
                <a:lnTo>
                  <a:pt x="319138" y="228600"/>
                </a:lnTo>
                <a:lnTo>
                  <a:pt x="321716" y="220980"/>
                </a:lnTo>
                <a:lnTo>
                  <a:pt x="323799" y="213360"/>
                </a:lnTo>
                <a:lnTo>
                  <a:pt x="323684" y="214630"/>
                </a:lnTo>
                <a:lnTo>
                  <a:pt x="343014" y="214630"/>
                </a:lnTo>
                <a:lnTo>
                  <a:pt x="342138" y="218439"/>
                </a:lnTo>
                <a:lnTo>
                  <a:pt x="339788" y="227330"/>
                </a:lnTo>
                <a:lnTo>
                  <a:pt x="336598" y="236219"/>
                </a:lnTo>
                <a:close/>
              </a:path>
              <a:path w="347979" h="350519">
                <a:moveTo>
                  <a:pt x="31675" y="236219"/>
                </a:moveTo>
                <a:lnTo>
                  <a:pt x="31305" y="236219"/>
                </a:lnTo>
                <a:lnTo>
                  <a:pt x="31127" y="234950"/>
                </a:lnTo>
                <a:lnTo>
                  <a:pt x="31675" y="236219"/>
                </a:lnTo>
                <a:close/>
              </a:path>
              <a:path w="347979" h="350519">
                <a:moveTo>
                  <a:pt x="327446" y="256539"/>
                </a:moveTo>
                <a:lnTo>
                  <a:pt x="306069" y="256539"/>
                </a:lnTo>
                <a:lnTo>
                  <a:pt x="310032" y="248919"/>
                </a:lnTo>
                <a:lnTo>
                  <a:pt x="309816" y="248919"/>
                </a:lnTo>
                <a:lnTo>
                  <a:pt x="313448" y="242569"/>
                </a:lnTo>
                <a:lnTo>
                  <a:pt x="313245" y="242569"/>
                </a:lnTo>
                <a:lnTo>
                  <a:pt x="316534" y="234950"/>
                </a:lnTo>
                <a:lnTo>
                  <a:pt x="316356" y="236219"/>
                </a:lnTo>
                <a:lnTo>
                  <a:pt x="336598" y="236219"/>
                </a:lnTo>
                <a:lnTo>
                  <a:pt x="333921" y="243839"/>
                </a:lnTo>
                <a:lnTo>
                  <a:pt x="330631" y="250189"/>
                </a:lnTo>
                <a:lnTo>
                  <a:pt x="327446" y="256539"/>
                </a:lnTo>
                <a:close/>
              </a:path>
              <a:path w="347979" h="350519">
                <a:moveTo>
                  <a:pt x="42064" y="256539"/>
                </a:moveTo>
                <a:lnTo>
                  <a:pt x="41592" y="256539"/>
                </a:lnTo>
                <a:lnTo>
                  <a:pt x="41351" y="255269"/>
                </a:lnTo>
                <a:lnTo>
                  <a:pt x="42064" y="256539"/>
                </a:lnTo>
                <a:close/>
              </a:path>
              <a:path w="347979" h="350519">
                <a:moveTo>
                  <a:pt x="324023" y="262889"/>
                </a:moveTo>
                <a:lnTo>
                  <a:pt x="302031" y="262889"/>
                </a:lnTo>
                <a:lnTo>
                  <a:pt x="306311" y="255269"/>
                </a:lnTo>
                <a:lnTo>
                  <a:pt x="306069" y="256539"/>
                </a:lnTo>
                <a:lnTo>
                  <a:pt x="327446" y="256539"/>
                </a:lnTo>
                <a:lnTo>
                  <a:pt x="326809" y="257810"/>
                </a:lnTo>
                <a:lnTo>
                  <a:pt x="324023" y="262889"/>
                </a:lnTo>
                <a:close/>
              </a:path>
              <a:path w="347979" h="350519">
                <a:moveTo>
                  <a:pt x="46294" y="262889"/>
                </a:moveTo>
                <a:lnTo>
                  <a:pt x="45631" y="262889"/>
                </a:lnTo>
                <a:lnTo>
                  <a:pt x="45377" y="261619"/>
                </a:lnTo>
                <a:lnTo>
                  <a:pt x="46294" y="262889"/>
                </a:lnTo>
                <a:close/>
              </a:path>
              <a:path w="347979" h="350519">
                <a:moveTo>
                  <a:pt x="312031" y="280669"/>
                </a:moveTo>
                <a:lnTo>
                  <a:pt x="288226" y="280669"/>
                </a:lnTo>
                <a:lnTo>
                  <a:pt x="293395" y="274319"/>
                </a:lnTo>
                <a:lnTo>
                  <a:pt x="293103" y="274319"/>
                </a:lnTo>
                <a:lnTo>
                  <a:pt x="297980" y="267969"/>
                </a:lnTo>
                <a:lnTo>
                  <a:pt x="297713" y="267969"/>
                </a:lnTo>
                <a:lnTo>
                  <a:pt x="302285" y="261619"/>
                </a:lnTo>
                <a:lnTo>
                  <a:pt x="302031" y="262889"/>
                </a:lnTo>
                <a:lnTo>
                  <a:pt x="324023" y="262889"/>
                </a:lnTo>
                <a:lnTo>
                  <a:pt x="322630" y="265430"/>
                </a:lnTo>
                <a:lnTo>
                  <a:pt x="317868" y="273050"/>
                </a:lnTo>
                <a:lnTo>
                  <a:pt x="312031" y="280669"/>
                </a:lnTo>
                <a:close/>
              </a:path>
              <a:path w="347979" h="350519">
                <a:moveTo>
                  <a:pt x="60220" y="280669"/>
                </a:moveTo>
                <a:lnTo>
                  <a:pt x="59436" y="280669"/>
                </a:lnTo>
                <a:lnTo>
                  <a:pt x="59131" y="279400"/>
                </a:lnTo>
                <a:lnTo>
                  <a:pt x="60220" y="280669"/>
                </a:lnTo>
                <a:close/>
              </a:path>
              <a:path w="347979" h="350519">
                <a:moveTo>
                  <a:pt x="251523" y="331469"/>
                </a:moveTo>
                <a:lnTo>
                  <a:pt x="181559" y="331469"/>
                </a:lnTo>
                <a:lnTo>
                  <a:pt x="189903" y="330200"/>
                </a:lnTo>
                <a:lnTo>
                  <a:pt x="189420" y="330200"/>
                </a:lnTo>
                <a:lnTo>
                  <a:pt x="197637" y="328930"/>
                </a:lnTo>
                <a:lnTo>
                  <a:pt x="197167" y="328930"/>
                </a:lnTo>
                <a:lnTo>
                  <a:pt x="205257" y="327660"/>
                </a:lnTo>
                <a:lnTo>
                  <a:pt x="204787" y="327660"/>
                </a:lnTo>
                <a:lnTo>
                  <a:pt x="212737" y="326389"/>
                </a:lnTo>
                <a:lnTo>
                  <a:pt x="212267" y="326389"/>
                </a:lnTo>
                <a:lnTo>
                  <a:pt x="220065" y="323850"/>
                </a:lnTo>
                <a:lnTo>
                  <a:pt x="219608" y="323850"/>
                </a:lnTo>
                <a:lnTo>
                  <a:pt x="227253" y="321310"/>
                </a:lnTo>
                <a:lnTo>
                  <a:pt x="226809" y="321310"/>
                </a:lnTo>
                <a:lnTo>
                  <a:pt x="234264" y="318769"/>
                </a:lnTo>
                <a:lnTo>
                  <a:pt x="233832" y="318769"/>
                </a:lnTo>
                <a:lnTo>
                  <a:pt x="241109" y="316230"/>
                </a:lnTo>
                <a:lnTo>
                  <a:pt x="240690" y="316230"/>
                </a:lnTo>
                <a:lnTo>
                  <a:pt x="247776" y="312419"/>
                </a:lnTo>
                <a:lnTo>
                  <a:pt x="247370" y="312419"/>
                </a:lnTo>
                <a:lnTo>
                  <a:pt x="254253" y="308610"/>
                </a:lnTo>
                <a:lnTo>
                  <a:pt x="253860" y="308610"/>
                </a:lnTo>
                <a:lnTo>
                  <a:pt x="260527" y="304800"/>
                </a:lnTo>
                <a:lnTo>
                  <a:pt x="260146" y="304800"/>
                </a:lnTo>
                <a:lnTo>
                  <a:pt x="266585" y="299719"/>
                </a:lnTo>
                <a:lnTo>
                  <a:pt x="266217" y="299719"/>
                </a:lnTo>
                <a:lnTo>
                  <a:pt x="272427" y="295910"/>
                </a:lnTo>
                <a:lnTo>
                  <a:pt x="272072" y="295910"/>
                </a:lnTo>
                <a:lnTo>
                  <a:pt x="278041" y="290830"/>
                </a:lnTo>
                <a:lnTo>
                  <a:pt x="277698" y="290830"/>
                </a:lnTo>
                <a:lnTo>
                  <a:pt x="283413" y="285750"/>
                </a:lnTo>
                <a:lnTo>
                  <a:pt x="283095" y="285750"/>
                </a:lnTo>
                <a:lnTo>
                  <a:pt x="288531" y="279400"/>
                </a:lnTo>
                <a:lnTo>
                  <a:pt x="288226" y="280669"/>
                </a:lnTo>
                <a:lnTo>
                  <a:pt x="312031" y="280669"/>
                </a:lnTo>
                <a:lnTo>
                  <a:pt x="308140" y="285750"/>
                </a:lnTo>
                <a:lnTo>
                  <a:pt x="302387" y="293369"/>
                </a:lnTo>
                <a:lnTo>
                  <a:pt x="296621" y="298450"/>
                </a:lnTo>
                <a:lnTo>
                  <a:pt x="290575" y="304800"/>
                </a:lnTo>
                <a:lnTo>
                  <a:pt x="284619" y="309880"/>
                </a:lnTo>
                <a:lnTo>
                  <a:pt x="277698" y="314960"/>
                </a:lnTo>
                <a:lnTo>
                  <a:pt x="271259" y="320039"/>
                </a:lnTo>
                <a:lnTo>
                  <a:pt x="263817" y="325119"/>
                </a:lnTo>
                <a:lnTo>
                  <a:pt x="256527" y="328930"/>
                </a:lnTo>
                <a:lnTo>
                  <a:pt x="251523" y="331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497476" y="1964118"/>
            <a:ext cx="17208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42408" y="212269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 h="0">
                <a:moveTo>
                  <a:pt x="0" y="0"/>
                </a:moveTo>
                <a:lnTo>
                  <a:pt x="208203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06398" y="2133244"/>
            <a:ext cx="624205" cy="0"/>
          </a:xfrm>
          <a:custGeom>
            <a:avLst/>
            <a:gdLst/>
            <a:ahLst/>
            <a:cxnLst/>
            <a:rect l="l" t="t" r="r" b="b"/>
            <a:pathLst>
              <a:path w="624204" h="0">
                <a:moveTo>
                  <a:pt x="0" y="0"/>
                </a:moveTo>
                <a:lnTo>
                  <a:pt x="623887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18109" y="1412532"/>
            <a:ext cx="347980" cy="350520"/>
          </a:xfrm>
          <a:custGeom>
            <a:avLst/>
            <a:gdLst/>
            <a:ahLst/>
            <a:cxnLst/>
            <a:rect l="l" t="t" r="r" b="b"/>
            <a:pathLst>
              <a:path w="347979" h="350519">
                <a:moveTo>
                  <a:pt x="182524" y="350519"/>
                </a:moveTo>
                <a:lnTo>
                  <a:pt x="165125" y="350519"/>
                </a:lnTo>
                <a:lnTo>
                  <a:pt x="139026" y="346709"/>
                </a:lnTo>
                <a:lnTo>
                  <a:pt x="130606" y="344169"/>
                </a:lnTo>
                <a:lnTo>
                  <a:pt x="121881" y="341629"/>
                </a:lnTo>
                <a:lnTo>
                  <a:pt x="113804" y="339089"/>
                </a:lnTo>
                <a:lnTo>
                  <a:pt x="106349" y="336550"/>
                </a:lnTo>
                <a:lnTo>
                  <a:pt x="98640" y="332739"/>
                </a:lnTo>
                <a:lnTo>
                  <a:pt x="91135" y="328929"/>
                </a:lnTo>
                <a:lnTo>
                  <a:pt x="83451" y="325119"/>
                </a:lnTo>
                <a:lnTo>
                  <a:pt x="76403" y="320039"/>
                </a:lnTo>
                <a:lnTo>
                  <a:pt x="69596" y="314959"/>
                </a:lnTo>
                <a:lnTo>
                  <a:pt x="63385" y="309879"/>
                </a:lnTo>
                <a:lnTo>
                  <a:pt x="57073" y="304800"/>
                </a:lnTo>
                <a:lnTo>
                  <a:pt x="51041" y="298450"/>
                </a:lnTo>
                <a:lnTo>
                  <a:pt x="45275" y="293369"/>
                </a:lnTo>
                <a:lnTo>
                  <a:pt x="39522" y="285750"/>
                </a:lnTo>
                <a:lnTo>
                  <a:pt x="34645" y="279400"/>
                </a:lnTo>
                <a:lnTo>
                  <a:pt x="29540" y="273050"/>
                </a:lnTo>
                <a:lnTo>
                  <a:pt x="25260" y="265429"/>
                </a:lnTo>
                <a:lnTo>
                  <a:pt x="5410" y="218439"/>
                </a:lnTo>
                <a:lnTo>
                  <a:pt x="0" y="175259"/>
                </a:lnTo>
                <a:lnTo>
                  <a:pt x="215" y="166369"/>
                </a:lnTo>
                <a:lnTo>
                  <a:pt x="228" y="165099"/>
                </a:lnTo>
                <a:lnTo>
                  <a:pt x="7734" y="123189"/>
                </a:lnTo>
                <a:lnTo>
                  <a:pt x="25260" y="83819"/>
                </a:lnTo>
                <a:lnTo>
                  <a:pt x="29540" y="77469"/>
                </a:lnTo>
                <a:lnTo>
                  <a:pt x="34378" y="69849"/>
                </a:lnTo>
                <a:lnTo>
                  <a:pt x="63385" y="39369"/>
                </a:lnTo>
                <a:lnTo>
                  <a:pt x="69964" y="34289"/>
                </a:lnTo>
                <a:lnTo>
                  <a:pt x="76403" y="29209"/>
                </a:lnTo>
                <a:lnTo>
                  <a:pt x="83845" y="24129"/>
                </a:lnTo>
                <a:lnTo>
                  <a:pt x="90728" y="20319"/>
                </a:lnTo>
                <a:lnTo>
                  <a:pt x="98640" y="16509"/>
                </a:lnTo>
                <a:lnTo>
                  <a:pt x="106349" y="12699"/>
                </a:lnTo>
                <a:lnTo>
                  <a:pt x="114249" y="10159"/>
                </a:lnTo>
                <a:lnTo>
                  <a:pt x="121881" y="7619"/>
                </a:lnTo>
                <a:lnTo>
                  <a:pt x="130606" y="5079"/>
                </a:lnTo>
                <a:lnTo>
                  <a:pt x="138544" y="2539"/>
                </a:lnTo>
                <a:lnTo>
                  <a:pt x="156298" y="0"/>
                </a:lnTo>
                <a:lnTo>
                  <a:pt x="191350" y="0"/>
                </a:lnTo>
                <a:lnTo>
                  <a:pt x="209105" y="2539"/>
                </a:lnTo>
                <a:lnTo>
                  <a:pt x="217055" y="5079"/>
                </a:lnTo>
                <a:lnTo>
                  <a:pt x="225767" y="7619"/>
                </a:lnTo>
                <a:lnTo>
                  <a:pt x="233845" y="10159"/>
                </a:lnTo>
                <a:lnTo>
                  <a:pt x="241300" y="12699"/>
                </a:lnTo>
                <a:lnTo>
                  <a:pt x="249440" y="16509"/>
                </a:lnTo>
                <a:lnTo>
                  <a:pt x="251934" y="17779"/>
                </a:lnTo>
                <a:lnTo>
                  <a:pt x="173583" y="17779"/>
                </a:lnTo>
                <a:lnTo>
                  <a:pt x="173824" y="17816"/>
                </a:lnTo>
                <a:lnTo>
                  <a:pt x="165608" y="19049"/>
                </a:lnTo>
                <a:lnTo>
                  <a:pt x="158242" y="19049"/>
                </a:lnTo>
                <a:lnTo>
                  <a:pt x="150012" y="20319"/>
                </a:lnTo>
                <a:lnTo>
                  <a:pt x="150495" y="20319"/>
                </a:lnTo>
                <a:lnTo>
                  <a:pt x="142405" y="21589"/>
                </a:lnTo>
                <a:lnTo>
                  <a:pt x="142875" y="21589"/>
                </a:lnTo>
                <a:lnTo>
                  <a:pt x="134924" y="22859"/>
                </a:lnTo>
                <a:lnTo>
                  <a:pt x="135382" y="22859"/>
                </a:lnTo>
                <a:lnTo>
                  <a:pt x="127596" y="25399"/>
                </a:lnTo>
                <a:lnTo>
                  <a:pt x="128041" y="25399"/>
                </a:lnTo>
                <a:lnTo>
                  <a:pt x="120408" y="27939"/>
                </a:lnTo>
                <a:lnTo>
                  <a:pt x="120853" y="27939"/>
                </a:lnTo>
                <a:lnTo>
                  <a:pt x="113398" y="30479"/>
                </a:lnTo>
                <a:lnTo>
                  <a:pt x="113830" y="30479"/>
                </a:lnTo>
                <a:lnTo>
                  <a:pt x="106552" y="34289"/>
                </a:lnTo>
                <a:lnTo>
                  <a:pt x="106972" y="34289"/>
                </a:lnTo>
                <a:lnTo>
                  <a:pt x="99885" y="36829"/>
                </a:lnTo>
                <a:lnTo>
                  <a:pt x="100291" y="36829"/>
                </a:lnTo>
                <a:lnTo>
                  <a:pt x="93408" y="40639"/>
                </a:lnTo>
                <a:lnTo>
                  <a:pt x="93802" y="40639"/>
                </a:lnTo>
                <a:lnTo>
                  <a:pt x="88801" y="44449"/>
                </a:lnTo>
                <a:lnTo>
                  <a:pt x="87515" y="44449"/>
                </a:lnTo>
                <a:lnTo>
                  <a:pt x="81076" y="49529"/>
                </a:lnTo>
                <a:lnTo>
                  <a:pt x="81432" y="49529"/>
                </a:lnTo>
                <a:lnTo>
                  <a:pt x="76784" y="53339"/>
                </a:lnTo>
                <a:lnTo>
                  <a:pt x="75577" y="53339"/>
                </a:lnTo>
                <a:lnTo>
                  <a:pt x="70812" y="58419"/>
                </a:lnTo>
                <a:lnTo>
                  <a:pt x="69951" y="58419"/>
                </a:lnTo>
                <a:lnTo>
                  <a:pt x="65389" y="63499"/>
                </a:lnTo>
                <a:lnTo>
                  <a:pt x="64566" y="63499"/>
                </a:lnTo>
                <a:lnTo>
                  <a:pt x="59131" y="69849"/>
                </a:lnTo>
                <a:lnTo>
                  <a:pt x="59436" y="69849"/>
                </a:lnTo>
                <a:lnTo>
                  <a:pt x="54267" y="74929"/>
                </a:lnTo>
                <a:lnTo>
                  <a:pt x="54559" y="74929"/>
                </a:lnTo>
                <a:lnTo>
                  <a:pt x="49682" y="81279"/>
                </a:lnTo>
                <a:lnTo>
                  <a:pt x="49949" y="81279"/>
                </a:lnTo>
                <a:lnTo>
                  <a:pt x="45364" y="87629"/>
                </a:lnTo>
                <a:lnTo>
                  <a:pt x="45618" y="87629"/>
                </a:lnTo>
                <a:lnTo>
                  <a:pt x="41351" y="93979"/>
                </a:lnTo>
                <a:lnTo>
                  <a:pt x="41579" y="93979"/>
                </a:lnTo>
                <a:lnTo>
                  <a:pt x="37630" y="100329"/>
                </a:lnTo>
                <a:lnTo>
                  <a:pt x="37846" y="100329"/>
                </a:lnTo>
                <a:lnTo>
                  <a:pt x="34213" y="106679"/>
                </a:lnTo>
                <a:lnTo>
                  <a:pt x="34417" y="106679"/>
                </a:lnTo>
                <a:lnTo>
                  <a:pt x="31127" y="114299"/>
                </a:lnTo>
                <a:lnTo>
                  <a:pt x="31305" y="114299"/>
                </a:lnTo>
                <a:lnTo>
                  <a:pt x="28359" y="120649"/>
                </a:lnTo>
                <a:lnTo>
                  <a:pt x="28524" y="120649"/>
                </a:lnTo>
                <a:lnTo>
                  <a:pt x="25933" y="128269"/>
                </a:lnTo>
                <a:lnTo>
                  <a:pt x="26073" y="128269"/>
                </a:lnTo>
                <a:lnTo>
                  <a:pt x="23863" y="135889"/>
                </a:lnTo>
                <a:lnTo>
                  <a:pt x="22136" y="143509"/>
                </a:lnTo>
                <a:lnTo>
                  <a:pt x="20789" y="151129"/>
                </a:lnTo>
                <a:lnTo>
                  <a:pt x="19812" y="158749"/>
                </a:lnTo>
                <a:lnTo>
                  <a:pt x="19333" y="165099"/>
                </a:lnTo>
                <a:lnTo>
                  <a:pt x="19253" y="166369"/>
                </a:lnTo>
                <a:lnTo>
                  <a:pt x="19068" y="173989"/>
                </a:lnTo>
                <a:lnTo>
                  <a:pt x="19253" y="182879"/>
                </a:lnTo>
                <a:lnTo>
                  <a:pt x="19862" y="190499"/>
                </a:lnTo>
                <a:lnTo>
                  <a:pt x="20866" y="199389"/>
                </a:lnTo>
                <a:lnTo>
                  <a:pt x="20996" y="199389"/>
                </a:lnTo>
                <a:lnTo>
                  <a:pt x="22237" y="207009"/>
                </a:lnTo>
                <a:lnTo>
                  <a:pt x="22399" y="207009"/>
                </a:lnTo>
                <a:lnTo>
                  <a:pt x="23977" y="214629"/>
                </a:lnTo>
                <a:lnTo>
                  <a:pt x="24231" y="214629"/>
                </a:lnTo>
                <a:lnTo>
                  <a:pt x="26073" y="220979"/>
                </a:lnTo>
                <a:lnTo>
                  <a:pt x="25933" y="220979"/>
                </a:lnTo>
                <a:lnTo>
                  <a:pt x="28524" y="228600"/>
                </a:lnTo>
                <a:lnTo>
                  <a:pt x="28359" y="228600"/>
                </a:lnTo>
                <a:lnTo>
                  <a:pt x="31305" y="236219"/>
                </a:lnTo>
                <a:lnTo>
                  <a:pt x="31675" y="236219"/>
                </a:lnTo>
                <a:lnTo>
                  <a:pt x="34417" y="242569"/>
                </a:lnTo>
                <a:lnTo>
                  <a:pt x="34213" y="242569"/>
                </a:lnTo>
                <a:lnTo>
                  <a:pt x="37846" y="248919"/>
                </a:lnTo>
                <a:lnTo>
                  <a:pt x="37630" y="248919"/>
                </a:lnTo>
                <a:lnTo>
                  <a:pt x="41579" y="256539"/>
                </a:lnTo>
                <a:lnTo>
                  <a:pt x="42062" y="256539"/>
                </a:lnTo>
                <a:lnTo>
                  <a:pt x="45618" y="262889"/>
                </a:lnTo>
                <a:lnTo>
                  <a:pt x="46281" y="262889"/>
                </a:lnTo>
                <a:lnTo>
                  <a:pt x="49949" y="267969"/>
                </a:lnTo>
                <a:lnTo>
                  <a:pt x="49682" y="267969"/>
                </a:lnTo>
                <a:lnTo>
                  <a:pt x="54559" y="274319"/>
                </a:lnTo>
                <a:lnTo>
                  <a:pt x="54267" y="274319"/>
                </a:lnTo>
                <a:lnTo>
                  <a:pt x="59436" y="280669"/>
                </a:lnTo>
                <a:lnTo>
                  <a:pt x="60218" y="280669"/>
                </a:lnTo>
                <a:lnTo>
                  <a:pt x="64566" y="285750"/>
                </a:lnTo>
                <a:lnTo>
                  <a:pt x="64249" y="285750"/>
                </a:lnTo>
                <a:lnTo>
                  <a:pt x="69951" y="290829"/>
                </a:lnTo>
                <a:lnTo>
                  <a:pt x="69621" y="290829"/>
                </a:lnTo>
                <a:lnTo>
                  <a:pt x="75577" y="295909"/>
                </a:lnTo>
                <a:lnTo>
                  <a:pt x="75234" y="295909"/>
                </a:lnTo>
                <a:lnTo>
                  <a:pt x="81432" y="299719"/>
                </a:lnTo>
                <a:lnTo>
                  <a:pt x="81076" y="299719"/>
                </a:lnTo>
                <a:lnTo>
                  <a:pt x="87515" y="304800"/>
                </a:lnTo>
                <a:lnTo>
                  <a:pt x="87134" y="304800"/>
                </a:lnTo>
                <a:lnTo>
                  <a:pt x="93802" y="308609"/>
                </a:lnTo>
                <a:lnTo>
                  <a:pt x="93408" y="308609"/>
                </a:lnTo>
                <a:lnTo>
                  <a:pt x="100291" y="312419"/>
                </a:lnTo>
                <a:lnTo>
                  <a:pt x="99885" y="312419"/>
                </a:lnTo>
                <a:lnTo>
                  <a:pt x="106972" y="316229"/>
                </a:lnTo>
                <a:lnTo>
                  <a:pt x="106552" y="316229"/>
                </a:lnTo>
                <a:lnTo>
                  <a:pt x="113830" y="318769"/>
                </a:lnTo>
                <a:lnTo>
                  <a:pt x="113398" y="318769"/>
                </a:lnTo>
                <a:lnTo>
                  <a:pt x="120853" y="321309"/>
                </a:lnTo>
                <a:lnTo>
                  <a:pt x="120408" y="321309"/>
                </a:lnTo>
                <a:lnTo>
                  <a:pt x="128041" y="323850"/>
                </a:lnTo>
                <a:lnTo>
                  <a:pt x="127596" y="323850"/>
                </a:lnTo>
                <a:lnTo>
                  <a:pt x="135382" y="326389"/>
                </a:lnTo>
                <a:lnTo>
                  <a:pt x="134924" y="326389"/>
                </a:lnTo>
                <a:lnTo>
                  <a:pt x="142875" y="327659"/>
                </a:lnTo>
                <a:lnTo>
                  <a:pt x="142405" y="327659"/>
                </a:lnTo>
                <a:lnTo>
                  <a:pt x="150495" y="328929"/>
                </a:lnTo>
                <a:lnTo>
                  <a:pt x="150012" y="328929"/>
                </a:lnTo>
                <a:lnTo>
                  <a:pt x="158242" y="330200"/>
                </a:lnTo>
                <a:lnTo>
                  <a:pt x="157759" y="330200"/>
                </a:lnTo>
                <a:lnTo>
                  <a:pt x="166103" y="331469"/>
                </a:lnTo>
                <a:lnTo>
                  <a:pt x="251510" y="331469"/>
                </a:lnTo>
                <a:lnTo>
                  <a:pt x="249008" y="332739"/>
                </a:lnTo>
                <a:lnTo>
                  <a:pt x="241300" y="336550"/>
                </a:lnTo>
                <a:lnTo>
                  <a:pt x="233845" y="339089"/>
                </a:lnTo>
                <a:lnTo>
                  <a:pt x="225767" y="341629"/>
                </a:lnTo>
                <a:lnTo>
                  <a:pt x="208622" y="346709"/>
                </a:lnTo>
                <a:lnTo>
                  <a:pt x="182524" y="350519"/>
                </a:lnTo>
                <a:close/>
              </a:path>
              <a:path w="347979" h="350519">
                <a:moveTo>
                  <a:pt x="173824" y="17816"/>
                </a:moveTo>
                <a:lnTo>
                  <a:pt x="173583" y="17779"/>
                </a:lnTo>
                <a:lnTo>
                  <a:pt x="174066" y="17779"/>
                </a:lnTo>
                <a:lnTo>
                  <a:pt x="173824" y="17816"/>
                </a:lnTo>
                <a:close/>
              </a:path>
              <a:path w="347979" h="350519">
                <a:moveTo>
                  <a:pt x="260515" y="45719"/>
                </a:moveTo>
                <a:lnTo>
                  <a:pt x="253847" y="40639"/>
                </a:lnTo>
                <a:lnTo>
                  <a:pt x="254241" y="40639"/>
                </a:lnTo>
                <a:lnTo>
                  <a:pt x="247357" y="36829"/>
                </a:lnTo>
                <a:lnTo>
                  <a:pt x="247764" y="36829"/>
                </a:lnTo>
                <a:lnTo>
                  <a:pt x="240677" y="34289"/>
                </a:lnTo>
                <a:lnTo>
                  <a:pt x="241109" y="34289"/>
                </a:lnTo>
                <a:lnTo>
                  <a:pt x="233819" y="30479"/>
                </a:lnTo>
                <a:lnTo>
                  <a:pt x="234251" y="30479"/>
                </a:lnTo>
                <a:lnTo>
                  <a:pt x="226796" y="27939"/>
                </a:lnTo>
                <a:lnTo>
                  <a:pt x="227241" y="27939"/>
                </a:lnTo>
                <a:lnTo>
                  <a:pt x="219608" y="25399"/>
                </a:lnTo>
                <a:lnTo>
                  <a:pt x="220065" y="25399"/>
                </a:lnTo>
                <a:lnTo>
                  <a:pt x="212267" y="22859"/>
                </a:lnTo>
                <a:lnTo>
                  <a:pt x="212725" y="22859"/>
                </a:lnTo>
                <a:lnTo>
                  <a:pt x="204774" y="21589"/>
                </a:lnTo>
                <a:lnTo>
                  <a:pt x="205244" y="21589"/>
                </a:lnTo>
                <a:lnTo>
                  <a:pt x="197154" y="20319"/>
                </a:lnTo>
                <a:lnTo>
                  <a:pt x="197637" y="20319"/>
                </a:lnTo>
                <a:lnTo>
                  <a:pt x="189407" y="19049"/>
                </a:lnTo>
                <a:lnTo>
                  <a:pt x="182041" y="19049"/>
                </a:lnTo>
                <a:lnTo>
                  <a:pt x="173824" y="17816"/>
                </a:lnTo>
                <a:lnTo>
                  <a:pt x="174066" y="17779"/>
                </a:lnTo>
                <a:lnTo>
                  <a:pt x="251934" y="17779"/>
                </a:lnTo>
                <a:lnTo>
                  <a:pt x="256921" y="20319"/>
                </a:lnTo>
                <a:lnTo>
                  <a:pt x="264198" y="25399"/>
                </a:lnTo>
                <a:lnTo>
                  <a:pt x="271246" y="29209"/>
                </a:lnTo>
                <a:lnTo>
                  <a:pt x="278053" y="34289"/>
                </a:lnTo>
                <a:lnTo>
                  <a:pt x="284264" y="39369"/>
                </a:lnTo>
                <a:lnTo>
                  <a:pt x="289577" y="44449"/>
                </a:lnTo>
                <a:lnTo>
                  <a:pt x="260134" y="44449"/>
                </a:lnTo>
                <a:lnTo>
                  <a:pt x="260515" y="45719"/>
                </a:lnTo>
                <a:close/>
              </a:path>
              <a:path w="347979" h="350519">
                <a:moveTo>
                  <a:pt x="87134" y="45719"/>
                </a:moveTo>
                <a:lnTo>
                  <a:pt x="87515" y="44449"/>
                </a:lnTo>
                <a:lnTo>
                  <a:pt x="88801" y="44449"/>
                </a:lnTo>
                <a:lnTo>
                  <a:pt x="87134" y="45719"/>
                </a:lnTo>
                <a:close/>
              </a:path>
              <a:path w="347979" h="350519">
                <a:moveTo>
                  <a:pt x="272415" y="54609"/>
                </a:moveTo>
                <a:lnTo>
                  <a:pt x="266217" y="49529"/>
                </a:lnTo>
                <a:lnTo>
                  <a:pt x="266573" y="49529"/>
                </a:lnTo>
                <a:lnTo>
                  <a:pt x="260134" y="44449"/>
                </a:lnTo>
                <a:lnTo>
                  <a:pt x="289577" y="44449"/>
                </a:lnTo>
                <a:lnTo>
                  <a:pt x="290906" y="45719"/>
                </a:lnTo>
                <a:lnTo>
                  <a:pt x="296938" y="50799"/>
                </a:lnTo>
                <a:lnTo>
                  <a:pt x="299234" y="53339"/>
                </a:lnTo>
                <a:lnTo>
                  <a:pt x="272072" y="53339"/>
                </a:lnTo>
                <a:lnTo>
                  <a:pt x="272415" y="54609"/>
                </a:lnTo>
                <a:close/>
              </a:path>
              <a:path w="347979" h="350519">
                <a:moveTo>
                  <a:pt x="75234" y="54609"/>
                </a:moveTo>
                <a:lnTo>
                  <a:pt x="75577" y="53339"/>
                </a:lnTo>
                <a:lnTo>
                  <a:pt x="76784" y="53339"/>
                </a:lnTo>
                <a:lnTo>
                  <a:pt x="75234" y="54609"/>
                </a:lnTo>
                <a:close/>
              </a:path>
              <a:path w="347979" h="350519">
                <a:moveTo>
                  <a:pt x="278028" y="59689"/>
                </a:moveTo>
                <a:lnTo>
                  <a:pt x="272072" y="53339"/>
                </a:lnTo>
                <a:lnTo>
                  <a:pt x="299234" y="53339"/>
                </a:lnTo>
                <a:lnTo>
                  <a:pt x="302679" y="57149"/>
                </a:lnTo>
                <a:lnTo>
                  <a:pt x="303768" y="58419"/>
                </a:lnTo>
                <a:lnTo>
                  <a:pt x="277698" y="58419"/>
                </a:lnTo>
                <a:lnTo>
                  <a:pt x="278028" y="59689"/>
                </a:lnTo>
                <a:close/>
              </a:path>
              <a:path w="347979" h="350519">
                <a:moveTo>
                  <a:pt x="69621" y="59689"/>
                </a:moveTo>
                <a:lnTo>
                  <a:pt x="69951" y="58419"/>
                </a:lnTo>
                <a:lnTo>
                  <a:pt x="70812" y="58419"/>
                </a:lnTo>
                <a:lnTo>
                  <a:pt x="69621" y="59689"/>
                </a:lnTo>
                <a:close/>
              </a:path>
              <a:path w="347979" h="350519">
                <a:moveTo>
                  <a:pt x="283400" y="64769"/>
                </a:moveTo>
                <a:lnTo>
                  <a:pt x="277698" y="58419"/>
                </a:lnTo>
                <a:lnTo>
                  <a:pt x="303768" y="58419"/>
                </a:lnTo>
                <a:lnTo>
                  <a:pt x="308127" y="63499"/>
                </a:lnTo>
                <a:lnTo>
                  <a:pt x="283083" y="63499"/>
                </a:lnTo>
                <a:lnTo>
                  <a:pt x="283400" y="64769"/>
                </a:lnTo>
                <a:close/>
              </a:path>
              <a:path w="347979" h="350519">
                <a:moveTo>
                  <a:pt x="64249" y="64769"/>
                </a:moveTo>
                <a:lnTo>
                  <a:pt x="64566" y="63499"/>
                </a:lnTo>
                <a:lnTo>
                  <a:pt x="65389" y="63499"/>
                </a:lnTo>
                <a:lnTo>
                  <a:pt x="64249" y="64769"/>
                </a:lnTo>
                <a:close/>
              </a:path>
              <a:path w="347979" h="350519">
                <a:moveTo>
                  <a:pt x="347621" y="175259"/>
                </a:moveTo>
                <a:lnTo>
                  <a:pt x="328612" y="175259"/>
                </a:lnTo>
                <a:lnTo>
                  <a:pt x="328612" y="173989"/>
                </a:lnTo>
                <a:lnTo>
                  <a:pt x="328396" y="166369"/>
                </a:lnTo>
                <a:lnTo>
                  <a:pt x="328316" y="165099"/>
                </a:lnTo>
                <a:lnTo>
                  <a:pt x="327787" y="158749"/>
                </a:lnTo>
                <a:lnTo>
                  <a:pt x="326783" y="151129"/>
                </a:lnTo>
                <a:lnTo>
                  <a:pt x="325412" y="143509"/>
                </a:lnTo>
                <a:lnTo>
                  <a:pt x="323672" y="135889"/>
                </a:lnTo>
                <a:lnTo>
                  <a:pt x="321576" y="128269"/>
                </a:lnTo>
                <a:lnTo>
                  <a:pt x="321716" y="128269"/>
                </a:lnTo>
                <a:lnTo>
                  <a:pt x="319125" y="120649"/>
                </a:lnTo>
                <a:lnTo>
                  <a:pt x="319290" y="120649"/>
                </a:lnTo>
                <a:lnTo>
                  <a:pt x="316344" y="114299"/>
                </a:lnTo>
                <a:lnTo>
                  <a:pt x="316522" y="114299"/>
                </a:lnTo>
                <a:lnTo>
                  <a:pt x="313232" y="106679"/>
                </a:lnTo>
                <a:lnTo>
                  <a:pt x="313436" y="106679"/>
                </a:lnTo>
                <a:lnTo>
                  <a:pt x="309803" y="100329"/>
                </a:lnTo>
                <a:lnTo>
                  <a:pt x="310019" y="100329"/>
                </a:lnTo>
                <a:lnTo>
                  <a:pt x="306070" y="93979"/>
                </a:lnTo>
                <a:lnTo>
                  <a:pt x="306298" y="93979"/>
                </a:lnTo>
                <a:lnTo>
                  <a:pt x="302031" y="87629"/>
                </a:lnTo>
                <a:lnTo>
                  <a:pt x="302285" y="87629"/>
                </a:lnTo>
                <a:lnTo>
                  <a:pt x="297700" y="81279"/>
                </a:lnTo>
                <a:lnTo>
                  <a:pt x="297967" y="81279"/>
                </a:lnTo>
                <a:lnTo>
                  <a:pt x="293090" y="74929"/>
                </a:lnTo>
                <a:lnTo>
                  <a:pt x="293382" y="74929"/>
                </a:lnTo>
                <a:lnTo>
                  <a:pt x="288213" y="69849"/>
                </a:lnTo>
                <a:lnTo>
                  <a:pt x="288518" y="69849"/>
                </a:lnTo>
                <a:lnTo>
                  <a:pt x="283083" y="63499"/>
                </a:lnTo>
                <a:lnTo>
                  <a:pt x="308127" y="63499"/>
                </a:lnTo>
                <a:lnTo>
                  <a:pt x="313270" y="69849"/>
                </a:lnTo>
                <a:lnTo>
                  <a:pt x="318109" y="77469"/>
                </a:lnTo>
                <a:lnTo>
                  <a:pt x="322389" y="83819"/>
                </a:lnTo>
                <a:lnTo>
                  <a:pt x="339915" y="123189"/>
                </a:lnTo>
                <a:lnTo>
                  <a:pt x="347421" y="165099"/>
                </a:lnTo>
                <a:lnTo>
                  <a:pt x="347649" y="173989"/>
                </a:lnTo>
                <a:lnTo>
                  <a:pt x="347621" y="175259"/>
                </a:lnTo>
                <a:close/>
              </a:path>
              <a:path w="347979" h="350519">
                <a:moveTo>
                  <a:pt x="19052" y="174624"/>
                </a:moveTo>
                <a:lnTo>
                  <a:pt x="19037" y="173989"/>
                </a:lnTo>
                <a:lnTo>
                  <a:pt x="19052" y="174624"/>
                </a:lnTo>
                <a:close/>
              </a:path>
              <a:path w="347979" h="350519">
                <a:moveTo>
                  <a:pt x="328597" y="174624"/>
                </a:moveTo>
                <a:lnTo>
                  <a:pt x="328581" y="173989"/>
                </a:lnTo>
                <a:lnTo>
                  <a:pt x="328597" y="174624"/>
                </a:lnTo>
                <a:close/>
              </a:path>
              <a:path w="347979" h="350519">
                <a:moveTo>
                  <a:pt x="19068" y="175259"/>
                </a:moveTo>
                <a:lnTo>
                  <a:pt x="19052" y="174624"/>
                </a:lnTo>
                <a:lnTo>
                  <a:pt x="19068" y="175259"/>
                </a:lnTo>
                <a:close/>
              </a:path>
              <a:path w="347979" h="350519">
                <a:moveTo>
                  <a:pt x="345876" y="199389"/>
                </a:moveTo>
                <a:lnTo>
                  <a:pt x="326783" y="199389"/>
                </a:lnTo>
                <a:lnTo>
                  <a:pt x="327837" y="190499"/>
                </a:lnTo>
                <a:lnTo>
                  <a:pt x="328422" y="182879"/>
                </a:lnTo>
                <a:lnTo>
                  <a:pt x="328597" y="174624"/>
                </a:lnTo>
                <a:lnTo>
                  <a:pt x="328612" y="175259"/>
                </a:lnTo>
                <a:lnTo>
                  <a:pt x="347621" y="175259"/>
                </a:lnTo>
                <a:lnTo>
                  <a:pt x="347421" y="184149"/>
                </a:lnTo>
                <a:lnTo>
                  <a:pt x="346786" y="193039"/>
                </a:lnTo>
                <a:lnTo>
                  <a:pt x="345876" y="199389"/>
                </a:lnTo>
                <a:close/>
              </a:path>
              <a:path w="347979" h="350519">
                <a:moveTo>
                  <a:pt x="20996" y="199389"/>
                </a:moveTo>
                <a:lnTo>
                  <a:pt x="20866" y="199389"/>
                </a:lnTo>
                <a:lnTo>
                  <a:pt x="20789" y="198119"/>
                </a:lnTo>
                <a:lnTo>
                  <a:pt x="20996" y="199389"/>
                </a:lnTo>
                <a:close/>
              </a:path>
              <a:path w="347979" h="350519">
                <a:moveTo>
                  <a:pt x="344685" y="207009"/>
                </a:moveTo>
                <a:lnTo>
                  <a:pt x="325412" y="207009"/>
                </a:lnTo>
                <a:lnTo>
                  <a:pt x="326859" y="198119"/>
                </a:lnTo>
                <a:lnTo>
                  <a:pt x="326783" y="199389"/>
                </a:lnTo>
                <a:lnTo>
                  <a:pt x="345876" y="199389"/>
                </a:lnTo>
                <a:lnTo>
                  <a:pt x="345694" y="200659"/>
                </a:lnTo>
                <a:lnTo>
                  <a:pt x="344685" y="207009"/>
                </a:lnTo>
                <a:close/>
              </a:path>
              <a:path w="347979" h="350519">
                <a:moveTo>
                  <a:pt x="22399" y="207009"/>
                </a:moveTo>
                <a:lnTo>
                  <a:pt x="22237" y="207009"/>
                </a:lnTo>
                <a:lnTo>
                  <a:pt x="22136" y="205739"/>
                </a:lnTo>
                <a:lnTo>
                  <a:pt x="22399" y="207009"/>
                </a:lnTo>
                <a:close/>
              </a:path>
              <a:path w="347979" h="350519">
                <a:moveTo>
                  <a:pt x="343103" y="214629"/>
                </a:moveTo>
                <a:lnTo>
                  <a:pt x="323672" y="214629"/>
                </a:lnTo>
                <a:lnTo>
                  <a:pt x="325513" y="205739"/>
                </a:lnTo>
                <a:lnTo>
                  <a:pt x="325412" y="207009"/>
                </a:lnTo>
                <a:lnTo>
                  <a:pt x="344685" y="207009"/>
                </a:lnTo>
                <a:lnTo>
                  <a:pt x="344081" y="210819"/>
                </a:lnTo>
                <a:lnTo>
                  <a:pt x="343103" y="214629"/>
                </a:lnTo>
                <a:close/>
              </a:path>
              <a:path w="347979" h="350519">
                <a:moveTo>
                  <a:pt x="24231" y="214629"/>
                </a:moveTo>
                <a:lnTo>
                  <a:pt x="23977" y="214629"/>
                </a:lnTo>
                <a:lnTo>
                  <a:pt x="23863" y="213359"/>
                </a:lnTo>
                <a:lnTo>
                  <a:pt x="24231" y="214629"/>
                </a:lnTo>
                <a:close/>
              </a:path>
              <a:path w="347979" h="350519">
                <a:moveTo>
                  <a:pt x="336727" y="236219"/>
                </a:moveTo>
                <a:lnTo>
                  <a:pt x="316344" y="236219"/>
                </a:lnTo>
                <a:lnTo>
                  <a:pt x="319290" y="228600"/>
                </a:lnTo>
                <a:lnTo>
                  <a:pt x="319125" y="228600"/>
                </a:lnTo>
                <a:lnTo>
                  <a:pt x="321716" y="220979"/>
                </a:lnTo>
                <a:lnTo>
                  <a:pt x="321576" y="220979"/>
                </a:lnTo>
                <a:lnTo>
                  <a:pt x="323786" y="213359"/>
                </a:lnTo>
                <a:lnTo>
                  <a:pt x="323672" y="214629"/>
                </a:lnTo>
                <a:lnTo>
                  <a:pt x="343103" y="214629"/>
                </a:lnTo>
                <a:lnTo>
                  <a:pt x="342125" y="218439"/>
                </a:lnTo>
                <a:lnTo>
                  <a:pt x="339775" y="227329"/>
                </a:lnTo>
                <a:lnTo>
                  <a:pt x="337197" y="234950"/>
                </a:lnTo>
                <a:lnTo>
                  <a:pt x="336727" y="236219"/>
                </a:lnTo>
                <a:close/>
              </a:path>
              <a:path w="347979" h="350519">
                <a:moveTo>
                  <a:pt x="31675" y="236219"/>
                </a:moveTo>
                <a:lnTo>
                  <a:pt x="31305" y="236219"/>
                </a:lnTo>
                <a:lnTo>
                  <a:pt x="31127" y="234950"/>
                </a:lnTo>
                <a:lnTo>
                  <a:pt x="31675" y="236219"/>
                </a:lnTo>
                <a:close/>
              </a:path>
              <a:path w="347979" h="350519">
                <a:moveTo>
                  <a:pt x="327522" y="256539"/>
                </a:moveTo>
                <a:lnTo>
                  <a:pt x="306070" y="256539"/>
                </a:lnTo>
                <a:lnTo>
                  <a:pt x="310019" y="248919"/>
                </a:lnTo>
                <a:lnTo>
                  <a:pt x="309803" y="248919"/>
                </a:lnTo>
                <a:lnTo>
                  <a:pt x="313436" y="242569"/>
                </a:lnTo>
                <a:lnTo>
                  <a:pt x="313232" y="242569"/>
                </a:lnTo>
                <a:lnTo>
                  <a:pt x="316522" y="234950"/>
                </a:lnTo>
                <a:lnTo>
                  <a:pt x="316344" y="236219"/>
                </a:lnTo>
                <a:lnTo>
                  <a:pt x="336727" y="236219"/>
                </a:lnTo>
                <a:lnTo>
                  <a:pt x="333908" y="243839"/>
                </a:lnTo>
                <a:lnTo>
                  <a:pt x="330428" y="251459"/>
                </a:lnTo>
                <a:lnTo>
                  <a:pt x="327522" y="256539"/>
                </a:lnTo>
                <a:close/>
              </a:path>
              <a:path w="347979" h="350519">
                <a:moveTo>
                  <a:pt x="42062" y="256539"/>
                </a:moveTo>
                <a:lnTo>
                  <a:pt x="41579" y="256539"/>
                </a:lnTo>
                <a:lnTo>
                  <a:pt x="41351" y="255269"/>
                </a:lnTo>
                <a:lnTo>
                  <a:pt x="42062" y="256539"/>
                </a:lnTo>
                <a:close/>
              </a:path>
              <a:path w="347979" h="350519">
                <a:moveTo>
                  <a:pt x="323858" y="262889"/>
                </a:moveTo>
                <a:lnTo>
                  <a:pt x="302031" y="262889"/>
                </a:lnTo>
                <a:lnTo>
                  <a:pt x="306298" y="255269"/>
                </a:lnTo>
                <a:lnTo>
                  <a:pt x="306070" y="256539"/>
                </a:lnTo>
                <a:lnTo>
                  <a:pt x="327522" y="256539"/>
                </a:lnTo>
                <a:lnTo>
                  <a:pt x="323858" y="262889"/>
                </a:lnTo>
                <a:close/>
              </a:path>
              <a:path w="347979" h="350519">
                <a:moveTo>
                  <a:pt x="46281" y="262889"/>
                </a:moveTo>
                <a:lnTo>
                  <a:pt x="45618" y="262889"/>
                </a:lnTo>
                <a:lnTo>
                  <a:pt x="45364" y="261619"/>
                </a:lnTo>
                <a:lnTo>
                  <a:pt x="46281" y="262889"/>
                </a:lnTo>
                <a:close/>
              </a:path>
              <a:path w="347979" h="350519">
                <a:moveTo>
                  <a:pt x="312018" y="280669"/>
                </a:moveTo>
                <a:lnTo>
                  <a:pt x="288213" y="280669"/>
                </a:lnTo>
                <a:lnTo>
                  <a:pt x="293382" y="274319"/>
                </a:lnTo>
                <a:lnTo>
                  <a:pt x="293090" y="274319"/>
                </a:lnTo>
                <a:lnTo>
                  <a:pt x="297967" y="267969"/>
                </a:lnTo>
                <a:lnTo>
                  <a:pt x="297700" y="267969"/>
                </a:lnTo>
                <a:lnTo>
                  <a:pt x="302285" y="261619"/>
                </a:lnTo>
                <a:lnTo>
                  <a:pt x="302031" y="262889"/>
                </a:lnTo>
                <a:lnTo>
                  <a:pt x="323858" y="262889"/>
                </a:lnTo>
                <a:lnTo>
                  <a:pt x="322389" y="265429"/>
                </a:lnTo>
                <a:lnTo>
                  <a:pt x="317855" y="273050"/>
                </a:lnTo>
                <a:lnTo>
                  <a:pt x="312018" y="280669"/>
                </a:lnTo>
                <a:close/>
              </a:path>
              <a:path w="347979" h="350519">
                <a:moveTo>
                  <a:pt x="60218" y="280669"/>
                </a:moveTo>
                <a:lnTo>
                  <a:pt x="59436" y="280669"/>
                </a:lnTo>
                <a:lnTo>
                  <a:pt x="59131" y="279400"/>
                </a:lnTo>
                <a:lnTo>
                  <a:pt x="60218" y="280669"/>
                </a:lnTo>
                <a:close/>
              </a:path>
              <a:path w="347979" h="350519">
                <a:moveTo>
                  <a:pt x="251510" y="331469"/>
                </a:moveTo>
                <a:lnTo>
                  <a:pt x="181546" y="331469"/>
                </a:lnTo>
                <a:lnTo>
                  <a:pt x="189890" y="330200"/>
                </a:lnTo>
                <a:lnTo>
                  <a:pt x="189407" y="330200"/>
                </a:lnTo>
                <a:lnTo>
                  <a:pt x="197637" y="328929"/>
                </a:lnTo>
                <a:lnTo>
                  <a:pt x="197154" y="328929"/>
                </a:lnTo>
                <a:lnTo>
                  <a:pt x="205244" y="327659"/>
                </a:lnTo>
                <a:lnTo>
                  <a:pt x="204774" y="327659"/>
                </a:lnTo>
                <a:lnTo>
                  <a:pt x="212725" y="326389"/>
                </a:lnTo>
                <a:lnTo>
                  <a:pt x="212267" y="326389"/>
                </a:lnTo>
                <a:lnTo>
                  <a:pt x="220065" y="323850"/>
                </a:lnTo>
                <a:lnTo>
                  <a:pt x="219608" y="323850"/>
                </a:lnTo>
                <a:lnTo>
                  <a:pt x="227241" y="321309"/>
                </a:lnTo>
                <a:lnTo>
                  <a:pt x="226796" y="321309"/>
                </a:lnTo>
                <a:lnTo>
                  <a:pt x="234251" y="318769"/>
                </a:lnTo>
                <a:lnTo>
                  <a:pt x="233819" y="318769"/>
                </a:lnTo>
                <a:lnTo>
                  <a:pt x="241109" y="316229"/>
                </a:lnTo>
                <a:lnTo>
                  <a:pt x="240677" y="316229"/>
                </a:lnTo>
                <a:lnTo>
                  <a:pt x="247764" y="312419"/>
                </a:lnTo>
                <a:lnTo>
                  <a:pt x="247357" y="312419"/>
                </a:lnTo>
                <a:lnTo>
                  <a:pt x="254241" y="308609"/>
                </a:lnTo>
                <a:lnTo>
                  <a:pt x="253847" y="308609"/>
                </a:lnTo>
                <a:lnTo>
                  <a:pt x="260515" y="304800"/>
                </a:lnTo>
                <a:lnTo>
                  <a:pt x="260134" y="304800"/>
                </a:lnTo>
                <a:lnTo>
                  <a:pt x="266573" y="299719"/>
                </a:lnTo>
                <a:lnTo>
                  <a:pt x="266217" y="299719"/>
                </a:lnTo>
                <a:lnTo>
                  <a:pt x="272415" y="295909"/>
                </a:lnTo>
                <a:lnTo>
                  <a:pt x="272072" y="295909"/>
                </a:lnTo>
                <a:lnTo>
                  <a:pt x="278028" y="290829"/>
                </a:lnTo>
                <a:lnTo>
                  <a:pt x="277698" y="290829"/>
                </a:lnTo>
                <a:lnTo>
                  <a:pt x="283400" y="285750"/>
                </a:lnTo>
                <a:lnTo>
                  <a:pt x="283083" y="285750"/>
                </a:lnTo>
                <a:lnTo>
                  <a:pt x="288518" y="279400"/>
                </a:lnTo>
                <a:lnTo>
                  <a:pt x="288213" y="280669"/>
                </a:lnTo>
                <a:lnTo>
                  <a:pt x="312018" y="280669"/>
                </a:lnTo>
                <a:lnTo>
                  <a:pt x="308127" y="285750"/>
                </a:lnTo>
                <a:lnTo>
                  <a:pt x="302374" y="293369"/>
                </a:lnTo>
                <a:lnTo>
                  <a:pt x="296608" y="298450"/>
                </a:lnTo>
                <a:lnTo>
                  <a:pt x="290575" y="304800"/>
                </a:lnTo>
                <a:lnTo>
                  <a:pt x="284264" y="309879"/>
                </a:lnTo>
                <a:lnTo>
                  <a:pt x="277685" y="314959"/>
                </a:lnTo>
                <a:lnTo>
                  <a:pt x="271246" y="320039"/>
                </a:lnTo>
                <a:lnTo>
                  <a:pt x="263804" y="325119"/>
                </a:lnTo>
                <a:lnTo>
                  <a:pt x="256514" y="328929"/>
                </a:lnTo>
                <a:lnTo>
                  <a:pt x="251510" y="331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77242" y="1577619"/>
            <a:ext cx="0" cy="545465"/>
          </a:xfrm>
          <a:custGeom>
            <a:avLst/>
            <a:gdLst/>
            <a:ahLst/>
            <a:cxnLst/>
            <a:rect l="l" t="t" r="r" b="b"/>
            <a:pathLst>
              <a:path w="0" h="545464">
                <a:moveTo>
                  <a:pt x="0" y="0"/>
                </a:moveTo>
                <a:lnTo>
                  <a:pt x="0" y="54546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83109" y="1587144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4" h="0">
                <a:moveTo>
                  <a:pt x="0" y="0"/>
                </a:moveTo>
                <a:lnTo>
                  <a:pt x="540003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01614" y="2126767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 h="0">
                <a:moveTo>
                  <a:pt x="0" y="0"/>
                </a:moveTo>
                <a:lnTo>
                  <a:pt x="539991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62597" y="1587144"/>
            <a:ext cx="655320" cy="0"/>
          </a:xfrm>
          <a:custGeom>
            <a:avLst/>
            <a:gdLst/>
            <a:ahLst/>
            <a:cxnLst/>
            <a:rect l="l" t="t" r="r" b="b"/>
            <a:pathLst>
              <a:path w="655320" h="0">
                <a:moveTo>
                  <a:pt x="0" y="0"/>
                </a:moveTo>
                <a:lnTo>
                  <a:pt x="655205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13472" y="1595081"/>
            <a:ext cx="0" cy="530225"/>
          </a:xfrm>
          <a:custGeom>
            <a:avLst/>
            <a:gdLst/>
            <a:ahLst/>
            <a:cxnLst/>
            <a:rect l="l" t="t" r="r" b="b"/>
            <a:pathLst>
              <a:path w="0" h="530225">
                <a:moveTo>
                  <a:pt x="0" y="0"/>
                </a:moveTo>
                <a:lnTo>
                  <a:pt x="0" y="5302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609550" y="1442047"/>
            <a:ext cx="17208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48171" y="2091334"/>
            <a:ext cx="69875" cy="69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78268" y="2094191"/>
            <a:ext cx="70129" cy="69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60591" y="2061972"/>
            <a:ext cx="361315" cy="144780"/>
          </a:xfrm>
          <a:custGeom>
            <a:avLst/>
            <a:gdLst/>
            <a:ahLst/>
            <a:cxnLst/>
            <a:rect l="l" t="t" r="r" b="b"/>
            <a:pathLst>
              <a:path w="361315" h="144780">
                <a:moveTo>
                  <a:pt x="0" y="0"/>
                </a:moveTo>
                <a:lnTo>
                  <a:pt x="361188" y="0"/>
                </a:lnTo>
                <a:lnTo>
                  <a:pt x="361188" y="144780"/>
                </a:lnTo>
                <a:lnTo>
                  <a:pt x="0" y="1447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46583" y="2047570"/>
            <a:ext cx="389255" cy="173355"/>
          </a:xfrm>
          <a:custGeom>
            <a:avLst/>
            <a:gdLst/>
            <a:ahLst/>
            <a:cxnLst/>
            <a:rect l="l" t="t" r="r" b="b"/>
            <a:pathLst>
              <a:path w="389254" h="173355">
                <a:moveTo>
                  <a:pt x="388937" y="173037"/>
                </a:moveTo>
                <a:lnTo>
                  <a:pt x="0" y="173037"/>
                </a:lnTo>
                <a:lnTo>
                  <a:pt x="0" y="0"/>
                </a:lnTo>
                <a:lnTo>
                  <a:pt x="388937" y="0"/>
                </a:lnTo>
                <a:lnTo>
                  <a:pt x="388937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388937" y="158750"/>
                </a:lnTo>
                <a:lnTo>
                  <a:pt x="388937" y="173037"/>
                </a:lnTo>
                <a:close/>
              </a:path>
              <a:path w="389254" h="1733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389254" h="173355">
                <a:moveTo>
                  <a:pt x="360362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360362" y="14287"/>
                </a:lnTo>
                <a:lnTo>
                  <a:pt x="360362" y="28575"/>
                </a:lnTo>
                <a:close/>
              </a:path>
              <a:path w="389254" h="173355">
                <a:moveTo>
                  <a:pt x="360362" y="158750"/>
                </a:moveTo>
                <a:lnTo>
                  <a:pt x="360362" y="14287"/>
                </a:lnTo>
                <a:lnTo>
                  <a:pt x="374649" y="28575"/>
                </a:lnTo>
                <a:lnTo>
                  <a:pt x="388937" y="28575"/>
                </a:lnTo>
                <a:lnTo>
                  <a:pt x="388937" y="144462"/>
                </a:lnTo>
                <a:lnTo>
                  <a:pt x="374649" y="144462"/>
                </a:lnTo>
                <a:lnTo>
                  <a:pt x="360362" y="158750"/>
                </a:lnTo>
                <a:close/>
              </a:path>
              <a:path w="389254" h="173355">
                <a:moveTo>
                  <a:pt x="388937" y="28575"/>
                </a:moveTo>
                <a:lnTo>
                  <a:pt x="374649" y="28575"/>
                </a:lnTo>
                <a:lnTo>
                  <a:pt x="360362" y="14287"/>
                </a:lnTo>
                <a:lnTo>
                  <a:pt x="388937" y="14287"/>
                </a:lnTo>
                <a:lnTo>
                  <a:pt x="388937" y="28575"/>
                </a:lnTo>
                <a:close/>
              </a:path>
              <a:path w="389254" h="173355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389254" h="173355">
                <a:moveTo>
                  <a:pt x="360362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360362" y="144462"/>
                </a:lnTo>
                <a:lnTo>
                  <a:pt x="360362" y="158750"/>
                </a:lnTo>
                <a:close/>
              </a:path>
              <a:path w="389254" h="173355">
                <a:moveTo>
                  <a:pt x="388937" y="158750"/>
                </a:moveTo>
                <a:lnTo>
                  <a:pt x="360362" y="158750"/>
                </a:lnTo>
                <a:lnTo>
                  <a:pt x="374649" y="144462"/>
                </a:lnTo>
                <a:lnTo>
                  <a:pt x="388937" y="144462"/>
                </a:lnTo>
                <a:lnTo>
                  <a:pt x="388937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76770" y="1955228"/>
            <a:ext cx="347980" cy="350520"/>
          </a:xfrm>
          <a:custGeom>
            <a:avLst/>
            <a:gdLst/>
            <a:ahLst/>
            <a:cxnLst/>
            <a:rect l="l" t="t" r="r" b="b"/>
            <a:pathLst>
              <a:path w="347979" h="350519">
                <a:moveTo>
                  <a:pt x="182524" y="350519"/>
                </a:moveTo>
                <a:lnTo>
                  <a:pt x="165125" y="350519"/>
                </a:lnTo>
                <a:lnTo>
                  <a:pt x="138544" y="346709"/>
                </a:lnTo>
                <a:lnTo>
                  <a:pt x="130594" y="344169"/>
                </a:lnTo>
                <a:lnTo>
                  <a:pt x="121881" y="341629"/>
                </a:lnTo>
                <a:lnTo>
                  <a:pt x="83451" y="325119"/>
                </a:lnTo>
                <a:lnTo>
                  <a:pt x="63385" y="309879"/>
                </a:lnTo>
                <a:lnTo>
                  <a:pt x="56743" y="304799"/>
                </a:lnTo>
                <a:lnTo>
                  <a:pt x="29540" y="273049"/>
                </a:lnTo>
                <a:lnTo>
                  <a:pt x="25031" y="265429"/>
                </a:lnTo>
                <a:lnTo>
                  <a:pt x="21069" y="259079"/>
                </a:lnTo>
                <a:lnTo>
                  <a:pt x="5397" y="218439"/>
                </a:lnTo>
                <a:lnTo>
                  <a:pt x="0" y="175259"/>
                </a:lnTo>
                <a:lnTo>
                  <a:pt x="203" y="166369"/>
                </a:lnTo>
                <a:lnTo>
                  <a:pt x="7874" y="121919"/>
                </a:lnTo>
                <a:lnTo>
                  <a:pt x="25260" y="83819"/>
                </a:lnTo>
                <a:lnTo>
                  <a:pt x="51028" y="50799"/>
                </a:lnTo>
                <a:lnTo>
                  <a:pt x="69964" y="34289"/>
                </a:lnTo>
                <a:lnTo>
                  <a:pt x="76403" y="29209"/>
                </a:lnTo>
                <a:lnTo>
                  <a:pt x="114249" y="10159"/>
                </a:lnTo>
                <a:lnTo>
                  <a:pt x="121881" y="7619"/>
                </a:lnTo>
                <a:lnTo>
                  <a:pt x="130594" y="5079"/>
                </a:lnTo>
                <a:lnTo>
                  <a:pt x="139014" y="2539"/>
                </a:lnTo>
                <a:lnTo>
                  <a:pt x="156298" y="0"/>
                </a:lnTo>
                <a:lnTo>
                  <a:pt x="191350" y="0"/>
                </a:lnTo>
                <a:lnTo>
                  <a:pt x="208622" y="2539"/>
                </a:lnTo>
                <a:lnTo>
                  <a:pt x="217043" y="5079"/>
                </a:lnTo>
                <a:lnTo>
                  <a:pt x="225767" y="7619"/>
                </a:lnTo>
                <a:lnTo>
                  <a:pt x="233845" y="10159"/>
                </a:lnTo>
                <a:lnTo>
                  <a:pt x="241300" y="12699"/>
                </a:lnTo>
                <a:lnTo>
                  <a:pt x="249428" y="16509"/>
                </a:lnTo>
                <a:lnTo>
                  <a:pt x="251790" y="17779"/>
                </a:lnTo>
                <a:lnTo>
                  <a:pt x="173583" y="17779"/>
                </a:lnTo>
                <a:lnTo>
                  <a:pt x="173824" y="17816"/>
                </a:lnTo>
                <a:lnTo>
                  <a:pt x="165608" y="19049"/>
                </a:lnTo>
                <a:lnTo>
                  <a:pt x="158229" y="19049"/>
                </a:lnTo>
                <a:lnTo>
                  <a:pt x="150012" y="20319"/>
                </a:lnTo>
                <a:lnTo>
                  <a:pt x="150495" y="20319"/>
                </a:lnTo>
                <a:lnTo>
                  <a:pt x="142405" y="21589"/>
                </a:lnTo>
                <a:lnTo>
                  <a:pt x="142875" y="21589"/>
                </a:lnTo>
                <a:lnTo>
                  <a:pt x="134924" y="22859"/>
                </a:lnTo>
                <a:lnTo>
                  <a:pt x="135382" y="22859"/>
                </a:lnTo>
                <a:lnTo>
                  <a:pt x="127584" y="25399"/>
                </a:lnTo>
                <a:lnTo>
                  <a:pt x="128041" y="25399"/>
                </a:lnTo>
                <a:lnTo>
                  <a:pt x="120408" y="27939"/>
                </a:lnTo>
                <a:lnTo>
                  <a:pt x="120853" y="27939"/>
                </a:lnTo>
                <a:lnTo>
                  <a:pt x="113385" y="30479"/>
                </a:lnTo>
                <a:lnTo>
                  <a:pt x="113817" y="30479"/>
                </a:lnTo>
                <a:lnTo>
                  <a:pt x="106540" y="34289"/>
                </a:lnTo>
                <a:lnTo>
                  <a:pt x="106959" y="34289"/>
                </a:lnTo>
                <a:lnTo>
                  <a:pt x="99885" y="36829"/>
                </a:lnTo>
                <a:lnTo>
                  <a:pt x="100291" y="36829"/>
                </a:lnTo>
                <a:lnTo>
                  <a:pt x="93408" y="40639"/>
                </a:lnTo>
                <a:lnTo>
                  <a:pt x="93802" y="40639"/>
                </a:lnTo>
                <a:lnTo>
                  <a:pt x="88801" y="44449"/>
                </a:lnTo>
                <a:lnTo>
                  <a:pt x="87515" y="44449"/>
                </a:lnTo>
                <a:lnTo>
                  <a:pt x="81076" y="49529"/>
                </a:lnTo>
                <a:lnTo>
                  <a:pt x="81432" y="49529"/>
                </a:lnTo>
                <a:lnTo>
                  <a:pt x="76774" y="53339"/>
                </a:lnTo>
                <a:lnTo>
                  <a:pt x="75577" y="53339"/>
                </a:lnTo>
                <a:lnTo>
                  <a:pt x="70812" y="58419"/>
                </a:lnTo>
                <a:lnTo>
                  <a:pt x="69951" y="58419"/>
                </a:lnTo>
                <a:lnTo>
                  <a:pt x="65389" y="63499"/>
                </a:lnTo>
                <a:lnTo>
                  <a:pt x="64566" y="63499"/>
                </a:lnTo>
                <a:lnTo>
                  <a:pt x="59131" y="69849"/>
                </a:lnTo>
                <a:lnTo>
                  <a:pt x="59423" y="69849"/>
                </a:lnTo>
                <a:lnTo>
                  <a:pt x="54267" y="74929"/>
                </a:lnTo>
                <a:lnTo>
                  <a:pt x="54546" y="74929"/>
                </a:lnTo>
                <a:lnTo>
                  <a:pt x="49669" y="81279"/>
                </a:lnTo>
                <a:lnTo>
                  <a:pt x="49949" y="81279"/>
                </a:lnTo>
                <a:lnTo>
                  <a:pt x="45364" y="87629"/>
                </a:lnTo>
                <a:lnTo>
                  <a:pt x="45618" y="87629"/>
                </a:lnTo>
                <a:lnTo>
                  <a:pt x="41338" y="93979"/>
                </a:lnTo>
                <a:lnTo>
                  <a:pt x="41579" y="93979"/>
                </a:lnTo>
                <a:lnTo>
                  <a:pt x="37617" y="100329"/>
                </a:lnTo>
                <a:lnTo>
                  <a:pt x="37846" y="100329"/>
                </a:lnTo>
                <a:lnTo>
                  <a:pt x="34213" y="106679"/>
                </a:lnTo>
                <a:lnTo>
                  <a:pt x="34417" y="106679"/>
                </a:lnTo>
                <a:lnTo>
                  <a:pt x="31127" y="114299"/>
                </a:lnTo>
                <a:lnTo>
                  <a:pt x="31305" y="114299"/>
                </a:lnTo>
                <a:lnTo>
                  <a:pt x="28359" y="120649"/>
                </a:lnTo>
                <a:lnTo>
                  <a:pt x="28511" y="120649"/>
                </a:lnTo>
                <a:lnTo>
                  <a:pt x="25933" y="128269"/>
                </a:lnTo>
                <a:lnTo>
                  <a:pt x="26073" y="128269"/>
                </a:lnTo>
                <a:lnTo>
                  <a:pt x="23863" y="135889"/>
                </a:lnTo>
                <a:lnTo>
                  <a:pt x="22136" y="143509"/>
                </a:lnTo>
                <a:lnTo>
                  <a:pt x="20789" y="151129"/>
                </a:lnTo>
                <a:lnTo>
                  <a:pt x="19812" y="158749"/>
                </a:lnTo>
                <a:lnTo>
                  <a:pt x="19227" y="166369"/>
                </a:lnTo>
                <a:lnTo>
                  <a:pt x="19068" y="173989"/>
                </a:lnTo>
                <a:lnTo>
                  <a:pt x="19253" y="182879"/>
                </a:lnTo>
                <a:lnTo>
                  <a:pt x="19862" y="190499"/>
                </a:lnTo>
                <a:lnTo>
                  <a:pt x="20853" y="199389"/>
                </a:lnTo>
                <a:lnTo>
                  <a:pt x="20996" y="199389"/>
                </a:lnTo>
                <a:lnTo>
                  <a:pt x="22237" y="207009"/>
                </a:lnTo>
                <a:lnTo>
                  <a:pt x="22399" y="207009"/>
                </a:lnTo>
                <a:lnTo>
                  <a:pt x="23977" y="214629"/>
                </a:lnTo>
                <a:lnTo>
                  <a:pt x="24231" y="214629"/>
                </a:lnTo>
                <a:lnTo>
                  <a:pt x="26073" y="220979"/>
                </a:lnTo>
                <a:lnTo>
                  <a:pt x="25933" y="220979"/>
                </a:lnTo>
                <a:lnTo>
                  <a:pt x="28511" y="228599"/>
                </a:lnTo>
                <a:lnTo>
                  <a:pt x="28359" y="228599"/>
                </a:lnTo>
                <a:lnTo>
                  <a:pt x="31305" y="236219"/>
                </a:lnTo>
                <a:lnTo>
                  <a:pt x="31675" y="236219"/>
                </a:lnTo>
                <a:lnTo>
                  <a:pt x="34417" y="242569"/>
                </a:lnTo>
                <a:lnTo>
                  <a:pt x="34213" y="242569"/>
                </a:lnTo>
                <a:lnTo>
                  <a:pt x="37846" y="248919"/>
                </a:lnTo>
                <a:lnTo>
                  <a:pt x="37617" y="248919"/>
                </a:lnTo>
                <a:lnTo>
                  <a:pt x="41579" y="256539"/>
                </a:lnTo>
                <a:lnTo>
                  <a:pt x="42051" y="256539"/>
                </a:lnTo>
                <a:lnTo>
                  <a:pt x="45618" y="262889"/>
                </a:lnTo>
                <a:lnTo>
                  <a:pt x="46281" y="262889"/>
                </a:lnTo>
                <a:lnTo>
                  <a:pt x="49949" y="267969"/>
                </a:lnTo>
                <a:lnTo>
                  <a:pt x="49669" y="267969"/>
                </a:lnTo>
                <a:lnTo>
                  <a:pt x="54546" y="274319"/>
                </a:lnTo>
                <a:lnTo>
                  <a:pt x="54267" y="274319"/>
                </a:lnTo>
                <a:lnTo>
                  <a:pt x="59423" y="280669"/>
                </a:lnTo>
                <a:lnTo>
                  <a:pt x="60218" y="280669"/>
                </a:lnTo>
                <a:lnTo>
                  <a:pt x="64566" y="285749"/>
                </a:lnTo>
                <a:lnTo>
                  <a:pt x="64249" y="285749"/>
                </a:lnTo>
                <a:lnTo>
                  <a:pt x="69951" y="290829"/>
                </a:lnTo>
                <a:lnTo>
                  <a:pt x="69621" y="290829"/>
                </a:lnTo>
                <a:lnTo>
                  <a:pt x="75577" y="295909"/>
                </a:lnTo>
                <a:lnTo>
                  <a:pt x="75222" y="295909"/>
                </a:lnTo>
                <a:lnTo>
                  <a:pt x="81432" y="299719"/>
                </a:lnTo>
                <a:lnTo>
                  <a:pt x="81076" y="299719"/>
                </a:lnTo>
                <a:lnTo>
                  <a:pt x="87515" y="304799"/>
                </a:lnTo>
                <a:lnTo>
                  <a:pt x="87134" y="304799"/>
                </a:lnTo>
                <a:lnTo>
                  <a:pt x="93802" y="308609"/>
                </a:lnTo>
                <a:lnTo>
                  <a:pt x="93408" y="308609"/>
                </a:lnTo>
                <a:lnTo>
                  <a:pt x="100291" y="312419"/>
                </a:lnTo>
                <a:lnTo>
                  <a:pt x="99885" y="312419"/>
                </a:lnTo>
                <a:lnTo>
                  <a:pt x="106959" y="316229"/>
                </a:lnTo>
                <a:lnTo>
                  <a:pt x="106540" y="316229"/>
                </a:lnTo>
                <a:lnTo>
                  <a:pt x="113817" y="318769"/>
                </a:lnTo>
                <a:lnTo>
                  <a:pt x="113385" y="318769"/>
                </a:lnTo>
                <a:lnTo>
                  <a:pt x="120853" y="321309"/>
                </a:lnTo>
                <a:lnTo>
                  <a:pt x="120408" y="321309"/>
                </a:lnTo>
                <a:lnTo>
                  <a:pt x="128041" y="323849"/>
                </a:lnTo>
                <a:lnTo>
                  <a:pt x="127584" y="323849"/>
                </a:lnTo>
                <a:lnTo>
                  <a:pt x="135382" y="326389"/>
                </a:lnTo>
                <a:lnTo>
                  <a:pt x="134924" y="326389"/>
                </a:lnTo>
                <a:lnTo>
                  <a:pt x="142875" y="327659"/>
                </a:lnTo>
                <a:lnTo>
                  <a:pt x="142405" y="327659"/>
                </a:lnTo>
                <a:lnTo>
                  <a:pt x="150495" y="328929"/>
                </a:lnTo>
                <a:lnTo>
                  <a:pt x="150012" y="328929"/>
                </a:lnTo>
                <a:lnTo>
                  <a:pt x="158229" y="330199"/>
                </a:lnTo>
                <a:lnTo>
                  <a:pt x="157746" y="330199"/>
                </a:lnTo>
                <a:lnTo>
                  <a:pt x="166090" y="331469"/>
                </a:lnTo>
                <a:lnTo>
                  <a:pt x="251646" y="331469"/>
                </a:lnTo>
                <a:lnTo>
                  <a:pt x="249008" y="332739"/>
                </a:lnTo>
                <a:lnTo>
                  <a:pt x="241300" y="336549"/>
                </a:lnTo>
                <a:lnTo>
                  <a:pt x="233400" y="339089"/>
                </a:lnTo>
                <a:lnTo>
                  <a:pt x="225767" y="341629"/>
                </a:lnTo>
                <a:lnTo>
                  <a:pt x="217043" y="344169"/>
                </a:lnTo>
                <a:lnTo>
                  <a:pt x="209092" y="346709"/>
                </a:lnTo>
                <a:lnTo>
                  <a:pt x="182524" y="350519"/>
                </a:lnTo>
                <a:close/>
              </a:path>
              <a:path w="347979" h="350519">
                <a:moveTo>
                  <a:pt x="173824" y="17816"/>
                </a:moveTo>
                <a:lnTo>
                  <a:pt x="173583" y="17779"/>
                </a:lnTo>
                <a:lnTo>
                  <a:pt x="174066" y="17779"/>
                </a:lnTo>
                <a:lnTo>
                  <a:pt x="173824" y="17816"/>
                </a:lnTo>
                <a:close/>
              </a:path>
              <a:path w="347979" h="350519">
                <a:moveTo>
                  <a:pt x="260515" y="45719"/>
                </a:moveTo>
                <a:lnTo>
                  <a:pt x="253847" y="40639"/>
                </a:lnTo>
                <a:lnTo>
                  <a:pt x="254241" y="40639"/>
                </a:lnTo>
                <a:lnTo>
                  <a:pt x="247357" y="36829"/>
                </a:lnTo>
                <a:lnTo>
                  <a:pt x="247764" y="36829"/>
                </a:lnTo>
                <a:lnTo>
                  <a:pt x="240677" y="34289"/>
                </a:lnTo>
                <a:lnTo>
                  <a:pt x="241096" y="34289"/>
                </a:lnTo>
                <a:lnTo>
                  <a:pt x="233819" y="30479"/>
                </a:lnTo>
                <a:lnTo>
                  <a:pt x="234251" y="30479"/>
                </a:lnTo>
                <a:lnTo>
                  <a:pt x="226796" y="27939"/>
                </a:lnTo>
                <a:lnTo>
                  <a:pt x="227241" y="27939"/>
                </a:lnTo>
                <a:lnTo>
                  <a:pt x="219608" y="25399"/>
                </a:lnTo>
                <a:lnTo>
                  <a:pt x="220052" y="25399"/>
                </a:lnTo>
                <a:lnTo>
                  <a:pt x="212255" y="22859"/>
                </a:lnTo>
                <a:lnTo>
                  <a:pt x="212725" y="22859"/>
                </a:lnTo>
                <a:lnTo>
                  <a:pt x="204774" y="21589"/>
                </a:lnTo>
                <a:lnTo>
                  <a:pt x="205244" y="21589"/>
                </a:lnTo>
                <a:lnTo>
                  <a:pt x="197154" y="20319"/>
                </a:lnTo>
                <a:lnTo>
                  <a:pt x="197637" y="20319"/>
                </a:lnTo>
                <a:lnTo>
                  <a:pt x="189407" y="19049"/>
                </a:lnTo>
                <a:lnTo>
                  <a:pt x="182029" y="19049"/>
                </a:lnTo>
                <a:lnTo>
                  <a:pt x="173824" y="17816"/>
                </a:lnTo>
                <a:lnTo>
                  <a:pt x="174066" y="17779"/>
                </a:lnTo>
                <a:lnTo>
                  <a:pt x="251790" y="17779"/>
                </a:lnTo>
                <a:lnTo>
                  <a:pt x="256514" y="20319"/>
                </a:lnTo>
                <a:lnTo>
                  <a:pt x="264198" y="25399"/>
                </a:lnTo>
                <a:lnTo>
                  <a:pt x="271246" y="29209"/>
                </a:lnTo>
                <a:lnTo>
                  <a:pt x="278053" y="34289"/>
                </a:lnTo>
                <a:lnTo>
                  <a:pt x="284607" y="39369"/>
                </a:lnTo>
                <a:lnTo>
                  <a:pt x="289646" y="44449"/>
                </a:lnTo>
                <a:lnTo>
                  <a:pt x="260134" y="44449"/>
                </a:lnTo>
                <a:lnTo>
                  <a:pt x="260515" y="45719"/>
                </a:lnTo>
                <a:close/>
              </a:path>
              <a:path w="347979" h="350519">
                <a:moveTo>
                  <a:pt x="87134" y="45719"/>
                </a:moveTo>
                <a:lnTo>
                  <a:pt x="87515" y="44449"/>
                </a:lnTo>
                <a:lnTo>
                  <a:pt x="88801" y="44449"/>
                </a:lnTo>
                <a:lnTo>
                  <a:pt x="87134" y="45719"/>
                </a:lnTo>
                <a:close/>
              </a:path>
              <a:path w="347979" h="350519">
                <a:moveTo>
                  <a:pt x="272415" y="54609"/>
                </a:moveTo>
                <a:lnTo>
                  <a:pt x="266204" y="49529"/>
                </a:lnTo>
                <a:lnTo>
                  <a:pt x="266573" y="49529"/>
                </a:lnTo>
                <a:lnTo>
                  <a:pt x="260134" y="44449"/>
                </a:lnTo>
                <a:lnTo>
                  <a:pt x="289646" y="44449"/>
                </a:lnTo>
                <a:lnTo>
                  <a:pt x="290906" y="45719"/>
                </a:lnTo>
                <a:lnTo>
                  <a:pt x="296608" y="50799"/>
                </a:lnTo>
                <a:lnTo>
                  <a:pt x="298912" y="53339"/>
                </a:lnTo>
                <a:lnTo>
                  <a:pt x="272072" y="53339"/>
                </a:lnTo>
                <a:lnTo>
                  <a:pt x="272415" y="54609"/>
                </a:lnTo>
                <a:close/>
              </a:path>
              <a:path w="347979" h="350519">
                <a:moveTo>
                  <a:pt x="75222" y="54609"/>
                </a:moveTo>
                <a:lnTo>
                  <a:pt x="75577" y="53339"/>
                </a:lnTo>
                <a:lnTo>
                  <a:pt x="76774" y="53339"/>
                </a:lnTo>
                <a:lnTo>
                  <a:pt x="75222" y="54609"/>
                </a:lnTo>
                <a:close/>
              </a:path>
              <a:path w="347979" h="350519">
                <a:moveTo>
                  <a:pt x="278028" y="59689"/>
                </a:moveTo>
                <a:lnTo>
                  <a:pt x="272072" y="53339"/>
                </a:lnTo>
                <a:lnTo>
                  <a:pt x="298912" y="53339"/>
                </a:lnTo>
                <a:lnTo>
                  <a:pt x="303519" y="58419"/>
                </a:lnTo>
                <a:lnTo>
                  <a:pt x="277698" y="58419"/>
                </a:lnTo>
                <a:lnTo>
                  <a:pt x="278028" y="59689"/>
                </a:lnTo>
                <a:close/>
              </a:path>
              <a:path w="347979" h="350519">
                <a:moveTo>
                  <a:pt x="69621" y="59689"/>
                </a:moveTo>
                <a:lnTo>
                  <a:pt x="69951" y="58419"/>
                </a:lnTo>
                <a:lnTo>
                  <a:pt x="70812" y="58419"/>
                </a:lnTo>
                <a:lnTo>
                  <a:pt x="69621" y="59689"/>
                </a:lnTo>
                <a:close/>
              </a:path>
              <a:path w="347979" h="350519">
                <a:moveTo>
                  <a:pt x="283400" y="64769"/>
                </a:moveTo>
                <a:lnTo>
                  <a:pt x="277698" y="58419"/>
                </a:lnTo>
                <a:lnTo>
                  <a:pt x="303519" y="58419"/>
                </a:lnTo>
                <a:lnTo>
                  <a:pt x="308127" y="63499"/>
                </a:lnTo>
                <a:lnTo>
                  <a:pt x="283083" y="63499"/>
                </a:lnTo>
                <a:lnTo>
                  <a:pt x="283400" y="64769"/>
                </a:lnTo>
                <a:close/>
              </a:path>
              <a:path w="347979" h="350519">
                <a:moveTo>
                  <a:pt x="64249" y="64769"/>
                </a:moveTo>
                <a:lnTo>
                  <a:pt x="64566" y="63499"/>
                </a:lnTo>
                <a:lnTo>
                  <a:pt x="65389" y="63499"/>
                </a:lnTo>
                <a:lnTo>
                  <a:pt x="64249" y="64769"/>
                </a:lnTo>
                <a:close/>
              </a:path>
              <a:path w="347979" h="350519">
                <a:moveTo>
                  <a:pt x="347622" y="175259"/>
                </a:moveTo>
                <a:lnTo>
                  <a:pt x="328612" y="175259"/>
                </a:lnTo>
                <a:lnTo>
                  <a:pt x="328612" y="173989"/>
                </a:lnTo>
                <a:lnTo>
                  <a:pt x="328396" y="166369"/>
                </a:lnTo>
                <a:lnTo>
                  <a:pt x="327787" y="158749"/>
                </a:lnTo>
                <a:lnTo>
                  <a:pt x="326783" y="151129"/>
                </a:lnTo>
                <a:lnTo>
                  <a:pt x="325412" y="143509"/>
                </a:lnTo>
                <a:lnTo>
                  <a:pt x="323672" y="135889"/>
                </a:lnTo>
                <a:lnTo>
                  <a:pt x="321576" y="128269"/>
                </a:lnTo>
                <a:lnTo>
                  <a:pt x="321716" y="128269"/>
                </a:lnTo>
                <a:lnTo>
                  <a:pt x="319125" y="120649"/>
                </a:lnTo>
                <a:lnTo>
                  <a:pt x="319290" y="120649"/>
                </a:lnTo>
                <a:lnTo>
                  <a:pt x="316344" y="114299"/>
                </a:lnTo>
                <a:lnTo>
                  <a:pt x="316522" y="114299"/>
                </a:lnTo>
                <a:lnTo>
                  <a:pt x="313232" y="106679"/>
                </a:lnTo>
                <a:lnTo>
                  <a:pt x="313436" y="106679"/>
                </a:lnTo>
                <a:lnTo>
                  <a:pt x="309803" y="100329"/>
                </a:lnTo>
                <a:lnTo>
                  <a:pt x="310019" y="100329"/>
                </a:lnTo>
                <a:lnTo>
                  <a:pt x="306070" y="93979"/>
                </a:lnTo>
                <a:lnTo>
                  <a:pt x="306298" y="93979"/>
                </a:lnTo>
                <a:lnTo>
                  <a:pt x="302031" y="87629"/>
                </a:lnTo>
                <a:lnTo>
                  <a:pt x="302285" y="87629"/>
                </a:lnTo>
                <a:lnTo>
                  <a:pt x="297700" y="81279"/>
                </a:lnTo>
                <a:lnTo>
                  <a:pt x="297967" y="81279"/>
                </a:lnTo>
                <a:lnTo>
                  <a:pt x="293090" y="74929"/>
                </a:lnTo>
                <a:lnTo>
                  <a:pt x="293382" y="74929"/>
                </a:lnTo>
                <a:lnTo>
                  <a:pt x="288213" y="69849"/>
                </a:lnTo>
                <a:lnTo>
                  <a:pt x="288518" y="69849"/>
                </a:lnTo>
                <a:lnTo>
                  <a:pt x="283083" y="63499"/>
                </a:lnTo>
                <a:lnTo>
                  <a:pt x="308127" y="63499"/>
                </a:lnTo>
                <a:lnTo>
                  <a:pt x="313004" y="69849"/>
                </a:lnTo>
                <a:lnTo>
                  <a:pt x="318109" y="77469"/>
                </a:lnTo>
                <a:lnTo>
                  <a:pt x="322618" y="83819"/>
                </a:lnTo>
                <a:lnTo>
                  <a:pt x="339775" y="121919"/>
                </a:lnTo>
                <a:lnTo>
                  <a:pt x="347433" y="166369"/>
                </a:lnTo>
                <a:lnTo>
                  <a:pt x="347649" y="173989"/>
                </a:lnTo>
                <a:lnTo>
                  <a:pt x="347622" y="175259"/>
                </a:lnTo>
                <a:close/>
              </a:path>
              <a:path w="347979" h="350519">
                <a:moveTo>
                  <a:pt x="19052" y="174624"/>
                </a:moveTo>
                <a:lnTo>
                  <a:pt x="19037" y="173989"/>
                </a:lnTo>
                <a:lnTo>
                  <a:pt x="19052" y="174624"/>
                </a:lnTo>
                <a:close/>
              </a:path>
              <a:path w="347979" h="350519">
                <a:moveTo>
                  <a:pt x="328597" y="174624"/>
                </a:moveTo>
                <a:lnTo>
                  <a:pt x="328581" y="173989"/>
                </a:lnTo>
                <a:lnTo>
                  <a:pt x="328597" y="174624"/>
                </a:lnTo>
                <a:close/>
              </a:path>
              <a:path w="347979" h="350519">
                <a:moveTo>
                  <a:pt x="19068" y="175259"/>
                </a:moveTo>
                <a:lnTo>
                  <a:pt x="19052" y="174624"/>
                </a:lnTo>
                <a:lnTo>
                  <a:pt x="19068" y="175259"/>
                </a:lnTo>
                <a:close/>
              </a:path>
              <a:path w="347979" h="350519">
                <a:moveTo>
                  <a:pt x="345937" y="199389"/>
                </a:moveTo>
                <a:lnTo>
                  <a:pt x="326783" y="199389"/>
                </a:lnTo>
                <a:lnTo>
                  <a:pt x="327825" y="190499"/>
                </a:lnTo>
                <a:lnTo>
                  <a:pt x="328422" y="182879"/>
                </a:lnTo>
                <a:lnTo>
                  <a:pt x="328597" y="174624"/>
                </a:lnTo>
                <a:lnTo>
                  <a:pt x="328612" y="175259"/>
                </a:lnTo>
                <a:lnTo>
                  <a:pt x="347622" y="175259"/>
                </a:lnTo>
                <a:lnTo>
                  <a:pt x="347433" y="184149"/>
                </a:lnTo>
                <a:lnTo>
                  <a:pt x="346735" y="193039"/>
                </a:lnTo>
                <a:lnTo>
                  <a:pt x="345937" y="199389"/>
                </a:lnTo>
                <a:close/>
              </a:path>
              <a:path w="347979" h="350519">
                <a:moveTo>
                  <a:pt x="20996" y="199389"/>
                </a:moveTo>
                <a:lnTo>
                  <a:pt x="20853" y="199389"/>
                </a:lnTo>
                <a:lnTo>
                  <a:pt x="20789" y="198119"/>
                </a:lnTo>
                <a:lnTo>
                  <a:pt x="20996" y="199389"/>
                </a:lnTo>
                <a:close/>
              </a:path>
              <a:path w="347979" h="350519">
                <a:moveTo>
                  <a:pt x="344739" y="207009"/>
                </a:moveTo>
                <a:lnTo>
                  <a:pt x="325412" y="207009"/>
                </a:lnTo>
                <a:lnTo>
                  <a:pt x="326859" y="198119"/>
                </a:lnTo>
                <a:lnTo>
                  <a:pt x="326783" y="199389"/>
                </a:lnTo>
                <a:lnTo>
                  <a:pt x="345937" y="199389"/>
                </a:lnTo>
                <a:lnTo>
                  <a:pt x="345617" y="201929"/>
                </a:lnTo>
                <a:lnTo>
                  <a:pt x="344739" y="207009"/>
                </a:lnTo>
                <a:close/>
              </a:path>
              <a:path w="347979" h="350519">
                <a:moveTo>
                  <a:pt x="22399" y="207009"/>
                </a:moveTo>
                <a:lnTo>
                  <a:pt x="22237" y="207009"/>
                </a:lnTo>
                <a:lnTo>
                  <a:pt x="22136" y="205739"/>
                </a:lnTo>
                <a:lnTo>
                  <a:pt x="22399" y="207009"/>
                </a:lnTo>
                <a:close/>
              </a:path>
              <a:path w="347979" h="350519">
                <a:moveTo>
                  <a:pt x="343103" y="214629"/>
                </a:moveTo>
                <a:lnTo>
                  <a:pt x="323672" y="214629"/>
                </a:lnTo>
                <a:lnTo>
                  <a:pt x="325500" y="205739"/>
                </a:lnTo>
                <a:lnTo>
                  <a:pt x="325412" y="207009"/>
                </a:lnTo>
                <a:lnTo>
                  <a:pt x="344739" y="207009"/>
                </a:lnTo>
                <a:lnTo>
                  <a:pt x="344081" y="210819"/>
                </a:lnTo>
                <a:lnTo>
                  <a:pt x="343103" y="214629"/>
                </a:lnTo>
                <a:close/>
              </a:path>
              <a:path w="347979" h="350519">
                <a:moveTo>
                  <a:pt x="24231" y="214629"/>
                </a:moveTo>
                <a:lnTo>
                  <a:pt x="23977" y="214629"/>
                </a:lnTo>
                <a:lnTo>
                  <a:pt x="23863" y="213359"/>
                </a:lnTo>
                <a:lnTo>
                  <a:pt x="24231" y="214629"/>
                </a:lnTo>
                <a:close/>
              </a:path>
              <a:path w="347979" h="350519">
                <a:moveTo>
                  <a:pt x="336586" y="236219"/>
                </a:moveTo>
                <a:lnTo>
                  <a:pt x="316344" y="236219"/>
                </a:lnTo>
                <a:lnTo>
                  <a:pt x="319290" y="228599"/>
                </a:lnTo>
                <a:lnTo>
                  <a:pt x="319125" y="228599"/>
                </a:lnTo>
                <a:lnTo>
                  <a:pt x="321716" y="220979"/>
                </a:lnTo>
                <a:lnTo>
                  <a:pt x="321576" y="220979"/>
                </a:lnTo>
                <a:lnTo>
                  <a:pt x="323786" y="213359"/>
                </a:lnTo>
                <a:lnTo>
                  <a:pt x="323672" y="214629"/>
                </a:lnTo>
                <a:lnTo>
                  <a:pt x="343103" y="214629"/>
                </a:lnTo>
                <a:lnTo>
                  <a:pt x="342125" y="218439"/>
                </a:lnTo>
                <a:lnTo>
                  <a:pt x="339915" y="226059"/>
                </a:lnTo>
                <a:lnTo>
                  <a:pt x="337032" y="234949"/>
                </a:lnTo>
                <a:lnTo>
                  <a:pt x="336586" y="236219"/>
                </a:lnTo>
                <a:close/>
              </a:path>
              <a:path w="347979" h="350519">
                <a:moveTo>
                  <a:pt x="31675" y="236219"/>
                </a:moveTo>
                <a:lnTo>
                  <a:pt x="31305" y="236219"/>
                </a:lnTo>
                <a:lnTo>
                  <a:pt x="31127" y="234949"/>
                </a:lnTo>
                <a:lnTo>
                  <a:pt x="31675" y="236219"/>
                </a:lnTo>
                <a:close/>
              </a:path>
              <a:path w="347979" h="350519">
                <a:moveTo>
                  <a:pt x="327734" y="256539"/>
                </a:moveTo>
                <a:lnTo>
                  <a:pt x="306070" y="256539"/>
                </a:lnTo>
                <a:lnTo>
                  <a:pt x="310019" y="248919"/>
                </a:lnTo>
                <a:lnTo>
                  <a:pt x="309803" y="248919"/>
                </a:lnTo>
                <a:lnTo>
                  <a:pt x="313436" y="242569"/>
                </a:lnTo>
                <a:lnTo>
                  <a:pt x="313232" y="242569"/>
                </a:lnTo>
                <a:lnTo>
                  <a:pt x="316522" y="234949"/>
                </a:lnTo>
                <a:lnTo>
                  <a:pt x="316344" y="236219"/>
                </a:lnTo>
                <a:lnTo>
                  <a:pt x="336586" y="236219"/>
                </a:lnTo>
                <a:lnTo>
                  <a:pt x="333908" y="243839"/>
                </a:lnTo>
                <a:lnTo>
                  <a:pt x="330619" y="250189"/>
                </a:lnTo>
                <a:lnTo>
                  <a:pt x="327734" y="256539"/>
                </a:lnTo>
                <a:close/>
              </a:path>
              <a:path w="347979" h="350519">
                <a:moveTo>
                  <a:pt x="42051" y="256539"/>
                </a:moveTo>
                <a:lnTo>
                  <a:pt x="41579" y="256539"/>
                </a:lnTo>
                <a:lnTo>
                  <a:pt x="41338" y="255269"/>
                </a:lnTo>
                <a:lnTo>
                  <a:pt x="42051" y="256539"/>
                </a:lnTo>
                <a:close/>
              </a:path>
              <a:path w="347979" h="350519">
                <a:moveTo>
                  <a:pt x="324200" y="262889"/>
                </a:moveTo>
                <a:lnTo>
                  <a:pt x="302031" y="262889"/>
                </a:lnTo>
                <a:lnTo>
                  <a:pt x="306298" y="255269"/>
                </a:lnTo>
                <a:lnTo>
                  <a:pt x="306070" y="256539"/>
                </a:lnTo>
                <a:lnTo>
                  <a:pt x="327734" y="256539"/>
                </a:lnTo>
                <a:lnTo>
                  <a:pt x="326580" y="259079"/>
                </a:lnTo>
                <a:lnTo>
                  <a:pt x="324200" y="262889"/>
                </a:lnTo>
                <a:close/>
              </a:path>
              <a:path w="347979" h="350519">
                <a:moveTo>
                  <a:pt x="46281" y="262889"/>
                </a:moveTo>
                <a:lnTo>
                  <a:pt x="45618" y="262889"/>
                </a:lnTo>
                <a:lnTo>
                  <a:pt x="45364" y="261619"/>
                </a:lnTo>
                <a:lnTo>
                  <a:pt x="46281" y="262889"/>
                </a:lnTo>
                <a:close/>
              </a:path>
              <a:path w="347979" h="350519">
                <a:moveTo>
                  <a:pt x="312018" y="280669"/>
                </a:moveTo>
                <a:lnTo>
                  <a:pt x="288213" y="280669"/>
                </a:lnTo>
                <a:lnTo>
                  <a:pt x="293382" y="274319"/>
                </a:lnTo>
                <a:lnTo>
                  <a:pt x="293090" y="274319"/>
                </a:lnTo>
                <a:lnTo>
                  <a:pt x="297967" y="267969"/>
                </a:lnTo>
                <a:lnTo>
                  <a:pt x="297700" y="267969"/>
                </a:lnTo>
                <a:lnTo>
                  <a:pt x="302285" y="261619"/>
                </a:lnTo>
                <a:lnTo>
                  <a:pt x="302031" y="262889"/>
                </a:lnTo>
                <a:lnTo>
                  <a:pt x="324200" y="262889"/>
                </a:lnTo>
                <a:lnTo>
                  <a:pt x="317855" y="273049"/>
                </a:lnTo>
                <a:lnTo>
                  <a:pt x="312018" y="280669"/>
                </a:lnTo>
                <a:close/>
              </a:path>
              <a:path w="347979" h="350519">
                <a:moveTo>
                  <a:pt x="60218" y="280669"/>
                </a:moveTo>
                <a:lnTo>
                  <a:pt x="59423" y="280669"/>
                </a:lnTo>
                <a:lnTo>
                  <a:pt x="59131" y="279399"/>
                </a:lnTo>
                <a:lnTo>
                  <a:pt x="60218" y="280669"/>
                </a:lnTo>
                <a:close/>
              </a:path>
              <a:path w="347979" h="350519">
                <a:moveTo>
                  <a:pt x="251646" y="331469"/>
                </a:moveTo>
                <a:lnTo>
                  <a:pt x="181546" y="331469"/>
                </a:lnTo>
                <a:lnTo>
                  <a:pt x="189890" y="330199"/>
                </a:lnTo>
                <a:lnTo>
                  <a:pt x="189407" y="330199"/>
                </a:lnTo>
                <a:lnTo>
                  <a:pt x="197637" y="328929"/>
                </a:lnTo>
                <a:lnTo>
                  <a:pt x="197154" y="328929"/>
                </a:lnTo>
                <a:lnTo>
                  <a:pt x="205244" y="327659"/>
                </a:lnTo>
                <a:lnTo>
                  <a:pt x="204774" y="327659"/>
                </a:lnTo>
                <a:lnTo>
                  <a:pt x="212725" y="326389"/>
                </a:lnTo>
                <a:lnTo>
                  <a:pt x="212255" y="326389"/>
                </a:lnTo>
                <a:lnTo>
                  <a:pt x="220052" y="323849"/>
                </a:lnTo>
                <a:lnTo>
                  <a:pt x="219608" y="323849"/>
                </a:lnTo>
                <a:lnTo>
                  <a:pt x="227241" y="321309"/>
                </a:lnTo>
                <a:lnTo>
                  <a:pt x="226796" y="321309"/>
                </a:lnTo>
                <a:lnTo>
                  <a:pt x="234251" y="318769"/>
                </a:lnTo>
                <a:lnTo>
                  <a:pt x="233819" y="318769"/>
                </a:lnTo>
                <a:lnTo>
                  <a:pt x="241096" y="316229"/>
                </a:lnTo>
                <a:lnTo>
                  <a:pt x="240677" y="316229"/>
                </a:lnTo>
                <a:lnTo>
                  <a:pt x="247764" y="312419"/>
                </a:lnTo>
                <a:lnTo>
                  <a:pt x="247357" y="312419"/>
                </a:lnTo>
                <a:lnTo>
                  <a:pt x="254241" y="308609"/>
                </a:lnTo>
                <a:lnTo>
                  <a:pt x="253847" y="308609"/>
                </a:lnTo>
                <a:lnTo>
                  <a:pt x="260515" y="304799"/>
                </a:lnTo>
                <a:lnTo>
                  <a:pt x="260134" y="304799"/>
                </a:lnTo>
                <a:lnTo>
                  <a:pt x="266573" y="299719"/>
                </a:lnTo>
                <a:lnTo>
                  <a:pt x="266204" y="299719"/>
                </a:lnTo>
                <a:lnTo>
                  <a:pt x="272415" y="295909"/>
                </a:lnTo>
                <a:lnTo>
                  <a:pt x="272072" y="295909"/>
                </a:lnTo>
                <a:lnTo>
                  <a:pt x="278028" y="290829"/>
                </a:lnTo>
                <a:lnTo>
                  <a:pt x="277698" y="290829"/>
                </a:lnTo>
                <a:lnTo>
                  <a:pt x="283400" y="285749"/>
                </a:lnTo>
                <a:lnTo>
                  <a:pt x="283083" y="285749"/>
                </a:lnTo>
                <a:lnTo>
                  <a:pt x="288518" y="279399"/>
                </a:lnTo>
                <a:lnTo>
                  <a:pt x="288213" y="280669"/>
                </a:lnTo>
                <a:lnTo>
                  <a:pt x="312018" y="280669"/>
                </a:lnTo>
                <a:lnTo>
                  <a:pt x="308127" y="285749"/>
                </a:lnTo>
                <a:lnTo>
                  <a:pt x="302374" y="293369"/>
                </a:lnTo>
                <a:lnTo>
                  <a:pt x="296608" y="298449"/>
                </a:lnTo>
                <a:lnTo>
                  <a:pt x="290906" y="304799"/>
                </a:lnTo>
                <a:lnTo>
                  <a:pt x="284607" y="309879"/>
                </a:lnTo>
                <a:lnTo>
                  <a:pt x="277685" y="314959"/>
                </a:lnTo>
                <a:lnTo>
                  <a:pt x="271246" y="320039"/>
                </a:lnTo>
                <a:lnTo>
                  <a:pt x="263804" y="325119"/>
                </a:lnTo>
                <a:lnTo>
                  <a:pt x="256921" y="328929"/>
                </a:lnTo>
                <a:lnTo>
                  <a:pt x="251646" y="331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970471" y="1974926"/>
            <a:ext cx="17208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35419" y="2134489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 h="0">
                <a:moveTo>
                  <a:pt x="0" y="0"/>
                </a:moveTo>
                <a:lnTo>
                  <a:pt x="252056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547021" y="2109676"/>
            <a:ext cx="651510" cy="92646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800" b="1" i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spcBef>
                <a:spcPts val="1170"/>
              </a:spcBef>
            </a:pPr>
            <a:r>
              <a:rPr dirty="0" sz="2400" b="1">
                <a:latin typeface="华文楷体"/>
                <a:cs typeface="华文楷体"/>
              </a:rPr>
              <a:t>图</a:t>
            </a:r>
            <a:r>
              <a:rPr dirty="0" sz="2400" spc="-5" b="1">
                <a:latin typeface="华文楷体"/>
                <a:cs typeface="华文楷体"/>
              </a:rPr>
              <a:t>甲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364338" y="2153529"/>
            <a:ext cx="641350" cy="83502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800" b="1" i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760"/>
              </a:spcBef>
            </a:pPr>
            <a:r>
              <a:rPr dirty="0" sz="2400" b="1">
                <a:latin typeface="华文楷体"/>
                <a:cs typeface="华文楷体"/>
              </a:rPr>
              <a:t>图</a:t>
            </a:r>
            <a:r>
              <a:rPr dirty="0" sz="2400" spc="-5" b="1">
                <a:latin typeface="华文楷体"/>
                <a:cs typeface="华文楷体"/>
              </a:rPr>
              <a:t>乙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9739" y="1449324"/>
            <a:ext cx="1828800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9652" y="1282090"/>
            <a:ext cx="1398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0000"/>
                </a:solidFill>
              </a:rPr>
              <a:t>想一</a:t>
            </a:r>
            <a:r>
              <a:rPr dirty="0" sz="3600" spc="-5">
                <a:solidFill>
                  <a:srgbClr val="FF0000"/>
                </a:solidFill>
              </a:rPr>
              <a:t>想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741420" y="2046732"/>
            <a:ext cx="5996940" cy="1569720"/>
          </a:xfrm>
          <a:custGeom>
            <a:avLst/>
            <a:gdLst/>
            <a:ahLst/>
            <a:cxnLst/>
            <a:rect l="l" t="t" r="r" b="b"/>
            <a:pathLst>
              <a:path w="5996940" h="1569720">
                <a:moveTo>
                  <a:pt x="0" y="0"/>
                </a:moveTo>
                <a:lnTo>
                  <a:pt x="5996939" y="0"/>
                </a:lnTo>
                <a:lnTo>
                  <a:pt x="5996939" y="1569720"/>
                </a:lnTo>
                <a:lnTo>
                  <a:pt x="0" y="156972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36098" y="2041372"/>
            <a:ext cx="6007735" cy="1579245"/>
          </a:xfrm>
          <a:custGeom>
            <a:avLst/>
            <a:gdLst/>
            <a:ahLst/>
            <a:cxnLst/>
            <a:rect l="l" t="t" r="r" b="b"/>
            <a:pathLst>
              <a:path w="6007734" h="1579245">
                <a:moveTo>
                  <a:pt x="6002807" y="1579181"/>
                </a:moveTo>
                <a:lnTo>
                  <a:pt x="4762" y="1579181"/>
                </a:lnTo>
                <a:lnTo>
                  <a:pt x="3289" y="1578952"/>
                </a:lnTo>
                <a:lnTo>
                  <a:pt x="1968" y="1578279"/>
                </a:lnTo>
                <a:lnTo>
                  <a:pt x="914" y="1577225"/>
                </a:lnTo>
                <a:lnTo>
                  <a:pt x="241" y="1575892"/>
                </a:lnTo>
                <a:lnTo>
                  <a:pt x="0" y="1574419"/>
                </a:lnTo>
                <a:lnTo>
                  <a:pt x="0" y="4762"/>
                </a:lnTo>
                <a:lnTo>
                  <a:pt x="4762" y="0"/>
                </a:lnTo>
                <a:lnTo>
                  <a:pt x="6002807" y="0"/>
                </a:lnTo>
                <a:lnTo>
                  <a:pt x="600756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569656"/>
                </a:lnTo>
                <a:lnTo>
                  <a:pt x="4762" y="1569656"/>
                </a:lnTo>
                <a:lnTo>
                  <a:pt x="9525" y="1574419"/>
                </a:lnTo>
                <a:lnTo>
                  <a:pt x="6007569" y="1574419"/>
                </a:lnTo>
                <a:lnTo>
                  <a:pt x="6007341" y="1575892"/>
                </a:lnTo>
                <a:lnTo>
                  <a:pt x="6006668" y="1577225"/>
                </a:lnTo>
                <a:lnTo>
                  <a:pt x="6005614" y="1578279"/>
                </a:lnTo>
                <a:lnTo>
                  <a:pt x="6004280" y="1578952"/>
                </a:lnTo>
                <a:lnTo>
                  <a:pt x="6002807" y="1579181"/>
                </a:lnTo>
                <a:close/>
              </a:path>
              <a:path w="6007734" h="157924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6007734" h="1579245">
                <a:moveTo>
                  <a:pt x="599804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5998044" y="4762"/>
                </a:lnTo>
                <a:lnTo>
                  <a:pt x="5998044" y="9525"/>
                </a:lnTo>
                <a:close/>
              </a:path>
              <a:path w="6007734" h="1579245">
                <a:moveTo>
                  <a:pt x="5998044" y="1574419"/>
                </a:moveTo>
                <a:lnTo>
                  <a:pt x="5998044" y="4762"/>
                </a:lnTo>
                <a:lnTo>
                  <a:pt x="6002807" y="9525"/>
                </a:lnTo>
                <a:lnTo>
                  <a:pt x="6007569" y="9525"/>
                </a:lnTo>
                <a:lnTo>
                  <a:pt x="6007569" y="1569656"/>
                </a:lnTo>
                <a:lnTo>
                  <a:pt x="6002807" y="1569656"/>
                </a:lnTo>
                <a:lnTo>
                  <a:pt x="5998044" y="1574419"/>
                </a:lnTo>
                <a:close/>
              </a:path>
              <a:path w="6007734" h="1579245">
                <a:moveTo>
                  <a:pt x="6007569" y="9525"/>
                </a:moveTo>
                <a:lnTo>
                  <a:pt x="6002807" y="9525"/>
                </a:lnTo>
                <a:lnTo>
                  <a:pt x="5998044" y="4762"/>
                </a:lnTo>
                <a:lnTo>
                  <a:pt x="6007569" y="4762"/>
                </a:lnTo>
                <a:lnTo>
                  <a:pt x="6007569" y="9525"/>
                </a:lnTo>
                <a:close/>
              </a:path>
              <a:path w="6007734" h="1579245">
                <a:moveTo>
                  <a:pt x="9525" y="1574419"/>
                </a:moveTo>
                <a:lnTo>
                  <a:pt x="4762" y="1569656"/>
                </a:lnTo>
                <a:lnTo>
                  <a:pt x="9525" y="1569656"/>
                </a:lnTo>
                <a:lnTo>
                  <a:pt x="9525" y="1574419"/>
                </a:lnTo>
                <a:close/>
              </a:path>
              <a:path w="6007734" h="1579245">
                <a:moveTo>
                  <a:pt x="5998044" y="1574419"/>
                </a:moveTo>
                <a:lnTo>
                  <a:pt x="9525" y="1574419"/>
                </a:lnTo>
                <a:lnTo>
                  <a:pt x="9525" y="1569656"/>
                </a:lnTo>
                <a:lnTo>
                  <a:pt x="5998044" y="1569656"/>
                </a:lnTo>
                <a:lnTo>
                  <a:pt x="5998044" y="1574419"/>
                </a:lnTo>
                <a:close/>
              </a:path>
              <a:path w="6007734" h="1579245">
                <a:moveTo>
                  <a:pt x="6007569" y="1574419"/>
                </a:moveTo>
                <a:lnTo>
                  <a:pt x="5998044" y="1574419"/>
                </a:lnTo>
                <a:lnTo>
                  <a:pt x="6002807" y="1569656"/>
                </a:lnTo>
                <a:lnTo>
                  <a:pt x="6007569" y="1569656"/>
                </a:lnTo>
                <a:lnTo>
                  <a:pt x="6007569" y="15744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41420" y="2036609"/>
            <a:ext cx="5996940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0805" marR="20701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如果把两个电阻</a:t>
            </a:r>
            <a:r>
              <a:rPr dirty="0" sz="3200" spc="-5" b="1" i="1">
                <a:latin typeface="Times New Roman"/>
                <a:cs typeface="Times New Roman"/>
              </a:rPr>
              <a:t>R</a:t>
            </a:r>
            <a:r>
              <a:rPr dirty="0" baseline="-17615" sz="3075" spc="15" b="1">
                <a:latin typeface="Times New Roman"/>
                <a:cs typeface="Times New Roman"/>
              </a:rPr>
              <a:t>1</a:t>
            </a:r>
            <a:r>
              <a:rPr dirty="0" sz="3200" b="1">
                <a:latin typeface="华文楷体"/>
                <a:cs typeface="华文楷体"/>
              </a:rPr>
              <a:t>、</a:t>
            </a:r>
            <a:r>
              <a:rPr dirty="0" sz="3200" spc="-5" b="1" i="1">
                <a:latin typeface="Times New Roman"/>
                <a:cs typeface="Times New Roman"/>
              </a:rPr>
              <a:t>R</a:t>
            </a:r>
            <a:r>
              <a:rPr dirty="0" baseline="-17615" sz="3075" spc="15" b="1">
                <a:latin typeface="Times New Roman"/>
                <a:cs typeface="Times New Roman"/>
              </a:rPr>
              <a:t>2</a:t>
            </a:r>
            <a:r>
              <a:rPr dirty="0" sz="3200" b="1">
                <a:latin typeface="华文楷体"/>
                <a:cs typeface="华文楷体"/>
              </a:rPr>
              <a:t>串联或并 </a:t>
            </a:r>
            <a:r>
              <a:rPr dirty="0" sz="3200" b="1">
                <a:latin typeface="华文楷体"/>
                <a:cs typeface="华文楷体"/>
              </a:rPr>
              <a:t>联后看成一个电阻</a:t>
            </a:r>
            <a:r>
              <a:rPr dirty="0" sz="3200" b="1" i="1">
                <a:latin typeface="Times New Roman"/>
                <a:cs typeface="Times New Roman"/>
              </a:rPr>
              <a:t>R</a:t>
            </a:r>
            <a:r>
              <a:rPr dirty="0" sz="3200" b="1">
                <a:latin typeface="华文楷体"/>
                <a:cs typeface="华文楷体"/>
              </a:rPr>
              <a:t>，这个电阻</a:t>
            </a:r>
            <a:endParaRPr sz="3200">
              <a:latin typeface="华文楷体"/>
              <a:cs typeface="华文楷体"/>
            </a:endParaRPr>
          </a:p>
          <a:p>
            <a:pPr marL="90805">
              <a:lnSpc>
                <a:spcPct val="100000"/>
              </a:lnSpc>
            </a:pPr>
            <a:r>
              <a:rPr dirty="0" sz="3200" spc="-5" b="1" i="1">
                <a:latin typeface="Times New Roman"/>
                <a:cs typeface="Times New Roman"/>
              </a:rPr>
              <a:t>R</a:t>
            </a:r>
            <a:r>
              <a:rPr dirty="0" sz="3200" b="1">
                <a:latin typeface="华文楷体"/>
                <a:cs typeface="华文楷体"/>
              </a:rPr>
              <a:t>跟</a:t>
            </a:r>
            <a:r>
              <a:rPr dirty="0" sz="3200" spc="-5" b="1" i="1">
                <a:latin typeface="Times New Roman"/>
                <a:cs typeface="Times New Roman"/>
              </a:rPr>
              <a:t>R</a:t>
            </a:r>
            <a:r>
              <a:rPr dirty="0" baseline="-17615" sz="3075" spc="15" b="1">
                <a:latin typeface="Times New Roman"/>
                <a:cs typeface="Times New Roman"/>
              </a:rPr>
              <a:t>1</a:t>
            </a:r>
            <a:r>
              <a:rPr dirty="0" sz="3200" b="1">
                <a:latin typeface="华文楷体"/>
                <a:cs typeface="华文楷体"/>
              </a:rPr>
              <a:t>、</a:t>
            </a:r>
            <a:r>
              <a:rPr dirty="0" sz="3200" spc="-5" b="1" i="1">
                <a:latin typeface="Times New Roman"/>
                <a:cs typeface="Times New Roman"/>
              </a:rPr>
              <a:t>R</a:t>
            </a:r>
            <a:r>
              <a:rPr dirty="0" baseline="-17615" sz="3075" spc="15" b="1">
                <a:latin typeface="Times New Roman"/>
                <a:cs typeface="Times New Roman"/>
              </a:rPr>
              <a:t>2</a:t>
            </a:r>
            <a:r>
              <a:rPr dirty="0" sz="3200" b="1">
                <a:latin typeface="华文楷体"/>
                <a:cs typeface="华文楷体"/>
              </a:rPr>
              <a:t>应该是怎样的关系？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7688" y="4457700"/>
            <a:ext cx="2304415" cy="792480"/>
          </a:xfrm>
          <a:custGeom>
            <a:avLst/>
            <a:gdLst/>
            <a:ahLst/>
            <a:cxnLst/>
            <a:rect l="l" t="t" r="r" b="b"/>
            <a:pathLst>
              <a:path w="2304415" h="792479">
                <a:moveTo>
                  <a:pt x="0" y="0"/>
                </a:moveTo>
                <a:lnTo>
                  <a:pt x="2304288" y="0"/>
                </a:lnTo>
                <a:lnTo>
                  <a:pt x="2304288" y="792479"/>
                </a:lnTo>
                <a:lnTo>
                  <a:pt x="0" y="792479"/>
                </a:lnTo>
                <a:lnTo>
                  <a:pt x="0" y="0"/>
                </a:lnTo>
                <a:close/>
              </a:path>
            </a:pathLst>
          </a:custGeom>
          <a:solidFill>
            <a:srgbClr val="00AF5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23629" y="4443476"/>
            <a:ext cx="2332990" cy="821055"/>
          </a:xfrm>
          <a:custGeom>
            <a:avLst/>
            <a:gdLst/>
            <a:ahLst/>
            <a:cxnLst/>
            <a:rect l="l" t="t" r="r" b="b"/>
            <a:pathLst>
              <a:path w="2332990" h="821054">
                <a:moveTo>
                  <a:pt x="14287" y="806284"/>
                </a:moveTo>
                <a:lnTo>
                  <a:pt x="0" y="806284"/>
                </a:lnTo>
                <a:lnTo>
                  <a:pt x="0" y="777709"/>
                </a:lnTo>
                <a:lnTo>
                  <a:pt x="28575" y="777709"/>
                </a:lnTo>
                <a:lnTo>
                  <a:pt x="28575" y="791997"/>
                </a:lnTo>
                <a:lnTo>
                  <a:pt x="14287" y="791997"/>
                </a:lnTo>
                <a:lnTo>
                  <a:pt x="14287" y="806284"/>
                </a:lnTo>
                <a:close/>
              </a:path>
              <a:path w="2332990" h="821054">
                <a:moveTo>
                  <a:pt x="34099" y="820572"/>
                </a:moveTo>
                <a:lnTo>
                  <a:pt x="14287" y="820572"/>
                </a:lnTo>
                <a:lnTo>
                  <a:pt x="14287" y="791997"/>
                </a:lnTo>
                <a:lnTo>
                  <a:pt x="28575" y="791997"/>
                </a:lnTo>
                <a:lnTo>
                  <a:pt x="28575" y="806284"/>
                </a:lnTo>
                <a:lnTo>
                  <a:pt x="34099" y="806284"/>
                </a:lnTo>
                <a:lnTo>
                  <a:pt x="34099" y="820572"/>
                </a:lnTo>
                <a:close/>
              </a:path>
              <a:path w="2332990" h="821054">
                <a:moveTo>
                  <a:pt x="34099" y="806284"/>
                </a:moveTo>
                <a:lnTo>
                  <a:pt x="28575" y="806284"/>
                </a:lnTo>
                <a:lnTo>
                  <a:pt x="28575" y="791997"/>
                </a:lnTo>
                <a:lnTo>
                  <a:pt x="34099" y="791997"/>
                </a:lnTo>
                <a:lnTo>
                  <a:pt x="34099" y="806284"/>
                </a:lnTo>
                <a:close/>
              </a:path>
              <a:path w="2332990" h="821054">
                <a:moveTo>
                  <a:pt x="28575" y="749134"/>
                </a:moveTo>
                <a:lnTo>
                  <a:pt x="0" y="749134"/>
                </a:lnTo>
                <a:lnTo>
                  <a:pt x="0" y="720559"/>
                </a:lnTo>
                <a:lnTo>
                  <a:pt x="28575" y="720559"/>
                </a:lnTo>
                <a:lnTo>
                  <a:pt x="28575" y="749134"/>
                </a:lnTo>
                <a:close/>
              </a:path>
              <a:path w="2332990" h="821054">
                <a:moveTo>
                  <a:pt x="28575" y="691984"/>
                </a:moveTo>
                <a:lnTo>
                  <a:pt x="0" y="691984"/>
                </a:lnTo>
                <a:lnTo>
                  <a:pt x="0" y="663409"/>
                </a:lnTo>
                <a:lnTo>
                  <a:pt x="28575" y="663409"/>
                </a:lnTo>
                <a:lnTo>
                  <a:pt x="28575" y="691984"/>
                </a:lnTo>
                <a:close/>
              </a:path>
              <a:path w="2332990" h="821054">
                <a:moveTo>
                  <a:pt x="28575" y="634834"/>
                </a:moveTo>
                <a:lnTo>
                  <a:pt x="0" y="634834"/>
                </a:lnTo>
                <a:lnTo>
                  <a:pt x="0" y="606259"/>
                </a:lnTo>
                <a:lnTo>
                  <a:pt x="28575" y="606259"/>
                </a:lnTo>
                <a:lnTo>
                  <a:pt x="28575" y="634834"/>
                </a:lnTo>
                <a:close/>
              </a:path>
              <a:path w="2332990" h="821054">
                <a:moveTo>
                  <a:pt x="28575" y="577684"/>
                </a:moveTo>
                <a:lnTo>
                  <a:pt x="0" y="577684"/>
                </a:lnTo>
                <a:lnTo>
                  <a:pt x="0" y="549109"/>
                </a:lnTo>
                <a:lnTo>
                  <a:pt x="28575" y="549109"/>
                </a:lnTo>
                <a:lnTo>
                  <a:pt x="28575" y="577684"/>
                </a:lnTo>
                <a:close/>
              </a:path>
              <a:path w="2332990" h="821054">
                <a:moveTo>
                  <a:pt x="28575" y="520534"/>
                </a:moveTo>
                <a:lnTo>
                  <a:pt x="0" y="520534"/>
                </a:lnTo>
                <a:lnTo>
                  <a:pt x="0" y="491959"/>
                </a:lnTo>
                <a:lnTo>
                  <a:pt x="28575" y="491959"/>
                </a:lnTo>
                <a:lnTo>
                  <a:pt x="28575" y="520534"/>
                </a:lnTo>
                <a:close/>
              </a:path>
              <a:path w="2332990" h="821054">
                <a:moveTo>
                  <a:pt x="28575" y="463384"/>
                </a:moveTo>
                <a:lnTo>
                  <a:pt x="0" y="463384"/>
                </a:lnTo>
                <a:lnTo>
                  <a:pt x="0" y="434809"/>
                </a:lnTo>
                <a:lnTo>
                  <a:pt x="28575" y="434809"/>
                </a:lnTo>
                <a:lnTo>
                  <a:pt x="28575" y="463384"/>
                </a:lnTo>
                <a:close/>
              </a:path>
              <a:path w="2332990" h="821054">
                <a:moveTo>
                  <a:pt x="28575" y="406234"/>
                </a:moveTo>
                <a:lnTo>
                  <a:pt x="0" y="406234"/>
                </a:lnTo>
                <a:lnTo>
                  <a:pt x="0" y="377659"/>
                </a:lnTo>
                <a:lnTo>
                  <a:pt x="28575" y="377659"/>
                </a:lnTo>
                <a:lnTo>
                  <a:pt x="28575" y="406234"/>
                </a:lnTo>
                <a:close/>
              </a:path>
              <a:path w="2332990" h="821054">
                <a:moveTo>
                  <a:pt x="28575" y="349084"/>
                </a:moveTo>
                <a:lnTo>
                  <a:pt x="0" y="349084"/>
                </a:lnTo>
                <a:lnTo>
                  <a:pt x="0" y="320509"/>
                </a:lnTo>
                <a:lnTo>
                  <a:pt x="28575" y="320509"/>
                </a:lnTo>
                <a:lnTo>
                  <a:pt x="28575" y="349084"/>
                </a:lnTo>
                <a:close/>
              </a:path>
              <a:path w="2332990" h="821054">
                <a:moveTo>
                  <a:pt x="28575" y="291934"/>
                </a:moveTo>
                <a:lnTo>
                  <a:pt x="0" y="291934"/>
                </a:lnTo>
                <a:lnTo>
                  <a:pt x="0" y="263359"/>
                </a:lnTo>
                <a:lnTo>
                  <a:pt x="28575" y="263359"/>
                </a:lnTo>
                <a:lnTo>
                  <a:pt x="28575" y="291934"/>
                </a:lnTo>
                <a:close/>
              </a:path>
              <a:path w="2332990" h="821054">
                <a:moveTo>
                  <a:pt x="28575" y="234784"/>
                </a:moveTo>
                <a:lnTo>
                  <a:pt x="0" y="234784"/>
                </a:lnTo>
                <a:lnTo>
                  <a:pt x="0" y="206209"/>
                </a:lnTo>
                <a:lnTo>
                  <a:pt x="28575" y="206209"/>
                </a:lnTo>
                <a:lnTo>
                  <a:pt x="28575" y="234784"/>
                </a:lnTo>
                <a:close/>
              </a:path>
              <a:path w="2332990" h="821054">
                <a:moveTo>
                  <a:pt x="28575" y="177634"/>
                </a:moveTo>
                <a:lnTo>
                  <a:pt x="0" y="177634"/>
                </a:lnTo>
                <a:lnTo>
                  <a:pt x="0" y="149059"/>
                </a:lnTo>
                <a:lnTo>
                  <a:pt x="28575" y="149059"/>
                </a:lnTo>
                <a:lnTo>
                  <a:pt x="28575" y="177634"/>
                </a:lnTo>
                <a:close/>
              </a:path>
              <a:path w="2332990" h="821054">
                <a:moveTo>
                  <a:pt x="28575" y="120484"/>
                </a:moveTo>
                <a:lnTo>
                  <a:pt x="0" y="120484"/>
                </a:lnTo>
                <a:lnTo>
                  <a:pt x="0" y="91909"/>
                </a:lnTo>
                <a:lnTo>
                  <a:pt x="28575" y="91909"/>
                </a:lnTo>
                <a:lnTo>
                  <a:pt x="28575" y="120484"/>
                </a:lnTo>
                <a:close/>
              </a:path>
              <a:path w="2332990" h="821054">
                <a:moveTo>
                  <a:pt x="28575" y="63334"/>
                </a:moveTo>
                <a:lnTo>
                  <a:pt x="0" y="63334"/>
                </a:lnTo>
                <a:lnTo>
                  <a:pt x="0" y="34759"/>
                </a:lnTo>
                <a:lnTo>
                  <a:pt x="28575" y="34759"/>
                </a:lnTo>
                <a:lnTo>
                  <a:pt x="28575" y="63334"/>
                </a:lnTo>
                <a:close/>
              </a:path>
              <a:path w="2332990" h="821054">
                <a:moveTo>
                  <a:pt x="50965" y="28575"/>
                </a:moveTo>
                <a:lnTo>
                  <a:pt x="22390" y="28575"/>
                </a:lnTo>
                <a:lnTo>
                  <a:pt x="22390" y="0"/>
                </a:lnTo>
                <a:lnTo>
                  <a:pt x="50965" y="0"/>
                </a:lnTo>
                <a:lnTo>
                  <a:pt x="50965" y="28575"/>
                </a:lnTo>
                <a:close/>
              </a:path>
              <a:path w="2332990" h="821054">
                <a:moveTo>
                  <a:pt x="108115" y="28575"/>
                </a:moveTo>
                <a:lnTo>
                  <a:pt x="79540" y="28575"/>
                </a:lnTo>
                <a:lnTo>
                  <a:pt x="79540" y="0"/>
                </a:lnTo>
                <a:lnTo>
                  <a:pt x="108115" y="0"/>
                </a:lnTo>
                <a:lnTo>
                  <a:pt x="108115" y="28575"/>
                </a:lnTo>
                <a:close/>
              </a:path>
              <a:path w="2332990" h="821054">
                <a:moveTo>
                  <a:pt x="165265" y="28575"/>
                </a:moveTo>
                <a:lnTo>
                  <a:pt x="136690" y="28575"/>
                </a:lnTo>
                <a:lnTo>
                  <a:pt x="136690" y="0"/>
                </a:lnTo>
                <a:lnTo>
                  <a:pt x="165265" y="0"/>
                </a:lnTo>
                <a:lnTo>
                  <a:pt x="165265" y="28575"/>
                </a:lnTo>
                <a:close/>
              </a:path>
              <a:path w="2332990" h="821054">
                <a:moveTo>
                  <a:pt x="222415" y="28575"/>
                </a:moveTo>
                <a:lnTo>
                  <a:pt x="193840" y="28575"/>
                </a:lnTo>
                <a:lnTo>
                  <a:pt x="193840" y="0"/>
                </a:lnTo>
                <a:lnTo>
                  <a:pt x="222415" y="0"/>
                </a:lnTo>
                <a:lnTo>
                  <a:pt x="222415" y="28575"/>
                </a:lnTo>
                <a:close/>
              </a:path>
              <a:path w="2332990" h="821054">
                <a:moveTo>
                  <a:pt x="279565" y="28575"/>
                </a:moveTo>
                <a:lnTo>
                  <a:pt x="250990" y="28575"/>
                </a:lnTo>
                <a:lnTo>
                  <a:pt x="250990" y="0"/>
                </a:lnTo>
                <a:lnTo>
                  <a:pt x="279565" y="0"/>
                </a:lnTo>
                <a:lnTo>
                  <a:pt x="279565" y="28575"/>
                </a:lnTo>
                <a:close/>
              </a:path>
              <a:path w="2332990" h="821054">
                <a:moveTo>
                  <a:pt x="336715" y="28575"/>
                </a:moveTo>
                <a:lnTo>
                  <a:pt x="308140" y="28575"/>
                </a:lnTo>
                <a:lnTo>
                  <a:pt x="308140" y="0"/>
                </a:lnTo>
                <a:lnTo>
                  <a:pt x="336715" y="0"/>
                </a:lnTo>
                <a:lnTo>
                  <a:pt x="336715" y="28575"/>
                </a:lnTo>
                <a:close/>
              </a:path>
              <a:path w="2332990" h="821054">
                <a:moveTo>
                  <a:pt x="393865" y="28575"/>
                </a:moveTo>
                <a:lnTo>
                  <a:pt x="365290" y="28575"/>
                </a:lnTo>
                <a:lnTo>
                  <a:pt x="365290" y="0"/>
                </a:lnTo>
                <a:lnTo>
                  <a:pt x="393865" y="0"/>
                </a:lnTo>
                <a:lnTo>
                  <a:pt x="393865" y="28575"/>
                </a:lnTo>
                <a:close/>
              </a:path>
              <a:path w="2332990" h="821054">
                <a:moveTo>
                  <a:pt x="451015" y="28575"/>
                </a:moveTo>
                <a:lnTo>
                  <a:pt x="422440" y="28575"/>
                </a:lnTo>
                <a:lnTo>
                  <a:pt x="422440" y="0"/>
                </a:lnTo>
                <a:lnTo>
                  <a:pt x="451015" y="0"/>
                </a:lnTo>
                <a:lnTo>
                  <a:pt x="451015" y="28575"/>
                </a:lnTo>
                <a:close/>
              </a:path>
              <a:path w="2332990" h="821054">
                <a:moveTo>
                  <a:pt x="508165" y="28575"/>
                </a:moveTo>
                <a:lnTo>
                  <a:pt x="479590" y="28575"/>
                </a:lnTo>
                <a:lnTo>
                  <a:pt x="479590" y="0"/>
                </a:lnTo>
                <a:lnTo>
                  <a:pt x="508165" y="0"/>
                </a:lnTo>
                <a:lnTo>
                  <a:pt x="508165" y="28575"/>
                </a:lnTo>
                <a:close/>
              </a:path>
              <a:path w="2332990" h="821054">
                <a:moveTo>
                  <a:pt x="565315" y="28575"/>
                </a:moveTo>
                <a:lnTo>
                  <a:pt x="536740" y="28575"/>
                </a:lnTo>
                <a:lnTo>
                  <a:pt x="536740" y="0"/>
                </a:lnTo>
                <a:lnTo>
                  <a:pt x="565315" y="0"/>
                </a:lnTo>
                <a:lnTo>
                  <a:pt x="565315" y="28575"/>
                </a:lnTo>
                <a:close/>
              </a:path>
              <a:path w="2332990" h="821054">
                <a:moveTo>
                  <a:pt x="622465" y="28575"/>
                </a:moveTo>
                <a:lnTo>
                  <a:pt x="593890" y="28575"/>
                </a:lnTo>
                <a:lnTo>
                  <a:pt x="593890" y="0"/>
                </a:lnTo>
                <a:lnTo>
                  <a:pt x="622465" y="0"/>
                </a:lnTo>
                <a:lnTo>
                  <a:pt x="622465" y="28575"/>
                </a:lnTo>
                <a:close/>
              </a:path>
              <a:path w="2332990" h="821054">
                <a:moveTo>
                  <a:pt x="679615" y="28575"/>
                </a:moveTo>
                <a:lnTo>
                  <a:pt x="651040" y="28575"/>
                </a:lnTo>
                <a:lnTo>
                  <a:pt x="651040" y="0"/>
                </a:lnTo>
                <a:lnTo>
                  <a:pt x="679615" y="0"/>
                </a:lnTo>
                <a:lnTo>
                  <a:pt x="679615" y="28575"/>
                </a:lnTo>
                <a:close/>
              </a:path>
              <a:path w="2332990" h="821054">
                <a:moveTo>
                  <a:pt x="736765" y="28575"/>
                </a:moveTo>
                <a:lnTo>
                  <a:pt x="708190" y="28575"/>
                </a:lnTo>
                <a:lnTo>
                  <a:pt x="708190" y="0"/>
                </a:lnTo>
                <a:lnTo>
                  <a:pt x="736765" y="0"/>
                </a:lnTo>
                <a:lnTo>
                  <a:pt x="736765" y="28575"/>
                </a:lnTo>
                <a:close/>
              </a:path>
              <a:path w="2332990" h="821054">
                <a:moveTo>
                  <a:pt x="793915" y="28575"/>
                </a:moveTo>
                <a:lnTo>
                  <a:pt x="765340" y="28575"/>
                </a:lnTo>
                <a:lnTo>
                  <a:pt x="765340" y="0"/>
                </a:lnTo>
                <a:lnTo>
                  <a:pt x="793915" y="0"/>
                </a:lnTo>
                <a:lnTo>
                  <a:pt x="793915" y="28575"/>
                </a:lnTo>
                <a:close/>
              </a:path>
              <a:path w="2332990" h="821054">
                <a:moveTo>
                  <a:pt x="851065" y="28575"/>
                </a:moveTo>
                <a:lnTo>
                  <a:pt x="822490" y="28575"/>
                </a:lnTo>
                <a:lnTo>
                  <a:pt x="822490" y="0"/>
                </a:lnTo>
                <a:lnTo>
                  <a:pt x="851065" y="0"/>
                </a:lnTo>
                <a:lnTo>
                  <a:pt x="851065" y="28575"/>
                </a:lnTo>
                <a:close/>
              </a:path>
              <a:path w="2332990" h="821054">
                <a:moveTo>
                  <a:pt x="908215" y="28575"/>
                </a:moveTo>
                <a:lnTo>
                  <a:pt x="879640" y="28575"/>
                </a:lnTo>
                <a:lnTo>
                  <a:pt x="879640" y="0"/>
                </a:lnTo>
                <a:lnTo>
                  <a:pt x="908215" y="0"/>
                </a:lnTo>
                <a:lnTo>
                  <a:pt x="908215" y="28575"/>
                </a:lnTo>
                <a:close/>
              </a:path>
              <a:path w="2332990" h="821054">
                <a:moveTo>
                  <a:pt x="965365" y="28575"/>
                </a:moveTo>
                <a:lnTo>
                  <a:pt x="936790" y="28575"/>
                </a:lnTo>
                <a:lnTo>
                  <a:pt x="936790" y="0"/>
                </a:lnTo>
                <a:lnTo>
                  <a:pt x="965365" y="0"/>
                </a:lnTo>
                <a:lnTo>
                  <a:pt x="965365" y="28575"/>
                </a:lnTo>
                <a:close/>
              </a:path>
              <a:path w="2332990" h="821054">
                <a:moveTo>
                  <a:pt x="1022515" y="28575"/>
                </a:moveTo>
                <a:lnTo>
                  <a:pt x="993940" y="28575"/>
                </a:lnTo>
                <a:lnTo>
                  <a:pt x="993940" y="0"/>
                </a:lnTo>
                <a:lnTo>
                  <a:pt x="1022515" y="0"/>
                </a:lnTo>
                <a:lnTo>
                  <a:pt x="1022515" y="28575"/>
                </a:lnTo>
                <a:close/>
              </a:path>
              <a:path w="2332990" h="821054">
                <a:moveTo>
                  <a:pt x="1079665" y="28575"/>
                </a:moveTo>
                <a:lnTo>
                  <a:pt x="1051090" y="28575"/>
                </a:lnTo>
                <a:lnTo>
                  <a:pt x="1051090" y="0"/>
                </a:lnTo>
                <a:lnTo>
                  <a:pt x="1079665" y="0"/>
                </a:lnTo>
                <a:lnTo>
                  <a:pt x="1079665" y="28575"/>
                </a:lnTo>
                <a:close/>
              </a:path>
              <a:path w="2332990" h="821054">
                <a:moveTo>
                  <a:pt x="1136815" y="28575"/>
                </a:moveTo>
                <a:lnTo>
                  <a:pt x="1108240" y="28575"/>
                </a:lnTo>
                <a:lnTo>
                  <a:pt x="1108240" y="0"/>
                </a:lnTo>
                <a:lnTo>
                  <a:pt x="1136815" y="0"/>
                </a:lnTo>
                <a:lnTo>
                  <a:pt x="1136815" y="28575"/>
                </a:lnTo>
                <a:close/>
              </a:path>
              <a:path w="2332990" h="821054">
                <a:moveTo>
                  <a:pt x="1193965" y="28575"/>
                </a:moveTo>
                <a:lnTo>
                  <a:pt x="1165390" y="28575"/>
                </a:lnTo>
                <a:lnTo>
                  <a:pt x="1165390" y="0"/>
                </a:lnTo>
                <a:lnTo>
                  <a:pt x="1193965" y="0"/>
                </a:lnTo>
                <a:lnTo>
                  <a:pt x="1193965" y="28575"/>
                </a:lnTo>
                <a:close/>
              </a:path>
              <a:path w="2332990" h="821054">
                <a:moveTo>
                  <a:pt x="1251115" y="28575"/>
                </a:moveTo>
                <a:lnTo>
                  <a:pt x="1222540" y="28575"/>
                </a:lnTo>
                <a:lnTo>
                  <a:pt x="1222540" y="0"/>
                </a:lnTo>
                <a:lnTo>
                  <a:pt x="1251115" y="0"/>
                </a:lnTo>
                <a:lnTo>
                  <a:pt x="1251115" y="28575"/>
                </a:lnTo>
                <a:close/>
              </a:path>
              <a:path w="2332990" h="821054">
                <a:moveTo>
                  <a:pt x="1308265" y="28575"/>
                </a:moveTo>
                <a:lnTo>
                  <a:pt x="1279690" y="28575"/>
                </a:lnTo>
                <a:lnTo>
                  <a:pt x="1279690" y="0"/>
                </a:lnTo>
                <a:lnTo>
                  <a:pt x="1308265" y="0"/>
                </a:lnTo>
                <a:lnTo>
                  <a:pt x="1308265" y="28575"/>
                </a:lnTo>
                <a:close/>
              </a:path>
              <a:path w="2332990" h="821054">
                <a:moveTo>
                  <a:pt x="1365415" y="28575"/>
                </a:moveTo>
                <a:lnTo>
                  <a:pt x="1336840" y="28575"/>
                </a:lnTo>
                <a:lnTo>
                  <a:pt x="1336840" y="0"/>
                </a:lnTo>
                <a:lnTo>
                  <a:pt x="1365415" y="0"/>
                </a:lnTo>
                <a:lnTo>
                  <a:pt x="1365415" y="28575"/>
                </a:lnTo>
                <a:close/>
              </a:path>
              <a:path w="2332990" h="821054">
                <a:moveTo>
                  <a:pt x="1422565" y="28575"/>
                </a:moveTo>
                <a:lnTo>
                  <a:pt x="1393990" y="28575"/>
                </a:lnTo>
                <a:lnTo>
                  <a:pt x="1393990" y="0"/>
                </a:lnTo>
                <a:lnTo>
                  <a:pt x="1422565" y="0"/>
                </a:lnTo>
                <a:lnTo>
                  <a:pt x="1422565" y="28575"/>
                </a:lnTo>
                <a:close/>
              </a:path>
              <a:path w="2332990" h="821054">
                <a:moveTo>
                  <a:pt x="1479715" y="28575"/>
                </a:moveTo>
                <a:lnTo>
                  <a:pt x="1451140" y="28575"/>
                </a:lnTo>
                <a:lnTo>
                  <a:pt x="1451140" y="0"/>
                </a:lnTo>
                <a:lnTo>
                  <a:pt x="1479715" y="0"/>
                </a:lnTo>
                <a:lnTo>
                  <a:pt x="1479715" y="28575"/>
                </a:lnTo>
                <a:close/>
              </a:path>
              <a:path w="2332990" h="821054">
                <a:moveTo>
                  <a:pt x="1536865" y="28575"/>
                </a:moveTo>
                <a:lnTo>
                  <a:pt x="1508290" y="28575"/>
                </a:lnTo>
                <a:lnTo>
                  <a:pt x="1508290" y="0"/>
                </a:lnTo>
                <a:lnTo>
                  <a:pt x="1536865" y="0"/>
                </a:lnTo>
                <a:lnTo>
                  <a:pt x="1536865" y="28575"/>
                </a:lnTo>
                <a:close/>
              </a:path>
              <a:path w="2332990" h="821054">
                <a:moveTo>
                  <a:pt x="1594015" y="28575"/>
                </a:moveTo>
                <a:lnTo>
                  <a:pt x="1565440" y="28575"/>
                </a:lnTo>
                <a:lnTo>
                  <a:pt x="1565440" y="0"/>
                </a:lnTo>
                <a:lnTo>
                  <a:pt x="1594015" y="0"/>
                </a:lnTo>
                <a:lnTo>
                  <a:pt x="1594015" y="28575"/>
                </a:lnTo>
                <a:close/>
              </a:path>
              <a:path w="2332990" h="821054">
                <a:moveTo>
                  <a:pt x="1651165" y="28575"/>
                </a:moveTo>
                <a:lnTo>
                  <a:pt x="1622590" y="28575"/>
                </a:lnTo>
                <a:lnTo>
                  <a:pt x="1622590" y="0"/>
                </a:lnTo>
                <a:lnTo>
                  <a:pt x="1651165" y="0"/>
                </a:lnTo>
                <a:lnTo>
                  <a:pt x="1651165" y="28575"/>
                </a:lnTo>
                <a:close/>
              </a:path>
              <a:path w="2332990" h="821054">
                <a:moveTo>
                  <a:pt x="1708315" y="28575"/>
                </a:moveTo>
                <a:lnTo>
                  <a:pt x="1679740" y="28575"/>
                </a:lnTo>
                <a:lnTo>
                  <a:pt x="1679740" y="0"/>
                </a:lnTo>
                <a:lnTo>
                  <a:pt x="1708315" y="0"/>
                </a:lnTo>
                <a:lnTo>
                  <a:pt x="1708315" y="28575"/>
                </a:lnTo>
                <a:close/>
              </a:path>
              <a:path w="2332990" h="821054">
                <a:moveTo>
                  <a:pt x="1765465" y="28575"/>
                </a:moveTo>
                <a:lnTo>
                  <a:pt x="1736890" y="28575"/>
                </a:lnTo>
                <a:lnTo>
                  <a:pt x="1736890" y="0"/>
                </a:lnTo>
                <a:lnTo>
                  <a:pt x="1765465" y="0"/>
                </a:lnTo>
                <a:lnTo>
                  <a:pt x="1765465" y="28575"/>
                </a:lnTo>
                <a:close/>
              </a:path>
              <a:path w="2332990" h="821054">
                <a:moveTo>
                  <a:pt x="1822615" y="28575"/>
                </a:moveTo>
                <a:lnTo>
                  <a:pt x="1794040" y="28575"/>
                </a:lnTo>
                <a:lnTo>
                  <a:pt x="1794040" y="0"/>
                </a:lnTo>
                <a:lnTo>
                  <a:pt x="1822615" y="0"/>
                </a:lnTo>
                <a:lnTo>
                  <a:pt x="1822615" y="28575"/>
                </a:lnTo>
                <a:close/>
              </a:path>
              <a:path w="2332990" h="821054">
                <a:moveTo>
                  <a:pt x="1879765" y="28575"/>
                </a:moveTo>
                <a:lnTo>
                  <a:pt x="1851190" y="28575"/>
                </a:lnTo>
                <a:lnTo>
                  <a:pt x="1851190" y="0"/>
                </a:lnTo>
                <a:lnTo>
                  <a:pt x="1879765" y="0"/>
                </a:lnTo>
                <a:lnTo>
                  <a:pt x="1879765" y="28575"/>
                </a:lnTo>
                <a:close/>
              </a:path>
              <a:path w="2332990" h="821054">
                <a:moveTo>
                  <a:pt x="1936915" y="28575"/>
                </a:moveTo>
                <a:lnTo>
                  <a:pt x="1908340" y="28575"/>
                </a:lnTo>
                <a:lnTo>
                  <a:pt x="1908340" y="0"/>
                </a:lnTo>
                <a:lnTo>
                  <a:pt x="1936915" y="0"/>
                </a:lnTo>
                <a:lnTo>
                  <a:pt x="1936915" y="28575"/>
                </a:lnTo>
                <a:close/>
              </a:path>
              <a:path w="2332990" h="821054">
                <a:moveTo>
                  <a:pt x="1994065" y="28575"/>
                </a:moveTo>
                <a:lnTo>
                  <a:pt x="1965490" y="28575"/>
                </a:lnTo>
                <a:lnTo>
                  <a:pt x="1965490" y="0"/>
                </a:lnTo>
                <a:lnTo>
                  <a:pt x="1994065" y="0"/>
                </a:lnTo>
                <a:lnTo>
                  <a:pt x="1994065" y="28575"/>
                </a:lnTo>
                <a:close/>
              </a:path>
              <a:path w="2332990" h="821054">
                <a:moveTo>
                  <a:pt x="2051215" y="28575"/>
                </a:moveTo>
                <a:lnTo>
                  <a:pt x="2022640" y="28575"/>
                </a:lnTo>
                <a:lnTo>
                  <a:pt x="2022640" y="0"/>
                </a:lnTo>
                <a:lnTo>
                  <a:pt x="2051215" y="0"/>
                </a:lnTo>
                <a:lnTo>
                  <a:pt x="2051215" y="28575"/>
                </a:lnTo>
                <a:close/>
              </a:path>
              <a:path w="2332990" h="821054">
                <a:moveTo>
                  <a:pt x="2108365" y="28575"/>
                </a:moveTo>
                <a:lnTo>
                  <a:pt x="2079790" y="28575"/>
                </a:lnTo>
                <a:lnTo>
                  <a:pt x="2079790" y="0"/>
                </a:lnTo>
                <a:lnTo>
                  <a:pt x="2108365" y="0"/>
                </a:lnTo>
                <a:lnTo>
                  <a:pt x="2108365" y="28575"/>
                </a:lnTo>
                <a:close/>
              </a:path>
              <a:path w="2332990" h="821054">
                <a:moveTo>
                  <a:pt x="2165515" y="28575"/>
                </a:moveTo>
                <a:lnTo>
                  <a:pt x="2136940" y="28575"/>
                </a:lnTo>
                <a:lnTo>
                  <a:pt x="2136940" y="0"/>
                </a:lnTo>
                <a:lnTo>
                  <a:pt x="2165515" y="0"/>
                </a:lnTo>
                <a:lnTo>
                  <a:pt x="2165515" y="28575"/>
                </a:lnTo>
                <a:close/>
              </a:path>
              <a:path w="2332990" h="821054">
                <a:moveTo>
                  <a:pt x="2222665" y="28575"/>
                </a:moveTo>
                <a:lnTo>
                  <a:pt x="2194090" y="28575"/>
                </a:lnTo>
                <a:lnTo>
                  <a:pt x="2194090" y="0"/>
                </a:lnTo>
                <a:lnTo>
                  <a:pt x="2222665" y="0"/>
                </a:lnTo>
                <a:lnTo>
                  <a:pt x="2222665" y="28575"/>
                </a:lnTo>
                <a:close/>
              </a:path>
              <a:path w="2332990" h="821054">
                <a:moveTo>
                  <a:pt x="2279815" y="28575"/>
                </a:moveTo>
                <a:lnTo>
                  <a:pt x="2251240" y="28575"/>
                </a:lnTo>
                <a:lnTo>
                  <a:pt x="2251240" y="0"/>
                </a:lnTo>
                <a:lnTo>
                  <a:pt x="2279815" y="0"/>
                </a:lnTo>
                <a:lnTo>
                  <a:pt x="2279815" y="28575"/>
                </a:lnTo>
                <a:close/>
              </a:path>
              <a:path w="2332990" h="821054">
                <a:moveTo>
                  <a:pt x="2332583" y="28575"/>
                </a:moveTo>
                <a:lnTo>
                  <a:pt x="2318296" y="28575"/>
                </a:lnTo>
                <a:lnTo>
                  <a:pt x="2308390" y="18669"/>
                </a:lnTo>
                <a:lnTo>
                  <a:pt x="2308390" y="0"/>
                </a:lnTo>
                <a:lnTo>
                  <a:pt x="2332583" y="0"/>
                </a:lnTo>
                <a:lnTo>
                  <a:pt x="2332583" y="28575"/>
                </a:lnTo>
                <a:close/>
              </a:path>
              <a:path w="2332990" h="821054">
                <a:moveTo>
                  <a:pt x="2332583" y="32956"/>
                </a:moveTo>
                <a:lnTo>
                  <a:pt x="2304008" y="32956"/>
                </a:lnTo>
                <a:lnTo>
                  <a:pt x="2304008" y="14287"/>
                </a:lnTo>
                <a:lnTo>
                  <a:pt x="2308390" y="18669"/>
                </a:lnTo>
                <a:lnTo>
                  <a:pt x="2308390" y="28575"/>
                </a:lnTo>
                <a:lnTo>
                  <a:pt x="2332583" y="28575"/>
                </a:lnTo>
                <a:lnTo>
                  <a:pt x="2332583" y="32956"/>
                </a:lnTo>
                <a:close/>
              </a:path>
              <a:path w="2332990" h="821054">
                <a:moveTo>
                  <a:pt x="2318296" y="28575"/>
                </a:moveTo>
                <a:lnTo>
                  <a:pt x="2308390" y="28575"/>
                </a:lnTo>
                <a:lnTo>
                  <a:pt x="2308390" y="18669"/>
                </a:lnTo>
                <a:lnTo>
                  <a:pt x="2318296" y="28575"/>
                </a:lnTo>
                <a:close/>
              </a:path>
              <a:path w="2332990" h="821054">
                <a:moveTo>
                  <a:pt x="2332583" y="90106"/>
                </a:moveTo>
                <a:lnTo>
                  <a:pt x="2304008" y="90106"/>
                </a:lnTo>
                <a:lnTo>
                  <a:pt x="2304008" y="61531"/>
                </a:lnTo>
                <a:lnTo>
                  <a:pt x="2332583" y="61531"/>
                </a:lnTo>
                <a:lnTo>
                  <a:pt x="2332583" y="90106"/>
                </a:lnTo>
                <a:close/>
              </a:path>
              <a:path w="2332990" h="821054">
                <a:moveTo>
                  <a:pt x="2332583" y="147256"/>
                </a:moveTo>
                <a:lnTo>
                  <a:pt x="2304008" y="147256"/>
                </a:lnTo>
                <a:lnTo>
                  <a:pt x="2304008" y="118681"/>
                </a:lnTo>
                <a:lnTo>
                  <a:pt x="2332583" y="118681"/>
                </a:lnTo>
                <a:lnTo>
                  <a:pt x="2332583" y="147256"/>
                </a:lnTo>
                <a:close/>
              </a:path>
              <a:path w="2332990" h="821054">
                <a:moveTo>
                  <a:pt x="2332583" y="204406"/>
                </a:moveTo>
                <a:lnTo>
                  <a:pt x="2304008" y="204406"/>
                </a:lnTo>
                <a:lnTo>
                  <a:pt x="2304008" y="175831"/>
                </a:lnTo>
                <a:lnTo>
                  <a:pt x="2332583" y="175831"/>
                </a:lnTo>
                <a:lnTo>
                  <a:pt x="2332583" y="204406"/>
                </a:lnTo>
                <a:close/>
              </a:path>
              <a:path w="2332990" h="821054">
                <a:moveTo>
                  <a:pt x="2332583" y="261556"/>
                </a:moveTo>
                <a:lnTo>
                  <a:pt x="2304008" y="261556"/>
                </a:lnTo>
                <a:lnTo>
                  <a:pt x="2304008" y="232981"/>
                </a:lnTo>
                <a:lnTo>
                  <a:pt x="2332583" y="232981"/>
                </a:lnTo>
                <a:lnTo>
                  <a:pt x="2332583" y="261556"/>
                </a:lnTo>
                <a:close/>
              </a:path>
              <a:path w="2332990" h="821054">
                <a:moveTo>
                  <a:pt x="2332583" y="318706"/>
                </a:moveTo>
                <a:lnTo>
                  <a:pt x="2304008" y="318706"/>
                </a:lnTo>
                <a:lnTo>
                  <a:pt x="2304008" y="290131"/>
                </a:lnTo>
                <a:lnTo>
                  <a:pt x="2332583" y="290131"/>
                </a:lnTo>
                <a:lnTo>
                  <a:pt x="2332583" y="318706"/>
                </a:lnTo>
                <a:close/>
              </a:path>
              <a:path w="2332990" h="821054">
                <a:moveTo>
                  <a:pt x="2332583" y="375856"/>
                </a:moveTo>
                <a:lnTo>
                  <a:pt x="2304008" y="375856"/>
                </a:lnTo>
                <a:lnTo>
                  <a:pt x="2304008" y="347281"/>
                </a:lnTo>
                <a:lnTo>
                  <a:pt x="2332583" y="347281"/>
                </a:lnTo>
                <a:lnTo>
                  <a:pt x="2332583" y="375856"/>
                </a:lnTo>
                <a:close/>
              </a:path>
              <a:path w="2332990" h="821054">
                <a:moveTo>
                  <a:pt x="2332583" y="433006"/>
                </a:moveTo>
                <a:lnTo>
                  <a:pt x="2304008" y="433006"/>
                </a:lnTo>
                <a:lnTo>
                  <a:pt x="2304008" y="404431"/>
                </a:lnTo>
                <a:lnTo>
                  <a:pt x="2332583" y="404431"/>
                </a:lnTo>
                <a:lnTo>
                  <a:pt x="2332583" y="433006"/>
                </a:lnTo>
                <a:close/>
              </a:path>
              <a:path w="2332990" h="821054">
                <a:moveTo>
                  <a:pt x="2332583" y="490156"/>
                </a:moveTo>
                <a:lnTo>
                  <a:pt x="2304008" y="490156"/>
                </a:lnTo>
                <a:lnTo>
                  <a:pt x="2304008" y="461581"/>
                </a:lnTo>
                <a:lnTo>
                  <a:pt x="2332583" y="461581"/>
                </a:lnTo>
                <a:lnTo>
                  <a:pt x="2332583" y="490156"/>
                </a:lnTo>
                <a:close/>
              </a:path>
              <a:path w="2332990" h="821054">
                <a:moveTo>
                  <a:pt x="2332583" y="547306"/>
                </a:moveTo>
                <a:lnTo>
                  <a:pt x="2304008" y="547306"/>
                </a:lnTo>
                <a:lnTo>
                  <a:pt x="2304008" y="518731"/>
                </a:lnTo>
                <a:lnTo>
                  <a:pt x="2332583" y="518731"/>
                </a:lnTo>
                <a:lnTo>
                  <a:pt x="2332583" y="547306"/>
                </a:lnTo>
                <a:close/>
              </a:path>
              <a:path w="2332990" h="821054">
                <a:moveTo>
                  <a:pt x="2332583" y="604456"/>
                </a:moveTo>
                <a:lnTo>
                  <a:pt x="2304008" y="604456"/>
                </a:lnTo>
                <a:lnTo>
                  <a:pt x="2304008" y="575881"/>
                </a:lnTo>
                <a:lnTo>
                  <a:pt x="2332583" y="575881"/>
                </a:lnTo>
                <a:lnTo>
                  <a:pt x="2332583" y="604456"/>
                </a:lnTo>
                <a:close/>
              </a:path>
              <a:path w="2332990" h="821054">
                <a:moveTo>
                  <a:pt x="2332583" y="661606"/>
                </a:moveTo>
                <a:lnTo>
                  <a:pt x="2304008" y="661606"/>
                </a:lnTo>
                <a:lnTo>
                  <a:pt x="2304008" y="633031"/>
                </a:lnTo>
                <a:lnTo>
                  <a:pt x="2332583" y="633031"/>
                </a:lnTo>
                <a:lnTo>
                  <a:pt x="2332583" y="661606"/>
                </a:lnTo>
                <a:close/>
              </a:path>
              <a:path w="2332990" h="821054">
                <a:moveTo>
                  <a:pt x="2332583" y="718756"/>
                </a:moveTo>
                <a:lnTo>
                  <a:pt x="2304008" y="718756"/>
                </a:lnTo>
                <a:lnTo>
                  <a:pt x="2304008" y="690181"/>
                </a:lnTo>
                <a:lnTo>
                  <a:pt x="2332583" y="690181"/>
                </a:lnTo>
                <a:lnTo>
                  <a:pt x="2332583" y="718756"/>
                </a:lnTo>
                <a:close/>
              </a:path>
              <a:path w="2332990" h="821054">
                <a:moveTo>
                  <a:pt x="2332583" y="775906"/>
                </a:moveTo>
                <a:lnTo>
                  <a:pt x="2304008" y="775906"/>
                </a:lnTo>
                <a:lnTo>
                  <a:pt x="2304008" y="747331"/>
                </a:lnTo>
                <a:lnTo>
                  <a:pt x="2332583" y="747331"/>
                </a:lnTo>
                <a:lnTo>
                  <a:pt x="2332583" y="775906"/>
                </a:lnTo>
                <a:close/>
              </a:path>
              <a:path w="2332990" h="821054">
                <a:moveTo>
                  <a:pt x="2332583" y="820572"/>
                </a:moveTo>
                <a:lnTo>
                  <a:pt x="2291524" y="820572"/>
                </a:lnTo>
                <a:lnTo>
                  <a:pt x="2291524" y="791997"/>
                </a:lnTo>
                <a:lnTo>
                  <a:pt x="2304008" y="791997"/>
                </a:lnTo>
                <a:lnTo>
                  <a:pt x="2304008" y="806284"/>
                </a:lnTo>
                <a:lnTo>
                  <a:pt x="2332583" y="806284"/>
                </a:lnTo>
                <a:lnTo>
                  <a:pt x="2332583" y="820572"/>
                </a:lnTo>
                <a:close/>
              </a:path>
              <a:path w="2332990" h="821054">
                <a:moveTo>
                  <a:pt x="2304008" y="806284"/>
                </a:moveTo>
                <a:lnTo>
                  <a:pt x="2304008" y="791997"/>
                </a:lnTo>
                <a:lnTo>
                  <a:pt x="2318296" y="791997"/>
                </a:lnTo>
                <a:lnTo>
                  <a:pt x="2304008" y="806284"/>
                </a:lnTo>
                <a:close/>
              </a:path>
              <a:path w="2332990" h="821054">
                <a:moveTo>
                  <a:pt x="2332583" y="806284"/>
                </a:moveTo>
                <a:lnTo>
                  <a:pt x="2304008" y="806284"/>
                </a:lnTo>
                <a:lnTo>
                  <a:pt x="2305811" y="804481"/>
                </a:lnTo>
                <a:lnTo>
                  <a:pt x="2332583" y="804481"/>
                </a:lnTo>
                <a:lnTo>
                  <a:pt x="2332583" y="806284"/>
                </a:lnTo>
                <a:close/>
              </a:path>
              <a:path w="2332990" h="821054">
                <a:moveTo>
                  <a:pt x="2262949" y="820572"/>
                </a:moveTo>
                <a:lnTo>
                  <a:pt x="2234374" y="820572"/>
                </a:lnTo>
                <a:lnTo>
                  <a:pt x="2234374" y="791997"/>
                </a:lnTo>
                <a:lnTo>
                  <a:pt x="2262949" y="791997"/>
                </a:lnTo>
                <a:lnTo>
                  <a:pt x="2262949" y="820572"/>
                </a:lnTo>
                <a:close/>
              </a:path>
              <a:path w="2332990" h="821054">
                <a:moveTo>
                  <a:pt x="2205799" y="820572"/>
                </a:moveTo>
                <a:lnTo>
                  <a:pt x="2177224" y="820572"/>
                </a:lnTo>
                <a:lnTo>
                  <a:pt x="2177224" y="791997"/>
                </a:lnTo>
                <a:lnTo>
                  <a:pt x="2205799" y="791997"/>
                </a:lnTo>
                <a:lnTo>
                  <a:pt x="2205799" y="820572"/>
                </a:lnTo>
                <a:close/>
              </a:path>
              <a:path w="2332990" h="821054">
                <a:moveTo>
                  <a:pt x="2148649" y="820572"/>
                </a:moveTo>
                <a:lnTo>
                  <a:pt x="2120074" y="820572"/>
                </a:lnTo>
                <a:lnTo>
                  <a:pt x="2120074" y="791997"/>
                </a:lnTo>
                <a:lnTo>
                  <a:pt x="2148649" y="791997"/>
                </a:lnTo>
                <a:lnTo>
                  <a:pt x="2148649" y="820572"/>
                </a:lnTo>
                <a:close/>
              </a:path>
              <a:path w="2332990" h="821054">
                <a:moveTo>
                  <a:pt x="2091499" y="820572"/>
                </a:moveTo>
                <a:lnTo>
                  <a:pt x="2062924" y="820572"/>
                </a:lnTo>
                <a:lnTo>
                  <a:pt x="2062924" y="791997"/>
                </a:lnTo>
                <a:lnTo>
                  <a:pt x="2091499" y="791997"/>
                </a:lnTo>
                <a:lnTo>
                  <a:pt x="2091499" y="820572"/>
                </a:lnTo>
                <a:close/>
              </a:path>
              <a:path w="2332990" h="821054">
                <a:moveTo>
                  <a:pt x="2034349" y="820572"/>
                </a:moveTo>
                <a:lnTo>
                  <a:pt x="2005774" y="820572"/>
                </a:lnTo>
                <a:lnTo>
                  <a:pt x="2005774" y="791997"/>
                </a:lnTo>
                <a:lnTo>
                  <a:pt x="2034349" y="791997"/>
                </a:lnTo>
                <a:lnTo>
                  <a:pt x="2034349" y="820572"/>
                </a:lnTo>
                <a:close/>
              </a:path>
              <a:path w="2332990" h="821054">
                <a:moveTo>
                  <a:pt x="1977199" y="820572"/>
                </a:moveTo>
                <a:lnTo>
                  <a:pt x="1948624" y="820572"/>
                </a:lnTo>
                <a:lnTo>
                  <a:pt x="1948624" y="791997"/>
                </a:lnTo>
                <a:lnTo>
                  <a:pt x="1977199" y="791997"/>
                </a:lnTo>
                <a:lnTo>
                  <a:pt x="1977199" y="820572"/>
                </a:lnTo>
                <a:close/>
              </a:path>
              <a:path w="2332990" h="821054">
                <a:moveTo>
                  <a:pt x="1920049" y="820572"/>
                </a:moveTo>
                <a:lnTo>
                  <a:pt x="1891474" y="820572"/>
                </a:lnTo>
                <a:lnTo>
                  <a:pt x="1891474" y="791997"/>
                </a:lnTo>
                <a:lnTo>
                  <a:pt x="1920049" y="791997"/>
                </a:lnTo>
                <a:lnTo>
                  <a:pt x="1920049" y="820572"/>
                </a:lnTo>
                <a:close/>
              </a:path>
              <a:path w="2332990" h="821054">
                <a:moveTo>
                  <a:pt x="1862899" y="820572"/>
                </a:moveTo>
                <a:lnTo>
                  <a:pt x="1834324" y="820572"/>
                </a:lnTo>
                <a:lnTo>
                  <a:pt x="1834324" y="791997"/>
                </a:lnTo>
                <a:lnTo>
                  <a:pt x="1862899" y="791997"/>
                </a:lnTo>
                <a:lnTo>
                  <a:pt x="1862899" y="820572"/>
                </a:lnTo>
                <a:close/>
              </a:path>
              <a:path w="2332990" h="821054">
                <a:moveTo>
                  <a:pt x="1805749" y="820572"/>
                </a:moveTo>
                <a:lnTo>
                  <a:pt x="1777174" y="820572"/>
                </a:lnTo>
                <a:lnTo>
                  <a:pt x="1777174" y="791997"/>
                </a:lnTo>
                <a:lnTo>
                  <a:pt x="1805749" y="791997"/>
                </a:lnTo>
                <a:lnTo>
                  <a:pt x="1805749" y="820572"/>
                </a:lnTo>
                <a:close/>
              </a:path>
              <a:path w="2332990" h="821054">
                <a:moveTo>
                  <a:pt x="1748599" y="820572"/>
                </a:moveTo>
                <a:lnTo>
                  <a:pt x="1720024" y="820572"/>
                </a:lnTo>
                <a:lnTo>
                  <a:pt x="1720024" y="791997"/>
                </a:lnTo>
                <a:lnTo>
                  <a:pt x="1748599" y="791997"/>
                </a:lnTo>
                <a:lnTo>
                  <a:pt x="1748599" y="820572"/>
                </a:lnTo>
                <a:close/>
              </a:path>
              <a:path w="2332990" h="821054">
                <a:moveTo>
                  <a:pt x="1691449" y="820572"/>
                </a:moveTo>
                <a:lnTo>
                  <a:pt x="1662874" y="820572"/>
                </a:lnTo>
                <a:lnTo>
                  <a:pt x="1662874" y="791997"/>
                </a:lnTo>
                <a:lnTo>
                  <a:pt x="1691449" y="791997"/>
                </a:lnTo>
                <a:lnTo>
                  <a:pt x="1691449" y="820572"/>
                </a:lnTo>
                <a:close/>
              </a:path>
              <a:path w="2332990" h="821054">
                <a:moveTo>
                  <a:pt x="1634299" y="820572"/>
                </a:moveTo>
                <a:lnTo>
                  <a:pt x="1605724" y="820572"/>
                </a:lnTo>
                <a:lnTo>
                  <a:pt x="1605724" y="791997"/>
                </a:lnTo>
                <a:lnTo>
                  <a:pt x="1634299" y="791997"/>
                </a:lnTo>
                <a:lnTo>
                  <a:pt x="1634299" y="820572"/>
                </a:lnTo>
                <a:close/>
              </a:path>
              <a:path w="2332990" h="821054">
                <a:moveTo>
                  <a:pt x="1577149" y="820572"/>
                </a:moveTo>
                <a:lnTo>
                  <a:pt x="1548574" y="820572"/>
                </a:lnTo>
                <a:lnTo>
                  <a:pt x="1548574" y="791997"/>
                </a:lnTo>
                <a:lnTo>
                  <a:pt x="1577149" y="791997"/>
                </a:lnTo>
                <a:lnTo>
                  <a:pt x="1577149" y="820572"/>
                </a:lnTo>
                <a:close/>
              </a:path>
              <a:path w="2332990" h="821054">
                <a:moveTo>
                  <a:pt x="1519999" y="820572"/>
                </a:moveTo>
                <a:lnTo>
                  <a:pt x="1491424" y="820572"/>
                </a:lnTo>
                <a:lnTo>
                  <a:pt x="1491424" y="791997"/>
                </a:lnTo>
                <a:lnTo>
                  <a:pt x="1519999" y="791997"/>
                </a:lnTo>
                <a:lnTo>
                  <a:pt x="1519999" y="820572"/>
                </a:lnTo>
                <a:close/>
              </a:path>
              <a:path w="2332990" h="821054">
                <a:moveTo>
                  <a:pt x="1462849" y="820572"/>
                </a:moveTo>
                <a:lnTo>
                  <a:pt x="1434274" y="820572"/>
                </a:lnTo>
                <a:lnTo>
                  <a:pt x="1434274" y="791997"/>
                </a:lnTo>
                <a:lnTo>
                  <a:pt x="1462849" y="791997"/>
                </a:lnTo>
                <a:lnTo>
                  <a:pt x="1462849" y="820572"/>
                </a:lnTo>
                <a:close/>
              </a:path>
              <a:path w="2332990" h="821054">
                <a:moveTo>
                  <a:pt x="1405699" y="820572"/>
                </a:moveTo>
                <a:lnTo>
                  <a:pt x="1377124" y="820572"/>
                </a:lnTo>
                <a:lnTo>
                  <a:pt x="1377124" y="791997"/>
                </a:lnTo>
                <a:lnTo>
                  <a:pt x="1405699" y="791997"/>
                </a:lnTo>
                <a:lnTo>
                  <a:pt x="1405699" y="820572"/>
                </a:lnTo>
                <a:close/>
              </a:path>
              <a:path w="2332990" h="821054">
                <a:moveTo>
                  <a:pt x="1348549" y="820572"/>
                </a:moveTo>
                <a:lnTo>
                  <a:pt x="1319974" y="820572"/>
                </a:lnTo>
                <a:lnTo>
                  <a:pt x="1319974" y="791997"/>
                </a:lnTo>
                <a:lnTo>
                  <a:pt x="1348549" y="791997"/>
                </a:lnTo>
                <a:lnTo>
                  <a:pt x="1348549" y="820572"/>
                </a:lnTo>
                <a:close/>
              </a:path>
              <a:path w="2332990" h="821054">
                <a:moveTo>
                  <a:pt x="1291399" y="820572"/>
                </a:moveTo>
                <a:lnTo>
                  <a:pt x="1262824" y="820572"/>
                </a:lnTo>
                <a:lnTo>
                  <a:pt x="1262824" y="791997"/>
                </a:lnTo>
                <a:lnTo>
                  <a:pt x="1291399" y="791997"/>
                </a:lnTo>
                <a:lnTo>
                  <a:pt x="1291399" y="820572"/>
                </a:lnTo>
                <a:close/>
              </a:path>
              <a:path w="2332990" h="821054">
                <a:moveTo>
                  <a:pt x="1234249" y="820572"/>
                </a:moveTo>
                <a:lnTo>
                  <a:pt x="1205674" y="820572"/>
                </a:lnTo>
                <a:lnTo>
                  <a:pt x="1205674" y="791997"/>
                </a:lnTo>
                <a:lnTo>
                  <a:pt x="1234249" y="791997"/>
                </a:lnTo>
                <a:lnTo>
                  <a:pt x="1234249" y="820572"/>
                </a:lnTo>
                <a:close/>
              </a:path>
              <a:path w="2332990" h="821054">
                <a:moveTo>
                  <a:pt x="1177099" y="820572"/>
                </a:moveTo>
                <a:lnTo>
                  <a:pt x="1148524" y="820572"/>
                </a:lnTo>
                <a:lnTo>
                  <a:pt x="1148524" y="791997"/>
                </a:lnTo>
                <a:lnTo>
                  <a:pt x="1177099" y="791997"/>
                </a:lnTo>
                <a:lnTo>
                  <a:pt x="1177099" y="820572"/>
                </a:lnTo>
                <a:close/>
              </a:path>
              <a:path w="2332990" h="821054">
                <a:moveTo>
                  <a:pt x="1119949" y="820572"/>
                </a:moveTo>
                <a:lnTo>
                  <a:pt x="1091374" y="820572"/>
                </a:lnTo>
                <a:lnTo>
                  <a:pt x="1091374" y="791997"/>
                </a:lnTo>
                <a:lnTo>
                  <a:pt x="1119949" y="791997"/>
                </a:lnTo>
                <a:lnTo>
                  <a:pt x="1119949" y="820572"/>
                </a:lnTo>
                <a:close/>
              </a:path>
              <a:path w="2332990" h="821054">
                <a:moveTo>
                  <a:pt x="1062799" y="820572"/>
                </a:moveTo>
                <a:lnTo>
                  <a:pt x="1034224" y="820572"/>
                </a:lnTo>
                <a:lnTo>
                  <a:pt x="1034224" y="791997"/>
                </a:lnTo>
                <a:lnTo>
                  <a:pt x="1062799" y="791997"/>
                </a:lnTo>
                <a:lnTo>
                  <a:pt x="1062799" y="820572"/>
                </a:lnTo>
                <a:close/>
              </a:path>
              <a:path w="2332990" h="821054">
                <a:moveTo>
                  <a:pt x="1005649" y="820572"/>
                </a:moveTo>
                <a:lnTo>
                  <a:pt x="977074" y="820572"/>
                </a:lnTo>
                <a:lnTo>
                  <a:pt x="977074" y="791997"/>
                </a:lnTo>
                <a:lnTo>
                  <a:pt x="1005649" y="791997"/>
                </a:lnTo>
                <a:lnTo>
                  <a:pt x="1005649" y="820572"/>
                </a:lnTo>
                <a:close/>
              </a:path>
              <a:path w="2332990" h="821054">
                <a:moveTo>
                  <a:pt x="948499" y="820572"/>
                </a:moveTo>
                <a:lnTo>
                  <a:pt x="919924" y="820572"/>
                </a:lnTo>
                <a:lnTo>
                  <a:pt x="919924" y="791997"/>
                </a:lnTo>
                <a:lnTo>
                  <a:pt x="948499" y="791997"/>
                </a:lnTo>
                <a:lnTo>
                  <a:pt x="948499" y="820572"/>
                </a:lnTo>
                <a:close/>
              </a:path>
              <a:path w="2332990" h="821054">
                <a:moveTo>
                  <a:pt x="891349" y="820572"/>
                </a:moveTo>
                <a:lnTo>
                  <a:pt x="862774" y="820572"/>
                </a:lnTo>
                <a:lnTo>
                  <a:pt x="862774" y="791997"/>
                </a:lnTo>
                <a:lnTo>
                  <a:pt x="891349" y="791997"/>
                </a:lnTo>
                <a:lnTo>
                  <a:pt x="891349" y="820572"/>
                </a:lnTo>
                <a:close/>
              </a:path>
              <a:path w="2332990" h="821054">
                <a:moveTo>
                  <a:pt x="834199" y="820572"/>
                </a:moveTo>
                <a:lnTo>
                  <a:pt x="805624" y="820572"/>
                </a:lnTo>
                <a:lnTo>
                  <a:pt x="805624" y="791997"/>
                </a:lnTo>
                <a:lnTo>
                  <a:pt x="834199" y="791997"/>
                </a:lnTo>
                <a:lnTo>
                  <a:pt x="834199" y="820572"/>
                </a:lnTo>
                <a:close/>
              </a:path>
              <a:path w="2332990" h="821054">
                <a:moveTo>
                  <a:pt x="777049" y="820572"/>
                </a:moveTo>
                <a:lnTo>
                  <a:pt x="748474" y="820572"/>
                </a:lnTo>
                <a:lnTo>
                  <a:pt x="748474" y="791997"/>
                </a:lnTo>
                <a:lnTo>
                  <a:pt x="777049" y="791997"/>
                </a:lnTo>
                <a:lnTo>
                  <a:pt x="777049" y="820572"/>
                </a:lnTo>
                <a:close/>
              </a:path>
              <a:path w="2332990" h="821054">
                <a:moveTo>
                  <a:pt x="719899" y="820572"/>
                </a:moveTo>
                <a:lnTo>
                  <a:pt x="691324" y="820572"/>
                </a:lnTo>
                <a:lnTo>
                  <a:pt x="691324" y="791997"/>
                </a:lnTo>
                <a:lnTo>
                  <a:pt x="719899" y="791997"/>
                </a:lnTo>
                <a:lnTo>
                  <a:pt x="719899" y="820572"/>
                </a:lnTo>
                <a:close/>
              </a:path>
              <a:path w="2332990" h="821054">
                <a:moveTo>
                  <a:pt x="662749" y="820572"/>
                </a:moveTo>
                <a:lnTo>
                  <a:pt x="634174" y="820572"/>
                </a:lnTo>
                <a:lnTo>
                  <a:pt x="634174" y="791997"/>
                </a:lnTo>
                <a:lnTo>
                  <a:pt x="662749" y="791997"/>
                </a:lnTo>
                <a:lnTo>
                  <a:pt x="662749" y="820572"/>
                </a:lnTo>
                <a:close/>
              </a:path>
              <a:path w="2332990" h="821054">
                <a:moveTo>
                  <a:pt x="605599" y="820572"/>
                </a:moveTo>
                <a:lnTo>
                  <a:pt x="577024" y="820572"/>
                </a:lnTo>
                <a:lnTo>
                  <a:pt x="577024" y="791997"/>
                </a:lnTo>
                <a:lnTo>
                  <a:pt x="605599" y="791997"/>
                </a:lnTo>
                <a:lnTo>
                  <a:pt x="605599" y="820572"/>
                </a:lnTo>
                <a:close/>
              </a:path>
              <a:path w="2332990" h="821054">
                <a:moveTo>
                  <a:pt x="548449" y="820572"/>
                </a:moveTo>
                <a:lnTo>
                  <a:pt x="519874" y="820572"/>
                </a:lnTo>
                <a:lnTo>
                  <a:pt x="519874" y="791997"/>
                </a:lnTo>
                <a:lnTo>
                  <a:pt x="548449" y="791997"/>
                </a:lnTo>
                <a:lnTo>
                  <a:pt x="548449" y="820572"/>
                </a:lnTo>
                <a:close/>
              </a:path>
              <a:path w="2332990" h="821054">
                <a:moveTo>
                  <a:pt x="491299" y="820572"/>
                </a:moveTo>
                <a:lnTo>
                  <a:pt x="462724" y="820572"/>
                </a:lnTo>
                <a:lnTo>
                  <a:pt x="462724" y="791997"/>
                </a:lnTo>
                <a:lnTo>
                  <a:pt x="491299" y="791997"/>
                </a:lnTo>
                <a:lnTo>
                  <a:pt x="491299" y="820572"/>
                </a:lnTo>
                <a:close/>
              </a:path>
              <a:path w="2332990" h="821054">
                <a:moveTo>
                  <a:pt x="434149" y="820572"/>
                </a:moveTo>
                <a:lnTo>
                  <a:pt x="405574" y="820572"/>
                </a:lnTo>
                <a:lnTo>
                  <a:pt x="405574" y="791997"/>
                </a:lnTo>
                <a:lnTo>
                  <a:pt x="434149" y="791997"/>
                </a:lnTo>
                <a:lnTo>
                  <a:pt x="434149" y="820572"/>
                </a:lnTo>
                <a:close/>
              </a:path>
              <a:path w="2332990" h="821054">
                <a:moveTo>
                  <a:pt x="376999" y="820572"/>
                </a:moveTo>
                <a:lnTo>
                  <a:pt x="348424" y="820572"/>
                </a:lnTo>
                <a:lnTo>
                  <a:pt x="348424" y="791997"/>
                </a:lnTo>
                <a:lnTo>
                  <a:pt x="376999" y="791997"/>
                </a:lnTo>
                <a:lnTo>
                  <a:pt x="376999" y="820572"/>
                </a:lnTo>
                <a:close/>
              </a:path>
              <a:path w="2332990" h="821054">
                <a:moveTo>
                  <a:pt x="319849" y="820572"/>
                </a:moveTo>
                <a:lnTo>
                  <a:pt x="291274" y="820572"/>
                </a:lnTo>
                <a:lnTo>
                  <a:pt x="291274" y="791997"/>
                </a:lnTo>
                <a:lnTo>
                  <a:pt x="319849" y="791997"/>
                </a:lnTo>
                <a:lnTo>
                  <a:pt x="319849" y="820572"/>
                </a:lnTo>
                <a:close/>
              </a:path>
              <a:path w="2332990" h="821054">
                <a:moveTo>
                  <a:pt x="262699" y="820572"/>
                </a:moveTo>
                <a:lnTo>
                  <a:pt x="234124" y="820572"/>
                </a:lnTo>
                <a:lnTo>
                  <a:pt x="234124" y="791997"/>
                </a:lnTo>
                <a:lnTo>
                  <a:pt x="262699" y="791997"/>
                </a:lnTo>
                <a:lnTo>
                  <a:pt x="262699" y="820572"/>
                </a:lnTo>
                <a:close/>
              </a:path>
              <a:path w="2332990" h="821054">
                <a:moveTo>
                  <a:pt x="205549" y="820572"/>
                </a:moveTo>
                <a:lnTo>
                  <a:pt x="176974" y="820572"/>
                </a:lnTo>
                <a:lnTo>
                  <a:pt x="176974" y="791997"/>
                </a:lnTo>
                <a:lnTo>
                  <a:pt x="205549" y="791997"/>
                </a:lnTo>
                <a:lnTo>
                  <a:pt x="205549" y="820572"/>
                </a:lnTo>
                <a:close/>
              </a:path>
              <a:path w="2332990" h="821054">
                <a:moveTo>
                  <a:pt x="148399" y="820572"/>
                </a:moveTo>
                <a:lnTo>
                  <a:pt x="119824" y="820572"/>
                </a:lnTo>
                <a:lnTo>
                  <a:pt x="119824" y="791997"/>
                </a:lnTo>
                <a:lnTo>
                  <a:pt x="148399" y="791997"/>
                </a:lnTo>
                <a:lnTo>
                  <a:pt x="148399" y="820572"/>
                </a:lnTo>
                <a:close/>
              </a:path>
              <a:path w="2332990" h="821054">
                <a:moveTo>
                  <a:pt x="91249" y="820572"/>
                </a:moveTo>
                <a:lnTo>
                  <a:pt x="62674" y="820572"/>
                </a:lnTo>
                <a:lnTo>
                  <a:pt x="62674" y="791997"/>
                </a:lnTo>
                <a:lnTo>
                  <a:pt x="91249" y="791997"/>
                </a:lnTo>
                <a:lnTo>
                  <a:pt x="91249" y="820572"/>
                </a:lnTo>
                <a:close/>
              </a:path>
            </a:pathLst>
          </a:custGeom>
          <a:solidFill>
            <a:srgbClr val="6F2F9F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17176" y="4477346"/>
            <a:ext cx="314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2576" y="4469409"/>
            <a:ext cx="314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68596" y="4978679"/>
            <a:ext cx="915035" cy="0"/>
          </a:xfrm>
          <a:custGeom>
            <a:avLst/>
            <a:gdLst/>
            <a:ahLst/>
            <a:cxnLst/>
            <a:rect l="l" t="t" r="r" b="b"/>
            <a:pathLst>
              <a:path w="915035" h="0">
                <a:moveTo>
                  <a:pt x="0" y="0"/>
                </a:moveTo>
                <a:lnTo>
                  <a:pt x="914641" y="0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28644" y="4978679"/>
            <a:ext cx="708660" cy="0"/>
          </a:xfrm>
          <a:custGeom>
            <a:avLst/>
            <a:gdLst/>
            <a:ahLst/>
            <a:cxnLst/>
            <a:rect l="l" t="t" r="r" b="b"/>
            <a:pathLst>
              <a:path w="708660" h="0">
                <a:moveTo>
                  <a:pt x="0" y="0"/>
                </a:moveTo>
                <a:lnTo>
                  <a:pt x="708660" y="0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27186" y="497867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 h="0">
                <a:moveTo>
                  <a:pt x="0" y="0"/>
                </a:moveTo>
                <a:lnTo>
                  <a:pt x="970165" y="0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97351" y="4910328"/>
            <a:ext cx="431800" cy="144780"/>
          </a:xfrm>
          <a:custGeom>
            <a:avLst/>
            <a:gdLst/>
            <a:ahLst/>
            <a:cxnLst/>
            <a:rect l="l" t="t" r="r" b="b"/>
            <a:pathLst>
              <a:path w="431800" h="144779">
                <a:moveTo>
                  <a:pt x="0" y="0"/>
                </a:moveTo>
                <a:lnTo>
                  <a:pt x="431291" y="0"/>
                </a:lnTo>
                <a:lnTo>
                  <a:pt x="431291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82886" y="4896129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4">
                <a:moveTo>
                  <a:pt x="460374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4" y="0"/>
                </a:lnTo>
                <a:lnTo>
                  <a:pt x="460374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4" y="158750"/>
                </a:lnTo>
                <a:lnTo>
                  <a:pt x="460374" y="173037"/>
                </a:lnTo>
                <a:close/>
              </a:path>
              <a:path w="460375" h="173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4">
                <a:moveTo>
                  <a:pt x="431799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799" y="14287"/>
                </a:lnTo>
                <a:lnTo>
                  <a:pt x="431799" y="28575"/>
                </a:lnTo>
                <a:close/>
              </a:path>
              <a:path w="460375" h="173354">
                <a:moveTo>
                  <a:pt x="431799" y="158750"/>
                </a:moveTo>
                <a:lnTo>
                  <a:pt x="431799" y="14287"/>
                </a:lnTo>
                <a:lnTo>
                  <a:pt x="446087" y="28575"/>
                </a:lnTo>
                <a:lnTo>
                  <a:pt x="460374" y="28575"/>
                </a:lnTo>
                <a:lnTo>
                  <a:pt x="460374" y="144462"/>
                </a:lnTo>
                <a:lnTo>
                  <a:pt x="446087" y="144462"/>
                </a:lnTo>
                <a:lnTo>
                  <a:pt x="431799" y="158750"/>
                </a:lnTo>
                <a:close/>
              </a:path>
              <a:path w="460375" h="173354">
                <a:moveTo>
                  <a:pt x="460374" y="28575"/>
                </a:moveTo>
                <a:lnTo>
                  <a:pt x="446087" y="28575"/>
                </a:lnTo>
                <a:lnTo>
                  <a:pt x="431799" y="14287"/>
                </a:lnTo>
                <a:lnTo>
                  <a:pt x="460374" y="14287"/>
                </a:lnTo>
                <a:lnTo>
                  <a:pt x="460374" y="28575"/>
                </a:lnTo>
                <a:close/>
              </a:path>
              <a:path w="460375" h="173354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4">
                <a:moveTo>
                  <a:pt x="431799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799" y="144462"/>
                </a:lnTo>
                <a:lnTo>
                  <a:pt x="431799" y="158750"/>
                </a:lnTo>
                <a:close/>
              </a:path>
              <a:path w="460375" h="173354">
                <a:moveTo>
                  <a:pt x="460374" y="158750"/>
                </a:moveTo>
                <a:lnTo>
                  <a:pt x="431799" y="158750"/>
                </a:lnTo>
                <a:lnTo>
                  <a:pt x="446087" y="144462"/>
                </a:lnTo>
                <a:lnTo>
                  <a:pt x="460374" y="144462"/>
                </a:lnTo>
                <a:lnTo>
                  <a:pt x="460374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37303" y="4910328"/>
            <a:ext cx="431800" cy="144780"/>
          </a:xfrm>
          <a:custGeom>
            <a:avLst/>
            <a:gdLst/>
            <a:ahLst/>
            <a:cxnLst/>
            <a:rect l="l" t="t" r="r" b="b"/>
            <a:pathLst>
              <a:path w="431800" h="144779">
                <a:moveTo>
                  <a:pt x="0" y="0"/>
                </a:moveTo>
                <a:lnTo>
                  <a:pt x="431291" y="0"/>
                </a:lnTo>
                <a:lnTo>
                  <a:pt x="431291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22724" y="4896129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4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4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4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78523" y="4116323"/>
            <a:ext cx="1856739" cy="1440180"/>
          </a:xfrm>
          <a:custGeom>
            <a:avLst/>
            <a:gdLst/>
            <a:ahLst/>
            <a:cxnLst/>
            <a:rect l="l" t="t" r="r" b="b"/>
            <a:pathLst>
              <a:path w="1856740" h="1440179">
                <a:moveTo>
                  <a:pt x="0" y="0"/>
                </a:moveTo>
                <a:lnTo>
                  <a:pt x="1856231" y="0"/>
                </a:lnTo>
                <a:lnTo>
                  <a:pt x="1856231" y="1440179"/>
                </a:lnTo>
                <a:lnTo>
                  <a:pt x="0" y="1440179"/>
                </a:lnTo>
                <a:lnTo>
                  <a:pt x="0" y="0"/>
                </a:lnTo>
                <a:close/>
              </a:path>
            </a:pathLst>
          </a:custGeom>
          <a:solidFill>
            <a:srgbClr val="00AF5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63703" y="4101998"/>
            <a:ext cx="1885950" cy="1468755"/>
          </a:xfrm>
          <a:custGeom>
            <a:avLst/>
            <a:gdLst/>
            <a:ahLst/>
            <a:cxnLst/>
            <a:rect l="l" t="t" r="r" b="b"/>
            <a:pathLst>
              <a:path w="1885950" h="1468754">
                <a:moveTo>
                  <a:pt x="14287" y="1454150"/>
                </a:moveTo>
                <a:lnTo>
                  <a:pt x="0" y="1454150"/>
                </a:lnTo>
                <a:lnTo>
                  <a:pt x="0" y="1425575"/>
                </a:lnTo>
                <a:lnTo>
                  <a:pt x="28575" y="1425575"/>
                </a:lnTo>
                <a:lnTo>
                  <a:pt x="28575" y="1439862"/>
                </a:lnTo>
                <a:lnTo>
                  <a:pt x="14287" y="1439862"/>
                </a:lnTo>
                <a:lnTo>
                  <a:pt x="14287" y="1454150"/>
                </a:lnTo>
                <a:close/>
              </a:path>
              <a:path w="1885950" h="1468754">
                <a:moveTo>
                  <a:pt x="36080" y="1468437"/>
                </a:moveTo>
                <a:lnTo>
                  <a:pt x="14287" y="1468437"/>
                </a:lnTo>
                <a:lnTo>
                  <a:pt x="14287" y="1439862"/>
                </a:lnTo>
                <a:lnTo>
                  <a:pt x="28575" y="1439862"/>
                </a:lnTo>
                <a:lnTo>
                  <a:pt x="28575" y="1454150"/>
                </a:lnTo>
                <a:lnTo>
                  <a:pt x="36080" y="1454150"/>
                </a:lnTo>
                <a:lnTo>
                  <a:pt x="36080" y="1468437"/>
                </a:lnTo>
                <a:close/>
              </a:path>
              <a:path w="1885950" h="1468754">
                <a:moveTo>
                  <a:pt x="36080" y="1454150"/>
                </a:moveTo>
                <a:lnTo>
                  <a:pt x="28575" y="1454150"/>
                </a:lnTo>
                <a:lnTo>
                  <a:pt x="28575" y="1439862"/>
                </a:lnTo>
                <a:lnTo>
                  <a:pt x="36080" y="1439862"/>
                </a:lnTo>
                <a:lnTo>
                  <a:pt x="36080" y="1454150"/>
                </a:lnTo>
                <a:close/>
              </a:path>
              <a:path w="1885950" h="1468754">
                <a:moveTo>
                  <a:pt x="28575" y="1397000"/>
                </a:moveTo>
                <a:lnTo>
                  <a:pt x="0" y="1397000"/>
                </a:lnTo>
                <a:lnTo>
                  <a:pt x="0" y="1368425"/>
                </a:lnTo>
                <a:lnTo>
                  <a:pt x="28575" y="1368425"/>
                </a:lnTo>
                <a:lnTo>
                  <a:pt x="28575" y="1397000"/>
                </a:lnTo>
                <a:close/>
              </a:path>
              <a:path w="1885950" h="1468754">
                <a:moveTo>
                  <a:pt x="28575" y="1339850"/>
                </a:moveTo>
                <a:lnTo>
                  <a:pt x="0" y="1339850"/>
                </a:lnTo>
                <a:lnTo>
                  <a:pt x="0" y="1311275"/>
                </a:lnTo>
                <a:lnTo>
                  <a:pt x="28575" y="1311275"/>
                </a:lnTo>
                <a:lnTo>
                  <a:pt x="28575" y="1339850"/>
                </a:lnTo>
                <a:close/>
              </a:path>
              <a:path w="1885950" h="1468754">
                <a:moveTo>
                  <a:pt x="28575" y="1282700"/>
                </a:moveTo>
                <a:lnTo>
                  <a:pt x="0" y="1282700"/>
                </a:lnTo>
                <a:lnTo>
                  <a:pt x="0" y="1254125"/>
                </a:lnTo>
                <a:lnTo>
                  <a:pt x="28575" y="1254125"/>
                </a:lnTo>
                <a:lnTo>
                  <a:pt x="28575" y="1282700"/>
                </a:lnTo>
                <a:close/>
              </a:path>
              <a:path w="1885950" h="1468754">
                <a:moveTo>
                  <a:pt x="28575" y="1225550"/>
                </a:moveTo>
                <a:lnTo>
                  <a:pt x="0" y="1225550"/>
                </a:lnTo>
                <a:lnTo>
                  <a:pt x="0" y="1196975"/>
                </a:lnTo>
                <a:lnTo>
                  <a:pt x="28575" y="1196975"/>
                </a:lnTo>
                <a:lnTo>
                  <a:pt x="28575" y="1225550"/>
                </a:lnTo>
                <a:close/>
              </a:path>
              <a:path w="1885950" h="1468754">
                <a:moveTo>
                  <a:pt x="28575" y="1168400"/>
                </a:moveTo>
                <a:lnTo>
                  <a:pt x="0" y="1168400"/>
                </a:lnTo>
                <a:lnTo>
                  <a:pt x="0" y="1139825"/>
                </a:lnTo>
                <a:lnTo>
                  <a:pt x="28575" y="1139825"/>
                </a:lnTo>
                <a:lnTo>
                  <a:pt x="28575" y="1168400"/>
                </a:lnTo>
                <a:close/>
              </a:path>
              <a:path w="1885950" h="1468754">
                <a:moveTo>
                  <a:pt x="28575" y="1111250"/>
                </a:moveTo>
                <a:lnTo>
                  <a:pt x="0" y="1111250"/>
                </a:lnTo>
                <a:lnTo>
                  <a:pt x="0" y="1082675"/>
                </a:lnTo>
                <a:lnTo>
                  <a:pt x="28575" y="1082675"/>
                </a:lnTo>
                <a:lnTo>
                  <a:pt x="28575" y="1111250"/>
                </a:lnTo>
                <a:close/>
              </a:path>
              <a:path w="1885950" h="1468754">
                <a:moveTo>
                  <a:pt x="28575" y="1054100"/>
                </a:moveTo>
                <a:lnTo>
                  <a:pt x="0" y="1054100"/>
                </a:lnTo>
                <a:lnTo>
                  <a:pt x="0" y="1025525"/>
                </a:lnTo>
                <a:lnTo>
                  <a:pt x="28575" y="1025525"/>
                </a:lnTo>
                <a:lnTo>
                  <a:pt x="28575" y="1054100"/>
                </a:lnTo>
                <a:close/>
              </a:path>
              <a:path w="1885950" h="1468754">
                <a:moveTo>
                  <a:pt x="28575" y="996950"/>
                </a:moveTo>
                <a:lnTo>
                  <a:pt x="0" y="996950"/>
                </a:lnTo>
                <a:lnTo>
                  <a:pt x="0" y="968375"/>
                </a:lnTo>
                <a:lnTo>
                  <a:pt x="28575" y="968375"/>
                </a:lnTo>
                <a:lnTo>
                  <a:pt x="28575" y="996950"/>
                </a:lnTo>
                <a:close/>
              </a:path>
              <a:path w="1885950" h="1468754">
                <a:moveTo>
                  <a:pt x="28575" y="939800"/>
                </a:moveTo>
                <a:lnTo>
                  <a:pt x="0" y="939800"/>
                </a:lnTo>
                <a:lnTo>
                  <a:pt x="0" y="911225"/>
                </a:lnTo>
                <a:lnTo>
                  <a:pt x="28575" y="911225"/>
                </a:lnTo>
                <a:lnTo>
                  <a:pt x="28575" y="939800"/>
                </a:lnTo>
                <a:close/>
              </a:path>
              <a:path w="1885950" h="1468754">
                <a:moveTo>
                  <a:pt x="28575" y="882650"/>
                </a:moveTo>
                <a:lnTo>
                  <a:pt x="0" y="882650"/>
                </a:lnTo>
                <a:lnTo>
                  <a:pt x="0" y="854075"/>
                </a:lnTo>
                <a:lnTo>
                  <a:pt x="28575" y="854075"/>
                </a:lnTo>
                <a:lnTo>
                  <a:pt x="28575" y="882650"/>
                </a:lnTo>
                <a:close/>
              </a:path>
              <a:path w="1885950" h="1468754">
                <a:moveTo>
                  <a:pt x="28575" y="825500"/>
                </a:moveTo>
                <a:lnTo>
                  <a:pt x="0" y="825500"/>
                </a:lnTo>
                <a:lnTo>
                  <a:pt x="0" y="796925"/>
                </a:lnTo>
                <a:lnTo>
                  <a:pt x="28575" y="796925"/>
                </a:lnTo>
                <a:lnTo>
                  <a:pt x="28575" y="825500"/>
                </a:lnTo>
                <a:close/>
              </a:path>
              <a:path w="1885950" h="1468754">
                <a:moveTo>
                  <a:pt x="28575" y="768350"/>
                </a:moveTo>
                <a:lnTo>
                  <a:pt x="0" y="768350"/>
                </a:lnTo>
                <a:lnTo>
                  <a:pt x="0" y="739775"/>
                </a:lnTo>
                <a:lnTo>
                  <a:pt x="28575" y="739775"/>
                </a:lnTo>
                <a:lnTo>
                  <a:pt x="28575" y="768350"/>
                </a:lnTo>
                <a:close/>
              </a:path>
              <a:path w="1885950" h="1468754">
                <a:moveTo>
                  <a:pt x="28575" y="711200"/>
                </a:moveTo>
                <a:lnTo>
                  <a:pt x="0" y="711200"/>
                </a:lnTo>
                <a:lnTo>
                  <a:pt x="0" y="682625"/>
                </a:lnTo>
                <a:lnTo>
                  <a:pt x="28575" y="682625"/>
                </a:lnTo>
                <a:lnTo>
                  <a:pt x="28575" y="711200"/>
                </a:lnTo>
                <a:close/>
              </a:path>
              <a:path w="1885950" h="1468754">
                <a:moveTo>
                  <a:pt x="28575" y="654050"/>
                </a:moveTo>
                <a:lnTo>
                  <a:pt x="0" y="654050"/>
                </a:lnTo>
                <a:lnTo>
                  <a:pt x="0" y="625475"/>
                </a:lnTo>
                <a:lnTo>
                  <a:pt x="28575" y="625475"/>
                </a:lnTo>
                <a:lnTo>
                  <a:pt x="28575" y="654050"/>
                </a:lnTo>
                <a:close/>
              </a:path>
              <a:path w="1885950" h="1468754">
                <a:moveTo>
                  <a:pt x="28575" y="596900"/>
                </a:moveTo>
                <a:lnTo>
                  <a:pt x="0" y="596900"/>
                </a:lnTo>
                <a:lnTo>
                  <a:pt x="0" y="568325"/>
                </a:lnTo>
                <a:lnTo>
                  <a:pt x="28575" y="568325"/>
                </a:lnTo>
                <a:lnTo>
                  <a:pt x="28575" y="596900"/>
                </a:lnTo>
                <a:close/>
              </a:path>
              <a:path w="1885950" h="1468754">
                <a:moveTo>
                  <a:pt x="28575" y="539750"/>
                </a:moveTo>
                <a:lnTo>
                  <a:pt x="0" y="539750"/>
                </a:lnTo>
                <a:lnTo>
                  <a:pt x="0" y="511175"/>
                </a:lnTo>
                <a:lnTo>
                  <a:pt x="28575" y="511175"/>
                </a:lnTo>
                <a:lnTo>
                  <a:pt x="28575" y="539750"/>
                </a:lnTo>
                <a:close/>
              </a:path>
              <a:path w="1885950" h="1468754">
                <a:moveTo>
                  <a:pt x="28575" y="482600"/>
                </a:moveTo>
                <a:lnTo>
                  <a:pt x="0" y="482600"/>
                </a:lnTo>
                <a:lnTo>
                  <a:pt x="0" y="454025"/>
                </a:lnTo>
                <a:lnTo>
                  <a:pt x="28575" y="454025"/>
                </a:lnTo>
                <a:lnTo>
                  <a:pt x="28575" y="482600"/>
                </a:lnTo>
                <a:close/>
              </a:path>
              <a:path w="1885950" h="1468754">
                <a:moveTo>
                  <a:pt x="28575" y="425450"/>
                </a:moveTo>
                <a:lnTo>
                  <a:pt x="0" y="425450"/>
                </a:lnTo>
                <a:lnTo>
                  <a:pt x="0" y="396875"/>
                </a:lnTo>
                <a:lnTo>
                  <a:pt x="28575" y="396875"/>
                </a:lnTo>
                <a:lnTo>
                  <a:pt x="28575" y="425450"/>
                </a:lnTo>
                <a:close/>
              </a:path>
              <a:path w="1885950" h="1468754">
                <a:moveTo>
                  <a:pt x="28575" y="368300"/>
                </a:moveTo>
                <a:lnTo>
                  <a:pt x="0" y="368300"/>
                </a:lnTo>
                <a:lnTo>
                  <a:pt x="0" y="339725"/>
                </a:lnTo>
                <a:lnTo>
                  <a:pt x="28575" y="339725"/>
                </a:lnTo>
                <a:lnTo>
                  <a:pt x="28575" y="368300"/>
                </a:lnTo>
                <a:close/>
              </a:path>
              <a:path w="1885950" h="1468754">
                <a:moveTo>
                  <a:pt x="28575" y="311150"/>
                </a:moveTo>
                <a:lnTo>
                  <a:pt x="0" y="311150"/>
                </a:lnTo>
                <a:lnTo>
                  <a:pt x="0" y="282575"/>
                </a:lnTo>
                <a:lnTo>
                  <a:pt x="28575" y="282575"/>
                </a:lnTo>
                <a:lnTo>
                  <a:pt x="28575" y="311150"/>
                </a:lnTo>
                <a:close/>
              </a:path>
              <a:path w="1885950" h="1468754">
                <a:moveTo>
                  <a:pt x="28575" y="254000"/>
                </a:moveTo>
                <a:lnTo>
                  <a:pt x="0" y="254000"/>
                </a:lnTo>
                <a:lnTo>
                  <a:pt x="0" y="225425"/>
                </a:lnTo>
                <a:lnTo>
                  <a:pt x="28575" y="225425"/>
                </a:lnTo>
                <a:lnTo>
                  <a:pt x="28575" y="254000"/>
                </a:lnTo>
                <a:close/>
              </a:path>
              <a:path w="1885950" h="1468754">
                <a:moveTo>
                  <a:pt x="28575" y="196850"/>
                </a:moveTo>
                <a:lnTo>
                  <a:pt x="0" y="196850"/>
                </a:lnTo>
                <a:lnTo>
                  <a:pt x="0" y="168275"/>
                </a:lnTo>
                <a:lnTo>
                  <a:pt x="28575" y="168275"/>
                </a:lnTo>
                <a:lnTo>
                  <a:pt x="28575" y="196850"/>
                </a:lnTo>
                <a:close/>
              </a:path>
              <a:path w="1885950" h="1468754">
                <a:moveTo>
                  <a:pt x="28575" y="139700"/>
                </a:moveTo>
                <a:lnTo>
                  <a:pt x="0" y="139700"/>
                </a:lnTo>
                <a:lnTo>
                  <a:pt x="0" y="111125"/>
                </a:lnTo>
                <a:lnTo>
                  <a:pt x="28575" y="111125"/>
                </a:lnTo>
                <a:lnTo>
                  <a:pt x="28575" y="139700"/>
                </a:lnTo>
                <a:close/>
              </a:path>
              <a:path w="1885950" h="1468754">
                <a:moveTo>
                  <a:pt x="28575" y="82550"/>
                </a:moveTo>
                <a:lnTo>
                  <a:pt x="0" y="82550"/>
                </a:lnTo>
                <a:lnTo>
                  <a:pt x="0" y="53975"/>
                </a:lnTo>
                <a:lnTo>
                  <a:pt x="28575" y="53975"/>
                </a:lnTo>
                <a:lnTo>
                  <a:pt x="28575" y="82550"/>
                </a:lnTo>
                <a:close/>
              </a:path>
              <a:path w="1885950" h="1468754">
                <a:moveTo>
                  <a:pt x="17462" y="25400"/>
                </a:moveTo>
                <a:lnTo>
                  <a:pt x="0" y="25400"/>
                </a:lnTo>
                <a:lnTo>
                  <a:pt x="0" y="0"/>
                </a:lnTo>
                <a:lnTo>
                  <a:pt x="31750" y="0"/>
                </a:lnTo>
                <a:lnTo>
                  <a:pt x="31750" y="14287"/>
                </a:lnTo>
                <a:lnTo>
                  <a:pt x="28575" y="14287"/>
                </a:lnTo>
                <a:lnTo>
                  <a:pt x="17462" y="25400"/>
                </a:lnTo>
                <a:close/>
              </a:path>
              <a:path w="1885950" h="14687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885950" h="1468754">
                <a:moveTo>
                  <a:pt x="3175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31750" y="14287"/>
                </a:lnTo>
                <a:lnTo>
                  <a:pt x="31750" y="28575"/>
                </a:lnTo>
                <a:close/>
              </a:path>
              <a:path w="1885950" h="1468754">
                <a:moveTo>
                  <a:pt x="88900" y="28575"/>
                </a:moveTo>
                <a:lnTo>
                  <a:pt x="60325" y="28575"/>
                </a:lnTo>
                <a:lnTo>
                  <a:pt x="60325" y="0"/>
                </a:lnTo>
                <a:lnTo>
                  <a:pt x="88900" y="0"/>
                </a:lnTo>
                <a:lnTo>
                  <a:pt x="88900" y="28575"/>
                </a:lnTo>
                <a:close/>
              </a:path>
              <a:path w="1885950" h="1468754">
                <a:moveTo>
                  <a:pt x="146050" y="28575"/>
                </a:moveTo>
                <a:lnTo>
                  <a:pt x="117475" y="28575"/>
                </a:lnTo>
                <a:lnTo>
                  <a:pt x="117475" y="0"/>
                </a:lnTo>
                <a:lnTo>
                  <a:pt x="146050" y="0"/>
                </a:lnTo>
                <a:lnTo>
                  <a:pt x="146050" y="28575"/>
                </a:lnTo>
                <a:close/>
              </a:path>
              <a:path w="1885950" h="1468754">
                <a:moveTo>
                  <a:pt x="203200" y="28575"/>
                </a:moveTo>
                <a:lnTo>
                  <a:pt x="174625" y="28575"/>
                </a:lnTo>
                <a:lnTo>
                  <a:pt x="174625" y="0"/>
                </a:lnTo>
                <a:lnTo>
                  <a:pt x="203200" y="0"/>
                </a:lnTo>
                <a:lnTo>
                  <a:pt x="203200" y="28575"/>
                </a:lnTo>
                <a:close/>
              </a:path>
              <a:path w="1885950" h="1468754">
                <a:moveTo>
                  <a:pt x="260350" y="28575"/>
                </a:moveTo>
                <a:lnTo>
                  <a:pt x="231775" y="28575"/>
                </a:lnTo>
                <a:lnTo>
                  <a:pt x="231775" y="0"/>
                </a:lnTo>
                <a:lnTo>
                  <a:pt x="260350" y="0"/>
                </a:lnTo>
                <a:lnTo>
                  <a:pt x="260350" y="28575"/>
                </a:lnTo>
                <a:close/>
              </a:path>
              <a:path w="1885950" h="1468754">
                <a:moveTo>
                  <a:pt x="317500" y="28575"/>
                </a:moveTo>
                <a:lnTo>
                  <a:pt x="288925" y="28575"/>
                </a:lnTo>
                <a:lnTo>
                  <a:pt x="288925" y="0"/>
                </a:lnTo>
                <a:lnTo>
                  <a:pt x="317500" y="0"/>
                </a:lnTo>
                <a:lnTo>
                  <a:pt x="317500" y="28575"/>
                </a:lnTo>
                <a:close/>
              </a:path>
              <a:path w="1885950" h="1468754">
                <a:moveTo>
                  <a:pt x="374650" y="28575"/>
                </a:moveTo>
                <a:lnTo>
                  <a:pt x="346075" y="28575"/>
                </a:lnTo>
                <a:lnTo>
                  <a:pt x="346075" y="0"/>
                </a:lnTo>
                <a:lnTo>
                  <a:pt x="374650" y="0"/>
                </a:lnTo>
                <a:lnTo>
                  <a:pt x="374650" y="28575"/>
                </a:lnTo>
                <a:close/>
              </a:path>
              <a:path w="1885950" h="1468754">
                <a:moveTo>
                  <a:pt x="431800" y="28575"/>
                </a:moveTo>
                <a:lnTo>
                  <a:pt x="403225" y="28575"/>
                </a:lnTo>
                <a:lnTo>
                  <a:pt x="403225" y="0"/>
                </a:lnTo>
                <a:lnTo>
                  <a:pt x="431800" y="0"/>
                </a:lnTo>
                <a:lnTo>
                  <a:pt x="431800" y="28575"/>
                </a:lnTo>
                <a:close/>
              </a:path>
              <a:path w="1885950" h="1468754">
                <a:moveTo>
                  <a:pt x="488950" y="28575"/>
                </a:moveTo>
                <a:lnTo>
                  <a:pt x="460375" y="28575"/>
                </a:lnTo>
                <a:lnTo>
                  <a:pt x="460375" y="0"/>
                </a:lnTo>
                <a:lnTo>
                  <a:pt x="488950" y="0"/>
                </a:lnTo>
                <a:lnTo>
                  <a:pt x="488950" y="28575"/>
                </a:lnTo>
                <a:close/>
              </a:path>
              <a:path w="1885950" h="1468754">
                <a:moveTo>
                  <a:pt x="546100" y="28575"/>
                </a:moveTo>
                <a:lnTo>
                  <a:pt x="517525" y="28575"/>
                </a:lnTo>
                <a:lnTo>
                  <a:pt x="517525" y="0"/>
                </a:lnTo>
                <a:lnTo>
                  <a:pt x="546100" y="0"/>
                </a:lnTo>
                <a:lnTo>
                  <a:pt x="546100" y="28575"/>
                </a:lnTo>
                <a:close/>
              </a:path>
              <a:path w="1885950" h="1468754">
                <a:moveTo>
                  <a:pt x="603250" y="28575"/>
                </a:moveTo>
                <a:lnTo>
                  <a:pt x="574675" y="28575"/>
                </a:lnTo>
                <a:lnTo>
                  <a:pt x="574675" y="0"/>
                </a:lnTo>
                <a:lnTo>
                  <a:pt x="603250" y="0"/>
                </a:lnTo>
                <a:lnTo>
                  <a:pt x="603250" y="28575"/>
                </a:lnTo>
                <a:close/>
              </a:path>
              <a:path w="1885950" h="1468754">
                <a:moveTo>
                  <a:pt x="660400" y="28575"/>
                </a:moveTo>
                <a:lnTo>
                  <a:pt x="631825" y="28575"/>
                </a:lnTo>
                <a:lnTo>
                  <a:pt x="631825" y="0"/>
                </a:lnTo>
                <a:lnTo>
                  <a:pt x="660400" y="0"/>
                </a:lnTo>
                <a:lnTo>
                  <a:pt x="660400" y="28575"/>
                </a:lnTo>
                <a:close/>
              </a:path>
              <a:path w="1885950" h="1468754">
                <a:moveTo>
                  <a:pt x="717550" y="28575"/>
                </a:moveTo>
                <a:lnTo>
                  <a:pt x="688975" y="28575"/>
                </a:lnTo>
                <a:lnTo>
                  <a:pt x="688975" y="0"/>
                </a:lnTo>
                <a:lnTo>
                  <a:pt x="717550" y="0"/>
                </a:lnTo>
                <a:lnTo>
                  <a:pt x="717550" y="28575"/>
                </a:lnTo>
                <a:close/>
              </a:path>
              <a:path w="1885950" h="1468754">
                <a:moveTo>
                  <a:pt x="774700" y="28575"/>
                </a:moveTo>
                <a:lnTo>
                  <a:pt x="746125" y="28575"/>
                </a:lnTo>
                <a:lnTo>
                  <a:pt x="746125" y="0"/>
                </a:lnTo>
                <a:lnTo>
                  <a:pt x="774700" y="0"/>
                </a:lnTo>
                <a:lnTo>
                  <a:pt x="774700" y="28575"/>
                </a:lnTo>
                <a:close/>
              </a:path>
              <a:path w="1885950" h="1468754">
                <a:moveTo>
                  <a:pt x="831850" y="28575"/>
                </a:moveTo>
                <a:lnTo>
                  <a:pt x="803275" y="28575"/>
                </a:lnTo>
                <a:lnTo>
                  <a:pt x="803275" y="0"/>
                </a:lnTo>
                <a:lnTo>
                  <a:pt x="831850" y="0"/>
                </a:lnTo>
                <a:lnTo>
                  <a:pt x="831850" y="28575"/>
                </a:lnTo>
                <a:close/>
              </a:path>
              <a:path w="1885950" h="1468754">
                <a:moveTo>
                  <a:pt x="889000" y="28575"/>
                </a:moveTo>
                <a:lnTo>
                  <a:pt x="860425" y="28575"/>
                </a:lnTo>
                <a:lnTo>
                  <a:pt x="860425" y="0"/>
                </a:lnTo>
                <a:lnTo>
                  <a:pt x="889000" y="0"/>
                </a:lnTo>
                <a:lnTo>
                  <a:pt x="889000" y="28575"/>
                </a:lnTo>
                <a:close/>
              </a:path>
              <a:path w="1885950" h="1468754">
                <a:moveTo>
                  <a:pt x="946150" y="28575"/>
                </a:moveTo>
                <a:lnTo>
                  <a:pt x="917575" y="28575"/>
                </a:lnTo>
                <a:lnTo>
                  <a:pt x="917575" y="0"/>
                </a:lnTo>
                <a:lnTo>
                  <a:pt x="946150" y="0"/>
                </a:lnTo>
                <a:lnTo>
                  <a:pt x="946150" y="28575"/>
                </a:lnTo>
                <a:close/>
              </a:path>
              <a:path w="1885950" h="1468754">
                <a:moveTo>
                  <a:pt x="1003300" y="28575"/>
                </a:moveTo>
                <a:lnTo>
                  <a:pt x="974725" y="28575"/>
                </a:lnTo>
                <a:lnTo>
                  <a:pt x="974725" y="0"/>
                </a:lnTo>
                <a:lnTo>
                  <a:pt x="1003300" y="0"/>
                </a:lnTo>
                <a:lnTo>
                  <a:pt x="1003300" y="28575"/>
                </a:lnTo>
                <a:close/>
              </a:path>
              <a:path w="1885950" h="1468754">
                <a:moveTo>
                  <a:pt x="1060450" y="28575"/>
                </a:moveTo>
                <a:lnTo>
                  <a:pt x="1031875" y="28575"/>
                </a:lnTo>
                <a:lnTo>
                  <a:pt x="1031875" y="0"/>
                </a:lnTo>
                <a:lnTo>
                  <a:pt x="1060450" y="0"/>
                </a:lnTo>
                <a:lnTo>
                  <a:pt x="1060450" y="28575"/>
                </a:lnTo>
                <a:close/>
              </a:path>
              <a:path w="1885950" h="1468754">
                <a:moveTo>
                  <a:pt x="1117600" y="28575"/>
                </a:moveTo>
                <a:lnTo>
                  <a:pt x="1089025" y="28575"/>
                </a:lnTo>
                <a:lnTo>
                  <a:pt x="1089025" y="0"/>
                </a:lnTo>
                <a:lnTo>
                  <a:pt x="1117600" y="0"/>
                </a:lnTo>
                <a:lnTo>
                  <a:pt x="1117600" y="28575"/>
                </a:lnTo>
                <a:close/>
              </a:path>
              <a:path w="1885950" h="1468754">
                <a:moveTo>
                  <a:pt x="1174750" y="28575"/>
                </a:moveTo>
                <a:lnTo>
                  <a:pt x="1146175" y="28575"/>
                </a:lnTo>
                <a:lnTo>
                  <a:pt x="1146175" y="0"/>
                </a:lnTo>
                <a:lnTo>
                  <a:pt x="1174750" y="0"/>
                </a:lnTo>
                <a:lnTo>
                  <a:pt x="1174750" y="28575"/>
                </a:lnTo>
                <a:close/>
              </a:path>
              <a:path w="1885950" h="1468754">
                <a:moveTo>
                  <a:pt x="1231900" y="28575"/>
                </a:moveTo>
                <a:lnTo>
                  <a:pt x="1203325" y="28575"/>
                </a:lnTo>
                <a:lnTo>
                  <a:pt x="1203325" y="0"/>
                </a:lnTo>
                <a:lnTo>
                  <a:pt x="1231900" y="0"/>
                </a:lnTo>
                <a:lnTo>
                  <a:pt x="1231900" y="28575"/>
                </a:lnTo>
                <a:close/>
              </a:path>
              <a:path w="1885950" h="1468754">
                <a:moveTo>
                  <a:pt x="1289050" y="28575"/>
                </a:moveTo>
                <a:lnTo>
                  <a:pt x="1260475" y="28575"/>
                </a:lnTo>
                <a:lnTo>
                  <a:pt x="1260475" y="0"/>
                </a:lnTo>
                <a:lnTo>
                  <a:pt x="1289050" y="0"/>
                </a:lnTo>
                <a:lnTo>
                  <a:pt x="1289050" y="28575"/>
                </a:lnTo>
                <a:close/>
              </a:path>
              <a:path w="1885950" h="1468754">
                <a:moveTo>
                  <a:pt x="1346200" y="28575"/>
                </a:moveTo>
                <a:lnTo>
                  <a:pt x="1317625" y="28575"/>
                </a:lnTo>
                <a:lnTo>
                  <a:pt x="1317625" y="0"/>
                </a:lnTo>
                <a:lnTo>
                  <a:pt x="1346200" y="0"/>
                </a:lnTo>
                <a:lnTo>
                  <a:pt x="1346200" y="28575"/>
                </a:lnTo>
                <a:close/>
              </a:path>
              <a:path w="1885950" h="1468754">
                <a:moveTo>
                  <a:pt x="1403350" y="28575"/>
                </a:moveTo>
                <a:lnTo>
                  <a:pt x="1374775" y="28575"/>
                </a:lnTo>
                <a:lnTo>
                  <a:pt x="1374775" y="0"/>
                </a:lnTo>
                <a:lnTo>
                  <a:pt x="1403350" y="0"/>
                </a:lnTo>
                <a:lnTo>
                  <a:pt x="1403350" y="28575"/>
                </a:lnTo>
                <a:close/>
              </a:path>
              <a:path w="1885950" h="1468754">
                <a:moveTo>
                  <a:pt x="1460500" y="28575"/>
                </a:moveTo>
                <a:lnTo>
                  <a:pt x="1431925" y="28575"/>
                </a:lnTo>
                <a:lnTo>
                  <a:pt x="1431925" y="0"/>
                </a:lnTo>
                <a:lnTo>
                  <a:pt x="1460500" y="0"/>
                </a:lnTo>
                <a:lnTo>
                  <a:pt x="1460500" y="28575"/>
                </a:lnTo>
                <a:close/>
              </a:path>
              <a:path w="1885950" h="1468754">
                <a:moveTo>
                  <a:pt x="1517650" y="28575"/>
                </a:moveTo>
                <a:lnTo>
                  <a:pt x="1489075" y="28575"/>
                </a:lnTo>
                <a:lnTo>
                  <a:pt x="1489075" y="0"/>
                </a:lnTo>
                <a:lnTo>
                  <a:pt x="1517650" y="0"/>
                </a:lnTo>
                <a:lnTo>
                  <a:pt x="1517650" y="28575"/>
                </a:lnTo>
                <a:close/>
              </a:path>
              <a:path w="1885950" h="1468754">
                <a:moveTo>
                  <a:pt x="1574800" y="28575"/>
                </a:moveTo>
                <a:lnTo>
                  <a:pt x="1546225" y="28575"/>
                </a:lnTo>
                <a:lnTo>
                  <a:pt x="1546225" y="0"/>
                </a:lnTo>
                <a:lnTo>
                  <a:pt x="1574800" y="0"/>
                </a:lnTo>
                <a:lnTo>
                  <a:pt x="1574800" y="28575"/>
                </a:lnTo>
                <a:close/>
              </a:path>
              <a:path w="1885950" h="1468754">
                <a:moveTo>
                  <a:pt x="1631950" y="28575"/>
                </a:moveTo>
                <a:lnTo>
                  <a:pt x="1603375" y="28575"/>
                </a:lnTo>
                <a:lnTo>
                  <a:pt x="1603375" y="0"/>
                </a:lnTo>
                <a:lnTo>
                  <a:pt x="1631950" y="0"/>
                </a:lnTo>
                <a:lnTo>
                  <a:pt x="1631950" y="28575"/>
                </a:lnTo>
                <a:close/>
              </a:path>
              <a:path w="1885950" h="1468754">
                <a:moveTo>
                  <a:pt x="1689100" y="28575"/>
                </a:moveTo>
                <a:lnTo>
                  <a:pt x="1660525" y="28575"/>
                </a:lnTo>
                <a:lnTo>
                  <a:pt x="1660525" y="0"/>
                </a:lnTo>
                <a:lnTo>
                  <a:pt x="1689100" y="0"/>
                </a:lnTo>
                <a:lnTo>
                  <a:pt x="1689100" y="28575"/>
                </a:lnTo>
                <a:close/>
              </a:path>
              <a:path w="1885950" h="1468754">
                <a:moveTo>
                  <a:pt x="1746250" y="28575"/>
                </a:moveTo>
                <a:lnTo>
                  <a:pt x="1717675" y="28575"/>
                </a:lnTo>
                <a:lnTo>
                  <a:pt x="1717675" y="0"/>
                </a:lnTo>
                <a:lnTo>
                  <a:pt x="1746250" y="0"/>
                </a:lnTo>
                <a:lnTo>
                  <a:pt x="1746250" y="28575"/>
                </a:lnTo>
                <a:close/>
              </a:path>
              <a:path w="1885950" h="1468754">
                <a:moveTo>
                  <a:pt x="1803400" y="28575"/>
                </a:moveTo>
                <a:lnTo>
                  <a:pt x="1774825" y="28575"/>
                </a:lnTo>
                <a:lnTo>
                  <a:pt x="1774825" y="0"/>
                </a:lnTo>
                <a:lnTo>
                  <a:pt x="1803400" y="0"/>
                </a:lnTo>
                <a:lnTo>
                  <a:pt x="1803400" y="28575"/>
                </a:lnTo>
                <a:close/>
              </a:path>
              <a:path w="1885950" h="1468754">
                <a:moveTo>
                  <a:pt x="1860550" y="28575"/>
                </a:moveTo>
                <a:lnTo>
                  <a:pt x="1831975" y="28575"/>
                </a:lnTo>
                <a:lnTo>
                  <a:pt x="1831975" y="0"/>
                </a:lnTo>
                <a:lnTo>
                  <a:pt x="1860550" y="0"/>
                </a:lnTo>
                <a:lnTo>
                  <a:pt x="1860550" y="28575"/>
                </a:lnTo>
                <a:close/>
              </a:path>
              <a:path w="1885950" h="1468754">
                <a:moveTo>
                  <a:pt x="1885734" y="60540"/>
                </a:moveTo>
                <a:lnTo>
                  <a:pt x="1857159" y="60540"/>
                </a:lnTo>
                <a:lnTo>
                  <a:pt x="1857159" y="31965"/>
                </a:lnTo>
                <a:lnTo>
                  <a:pt x="1885734" y="31965"/>
                </a:lnTo>
                <a:lnTo>
                  <a:pt x="1885734" y="60540"/>
                </a:lnTo>
                <a:close/>
              </a:path>
              <a:path w="1885950" h="1468754">
                <a:moveTo>
                  <a:pt x="1885734" y="117690"/>
                </a:moveTo>
                <a:lnTo>
                  <a:pt x="1857159" y="117690"/>
                </a:lnTo>
                <a:lnTo>
                  <a:pt x="1857159" y="89115"/>
                </a:lnTo>
                <a:lnTo>
                  <a:pt x="1885734" y="89115"/>
                </a:lnTo>
                <a:lnTo>
                  <a:pt x="1885734" y="117690"/>
                </a:lnTo>
                <a:close/>
              </a:path>
              <a:path w="1885950" h="1468754">
                <a:moveTo>
                  <a:pt x="1885734" y="174840"/>
                </a:moveTo>
                <a:lnTo>
                  <a:pt x="1857159" y="174840"/>
                </a:lnTo>
                <a:lnTo>
                  <a:pt x="1857159" y="146265"/>
                </a:lnTo>
                <a:lnTo>
                  <a:pt x="1885734" y="146265"/>
                </a:lnTo>
                <a:lnTo>
                  <a:pt x="1885734" y="174840"/>
                </a:lnTo>
                <a:close/>
              </a:path>
              <a:path w="1885950" h="1468754">
                <a:moveTo>
                  <a:pt x="1885734" y="231990"/>
                </a:moveTo>
                <a:lnTo>
                  <a:pt x="1857159" y="231990"/>
                </a:lnTo>
                <a:lnTo>
                  <a:pt x="1857159" y="203415"/>
                </a:lnTo>
                <a:lnTo>
                  <a:pt x="1885734" y="203415"/>
                </a:lnTo>
                <a:lnTo>
                  <a:pt x="1885734" y="231990"/>
                </a:lnTo>
                <a:close/>
              </a:path>
              <a:path w="1885950" h="1468754">
                <a:moveTo>
                  <a:pt x="1885734" y="289140"/>
                </a:moveTo>
                <a:lnTo>
                  <a:pt x="1857159" y="289140"/>
                </a:lnTo>
                <a:lnTo>
                  <a:pt x="1857159" y="260565"/>
                </a:lnTo>
                <a:lnTo>
                  <a:pt x="1885734" y="260565"/>
                </a:lnTo>
                <a:lnTo>
                  <a:pt x="1885734" y="289140"/>
                </a:lnTo>
                <a:close/>
              </a:path>
              <a:path w="1885950" h="1468754">
                <a:moveTo>
                  <a:pt x="1885734" y="346290"/>
                </a:moveTo>
                <a:lnTo>
                  <a:pt x="1857159" y="346290"/>
                </a:lnTo>
                <a:lnTo>
                  <a:pt x="1857159" y="317715"/>
                </a:lnTo>
                <a:lnTo>
                  <a:pt x="1885734" y="317715"/>
                </a:lnTo>
                <a:lnTo>
                  <a:pt x="1885734" y="346290"/>
                </a:lnTo>
                <a:close/>
              </a:path>
              <a:path w="1885950" h="1468754">
                <a:moveTo>
                  <a:pt x="1885734" y="403440"/>
                </a:moveTo>
                <a:lnTo>
                  <a:pt x="1857159" y="403440"/>
                </a:lnTo>
                <a:lnTo>
                  <a:pt x="1857159" y="374865"/>
                </a:lnTo>
                <a:lnTo>
                  <a:pt x="1885734" y="374865"/>
                </a:lnTo>
                <a:lnTo>
                  <a:pt x="1885734" y="403440"/>
                </a:lnTo>
                <a:close/>
              </a:path>
              <a:path w="1885950" h="1468754">
                <a:moveTo>
                  <a:pt x="1885734" y="460590"/>
                </a:moveTo>
                <a:lnTo>
                  <a:pt x="1857159" y="460590"/>
                </a:lnTo>
                <a:lnTo>
                  <a:pt x="1857159" y="432015"/>
                </a:lnTo>
                <a:lnTo>
                  <a:pt x="1885734" y="432015"/>
                </a:lnTo>
                <a:lnTo>
                  <a:pt x="1885734" y="460590"/>
                </a:lnTo>
                <a:close/>
              </a:path>
              <a:path w="1885950" h="1468754">
                <a:moveTo>
                  <a:pt x="1885734" y="517740"/>
                </a:moveTo>
                <a:lnTo>
                  <a:pt x="1857159" y="517740"/>
                </a:lnTo>
                <a:lnTo>
                  <a:pt x="1857159" y="489165"/>
                </a:lnTo>
                <a:lnTo>
                  <a:pt x="1885734" y="489165"/>
                </a:lnTo>
                <a:lnTo>
                  <a:pt x="1885734" y="517740"/>
                </a:lnTo>
                <a:close/>
              </a:path>
              <a:path w="1885950" h="1468754">
                <a:moveTo>
                  <a:pt x="1885734" y="574890"/>
                </a:moveTo>
                <a:lnTo>
                  <a:pt x="1857159" y="574890"/>
                </a:lnTo>
                <a:lnTo>
                  <a:pt x="1857159" y="546315"/>
                </a:lnTo>
                <a:lnTo>
                  <a:pt x="1885734" y="546315"/>
                </a:lnTo>
                <a:lnTo>
                  <a:pt x="1885734" y="574890"/>
                </a:lnTo>
                <a:close/>
              </a:path>
              <a:path w="1885950" h="1468754">
                <a:moveTo>
                  <a:pt x="1885734" y="632040"/>
                </a:moveTo>
                <a:lnTo>
                  <a:pt x="1857159" y="632040"/>
                </a:lnTo>
                <a:lnTo>
                  <a:pt x="1857159" y="603465"/>
                </a:lnTo>
                <a:lnTo>
                  <a:pt x="1885734" y="603465"/>
                </a:lnTo>
                <a:lnTo>
                  <a:pt x="1885734" y="632040"/>
                </a:lnTo>
                <a:close/>
              </a:path>
              <a:path w="1885950" h="1468754">
                <a:moveTo>
                  <a:pt x="1885734" y="689190"/>
                </a:moveTo>
                <a:lnTo>
                  <a:pt x="1857159" y="689190"/>
                </a:lnTo>
                <a:lnTo>
                  <a:pt x="1857159" y="660615"/>
                </a:lnTo>
                <a:lnTo>
                  <a:pt x="1885734" y="660615"/>
                </a:lnTo>
                <a:lnTo>
                  <a:pt x="1885734" y="689190"/>
                </a:lnTo>
                <a:close/>
              </a:path>
              <a:path w="1885950" h="1468754">
                <a:moveTo>
                  <a:pt x="1885734" y="746340"/>
                </a:moveTo>
                <a:lnTo>
                  <a:pt x="1857159" y="746340"/>
                </a:lnTo>
                <a:lnTo>
                  <a:pt x="1857159" y="717765"/>
                </a:lnTo>
                <a:lnTo>
                  <a:pt x="1885734" y="717765"/>
                </a:lnTo>
                <a:lnTo>
                  <a:pt x="1885734" y="746340"/>
                </a:lnTo>
                <a:close/>
              </a:path>
              <a:path w="1885950" h="1468754">
                <a:moveTo>
                  <a:pt x="1885734" y="803490"/>
                </a:moveTo>
                <a:lnTo>
                  <a:pt x="1857159" y="803490"/>
                </a:lnTo>
                <a:lnTo>
                  <a:pt x="1857159" y="774915"/>
                </a:lnTo>
                <a:lnTo>
                  <a:pt x="1885734" y="774915"/>
                </a:lnTo>
                <a:lnTo>
                  <a:pt x="1885734" y="803490"/>
                </a:lnTo>
                <a:close/>
              </a:path>
              <a:path w="1885950" h="1468754">
                <a:moveTo>
                  <a:pt x="1885734" y="860640"/>
                </a:moveTo>
                <a:lnTo>
                  <a:pt x="1857159" y="860640"/>
                </a:lnTo>
                <a:lnTo>
                  <a:pt x="1857159" y="832065"/>
                </a:lnTo>
                <a:lnTo>
                  <a:pt x="1885734" y="832065"/>
                </a:lnTo>
                <a:lnTo>
                  <a:pt x="1885734" y="860640"/>
                </a:lnTo>
                <a:close/>
              </a:path>
              <a:path w="1885950" h="1468754">
                <a:moveTo>
                  <a:pt x="1885734" y="917790"/>
                </a:moveTo>
                <a:lnTo>
                  <a:pt x="1857159" y="917790"/>
                </a:lnTo>
                <a:lnTo>
                  <a:pt x="1857159" y="889215"/>
                </a:lnTo>
                <a:lnTo>
                  <a:pt x="1885734" y="889215"/>
                </a:lnTo>
                <a:lnTo>
                  <a:pt x="1885734" y="917790"/>
                </a:lnTo>
                <a:close/>
              </a:path>
              <a:path w="1885950" h="1468754">
                <a:moveTo>
                  <a:pt x="1885734" y="974940"/>
                </a:moveTo>
                <a:lnTo>
                  <a:pt x="1857159" y="974940"/>
                </a:lnTo>
                <a:lnTo>
                  <a:pt x="1857159" y="946365"/>
                </a:lnTo>
                <a:lnTo>
                  <a:pt x="1885734" y="946365"/>
                </a:lnTo>
                <a:lnTo>
                  <a:pt x="1885734" y="974940"/>
                </a:lnTo>
                <a:close/>
              </a:path>
              <a:path w="1885950" h="1468754">
                <a:moveTo>
                  <a:pt x="1885734" y="1032090"/>
                </a:moveTo>
                <a:lnTo>
                  <a:pt x="1857159" y="1032090"/>
                </a:lnTo>
                <a:lnTo>
                  <a:pt x="1857159" y="1003515"/>
                </a:lnTo>
                <a:lnTo>
                  <a:pt x="1885734" y="1003515"/>
                </a:lnTo>
                <a:lnTo>
                  <a:pt x="1885734" y="1032090"/>
                </a:lnTo>
                <a:close/>
              </a:path>
              <a:path w="1885950" h="1468754">
                <a:moveTo>
                  <a:pt x="1885734" y="1089240"/>
                </a:moveTo>
                <a:lnTo>
                  <a:pt x="1857159" y="1089240"/>
                </a:lnTo>
                <a:lnTo>
                  <a:pt x="1857159" y="1060665"/>
                </a:lnTo>
                <a:lnTo>
                  <a:pt x="1885734" y="1060665"/>
                </a:lnTo>
                <a:lnTo>
                  <a:pt x="1885734" y="1089240"/>
                </a:lnTo>
                <a:close/>
              </a:path>
              <a:path w="1885950" h="1468754">
                <a:moveTo>
                  <a:pt x="1885734" y="1146390"/>
                </a:moveTo>
                <a:lnTo>
                  <a:pt x="1857159" y="1146390"/>
                </a:lnTo>
                <a:lnTo>
                  <a:pt x="1857159" y="1117815"/>
                </a:lnTo>
                <a:lnTo>
                  <a:pt x="1885734" y="1117815"/>
                </a:lnTo>
                <a:lnTo>
                  <a:pt x="1885734" y="1146390"/>
                </a:lnTo>
                <a:close/>
              </a:path>
              <a:path w="1885950" h="1468754">
                <a:moveTo>
                  <a:pt x="1885734" y="1203540"/>
                </a:moveTo>
                <a:lnTo>
                  <a:pt x="1857159" y="1203540"/>
                </a:lnTo>
                <a:lnTo>
                  <a:pt x="1857159" y="1174965"/>
                </a:lnTo>
                <a:lnTo>
                  <a:pt x="1885734" y="1174965"/>
                </a:lnTo>
                <a:lnTo>
                  <a:pt x="1885734" y="1203540"/>
                </a:lnTo>
                <a:close/>
              </a:path>
              <a:path w="1885950" h="1468754">
                <a:moveTo>
                  <a:pt x="1885734" y="1260690"/>
                </a:moveTo>
                <a:lnTo>
                  <a:pt x="1857159" y="1260690"/>
                </a:lnTo>
                <a:lnTo>
                  <a:pt x="1857159" y="1232115"/>
                </a:lnTo>
                <a:lnTo>
                  <a:pt x="1885734" y="1232115"/>
                </a:lnTo>
                <a:lnTo>
                  <a:pt x="1885734" y="1260690"/>
                </a:lnTo>
                <a:close/>
              </a:path>
              <a:path w="1885950" h="1468754">
                <a:moveTo>
                  <a:pt x="1885734" y="1317840"/>
                </a:moveTo>
                <a:lnTo>
                  <a:pt x="1857159" y="1317840"/>
                </a:lnTo>
                <a:lnTo>
                  <a:pt x="1857159" y="1289265"/>
                </a:lnTo>
                <a:lnTo>
                  <a:pt x="1885734" y="1289265"/>
                </a:lnTo>
                <a:lnTo>
                  <a:pt x="1885734" y="1317840"/>
                </a:lnTo>
                <a:close/>
              </a:path>
              <a:path w="1885950" h="1468754">
                <a:moveTo>
                  <a:pt x="1885734" y="1374990"/>
                </a:moveTo>
                <a:lnTo>
                  <a:pt x="1857159" y="1374990"/>
                </a:lnTo>
                <a:lnTo>
                  <a:pt x="1857159" y="1346415"/>
                </a:lnTo>
                <a:lnTo>
                  <a:pt x="1885734" y="1346415"/>
                </a:lnTo>
                <a:lnTo>
                  <a:pt x="1885734" y="1374990"/>
                </a:lnTo>
                <a:close/>
              </a:path>
              <a:path w="1885950" h="1468754">
                <a:moveTo>
                  <a:pt x="1885734" y="1432140"/>
                </a:moveTo>
                <a:lnTo>
                  <a:pt x="1857159" y="1432140"/>
                </a:lnTo>
                <a:lnTo>
                  <a:pt x="1857159" y="1403565"/>
                </a:lnTo>
                <a:lnTo>
                  <a:pt x="1885734" y="1403565"/>
                </a:lnTo>
                <a:lnTo>
                  <a:pt x="1885734" y="1432140"/>
                </a:lnTo>
                <a:close/>
              </a:path>
              <a:path w="1885950" h="1468754">
                <a:moveTo>
                  <a:pt x="1864880" y="1468437"/>
                </a:moveTo>
                <a:lnTo>
                  <a:pt x="1836305" y="1468437"/>
                </a:lnTo>
                <a:lnTo>
                  <a:pt x="1836305" y="1439862"/>
                </a:lnTo>
                <a:lnTo>
                  <a:pt x="1864880" y="1439862"/>
                </a:lnTo>
                <a:lnTo>
                  <a:pt x="1864880" y="1468437"/>
                </a:lnTo>
                <a:close/>
              </a:path>
              <a:path w="1885950" h="1468754">
                <a:moveTo>
                  <a:pt x="1807730" y="1468437"/>
                </a:moveTo>
                <a:lnTo>
                  <a:pt x="1779155" y="1468437"/>
                </a:lnTo>
                <a:lnTo>
                  <a:pt x="1779155" y="1439862"/>
                </a:lnTo>
                <a:lnTo>
                  <a:pt x="1807730" y="1439862"/>
                </a:lnTo>
                <a:lnTo>
                  <a:pt x="1807730" y="1468437"/>
                </a:lnTo>
                <a:close/>
              </a:path>
              <a:path w="1885950" h="1468754">
                <a:moveTo>
                  <a:pt x="1750580" y="1468437"/>
                </a:moveTo>
                <a:lnTo>
                  <a:pt x="1722005" y="1468437"/>
                </a:lnTo>
                <a:lnTo>
                  <a:pt x="1722005" y="1439862"/>
                </a:lnTo>
                <a:lnTo>
                  <a:pt x="1750580" y="1439862"/>
                </a:lnTo>
                <a:lnTo>
                  <a:pt x="1750580" y="1468437"/>
                </a:lnTo>
                <a:close/>
              </a:path>
              <a:path w="1885950" h="1468754">
                <a:moveTo>
                  <a:pt x="1693430" y="1468437"/>
                </a:moveTo>
                <a:lnTo>
                  <a:pt x="1664855" y="1468437"/>
                </a:lnTo>
                <a:lnTo>
                  <a:pt x="1664855" y="1439862"/>
                </a:lnTo>
                <a:lnTo>
                  <a:pt x="1693430" y="1439862"/>
                </a:lnTo>
                <a:lnTo>
                  <a:pt x="1693430" y="1468437"/>
                </a:lnTo>
                <a:close/>
              </a:path>
              <a:path w="1885950" h="1468754">
                <a:moveTo>
                  <a:pt x="1636280" y="1468437"/>
                </a:moveTo>
                <a:lnTo>
                  <a:pt x="1607705" y="1468437"/>
                </a:lnTo>
                <a:lnTo>
                  <a:pt x="1607705" y="1439862"/>
                </a:lnTo>
                <a:lnTo>
                  <a:pt x="1636280" y="1439862"/>
                </a:lnTo>
                <a:lnTo>
                  <a:pt x="1636280" y="1468437"/>
                </a:lnTo>
                <a:close/>
              </a:path>
              <a:path w="1885950" h="1468754">
                <a:moveTo>
                  <a:pt x="1579130" y="1468437"/>
                </a:moveTo>
                <a:lnTo>
                  <a:pt x="1550555" y="1468437"/>
                </a:lnTo>
                <a:lnTo>
                  <a:pt x="1550555" y="1439862"/>
                </a:lnTo>
                <a:lnTo>
                  <a:pt x="1579130" y="1439862"/>
                </a:lnTo>
                <a:lnTo>
                  <a:pt x="1579130" y="1468437"/>
                </a:lnTo>
                <a:close/>
              </a:path>
              <a:path w="1885950" h="1468754">
                <a:moveTo>
                  <a:pt x="1521980" y="1468437"/>
                </a:moveTo>
                <a:lnTo>
                  <a:pt x="1493405" y="1468437"/>
                </a:lnTo>
                <a:lnTo>
                  <a:pt x="1493405" y="1439862"/>
                </a:lnTo>
                <a:lnTo>
                  <a:pt x="1521980" y="1439862"/>
                </a:lnTo>
                <a:lnTo>
                  <a:pt x="1521980" y="1468437"/>
                </a:lnTo>
                <a:close/>
              </a:path>
              <a:path w="1885950" h="1468754">
                <a:moveTo>
                  <a:pt x="1464830" y="1468437"/>
                </a:moveTo>
                <a:lnTo>
                  <a:pt x="1436255" y="1468437"/>
                </a:lnTo>
                <a:lnTo>
                  <a:pt x="1436255" y="1439862"/>
                </a:lnTo>
                <a:lnTo>
                  <a:pt x="1464830" y="1439862"/>
                </a:lnTo>
                <a:lnTo>
                  <a:pt x="1464830" y="1468437"/>
                </a:lnTo>
                <a:close/>
              </a:path>
              <a:path w="1885950" h="1468754">
                <a:moveTo>
                  <a:pt x="1407680" y="1468437"/>
                </a:moveTo>
                <a:lnTo>
                  <a:pt x="1379105" y="1468437"/>
                </a:lnTo>
                <a:lnTo>
                  <a:pt x="1379105" y="1439862"/>
                </a:lnTo>
                <a:lnTo>
                  <a:pt x="1407680" y="1439862"/>
                </a:lnTo>
                <a:lnTo>
                  <a:pt x="1407680" y="1468437"/>
                </a:lnTo>
                <a:close/>
              </a:path>
              <a:path w="1885950" h="1468754">
                <a:moveTo>
                  <a:pt x="1350530" y="1468437"/>
                </a:moveTo>
                <a:lnTo>
                  <a:pt x="1321955" y="1468437"/>
                </a:lnTo>
                <a:lnTo>
                  <a:pt x="1321955" y="1439862"/>
                </a:lnTo>
                <a:lnTo>
                  <a:pt x="1350530" y="1439862"/>
                </a:lnTo>
                <a:lnTo>
                  <a:pt x="1350530" y="1468437"/>
                </a:lnTo>
                <a:close/>
              </a:path>
              <a:path w="1885950" h="1468754">
                <a:moveTo>
                  <a:pt x="1293380" y="1468437"/>
                </a:moveTo>
                <a:lnTo>
                  <a:pt x="1264805" y="1468437"/>
                </a:lnTo>
                <a:lnTo>
                  <a:pt x="1264805" y="1439862"/>
                </a:lnTo>
                <a:lnTo>
                  <a:pt x="1293380" y="1439862"/>
                </a:lnTo>
                <a:lnTo>
                  <a:pt x="1293380" y="1468437"/>
                </a:lnTo>
                <a:close/>
              </a:path>
              <a:path w="1885950" h="1468754">
                <a:moveTo>
                  <a:pt x="1236230" y="1468437"/>
                </a:moveTo>
                <a:lnTo>
                  <a:pt x="1207655" y="1468437"/>
                </a:lnTo>
                <a:lnTo>
                  <a:pt x="1207655" y="1439862"/>
                </a:lnTo>
                <a:lnTo>
                  <a:pt x="1236230" y="1439862"/>
                </a:lnTo>
                <a:lnTo>
                  <a:pt x="1236230" y="1468437"/>
                </a:lnTo>
                <a:close/>
              </a:path>
              <a:path w="1885950" h="1468754">
                <a:moveTo>
                  <a:pt x="1179080" y="1468437"/>
                </a:moveTo>
                <a:lnTo>
                  <a:pt x="1150505" y="1468437"/>
                </a:lnTo>
                <a:lnTo>
                  <a:pt x="1150505" y="1439862"/>
                </a:lnTo>
                <a:lnTo>
                  <a:pt x="1179080" y="1439862"/>
                </a:lnTo>
                <a:lnTo>
                  <a:pt x="1179080" y="1468437"/>
                </a:lnTo>
                <a:close/>
              </a:path>
              <a:path w="1885950" h="1468754">
                <a:moveTo>
                  <a:pt x="1121930" y="1468437"/>
                </a:moveTo>
                <a:lnTo>
                  <a:pt x="1093355" y="1468437"/>
                </a:lnTo>
                <a:lnTo>
                  <a:pt x="1093355" y="1439862"/>
                </a:lnTo>
                <a:lnTo>
                  <a:pt x="1121930" y="1439862"/>
                </a:lnTo>
                <a:lnTo>
                  <a:pt x="1121930" y="1468437"/>
                </a:lnTo>
                <a:close/>
              </a:path>
              <a:path w="1885950" h="1468754">
                <a:moveTo>
                  <a:pt x="1064780" y="1468437"/>
                </a:moveTo>
                <a:lnTo>
                  <a:pt x="1036205" y="1468437"/>
                </a:lnTo>
                <a:lnTo>
                  <a:pt x="1036205" y="1439862"/>
                </a:lnTo>
                <a:lnTo>
                  <a:pt x="1064780" y="1439862"/>
                </a:lnTo>
                <a:lnTo>
                  <a:pt x="1064780" y="1468437"/>
                </a:lnTo>
                <a:close/>
              </a:path>
              <a:path w="1885950" h="1468754">
                <a:moveTo>
                  <a:pt x="1007630" y="1468437"/>
                </a:moveTo>
                <a:lnTo>
                  <a:pt x="979055" y="1468437"/>
                </a:lnTo>
                <a:lnTo>
                  <a:pt x="979055" y="1439862"/>
                </a:lnTo>
                <a:lnTo>
                  <a:pt x="1007630" y="1439862"/>
                </a:lnTo>
                <a:lnTo>
                  <a:pt x="1007630" y="1468437"/>
                </a:lnTo>
                <a:close/>
              </a:path>
              <a:path w="1885950" h="1468754">
                <a:moveTo>
                  <a:pt x="950480" y="1468437"/>
                </a:moveTo>
                <a:lnTo>
                  <a:pt x="921905" y="1468437"/>
                </a:lnTo>
                <a:lnTo>
                  <a:pt x="921905" y="1439862"/>
                </a:lnTo>
                <a:lnTo>
                  <a:pt x="950480" y="1439862"/>
                </a:lnTo>
                <a:lnTo>
                  <a:pt x="950480" y="1468437"/>
                </a:lnTo>
                <a:close/>
              </a:path>
              <a:path w="1885950" h="1468754">
                <a:moveTo>
                  <a:pt x="893330" y="1468437"/>
                </a:moveTo>
                <a:lnTo>
                  <a:pt x="864755" y="1468437"/>
                </a:lnTo>
                <a:lnTo>
                  <a:pt x="864755" y="1439862"/>
                </a:lnTo>
                <a:lnTo>
                  <a:pt x="893330" y="1439862"/>
                </a:lnTo>
                <a:lnTo>
                  <a:pt x="893330" y="1468437"/>
                </a:lnTo>
                <a:close/>
              </a:path>
              <a:path w="1885950" h="1468754">
                <a:moveTo>
                  <a:pt x="836180" y="1468437"/>
                </a:moveTo>
                <a:lnTo>
                  <a:pt x="807605" y="1468437"/>
                </a:lnTo>
                <a:lnTo>
                  <a:pt x="807605" y="1439862"/>
                </a:lnTo>
                <a:lnTo>
                  <a:pt x="836180" y="1439862"/>
                </a:lnTo>
                <a:lnTo>
                  <a:pt x="836180" y="1468437"/>
                </a:lnTo>
                <a:close/>
              </a:path>
              <a:path w="1885950" h="1468754">
                <a:moveTo>
                  <a:pt x="779030" y="1468437"/>
                </a:moveTo>
                <a:lnTo>
                  <a:pt x="750455" y="1468437"/>
                </a:lnTo>
                <a:lnTo>
                  <a:pt x="750455" y="1439862"/>
                </a:lnTo>
                <a:lnTo>
                  <a:pt x="779030" y="1439862"/>
                </a:lnTo>
                <a:lnTo>
                  <a:pt x="779030" y="1468437"/>
                </a:lnTo>
                <a:close/>
              </a:path>
              <a:path w="1885950" h="1468754">
                <a:moveTo>
                  <a:pt x="721880" y="1468437"/>
                </a:moveTo>
                <a:lnTo>
                  <a:pt x="693305" y="1468437"/>
                </a:lnTo>
                <a:lnTo>
                  <a:pt x="693305" y="1439862"/>
                </a:lnTo>
                <a:lnTo>
                  <a:pt x="721880" y="1439862"/>
                </a:lnTo>
                <a:lnTo>
                  <a:pt x="721880" y="1468437"/>
                </a:lnTo>
                <a:close/>
              </a:path>
              <a:path w="1885950" h="1468754">
                <a:moveTo>
                  <a:pt x="664730" y="1468437"/>
                </a:moveTo>
                <a:lnTo>
                  <a:pt x="636155" y="1468437"/>
                </a:lnTo>
                <a:lnTo>
                  <a:pt x="636155" y="1439862"/>
                </a:lnTo>
                <a:lnTo>
                  <a:pt x="664730" y="1439862"/>
                </a:lnTo>
                <a:lnTo>
                  <a:pt x="664730" y="1468437"/>
                </a:lnTo>
                <a:close/>
              </a:path>
              <a:path w="1885950" h="1468754">
                <a:moveTo>
                  <a:pt x="607580" y="1468437"/>
                </a:moveTo>
                <a:lnTo>
                  <a:pt x="579005" y="1468437"/>
                </a:lnTo>
                <a:lnTo>
                  <a:pt x="579005" y="1439862"/>
                </a:lnTo>
                <a:lnTo>
                  <a:pt x="607580" y="1439862"/>
                </a:lnTo>
                <a:lnTo>
                  <a:pt x="607580" y="1468437"/>
                </a:lnTo>
                <a:close/>
              </a:path>
              <a:path w="1885950" h="1468754">
                <a:moveTo>
                  <a:pt x="550430" y="1468437"/>
                </a:moveTo>
                <a:lnTo>
                  <a:pt x="521855" y="1468437"/>
                </a:lnTo>
                <a:lnTo>
                  <a:pt x="521855" y="1439862"/>
                </a:lnTo>
                <a:lnTo>
                  <a:pt x="550430" y="1439862"/>
                </a:lnTo>
                <a:lnTo>
                  <a:pt x="550430" y="1468437"/>
                </a:lnTo>
                <a:close/>
              </a:path>
              <a:path w="1885950" h="1468754">
                <a:moveTo>
                  <a:pt x="493280" y="1468437"/>
                </a:moveTo>
                <a:lnTo>
                  <a:pt x="464705" y="1468437"/>
                </a:lnTo>
                <a:lnTo>
                  <a:pt x="464705" y="1439862"/>
                </a:lnTo>
                <a:lnTo>
                  <a:pt x="493280" y="1439862"/>
                </a:lnTo>
                <a:lnTo>
                  <a:pt x="493280" y="1468437"/>
                </a:lnTo>
                <a:close/>
              </a:path>
              <a:path w="1885950" h="1468754">
                <a:moveTo>
                  <a:pt x="436130" y="1468437"/>
                </a:moveTo>
                <a:lnTo>
                  <a:pt x="407555" y="1468437"/>
                </a:lnTo>
                <a:lnTo>
                  <a:pt x="407555" y="1439862"/>
                </a:lnTo>
                <a:lnTo>
                  <a:pt x="436130" y="1439862"/>
                </a:lnTo>
                <a:lnTo>
                  <a:pt x="436130" y="1468437"/>
                </a:lnTo>
                <a:close/>
              </a:path>
              <a:path w="1885950" h="1468754">
                <a:moveTo>
                  <a:pt x="378980" y="1468437"/>
                </a:moveTo>
                <a:lnTo>
                  <a:pt x="350405" y="1468437"/>
                </a:lnTo>
                <a:lnTo>
                  <a:pt x="350405" y="1439862"/>
                </a:lnTo>
                <a:lnTo>
                  <a:pt x="378980" y="1439862"/>
                </a:lnTo>
                <a:lnTo>
                  <a:pt x="378980" y="1468437"/>
                </a:lnTo>
                <a:close/>
              </a:path>
              <a:path w="1885950" h="1468754">
                <a:moveTo>
                  <a:pt x="321830" y="1468437"/>
                </a:moveTo>
                <a:lnTo>
                  <a:pt x="293255" y="1468437"/>
                </a:lnTo>
                <a:lnTo>
                  <a:pt x="293255" y="1439862"/>
                </a:lnTo>
                <a:lnTo>
                  <a:pt x="321830" y="1439862"/>
                </a:lnTo>
                <a:lnTo>
                  <a:pt x="321830" y="1468437"/>
                </a:lnTo>
                <a:close/>
              </a:path>
              <a:path w="1885950" h="1468754">
                <a:moveTo>
                  <a:pt x="264680" y="1468437"/>
                </a:moveTo>
                <a:lnTo>
                  <a:pt x="236105" y="1468437"/>
                </a:lnTo>
                <a:lnTo>
                  <a:pt x="236105" y="1439862"/>
                </a:lnTo>
                <a:lnTo>
                  <a:pt x="264680" y="1439862"/>
                </a:lnTo>
                <a:lnTo>
                  <a:pt x="264680" y="1468437"/>
                </a:lnTo>
                <a:close/>
              </a:path>
              <a:path w="1885950" h="1468754">
                <a:moveTo>
                  <a:pt x="207530" y="1468437"/>
                </a:moveTo>
                <a:lnTo>
                  <a:pt x="178955" y="1468437"/>
                </a:lnTo>
                <a:lnTo>
                  <a:pt x="178955" y="1439862"/>
                </a:lnTo>
                <a:lnTo>
                  <a:pt x="207530" y="1439862"/>
                </a:lnTo>
                <a:lnTo>
                  <a:pt x="207530" y="1468437"/>
                </a:lnTo>
                <a:close/>
              </a:path>
              <a:path w="1885950" h="1468754">
                <a:moveTo>
                  <a:pt x="150380" y="1468437"/>
                </a:moveTo>
                <a:lnTo>
                  <a:pt x="121805" y="1468437"/>
                </a:lnTo>
                <a:lnTo>
                  <a:pt x="121805" y="1439862"/>
                </a:lnTo>
                <a:lnTo>
                  <a:pt x="150380" y="1439862"/>
                </a:lnTo>
                <a:lnTo>
                  <a:pt x="150380" y="1468437"/>
                </a:lnTo>
                <a:close/>
              </a:path>
              <a:path w="1885950" h="1468754">
                <a:moveTo>
                  <a:pt x="93230" y="1468437"/>
                </a:moveTo>
                <a:lnTo>
                  <a:pt x="64655" y="1468437"/>
                </a:lnTo>
                <a:lnTo>
                  <a:pt x="64655" y="1439862"/>
                </a:lnTo>
                <a:lnTo>
                  <a:pt x="93230" y="1439862"/>
                </a:lnTo>
                <a:lnTo>
                  <a:pt x="93230" y="1468437"/>
                </a:lnTo>
                <a:close/>
              </a:path>
            </a:pathLst>
          </a:custGeom>
          <a:solidFill>
            <a:srgbClr val="6F2F9F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33715" y="4980679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 h="0">
                <a:moveTo>
                  <a:pt x="0" y="0"/>
                </a:moveTo>
                <a:lnTo>
                  <a:pt x="720788" y="0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63602" y="4980679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 h="0">
                <a:moveTo>
                  <a:pt x="0" y="0"/>
                </a:moveTo>
                <a:lnTo>
                  <a:pt x="720788" y="0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79603" y="4581423"/>
            <a:ext cx="1470025" cy="749300"/>
          </a:xfrm>
          <a:custGeom>
            <a:avLst/>
            <a:gdLst/>
            <a:ahLst/>
            <a:cxnLst/>
            <a:rect l="l" t="t" r="r" b="b"/>
            <a:pathLst>
              <a:path w="1470025" h="749300">
                <a:moveTo>
                  <a:pt x="1470025" y="749300"/>
                </a:moveTo>
                <a:lnTo>
                  <a:pt x="0" y="749300"/>
                </a:lnTo>
                <a:lnTo>
                  <a:pt x="0" y="0"/>
                </a:lnTo>
                <a:lnTo>
                  <a:pt x="1470025" y="0"/>
                </a:lnTo>
                <a:lnTo>
                  <a:pt x="147002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720725"/>
                </a:lnTo>
                <a:lnTo>
                  <a:pt x="14287" y="720725"/>
                </a:lnTo>
                <a:lnTo>
                  <a:pt x="28575" y="735012"/>
                </a:lnTo>
                <a:lnTo>
                  <a:pt x="1470025" y="735012"/>
                </a:lnTo>
                <a:lnTo>
                  <a:pt x="1470025" y="749300"/>
                </a:lnTo>
                <a:close/>
              </a:path>
              <a:path w="1470025" h="74930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470025" h="749300">
                <a:moveTo>
                  <a:pt x="144145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441450" y="14287"/>
                </a:lnTo>
                <a:lnTo>
                  <a:pt x="1441450" y="28575"/>
                </a:lnTo>
                <a:close/>
              </a:path>
              <a:path w="1470025" h="749300">
                <a:moveTo>
                  <a:pt x="1441450" y="735012"/>
                </a:moveTo>
                <a:lnTo>
                  <a:pt x="1441450" y="14287"/>
                </a:lnTo>
                <a:lnTo>
                  <a:pt x="1455737" y="28575"/>
                </a:lnTo>
                <a:lnTo>
                  <a:pt x="1470025" y="28575"/>
                </a:lnTo>
                <a:lnTo>
                  <a:pt x="1470025" y="720725"/>
                </a:lnTo>
                <a:lnTo>
                  <a:pt x="1455737" y="720725"/>
                </a:lnTo>
                <a:lnTo>
                  <a:pt x="1441450" y="735012"/>
                </a:lnTo>
                <a:close/>
              </a:path>
              <a:path w="1470025" h="749300">
                <a:moveTo>
                  <a:pt x="1470025" y="28575"/>
                </a:moveTo>
                <a:lnTo>
                  <a:pt x="1455737" y="28575"/>
                </a:lnTo>
                <a:lnTo>
                  <a:pt x="1441450" y="14287"/>
                </a:lnTo>
                <a:lnTo>
                  <a:pt x="1470025" y="14287"/>
                </a:lnTo>
                <a:lnTo>
                  <a:pt x="1470025" y="28575"/>
                </a:lnTo>
                <a:close/>
              </a:path>
              <a:path w="1470025" h="749300">
                <a:moveTo>
                  <a:pt x="28575" y="735012"/>
                </a:moveTo>
                <a:lnTo>
                  <a:pt x="14287" y="720725"/>
                </a:lnTo>
                <a:lnTo>
                  <a:pt x="28575" y="720725"/>
                </a:lnTo>
                <a:lnTo>
                  <a:pt x="28575" y="735012"/>
                </a:lnTo>
                <a:close/>
              </a:path>
              <a:path w="1470025" h="749300">
                <a:moveTo>
                  <a:pt x="1441450" y="735012"/>
                </a:moveTo>
                <a:lnTo>
                  <a:pt x="28575" y="735012"/>
                </a:lnTo>
                <a:lnTo>
                  <a:pt x="28575" y="720725"/>
                </a:lnTo>
                <a:lnTo>
                  <a:pt x="1441450" y="720725"/>
                </a:lnTo>
                <a:lnTo>
                  <a:pt x="1441450" y="735012"/>
                </a:lnTo>
                <a:close/>
              </a:path>
              <a:path w="1470025" h="749300">
                <a:moveTo>
                  <a:pt x="1470025" y="735012"/>
                </a:moveTo>
                <a:lnTo>
                  <a:pt x="1441450" y="735012"/>
                </a:lnTo>
                <a:lnTo>
                  <a:pt x="1455737" y="720725"/>
                </a:lnTo>
                <a:lnTo>
                  <a:pt x="1470025" y="720725"/>
                </a:lnTo>
                <a:lnTo>
                  <a:pt x="1470025" y="735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53783" y="4949723"/>
            <a:ext cx="70269" cy="6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97852" y="4532376"/>
            <a:ext cx="431800" cy="144780"/>
          </a:xfrm>
          <a:custGeom>
            <a:avLst/>
            <a:gdLst/>
            <a:ahLst/>
            <a:cxnLst/>
            <a:rect l="l" t="t" r="r" b="b"/>
            <a:pathLst>
              <a:path w="431800" h="144779">
                <a:moveTo>
                  <a:pt x="0" y="0"/>
                </a:moveTo>
                <a:lnTo>
                  <a:pt x="431292" y="0"/>
                </a:lnTo>
                <a:lnTo>
                  <a:pt x="431292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82840" y="4517923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4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4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4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05471" y="5253228"/>
            <a:ext cx="431800" cy="144780"/>
          </a:xfrm>
          <a:custGeom>
            <a:avLst/>
            <a:gdLst/>
            <a:ahLst/>
            <a:cxnLst/>
            <a:rect l="l" t="t" r="r" b="b"/>
            <a:pathLst>
              <a:path w="431800" h="144779">
                <a:moveTo>
                  <a:pt x="0" y="0"/>
                </a:moveTo>
                <a:lnTo>
                  <a:pt x="431292" y="0"/>
                </a:lnTo>
                <a:lnTo>
                  <a:pt x="431292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190778" y="5238648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4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4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4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00059" y="4943373"/>
            <a:ext cx="70205" cy="69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275868" y="4838915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252055" y="4100728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384" y="1059992"/>
            <a:ext cx="51619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一</a:t>
            </a:r>
            <a:r>
              <a:rPr dirty="0" sz="3600"/>
              <a:t>.</a:t>
            </a:r>
            <a:r>
              <a:rPr dirty="0" sz="3600"/>
              <a:t>串、并联电路中的电</a:t>
            </a:r>
            <a:r>
              <a:rPr dirty="0" sz="3600" spc="-5"/>
              <a:t>流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533388" y="2887903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 h="0">
                <a:moveTo>
                  <a:pt x="0" y="0"/>
                </a:moveTo>
                <a:lnTo>
                  <a:pt x="74997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61432" y="2887903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5" h="0">
                <a:moveTo>
                  <a:pt x="0" y="0"/>
                </a:moveTo>
                <a:lnTo>
                  <a:pt x="74066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69664" y="2887903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 h="0">
                <a:moveTo>
                  <a:pt x="0" y="0"/>
                </a:moveTo>
                <a:lnTo>
                  <a:pt x="75895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5211" y="2887903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 h="0">
                <a:moveTo>
                  <a:pt x="0" y="0"/>
                </a:moveTo>
                <a:lnTo>
                  <a:pt x="70316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38371" y="2814827"/>
            <a:ext cx="431800" cy="144780"/>
          </a:xfrm>
          <a:custGeom>
            <a:avLst/>
            <a:gdLst/>
            <a:ahLst/>
            <a:cxnLst/>
            <a:rect l="l" t="t" r="r" b="b"/>
            <a:pathLst>
              <a:path w="431800" h="144780">
                <a:moveTo>
                  <a:pt x="0" y="0"/>
                </a:moveTo>
                <a:lnTo>
                  <a:pt x="431291" y="0"/>
                </a:lnTo>
                <a:lnTo>
                  <a:pt x="431291" y="144780"/>
                </a:lnTo>
                <a:lnTo>
                  <a:pt x="0" y="1447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24186" y="2800591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5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5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5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28615" y="2822448"/>
            <a:ext cx="433070" cy="144780"/>
          </a:xfrm>
          <a:custGeom>
            <a:avLst/>
            <a:gdLst/>
            <a:ahLst/>
            <a:cxnLst/>
            <a:rect l="l" t="t" r="r" b="b"/>
            <a:pathLst>
              <a:path w="433070" h="144780">
                <a:moveTo>
                  <a:pt x="0" y="0"/>
                </a:moveTo>
                <a:lnTo>
                  <a:pt x="432815" y="0"/>
                </a:lnTo>
                <a:lnTo>
                  <a:pt x="432815" y="144780"/>
                </a:lnTo>
                <a:lnTo>
                  <a:pt x="0" y="1447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14811" y="2808528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5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5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5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02096" y="2822448"/>
            <a:ext cx="431800" cy="144780"/>
          </a:xfrm>
          <a:custGeom>
            <a:avLst/>
            <a:gdLst/>
            <a:ahLst/>
            <a:cxnLst/>
            <a:rect l="l" t="t" r="r" b="b"/>
            <a:pathLst>
              <a:path w="431800" h="144780">
                <a:moveTo>
                  <a:pt x="0" y="0"/>
                </a:moveTo>
                <a:lnTo>
                  <a:pt x="431292" y="0"/>
                </a:lnTo>
                <a:lnTo>
                  <a:pt x="431292" y="144780"/>
                </a:lnTo>
                <a:lnTo>
                  <a:pt x="0" y="1447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87973" y="2808528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5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5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5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75076" y="2830753"/>
            <a:ext cx="107797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18662" y="2835516"/>
            <a:ext cx="107221" cy="107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78423" y="2830753"/>
            <a:ext cx="107924" cy="107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99147" y="2835516"/>
            <a:ext cx="107988" cy="1079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19755" y="5707379"/>
            <a:ext cx="2737485" cy="579120"/>
          </a:xfrm>
          <a:custGeom>
            <a:avLst/>
            <a:gdLst/>
            <a:ahLst/>
            <a:cxnLst/>
            <a:rect l="l" t="t" r="r" b="b"/>
            <a:pathLst>
              <a:path w="2737485" h="579120">
                <a:moveTo>
                  <a:pt x="0" y="0"/>
                </a:moveTo>
                <a:lnTo>
                  <a:pt x="2737104" y="0"/>
                </a:lnTo>
                <a:lnTo>
                  <a:pt x="2737104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8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14942" y="5703023"/>
            <a:ext cx="2746375" cy="589280"/>
          </a:xfrm>
          <a:custGeom>
            <a:avLst/>
            <a:gdLst/>
            <a:ahLst/>
            <a:cxnLst/>
            <a:rect l="l" t="t" r="r" b="b"/>
            <a:pathLst>
              <a:path w="2746375" h="589279">
                <a:moveTo>
                  <a:pt x="2746375" y="588962"/>
                </a:moveTo>
                <a:lnTo>
                  <a:pt x="0" y="588962"/>
                </a:lnTo>
                <a:lnTo>
                  <a:pt x="0" y="0"/>
                </a:lnTo>
                <a:lnTo>
                  <a:pt x="2746375" y="0"/>
                </a:lnTo>
                <a:lnTo>
                  <a:pt x="274637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79437"/>
                </a:lnTo>
                <a:lnTo>
                  <a:pt x="4762" y="579437"/>
                </a:lnTo>
                <a:lnTo>
                  <a:pt x="9525" y="584200"/>
                </a:lnTo>
                <a:lnTo>
                  <a:pt x="2746375" y="584200"/>
                </a:lnTo>
                <a:lnTo>
                  <a:pt x="2746375" y="588962"/>
                </a:lnTo>
                <a:close/>
              </a:path>
              <a:path w="2746375" h="58927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746375" h="589279">
                <a:moveTo>
                  <a:pt x="273685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736850" y="4762"/>
                </a:lnTo>
                <a:lnTo>
                  <a:pt x="2736850" y="9525"/>
                </a:lnTo>
                <a:close/>
              </a:path>
              <a:path w="2746375" h="589279">
                <a:moveTo>
                  <a:pt x="2736850" y="584200"/>
                </a:moveTo>
                <a:lnTo>
                  <a:pt x="2736850" y="4762"/>
                </a:lnTo>
                <a:lnTo>
                  <a:pt x="2741612" y="9525"/>
                </a:lnTo>
                <a:lnTo>
                  <a:pt x="2746375" y="9525"/>
                </a:lnTo>
                <a:lnTo>
                  <a:pt x="2746375" y="579437"/>
                </a:lnTo>
                <a:lnTo>
                  <a:pt x="2741612" y="579437"/>
                </a:lnTo>
                <a:lnTo>
                  <a:pt x="2736850" y="584200"/>
                </a:lnTo>
                <a:close/>
              </a:path>
              <a:path w="2746375" h="589279">
                <a:moveTo>
                  <a:pt x="2746375" y="9525"/>
                </a:moveTo>
                <a:lnTo>
                  <a:pt x="2741612" y="9525"/>
                </a:lnTo>
                <a:lnTo>
                  <a:pt x="2736850" y="4762"/>
                </a:lnTo>
                <a:lnTo>
                  <a:pt x="2746375" y="4762"/>
                </a:lnTo>
                <a:lnTo>
                  <a:pt x="2746375" y="9525"/>
                </a:lnTo>
                <a:close/>
              </a:path>
              <a:path w="2746375" h="589279">
                <a:moveTo>
                  <a:pt x="9525" y="584200"/>
                </a:moveTo>
                <a:lnTo>
                  <a:pt x="4762" y="579437"/>
                </a:lnTo>
                <a:lnTo>
                  <a:pt x="9525" y="579437"/>
                </a:lnTo>
                <a:lnTo>
                  <a:pt x="9525" y="584200"/>
                </a:lnTo>
                <a:close/>
              </a:path>
              <a:path w="2746375" h="589279">
                <a:moveTo>
                  <a:pt x="2736850" y="584200"/>
                </a:moveTo>
                <a:lnTo>
                  <a:pt x="9525" y="584200"/>
                </a:lnTo>
                <a:lnTo>
                  <a:pt x="9525" y="579437"/>
                </a:lnTo>
                <a:lnTo>
                  <a:pt x="2736850" y="579437"/>
                </a:lnTo>
                <a:lnTo>
                  <a:pt x="2736850" y="584200"/>
                </a:lnTo>
                <a:close/>
              </a:path>
              <a:path w="2746375" h="589279">
                <a:moveTo>
                  <a:pt x="2746375" y="584200"/>
                </a:moveTo>
                <a:lnTo>
                  <a:pt x="2736850" y="584200"/>
                </a:lnTo>
                <a:lnTo>
                  <a:pt x="2741612" y="579437"/>
                </a:lnTo>
                <a:lnTo>
                  <a:pt x="2746375" y="579437"/>
                </a:lnTo>
                <a:lnTo>
                  <a:pt x="2746375" y="584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19755" y="5715406"/>
            <a:ext cx="273748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I</a:t>
            </a:r>
            <a:r>
              <a:rPr dirty="0" baseline="-17615" sz="3075" b="1">
                <a:latin typeface="Times New Roman"/>
                <a:cs typeface="Times New Roman"/>
              </a:rPr>
              <a:t>0 </a:t>
            </a:r>
            <a:r>
              <a:rPr dirty="0" sz="3200" b="1">
                <a:latin typeface="Times New Roman"/>
                <a:cs typeface="Times New Roman"/>
              </a:rPr>
              <a:t>= </a:t>
            </a:r>
            <a:r>
              <a:rPr dirty="0" sz="3200" b="1" i="1">
                <a:latin typeface="Times New Roman"/>
                <a:cs typeface="Times New Roman"/>
              </a:rPr>
              <a:t>I</a:t>
            </a:r>
            <a:r>
              <a:rPr dirty="0" baseline="-17615" sz="3075" b="1">
                <a:latin typeface="Times New Roman"/>
                <a:cs typeface="Times New Roman"/>
              </a:rPr>
              <a:t>1 </a:t>
            </a:r>
            <a:r>
              <a:rPr dirty="0" sz="3200" b="1">
                <a:latin typeface="Times New Roman"/>
                <a:cs typeface="Times New Roman"/>
              </a:rPr>
              <a:t>= </a:t>
            </a:r>
            <a:r>
              <a:rPr dirty="0" sz="3200" b="1" i="1">
                <a:latin typeface="Times New Roman"/>
                <a:cs typeface="Times New Roman"/>
              </a:rPr>
              <a:t>I</a:t>
            </a:r>
            <a:r>
              <a:rPr dirty="0" baseline="-17615" sz="3075" b="1">
                <a:latin typeface="Times New Roman"/>
                <a:cs typeface="Times New Roman"/>
              </a:rPr>
              <a:t>2 </a:t>
            </a:r>
            <a:r>
              <a:rPr dirty="0" sz="3200" b="1">
                <a:latin typeface="Times New Roman"/>
                <a:cs typeface="Times New Roman"/>
              </a:rPr>
              <a:t>=</a:t>
            </a:r>
            <a:r>
              <a:rPr dirty="0" sz="3200" spc="-20" b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I</a:t>
            </a:r>
            <a:r>
              <a:rPr dirty="0" baseline="-17615" sz="3075" b="1">
                <a:latin typeface="Times New Roman"/>
                <a:cs typeface="Times New Roman"/>
              </a:rPr>
              <a:t>3</a:t>
            </a:r>
            <a:endParaRPr baseline="-17615" sz="30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6488" y="1695399"/>
            <a:ext cx="7443470" cy="2751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Times New Roman"/>
                <a:cs typeface="Times New Roman"/>
              </a:rPr>
              <a:t>1</a:t>
            </a:r>
            <a:r>
              <a:rPr dirty="0" sz="3200" spc="-5" b="1">
                <a:latin typeface="华文楷体"/>
                <a:cs typeface="华文楷体"/>
              </a:rPr>
              <a:t>.</a:t>
            </a:r>
            <a:r>
              <a:rPr dirty="0" sz="3200" b="1">
                <a:latin typeface="华文楷体"/>
                <a:cs typeface="华文楷体"/>
              </a:rPr>
              <a:t>串联电路</a:t>
            </a:r>
            <a:r>
              <a:rPr dirty="0" sz="3200" spc="-5" b="1">
                <a:latin typeface="华文楷体"/>
                <a:cs typeface="华文楷体"/>
              </a:rPr>
              <a:t>:</a:t>
            </a:r>
            <a:r>
              <a:rPr dirty="0" sz="3200" b="1">
                <a:latin typeface="华文楷体"/>
                <a:cs typeface="华文楷体"/>
              </a:rPr>
              <a:t>各处的电流相等。</a:t>
            </a:r>
            <a:endParaRPr sz="3200">
              <a:latin typeface="华文楷体"/>
              <a:cs typeface="华文楷体"/>
            </a:endParaRPr>
          </a:p>
          <a:p>
            <a:pPr marL="1560830">
              <a:lnSpc>
                <a:spcPct val="100000"/>
              </a:lnSpc>
              <a:spcBef>
                <a:spcPts val="1910"/>
              </a:spcBef>
              <a:tabLst>
                <a:tab pos="2823210" algn="l"/>
                <a:tab pos="3978910" algn="l"/>
                <a:tab pos="5194935" algn="l"/>
              </a:tabLst>
            </a:pPr>
            <a:r>
              <a:rPr dirty="0" baseline="1157" sz="3600" b="1">
                <a:latin typeface="Times New Roman"/>
                <a:cs typeface="Times New Roman"/>
              </a:rPr>
              <a:t>0	1	2	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489710">
              <a:lnSpc>
                <a:spcPct val="100000"/>
              </a:lnSpc>
              <a:spcBef>
                <a:spcPts val="905"/>
              </a:spcBef>
              <a:tabLst>
                <a:tab pos="2727960" algn="l"/>
                <a:tab pos="3890010" algn="l"/>
                <a:tab pos="5109210" algn="l"/>
              </a:tabLst>
            </a:pPr>
            <a:r>
              <a:rPr dirty="0" sz="2800" spc="5" b="1" i="1">
                <a:latin typeface="Times New Roman"/>
                <a:cs typeface="Times New Roman"/>
              </a:rPr>
              <a:t>q</a:t>
            </a:r>
            <a:r>
              <a:rPr dirty="0" baseline="-15432" sz="2700" spc="7" b="1">
                <a:latin typeface="Times New Roman"/>
                <a:cs typeface="Times New Roman"/>
              </a:rPr>
              <a:t>0	</a:t>
            </a:r>
            <a:r>
              <a:rPr dirty="0" sz="2800" spc="5" b="1" i="1">
                <a:latin typeface="Times New Roman"/>
                <a:cs typeface="Times New Roman"/>
              </a:rPr>
              <a:t>q</a:t>
            </a:r>
            <a:r>
              <a:rPr dirty="0" baseline="-15432" sz="2700" spc="7" b="1">
                <a:latin typeface="Times New Roman"/>
                <a:cs typeface="Times New Roman"/>
              </a:rPr>
              <a:t>1	</a:t>
            </a:r>
            <a:r>
              <a:rPr dirty="0" sz="2800" spc="5" b="1" i="1">
                <a:latin typeface="Times New Roman"/>
                <a:cs typeface="Times New Roman"/>
              </a:rPr>
              <a:t>q</a:t>
            </a:r>
            <a:r>
              <a:rPr dirty="0" baseline="-16975" sz="2700" spc="7" b="1">
                <a:latin typeface="Times New Roman"/>
                <a:cs typeface="Times New Roman"/>
              </a:rPr>
              <a:t>2	</a:t>
            </a:r>
            <a:r>
              <a:rPr dirty="0" sz="2800" spc="5" b="1" i="1">
                <a:latin typeface="Times New Roman"/>
                <a:cs typeface="Times New Roman"/>
              </a:rPr>
              <a:t>q</a:t>
            </a:r>
            <a:r>
              <a:rPr dirty="0" baseline="-16975" sz="2700" spc="7" b="1">
                <a:latin typeface="Times New Roman"/>
                <a:cs typeface="Times New Roman"/>
              </a:rPr>
              <a:t>3</a:t>
            </a:r>
            <a:endParaRPr baseline="-16975" sz="2700">
              <a:latin typeface="Times New Roman"/>
              <a:cs typeface="Times New Roman"/>
            </a:endParaRPr>
          </a:p>
          <a:p>
            <a:pPr marL="12700" marR="5080" indent="85090">
              <a:lnSpc>
                <a:spcPct val="101299"/>
              </a:lnSpc>
              <a:spcBef>
                <a:spcPts val="780"/>
              </a:spcBef>
            </a:pPr>
            <a:r>
              <a:rPr dirty="0" sz="3200" b="1">
                <a:latin typeface="宋体"/>
                <a:cs typeface="宋体"/>
              </a:rPr>
              <a:t>    </a:t>
            </a:r>
            <a:r>
              <a:rPr dirty="0" sz="3200" b="1">
                <a:latin typeface="华文楷体"/>
                <a:cs typeface="华文楷体"/>
              </a:rPr>
              <a:t>恒定电流电路中各处电荷分布稳定， </a:t>
            </a:r>
            <a:r>
              <a:rPr dirty="0" sz="3200" b="1">
                <a:latin typeface="华文楷体"/>
                <a:cs typeface="华文楷体"/>
              </a:rPr>
              <a:t>保持不变，所以在</a:t>
            </a:r>
            <a:r>
              <a:rPr dirty="0" sz="3200" spc="-5" b="1">
                <a:latin typeface="华文楷体"/>
                <a:cs typeface="华文楷体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t</a:t>
            </a:r>
            <a:r>
              <a:rPr dirty="0" sz="3200" spc="-10" b="1" i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华文楷体"/>
                <a:cs typeface="华文楷体"/>
              </a:rPr>
              <a:t>时间内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03476" y="4745735"/>
            <a:ext cx="2867025" cy="585470"/>
          </a:xfrm>
          <a:custGeom>
            <a:avLst/>
            <a:gdLst/>
            <a:ahLst/>
            <a:cxnLst/>
            <a:rect l="l" t="t" r="r" b="b"/>
            <a:pathLst>
              <a:path w="2867025" h="585470">
                <a:moveTo>
                  <a:pt x="0" y="0"/>
                </a:moveTo>
                <a:lnTo>
                  <a:pt x="2866644" y="0"/>
                </a:lnTo>
                <a:lnTo>
                  <a:pt x="2866644" y="585215"/>
                </a:lnTo>
                <a:lnTo>
                  <a:pt x="0" y="585215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8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98980" y="4740998"/>
            <a:ext cx="2876550" cy="594360"/>
          </a:xfrm>
          <a:custGeom>
            <a:avLst/>
            <a:gdLst/>
            <a:ahLst/>
            <a:cxnLst/>
            <a:rect l="l" t="t" r="r" b="b"/>
            <a:pathLst>
              <a:path w="2876550" h="594360">
                <a:moveTo>
                  <a:pt x="2876384" y="594309"/>
                </a:moveTo>
                <a:lnTo>
                  <a:pt x="0" y="594309"/>
                </a:lnTo>
                <a:lnTo>
                  <a:pt x="0" y="0"/>
                </a:lnTo>
                <a:lnTo>
                  <a:pt x="2876384" y="0"/>
                </a:lnTo>
                <a:lnTo>
                  <a:pt x="287638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84784"/>
                </a:lnTo>
                <a:lnTo>
                  <a:pt x="4762" y="584784"/>
                </a:lnTo>
                <a:lnTo>
                  <a:pt x="9525" y="589546"/>
                </a:lnTo>
                <a:lnTo>
                  <a:pt x="2876384" y="589546"/>
                </a:lnTo>
                <a:lnTo>
                  <a:pt x="2876384" y="594309"/>
                </a:lnTo>
                <a:close/>
              </a:path>
              <a:path w="2876550" h="59436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876550" h="594360">
                <a:moveTo>
                  <a:pt x="286685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866859" y="4762"/>
                </a:lnTo>
                <a:lnTo>
                  <a:pt x="2866859" y="9525"/>
                </a:lnTo>
                <a:close/>
              </a:path>
              <a:path w="2876550" h="594360">
                <a:moveTo>
                  <a:pt x="2866859" y="589546"/>
                </a:moveTo>
                <a:lnTo>
                  <a:pt x="2866859" y="4762"/>
                </a:lnTo>
                <a:lnTo>
                  <a:pt x="2871622" y="9525"/>
                </a:lnTo>
                <a:lnTo>
                  <a:pt x="2876384" y="9525"/>
                </a:lnTo>
                <a:lnTo>
                  <a:pt x="2876384" y="584784"/>
                </a:lnTo>
                <a:lnTo>
                  <a:pt x="2871622" y="584784"/>
                </a:lnTo>
                <a:lnTo>
                  <a:pt x="2866859" y="589546"/>
                </a:lnTo>
                <a:close/>
              </a:path>
              <a:path w="2876550" h="594360">
                <a:moveTo>
                  <a:pt x="2876384" y="9525"/>
                </a:moveTo>
                <a:lnTo>
                  <a:pt x="2871622" y="9525"/>
                </a:lnTo>
                <a:lnTo>
                  <a:pt x="2866859" y="4762"/>
                </a:lnTo>
                <a:lnTo>
                  <a:pt x="2876384" y="4762"/>
                </a:lnTo>
                <a:lnTo>
                  <a:pt x="2876384" y="9525"/>
                </a:lnTo>
                <a:close/>
              </a:path>
              <a:path w="2876550" h="594360">
                <a:moveTo>
                  <a:pt x="9525" y="589546"/>
                </a:moveTo>
                <a:lnTo>
                  <a:pt x="4762" y="584784"/>
                </a:lnTo>
                <a:lnTo>
                  <a:pt x="9525" y="584784"/>
                </a:lnTo>
                <a:lnTo>
                  <a:pt x="9525" y="589546"/>
                </a:lnTo>
                <a:close/>
              </a:path>
              <a:path w="2876550" h="594360">
                <a:moveTo>
                  <a:pt x="2866859" y="589546"/>
                </a:moveTo>
                <a:lnTo>
                  <a:pt x="9525" y="589546"/>
                </a:lnTo>
                <a:lnTo>
                  <a:pt x="9525" y="584784"/>
                </a:lnTo>
                <a:lnTo>
                  <a:pt x="2866859" y="584784"/>
                </a:lnTo>
                <a:lnTo>
                  <a:pt x="2866859" y="589546"/>
                </a:lnTo>
                <a:close/>
              </a:path>
              <a:path w="2876550" h="594360">
                <a:moveTo>
                  <a:pt x="2876384" y="589546"/>
                </a:moveTo>
                <a:lnTo>
                  <a:pt x="2866859" y="589546"/>
                </a:lnTo>
                <a:lnTo>
                  <a:pt x="2871622" y="584784"/>
                </a:lnTo>
                <a:lnTo>
                  <a:pt x="2876384" y="584784"/>
                </a:lnTo>
                <a:lnTo>
                  <a:pt x="2876384" y="5895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903476" y="4753381"/>
            <a:ext cx="286702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3200" spc="5" b="1" i="1">
                <a:latin typeface="Times New Roman"/>
                <a:cs typeface="Times New Roman"/>
              </a:rPr>
              <a:t>q</a:t>
            </a:r>
            <a:r>
              <a:rPr dirty="0" baseline="-17615" sz="3075" spc="7" b="1">
                <a:latin typeface="Times New Roman"/>
                <a:cs typeface="Times New Roman"/>
              </a:rPr>
              <a:t>0 </a:t>
            </a:r>
            <a:r>
              <a:rPr dirty="0" sz="3200" b="1">
                <a:latin typeface="Times New Roman"/>
                <a:cs typeface="Times New Roman"/>
              </a:rPr>
              <a:t>= </a:t>
            </a:r>
            <a:r>
              <a:rPr dirty="0" sz="3200" spc="5" b="1" i="1">
                <a:latin typeface="Times New Roman"/>
                <a:cs typeface="Times New Roman"/>
              </a:rPr>
              <a:t>q</a:t>
            </a:r>
            <a:r>
              <a:rPr dirty="0" baseline="-17615" sz="3075" spc="7" b="1">
                <a:latin typeface="Times New Roman"/>
                <a:cs typeface="Times New Roman"/>
              </a:rPr>
              <a:t>1 </a:t>
            </a:r>
            <a:r>
              <a:rPr dirty="0" sz="3200" b="1">
                <a:latin typeface="Times New Roman"/>
                <a:cs typeface="Times New Roman"/>
              </a:rPr>
              <a:t>= </a:t>
            </a:r>
            <a:r>
              <a:rPr dirty="0" sz="3200" spc="5" b="1" i="1">
                <a:latin typeface="Times New Roman"/>
                <a:cs typeface="Times New Roman"/>
              </a:rPr>
              <a:t>q</a:t>
            </a:r>
            <a:r>
              <a:rPr dirty="0" baseline="-17615" sz="3075" spc="7" b="1">
                <a:latin typeface="Times New Roman"/>
                <a:cs typeface="Times New Roman"/>
              </a:rPr>
              <a:t>2 </a:t>
            </a:r>
            <a:r>
              <a:rPr dirty="0" sz="3200" b="1">
                <a:latin typeface="Times New Roman"/>
                <a:cs typeface="Times New Roman"/>
              </a:rPr>
              <a:t>=</a:t>
            </a:r>
            <a:r>
              <a:rPr dirty="0" sz="3200" spc="-65" b="1">
                <a:latin typeface="Times New Roman"/>
                <a:cs typeface="Times New Roman"/>
              </a:rPr>
              <a:t> </a:t>
            </a:r>
            <a:r>
              <a:rPr dirty="0" sz="3200" spc="5" b="1" i="1">
                <a:latin typeface="Times New Roman"/>
                <a:cs typeface="Times New Roman"/>
              </a:rPr>
              <a:t>q</a:t>
            </a:r>
            <a:r>
              <a:rPr dirty="0" baseline="-17615" sz="3075" spc="7" b="1">
                <a:latin typeface="Times New Roman"/>
                <a:cs typeface="Times New Roman"/>
              </a:rPr>
              <a:t>3</a:t>
            </a:r>
            <a:endParaRPr baseline="-17615" sz="30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70703" y="4885944"/>
            <a:ext cx="554990" cy="361315"/>
          </a:xfrm>
          <a:custGeom>
            <a:avLst/>
            <a:gdLst/>
            <a:ahLst/>
            <a:cxnLst/>
            <a:rect l="l" t="t" r="r" b="b"/>
            <a:pathLst>
              <a:path w="554989" h="361314">
                <a:moveTo>
                  <a:pt x="356616" y="361188"/>
                </a:moveTo>
                <a:lnTo>
                  <a:pt x="356616" y="271271"/>
                </a:lnTo>
                <a:lnTo>
                  <a:pt x="0" y="271271"/>
                </a:lnTo>
                <a:lnTo>
                  <a:pt x="99060" y="181355"/>
                </a:lnTo>
                <a:lnTo>
                  <a:pt x="0" y="91439"/>
                </a:lnTo>
                <a:lnTo>
                  <a:pt x="356616" y="91439"/>
                </a:lnTo>
                <a:lnTo>
                  <a:pt x="356616" y="0"/>
                </a:lnTo>
                <a:lnTo>
                  <a:pt x="554736" y="181355"/>
                </a:lnTo>
                <a:lnTo>
                  <a:pt x="356616" y="36118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58359" y="4875771"/>
            <a:ext cx="574040" cy="382270"/>
          </a:xfrm>
          <a:custGeom>
            <a:avLst/>
            <a:gdLst/>
            <a:ahLst/>
            <a:cxnLst/>
            <a:rect l="l" t="t" r="r" b="b"/>
            <a:pathLst>
              <a:path w="574039" h="382270">
                <a:moveTo>
                  <a:pt x="363537" y="100863"/>
                </a:moveTo>
                <a:lnTo>
                  <a:pt x="363537" y="0"/>
                </a:lnTo>
                <a:lnTo>
                  <a:pt x="375374" y="10769"/>
                </a:lnTo>
                <a:lnTo>
                  <a:pt x="373062" y="10769"/>
                </a:lnTo>
                <a:lnTo>
                  <a:pt x="365099" y="14300"/>
                </a:lnTo>
                <a:lnTo>
                  <a:pt x="373062" y="21544"/>
                </a:lnTo>
                <a:lnTo>
                  <a:pt x="373062" y="96100"/>
                </a:lnTo>
                <a:lnTo>
                  <a:pt x="368300" y="96100"/>
                </a:lnTo>
                <a:lnTo>
                  <a:pt x="363537" y="100863"/>
                </a:lnTo>
                <a:close/>
              </a:path>
              <a:path w="574039" h="382270">
                <a:moveTo>
                  <a:pt x="373062" y="21544"/>
                </a:moveTo>
                <a:lnTo>
                  <a:pt x="365099" y="14300"/>
                </a:lnTo>
                <a:lnTo>
                  <a:pt x="373062" y="10769"/>
                </a:lnTo>
                <a:lnTo>
                  <a:pt x="373062" y="21544"/>
                </a:lnTo>
                <a:close/>
              </a:path>
              <a:path w="574039" h="382270">
                <a:moveTo>
                  <a:pt x="559269" y="190950"/>
                </a:moveTo>
                <a:lnTo>
                  <a:pt x="373062" y="21544"/>
                </a:lnTo>
                <a:lnTo>
                  <a:pt x="373062" y="10769"/>
                </a:lnTo>
                <a:lnTo>
                  <a:pt x="375374" y="10769"/>
                </a:lnTo>
                <a:lnTo>
                  <a:pt x="569537" y="187426"/>
                </a:lnTo>
                <a:lnTo>
                  <a:pt x="563143" y="187426"/>
                </a:lnTo>
                <a:lnTo>
                  <a:pt x="559269" y="190950"/>
                </a:lnTo>
                <a:close/>
              </a:path>
              <a:path w="574039" h="382270">
                <a:moveTo>
                  <a:pt x="104254" y="190951"/>
                </a:moveTo>
                <a:lnTo>
                  <a:pt x="0" y="96100"/>
                </a:lnTo>
                <a:lnTo>
                  <a:pt x="363537" y="96100"/>
                </a:lnTo>
                <a:lnTo>
                  <a:pt x="363537" y="97345"/>
                </a:lnTo>
                <a:lnTo>
                  <a:pt x="15519" y="97345"/>
                </a:lnTo>
                <a:lnTo>
                  <a:pt x="12318" y="105625"/>
                </a:lnTo>
                <a:lnTo>
                  <a:pt x="24620" y="105625"/>
                </a:lnTo>
                <a:lnTo>
                  <a:pt x="114534" y="187426"/>
                </a:lnTo>
                <a:lnTo>
                  <a:pt x="108127" y="187426"/>
                </a:lnTo>
                <a:lnTo>
                  <a:pt x="104254" y="190951"/>
                </a:lnTo>
                <a:close/>
              </a:path>
              <a:path w="574039" h="382270">
                <a:moveTo>
                  <a:pt x="373062" y="100863"/>
                </a:moveTo>
                <a:lnTo>
                  <a:pt x="363537" y="100863"/>
                </a:lnTo>
                <a:lnTo>
                  <a:pt x="368300" y="96100"/>
                </a:lnTo>
                <a:lnTo>
                  <a:pt x="373062" y="96100"/>
                </a:lnTo>
                <a:lnTo>
                  <a:pt x="373062" y="100863"/>
                </a:lnTo>
                <a:close/>
              </a:path>
              <a:path w="574039" h="382270">
                <a:moveTo>
                  <a:pt x="24620" y="105625"/>
                </a:moveTo>
                <a:lnTo>
                  <a:pt x="12318" y="105625"/>
                </a:lnTo>
                <a:lnTo>
                  <a:pt x="15519" y="97345"/>
                </a:lnTo>
                <a:lnTo>
                  <a:pt x="24620" y="105625"/>
                </a:lnTo>
                <a:close/>
              </a:path>
              <a:path w="574039" h="382270">
                <a:moveTo>
                  <a:pt x="373062" y="105625"/>
                </a:moveTo>
                <a:lnTo>
                  <a:pt x="24620" y="105625"/>
                </a:lnTo>
                <a:lnTo>
                  <a:pt x="15519" y="97345"/>
                </a:lnTo>
                <a:lnTo>
                  <a:pt x="363537" y="97345"/>
                </a:lnTo>
                <a:lnTo>
                  <a:pt x="363537" y="100863"/>
                </a:lnTo>
                <a:lnTo>
                  <a:pt x="373062" y="100863"/>
                </a:lnTo>
                <a:lnTo>
                  <a:pt x="373062" y="105625"/>
                </a:lnTo>
                <a:close/>
              </a:path>
              <a:path w="574039" h="382270">
                <a:moveTo>
                  <a:pt x="108127" y="194475"/>
                </a:moveTo>
                <a:lnTo>
                  <a:pt x="104254" y="190950"/>
                </a:lnTo>
                <a:lnTo>
                  <a:pt x="108127" y="187426"/>
                </a:lnTo>
                <a:lnTo>
                  <a:pt x="108127" y="194475"/>
                </a:lnTo>
                <a:close/>
              </a:path>
              <a:path w="574039" h="382270">
                <a:moveTo>
                  <a:pt x="114548" y="194475"/>
                </a:moveTo>
                <a:lnTo>
                  <a:pt x="108127" y="194475"/>
                </a:lnTo>
                <a:lnTo>
                  <a:pt x="108127" y="187426"/>
                </a:lnTo>
                <a:lnTo>
                  <a:pt x="114534" y="187426"/>
                </a:lnTo>
                <a:lnTo>
                  <a:pt x="118414" y="190957"/>
                </a:lnTo>
                <a:lnTo>
                  <a:pt x="114548" y="194475"/>
                </a:lnTo>
                <a:close/>
              </a:path>
              <a:path w="574039" h="382270">
                <a:moveTo>
                  <a:pt x="563143" y="194475"/>
                </a:moveTo>
                <a:lnTo>
                  <a:pt x="559269" y="190950"/>
                </a:lnTo>
                <a:lnTo>
                  <a:pt x="563143" y="187426"/>
                </a:lnTo>
                <a:lnTo>
                  <a:pt x="563143" y="194475"/>
                </a:lnTo>
                <a:close/>
              </a:path>
              <a:path w="574039" h="382270">
                <a:moveTo>
                  <a:pt x="569551" y="194475"/>
                </a:moveTo>
                <a:lnTo>
                  <a:pt x="563143" y="194475"/>
                </a:lnTo>
                <a:lnTo>
                  <a:pt x="563143" y="187426"/>
                </a:lnTo>
                <a:lnTo>
                  <a:pt x="569537" y="187426"/>
                </a:lnTo>
                <a:lnTo>
                  <a:pt x="573417" y="190957"/>
                </a:lnTo>
                <a:lnTo>
                  <a:pt x="569551" y="194475"/>
                </a:lnTo>
                <a:close/>
              </a:path>
              <a:path w="574039" h="382270">
                <a:moveTo>
                  <a:pt x="375388" y="371132"/>
                </a:moveTo>
                <a:lnTo>
                  <a:pt x="373062" y="371132"/>
                </a:lnTo>
                <a:lnTo>
                  <a:pt x="373062" y="360369"/>
                </a:lnTo>
                <a:lnTo>
                  <a:pt x="559276" y="190957"/>
                </a:lnTo>
                <a:lnTo>
                  <a:pt x="563143" y="194475"/>
                </a:lnTo>
                <a:lnTo>
                  <a:pt x="569551" y="194475"/>
                </a:lnTo>
                <a:lnTo>
                  <a:pt x="375388" y="371132"/>
                </a:lnTo>
                <a:close/>
              </a:path>
              <a:path w="574039" h="382270">
                <a:moveTo>
                  <a:pt x="363537" y="285813"/>
                </a:moveTo>
                <a:lnTo>
                  <a:pt x="0" y="285813"/>
                </a:lnTo>
                <a:lnTo>
                  <a:pt x="104261" y="190957"/>
                </a:lnTo>
                <a:lnTo>
                  <a:pt x="108127" y="194475"/>
                </a:lnTo>
                <a:lnTo>
                  <a:pt x="114548" y="194475"/>
                </a:lnTo>
                <a:lnTo>
                  <a:pt x="24620" y="276288"/>
                </a:lnTo>
                <a:lnTo>
                  <a:pt x="12318" y="276288"/>
                </a:lnTo>
                <a:lnTo>
                  <a:pt x="15519" y="284568"/>
                </a:lnTo>
                <a:lnTo>
                  <a:pt x="363537" y="284568"/>
                </a:lnTo>
                <a:lnTo>
                  <a:pt x="363537" y="285813"/>
                </a:lnTo>
                <a:close/>
              </a:path>
              <a:path w="574039" h="382270">
                <a:moveTo>
                  <a:pt x="15519" y="284568"/>
                </a:moveTo>
                <a:lnTo>
                  <a:pt x="12318" y="276288"/>
                </a:lnTo>
                <a:lnTo>
                  <a:pt x="24620" y="276288"/>
                </a:lnTo>
                <a:lnTo>
                  <a:pt x="15519" y="284568"/>
                </a:lnTo>
                <a:close/>
              </a:path>
              <a:path w="574039" h="382270">
                <a:moveTo>
                  <a:pt x="363537" y="284568"/>
                </a:moveTo>
                <a:lnTo>
                  <a:pt x="15519" y="284568"/>
                </a:lnTo>
                <a:lnTo>
                  <a:pt x="24620" y="276288"/>
                </a:lnTo>
                <a:lnTo>
                  <a:pt x="373062" y="276288"/>
                </a:lnTo>
                <a:lnTo>
                  <a:pt x="373062" y="281050"/>
                </a:lnTo>
                <a:lnTo>
                  <a:pt x="363537" y="281050"/>
                </a:lnTo>
                <a:lnTo>
                  <a:pt x="363537" y="284568"/>
                </a:lnTo>
                <a:close/>
              </a:path>
              <a:path w="574039" h="382270">
                <a:moveTo>
                  <a:pt x="363537" y="381914"/>
                </a:moveTo>
                <a:lnTo>
                  <a:pt x="363537" y="281050"/>
                </a:lnTo>
                <a:lnTo>
                  <a:pt x="368300" y="285813"/>
                </a:lnTo>
                <a:lnTo>
                  <a:pt x="373062" y="285813"/>
                </a:lnTo>
                <a:lnTo>
                  <a:pt x="373062" y="360369"/>
                </a:lnTo>
                <a:lnTo>
                  <a:pt x="365099" y="367614"/>
                </a:lnTo>
                <a:lnTo>
                  <a:pt x="373062" y="371132"/>
                </a:lnTo>
                <a:lnTo>
                  <a:pt x="375388" y="371132"/>
                </a:lnTo>
                <a:lnTo>
                  <a:pt x="363537" y="381914"/>
                </a:lnTo>
                <a:close/>
              </a:path>
              <a:path w="574039" h="382270">
                <a:moveTo>
                  <a:pt x="373062" y="285813"/>
                </a:moveTo>
                <a:lnTo>
                  <a:pt x="368300" y="285813"/>
                </a:lnTo>
                <a:lnTo>
                  <a:pt x="363537" y="281050"/>
                </a:lnTo>
                <a:lnTo>
                  <a:pt x="373062" y="281050"/>
                </a:lnTo>
                <a:lnTo>
                  <a:pt x="373062" y="285813"/>
                </a:lnTo>
                <a:close/>
              </a:path>
              <a:path w="574039" h="382270">
                <a:moveTo>
                  <a:pt x="373062" y="371132"/>
                </a:moveTo>
                <a:lnTo>
                  <a:pt x="365099" y="367614"/>
                </a:lnTo>
                <a:lnTo>
                  <a:pt x="373062" y="360369"/>
                </a:lnTo>
                <a:lnTo>
                  <a:pt x="373062" y="371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35167" y="4578096"/>
            <a:ext cx="3101340" cy="1092835"/>
          </a:xfrm>
          <a:custGeom>
            <a:avLst/>
            <a:gdLst/>
            <a:ahLst/>
            <a:cxnLst/>
            <a:rect l="l" t="t" r="r" b="b"/>
            <a:pathLst>
              <a:path w="3101340" h="1092835">
                <a:moveTo>
                  <a:pt x="0" y="0"/>
                </a:moveTo>
                <a:lnTo>
                  <a:pt x="3101340" y="0"/>
                </a:lnTo>
                <a:lnTo>
                  <a:pt x="3101340" y="1092708"/>
                </a:lnTo>
                <a:lnTo>
                  <a:pt x="0" y="10927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605741" y="5142458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 h="0">
                <a:moveTo>
                  <a:pt x="0" y="0"/>
                </a:moveTo>
                <a:lnTo>
                  <a:pt x="400875" y="0"/>
                </a:lnTo>
              </a:path>
            </a:pathLst>
          </a:custGeom>
          <a:ln w="209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54863" y="5142458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 h="0">
                <a:moveTo>
                  <a:pt x="0" y="0"/>
                </a:moveTo>
                <a:lnTo>
                  <a:pt x="383260" y="0"/>
                </a:lnTo>
              </a:path>
            </a:pathLst>
          </a:custGeom>
          <a:ln w="209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286370" y="5142458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5" h="0">
                <a:moveTo>
                  <a:pt x="0" y="0"/>
                </a:moveTo>
                <a:lnTo>
                  <a:pt x="405282" y="0"/>
                </a:lnTo>
              </a:path>
            </a:pathLst>
          </a:custGeom>
          <a:ln w="209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139900" y="5142458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5" h="0">
                <a:moveTo>
                  <a:pt x="0" y="0"/>
                </a:moveTo>
                <a:lnTo>
                  <a:pt x="405282" y="0"/>
                </a:lnTo>
              </a:path>
            </a:pathLst>
          </a:custGeom>
          <a:ln w="209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627763" y="4464375"/>
            <a:ext cx="2884805" cy="1210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 marR="5080" indent="-112395">
              <a:lnSpc>
                <a:spcPct val="116100"/>
              </a:lnSpc>
              <a:spcBef>
                <a:spcPts val="100"/>
              </a:spcBef>
              <a:tabLst>
                <a:tab pos="488315" algn="l"/>
                <a:tab pos="955040" algn="l"/>
                <a:tab pos="1322705" algn="l"/>
                <a:tab pos="1800225" algn="l"/>
                <a:tab pos="2179320" algn="l"/>
                <a:tab pos="2656840" algn="l"/>
              </a:tabLst>
            </a:pPr>
            <a:r>
              <a:rPr dirty="0" sz="3350" spc="-45" b="1" i="1">
                <a:latin typeface="Times New Roman"/>
                <a:cs typeface="Times New Roman"/>
              </a:rPr>
              <a:t>q</a:t>
            </a:r>
            <a:r>
              <a:rPr dirty="0" baseline="-26315" sz="2850" spc="-67" b="1">
                <a:latin typeface="Times New Roman"/>
                <a:cs typeface="Times New Roman"/>
              </a:rPr>
              <a:t>0	</a:t>
            </a:r>
            <a:r>
              <a:rPr dirty="0" baseline="-34825" sz="5025" spc="-15">
                <a:latin typeface="Symbol"/>
                <a:cs typeface="Symbol"/>
              </a:rPr>
              <a:t></a:t>
            </a:r>
            <a:r>
              <a:rPr dirty="0" baseline="-34825" sz="5025" spc="254">
                <a:latin typeface="Times New Roman"/>
                <a:cs typeface="Times New Roman"/>
              </a:rPr>
              <a:t> </a:t>
            </a:r>
            <a:r>
              <a:rPr dirty="0" sz="3350" spc="-80" b="1" i="1">
                <a:latin typeface="Times New Roman"/>
                <a:cs typeface="Times New Roman"/>
              </a:rPr>
              <a:t>q</a:t>
            </a:r>
            <a:r>
              <a:rPr dirty="0" baseline="-26315" sz="2850" spc="-120" b="1">
                <a:latin typeface="Times New Roman"/>
                <a:cs typeface="Times New Roman"/>
              </a:rPr>
              <a:t>1	</a:t>
            </a:r>
            <a:r>
              <a:rPr dirty="0" baseline="-34825" sz="5025" spc="-15">
                <a:latin typeface="Symbol"/>
                <a:cs typeface="Symbol"/>
              </a:rPr>
              <a:t></a:t>
            </a:r>
            <a:r>
              <a:rPr dirty="0" baseline="-34825" sz="5025" spc="254">
                <a:latin typeface="Times New Roman"/>
                <a:cs typeface="Times New Roman"/>
              </a:rPr>
              <a:t> </a:t>
            </a:r>
            <a:r>
              <a:rPr dirty="0" sz="3350" spc="-15" b="1" i="1">
                <a:latin typeface="Times New Roman"/>
                <a:cs typeface="Times New Roman"/>
              </a:rPr>
              <a:t>q</a:t>
            </a:r>
            <a:r>
              <a:rPr dirty="0" baseline="-26315" sz="2850" spc="-22" b="1">
                <a:latin typeface="Times New Roman"/>
                <a:cs typeface="Times New Roman"/>
              </a:rPr>
              <a:t>2	</a:t>
            </a:r>
            <a:r>
              <a:rPr dirty="0" baseline="-34825" sz="5025" spc="-15">
                <a:latin typeface="Symbol"/>
                <a:cs typeface="Symbol"/>
              </a:rPr>
              <a:t></a:t>
            </a:r>
            <a:r>
              <a:rPr dirty="0" baseline="-34825" sz="5025" spc="-15">
                <a:latin typeface="Times New Roman"/>
                <a:cs typeface="Times New Roman"/>
              </a:rPr>
              <a:t> </a:t>
            </a:r>
            <a:r>
              <a:rPr dirty="0" sz="3350" spc="-15" b="1" i="1">
                <a:latin typeface="Times New Roman"/>
                <a:cs typeface="Times New Roman"/>
              </a:rPr>
              <a:t>q</a:t>
            </a:r>
            <a:r>
              <a:rPr dirty="0" baseline="-26315" sz="2850" spc="-22" b="1">
                <a:latin typeface="Times New Roman"/>
                <a:cs typeface="Times New Roman"/>
              </a:rPr>
              <a:t>3  </a:t>
            </a:r>
            <a:r>
              <a:rPr dirty="0" sz="3350" spc="-5" b="1" i="1">
                <a:latin typeface="Times New Roman"/>
                <a:cs typeface="Times New Roman"/>
              </a:rPr>
              <a:t>t		t		t		t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25642" y="4568571"/>
            <a:ext cx="3120390" cy="1111885"/>
          </a:xfrm>
          <a:custGeom>
            <a:avLst/>
            <a:gdLst/>
            <a:ahLst/>
            <a:cxnLst/>
            <a:rect l="l" t="t" r="r" b="b"/>
            <a:pathLst>
              <a:path w="3120390" h="1111885">
                <a:moveTo>
                  <a:pt x="3115627" y="1111757"/>
                </a:moveTo>
                <a:lnTo>
                  <a:pt x="4762" y="1111757"/>
                </a:lnTo>
                <a:lnTo>
                  <a:pt x="3289" y="1111529"/>
                </a:lnTo>
                <a:lnTo>
                  <a:pt x="1968" y="1110843"/>
                </a:lnTo>
                <a:lnTo>
                  <a:pt x="914" y="1109789"/>
                </a:lnTo>
                <a:lnTo>
                  <a:pt x="228" y="1108468"/>
                </a:lnTo>
                <a:lnTo>
                  <a:pt x="0" y="1106995"/>
                </a:lnTo>
                <a:lnTo>
                  <a:pt x="0" y="4762"/>
                </a:lnTo>
                <a:lnTo>
                  <a:pt x="4762" y="0"/>
                </a:lnTo>
                <a:lnTo>
                  <a:pt x="3115627" y="0"/>
                </a:lnTo>
                <a:lnTo>
                  <a:pt x="312039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102232"/>
                </a:lnTo>
                <a:lnTo>
                  <a:pt x="4762" y="1102232"/>
                </a:lnTo>
                <a:lnTo>
                  <a:pt x="9525" y="1106995"/>
                </a:lnTo>
                <a:lnTo>
                  <a:pt x="3120390" y="1106995"/>
                </a:lnTo>
                <a:lnTo>
                  <a:pt x="3120161" y="1108468"/>
                </a:lnTo>
                <a:lnTo>
                  <a:pt x="3119475" y="1109789"/>
                </a:lnTo>
                <a:lnTo>
                  <a:pt x="3118421" y="1110843"/>
                </a:lnTo>
                <a:lnTo>
                  <a:pt x="3117100" y="1111529"/>
                </a:lnTo>
                <a:lnTo>
                  <a:pt x="3115627" y="1111757"/>
                </a:lnTo>
                <a:close/>
              </a:path>
              <a:path w="3120390" h="111188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120390" h="1111885">
                <a:moveTo>
                  <a:pt x="311086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110865" y="4762"/>
                </a:lnTo>
                <a:lnTo>
                  <a:pt x="3110865" y="9525"/>
                </a:lnTo>
                <a:close/>
              </a:path>
              <a:path w="3120390" h="1111885">
                <a:moveTo>
                  <a:pt x="3110865" y="1106995"/>
                </a:moveTo>
                <a:lnTo>
                  <a:pt x="3110865" y="4762"/>
                </a:lnTo>
                <a:lnTo>
                  <a:pt x="3115627" y="9525"/>
                </a:lnTo>
                <a:lnTo>
                  <a:pt x="3120390" y="9525"/>
                </a:lnTo>
                <a:lnTo>
                  <a:pt x="3120390" y="1102232"/>
                </a:lnTo>
                <a:lnTo>
                  <a:pt x="3115627" y="1102232"/>
                </a:lnTo>
                <a:lnTo>
                  <a:pt x="3110865" y="1106995"/>
                </a:lnTo>
                <a:close/>
              </a:path>
              <a:path w="3120390" h="1111885">
                <a:moveTo>
                  <a:pt x="3120390" y="9525"/>
                </a:moveTo>
                <a:lnTo>
                  <a:pt x="3115627" y="9525"/>
                </a:lnTo>
                <a:lnTo>
                  <a:pt x="3110865" y="4762"/>
                </a:lnTo>
                <a:lnTo>
                  <a:pt x="3120390" y="4762"/>
                </a:lnTo>
                <a:lnTo>
                  <a:pt x="3120390" y="9525"/>
                </a:lnTo>
                <a:close/>
              </a:path>
              <a:path w="3120390" h="1111885">
                <a:moveTo>
                  <a:pt x="9525" y="1106995"/>
                </a:moveTo>
                <a:lnTo>
                  <a:pt x="4762" y="1102232"/>
                </a:lnTo>
                <a:lnTo>
                  <a:pt x="9525" y="1102232"/>
                </a:lnTo>
                <a:lnTo>
                  <a:pt x="9525" y="1106995"/>
                </a:lnTo>
                <a:close/>
              </a:path>
              <a:path w="3120390" h="1111885">
                <a:moveTo>
                  <a:pt x="3110865" y="1106995"/>
                </a:moveTo>
                <a:lnTo>
                  <a:pt x="9525" y="1106995"/>
                </a:lnTo>
                <a:lnTo>
                  <a:pt x="9525" y="1102232"/>
                </a:lnTo>
                <a:lnTo>
                  <a:pt x="3110865" y="1102232"/>
                </a:lnTo>
                <a:lnTo>
                  <a:pt x="3110865" y="1106995"/>
                </a:lnTo>
                <a:close/>
              </a:path>
              <a:path w="3120390" h="1111885">
                <a:moveTo>
                  <a:pt x="3120390" y="1106995"/>
                </a:moveTo>
                <a:lnTo>
                  <a:pt x="3110865" y="1106995"/>
                </a:lnTo>
                <a:lnTo>
                  <a:pt x="3115627" y="1102232"/>
                </a:lnTo>
                <a:lnTo>
                  <a:pt x="3120390" y="1102232"/>
                </a:lnTo>
                <a:lnTo>
                  <a:pt x="3120390" y="11069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516" y="1038644"/>
            <a:ext cx="73393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imes New Roman"/>
                <a:cs typeface="Times New Roman"/>
              </a:rPr>
              <a:t>2.</a:t>
            </a:r>
            <a:r>
              <a:rPr dirty="0"/>
              <a:t>并联电路</a:t>
            </a:r>
            <a:r>
              <a:rPr dirty="0" spc="-5"/>
              <a:t>:</a:t>
            </a:r>
            <a:r>
              <a:rPr dirty="0"/>
              <a:t>总电流等于各支路的电流之和</a:t>
            </a:r>
          </a:p>
        </p:txBody>
      </p:sp>
      <p:sp>
        <p:nvSpPr>
          <p:cNvPr id="3" name="object 3"/>
          <p:cNvSpPr/>
          <p:nvPr/>
        </p:nvSpPr>
        <p:spPr>
          <a:xfrm>
            <a:off x="7289292" y="3772712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477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8444" y="3772712"/>
            <a:ext cx="1368425" cy="0"/>
          </a:xfrm>
          <a:custGeom>
            <a:avLst/>
            <a:gdLst/>
            <a:ahLst/>
            <a:cxnLst/>
            <a:rect l="l" t="t" r="r" b="b"/>
            <a:pathLst>
              <a:path w="1368425" h="0">
                <a:moveTo>
                  <a:pt x="0" y="0"/>
                </a:moveTo>
                <a:lnTo>
                  <a:pt x="136803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37757" y="3325037"/>
            <a:ext cx="1470025" cy="965200"/>
          </a:xfrm>
          <a:custGeom>
            <a:avLst/>
            <a:gdLst/>
            <a:ahLst/>
            <a:cxnLst/>
            <a:rect l="l" t="t" r="r" b="b"/>
            <a:pathLst>
              <a:path w="1470025" h="965200">
                <a:moveTo>
                  <a:pt x="1470024" y="965200"/>
                </a:moveTo>
                <a:lnTo>
                  <a:pt x="0" y="965200"/>
                </a:lnTo>
                <a:lnTo>
                  <a:pt x="0" y="0"/>
                </a:lnTo>
                <a:lnTo>
                  <a:pt x="1470024" y="0"/>
                </a:lnTo>
                <a:lnTo>
                  <a:pt x="1470024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936625"/>
                </a:lnTo>
                <a:lnTo>
                  <a:pt x="14287" y="936625"/>
                </a:lnTo>
                <a:lnTo>
                  <a:pt x="28575" y="950912"/>
                </a:lnTo>
                <a:lnTo>
                  <a:pt x="1470024" y="950912"/>
                </a:lnTo>
                <a:lnTo>
                  <a:pt x="1470024" y="965200"/>
                </a:lnTo>
                <a:close/>
              </a:path>
              <a:path w="1470025" h="96520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470025" h="965200">
                <a:moveTo>
                  <a:pt x="1441449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441449" y="14287"/>
                </a:lnTo>
                <a:lnTo>
                  <a:pt x="1441449" y="28575"/>
                </a:lnTo>
                <a:close/>
              </a:path>
              <a:path w="1470025" h="965200">
                <a:moveTo>
                  <a:pt x="1441449" y="950912"/>
                </a:moveTo>
                <a:lnTo>
                  <a:pt x="1441449" y="14287"/>
                </a:lnTo>
                <a:lnTo>
                  <a:pt x="1455737" y="28575"/>
                </a:lnTo>
                <a:lnTo>
                  <a:pt x="1470024" y="28575"/>
                </a:lnTo>
                <a:lnTo>
                  <a:pt x="1470024" y="936625"/>
                </a:lnTo>
                <a:lnTo>
                  <a:pt x="1455737" y="936625"/>
                </a:lnTo>
                <a:lnTo>
                  <a:pt x="1441449" y="950912"/>
                </a:lnTo>
                <a:close/>
              </a:path>
              <a:path w="1470025" h="965200">
                <a:moveTo>
                  <a:pt x="1470024" y="28575"/>
                </a:moveTo>
                <a:lnTo>
                  <a:pt x="1455737" y="28575"/>
                </a:lnTo>
                <a:lnTo>
                  <a:pt x="1441449" y="14287"/>
                </a:lnTo>
                <a:lnTo>
                  <a:pt x="1470024" y="14287"/>
                </a:lnTo>
                <a:lnTo>
                  <a:pt x="1470024" y="28575"/>
                </a:lnTo>
                <a:close/>
              </a:path>
              <a:path w="1470025" h="965200">
                <a:moveTo>
                  <a:pt x="28575" y="950912"/>
                </a:moveTo>
                <a:lnTo>
                  <a:pt x="14287" y="936625"/>
                </a:lnTo>
                <a:lnTo>
                  <a:pt x="28575" y="936625"/>
                </a:lnTo>
                <a:lnTo>
                  <a:pt x="28575" y="950912"/>
                </a:lnTo>
                <a:close/>
              </a:path>
              <a:path w="1470025" h="965200">
                <a:moveTo>
                  <a:pt x="1441449" y="950912"/>
                </a:moveTo>
                <a:lnTo>
                  <a:pt x="28575" y="950912"/>
                </a:lnTo>
                <a:lnTo>
                  <a:pt x="28575" y="936625"/>
                </a:lnTo>
                <a:lnTo>
                  <a:pt x="1441449" y="936625"/>
                </a:lnTo>
                <a:lnTo>
                  <a:pt x="1441449" y="950912"/>
                </a:lnTo>
                <a:close/>
              </a:path>
              <a:path w="1470025" h="965200">
                <a:moveTo>
                  <a:pt x="1470024" y="950912"/>
                </a:moveTo>
                <a:lnTo>
                  <a:pt x="1441449" y="950912"/>
                </a:lnTo>
                <a:lnTo>
                  <a:pt x="1455737" y="936625"/>
                </a:lnTo>
                <a:lnTo>
                  <a:pt x="1470024" y="936625"/>
                </a:lnTo>
                <a:lnTo>
                  <a:pt x="1470024" y="950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16979" y="3726675"/>
            <a:ext cx="71577" cy="7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56476" y="3267455"/>
            <a:ext cx="433070" cy="144780"/>
          </a:xfrm>
          <a:custGeom>
            <a:avLst/>
            <a:gdLst/>
            <a:ahLst/>
            <a:cxnLst/>
            <a:rect l="l" t="t" r="r" b="b"/>
            <a:pathLst>
              <a:path w="433070" h="144779">
                <a:moveTo>
                  <a:pt x="0" y="0"/>
                </a:moveTo>
                <a:lnTo>
                  <a:pt x="432816" y="0"/>
                </a:lnTo>
                <a:lnTo>
                  <a:pt x="432816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42582" y="3253600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4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4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4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56476" y="3700271"/>
            <a:ext cx="433070" cy="143510"/>
          </a:xfrm>
          <a:custGeom>
            <a:avLst/>
            <a:gdLst/>
            <a:ahLst/>
            <a:cxnLst/>
            <a:rect l="l" t="t" r="r" b="b"/>
            <a:pathLst>
              <a:path w="433070" h="143510">
                <a:moveTo>
                  <a:pt x="0" y="0"/>
                </a:moveTo>
                <a:lnTo>
                  <a:pt x="432816" y="0"/>
                </a:lnTo>
                <a:lnTo>
                  <a:pt x="432816" y="143255"/>
                </a:lnTo>
                <a:lnTo>
                  <a:pt x="0" y="1432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42582" y="3685400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4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4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4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56476" y="4204715"/>
            <a:ext cx="433070" cy="144780"/>
          </a:xfrm>
          <a:custGeom>
            <a:avLst/>
            <a:gdLst/>
            <a:ahLst/>
            <a:cxnLst/>
            <a:rect l="l" t="t" r="r" b="b"/>
            <a:pathLst>
              <a:path w="433070" h="144779">
                <a:moveTo>
                  <a:pt x="0" y="0"/>
                </a:moveTo>
                <a:lnTo>
                  <a:pt x="432816" y="0"/>
                </a:lnTo>
                <a:lnTo>
                  <a:pt x="432816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42582" y="4190225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4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4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4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58683" y="3729850"/>
            <a:ext cx="71323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45708" y="3706037"/>
            <a:ext cx="107899" cy="107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10097" y="331583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81571" y="3288525"/>
            <a:ext cx="108597" cy="107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96811" y="3718750"/>
            <a:ext cx="107645" cy="107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441897" y="2852902"/>
            <a:ext cx="201930" cy="89598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400" b="1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545"/>
              </a:spcBef>
            </a:pPr>
            <a:r>
              <a:rPr dirty="0" sz="2400" b="1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95288" y="4225150"/>
            <a:ext cx="107581" cy="107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470472" y="3853992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10967" y="5245608"/>
            <a:ext cx="2638425" cy="579120"/>
          </a:xfrm>
          <a:custGeom>
            <a:avLst/>
            <a:gdLst/>
            <a:ahLst/>
            <a:cxnLst/>
            <a:rect l="l" t="t" r="r" b="b"/>
            <a:pathLst>
              <a:path w="2638425" h="579120">
                <a:moveTo>
                  <a:pt x="0" y="0"/>
                </a:moveTo>
                <a:lnTo>
                  <a:pt x="2638044" y="0"/>
                </a:lnTo>
                <a:lnTo>
                  <a:pt x="2638044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06319" y="5240693"/>
            <a:ext cx="2647950" cy="589280"/>
          </a:xfrm>
          <a:custGeom>
            <a:avLst/>
            <a:gdLst/>
            <a:ahLst/>
            <a:cxnLst/>
            <a:rect l="l" t="t" r="r" b="b"/>
            <a:pathLst>
              <a:path w="2647950" h="589279">
                <a:moveTo>
                  <a:pt x="2643187" y="588962"/>
                </a:moveTo>
                <a:lnTo>
                  <a:pt x="4762" y="588962"/>
                </a:lnTo>
                <a:lnTo>
                  <a:pt x="3289" y="588721"/>
                </a:lnTo>
                <a:lnTo>
                  <a:pt x="1955" y="588048"/>
                </a:lnTo>
                <a:lnTo>
                  <a:pt x="901" y="586993"/>
                </a:lnTo>
                <a:lnTo>
                  <a:pt x="228" y="585673"/>
                </a:lnTo>
                <a:lnTo>
                  <a:pt x="0" y="584200"/>
                </a:lnTo>
                <a:lnTo>
                  <a:pt x="0" y="4762"/>
                </a:lnTo>
                <a:lnTo>
                  <a:pt x="4762" y="0"/>
                </a:lnTo>
                <a:lnTo>
                  <a:pt x="2643187" y="0"/>
                </a:lnTo>
                <a:lnTo>
                  <a:pt x="264795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79437"/>
                </a:lnTo>
                <a:lnTo>
                  <a:pt x="4762" y="579437"/>
                </a:lnTo>
                <a:lnTo>
                  <a:pt x="9525" y="584200"/>
                </a:lnTo>
                <a:lnTo>
                  <a:pt x="2647950" y="584200"/>
                </a:lnTo>
                <a:lnTo>
                  <a:pt x="2647708" y="585673"/>
                </a:lnTo>
                <a:lnTo>
                  <a:pt x="2647035" y="586993"/>
                </a:lnTo>
                <a:lnTo>
                  <a:pt x="2645981" y="588048"/>
                </a:lnTo>
                <a:lnTo>
                  <a:pt x="2644660" y="588721"/>
                </a:lnTo>
                <a:lnTo>
                  <a:pt x="2643187" y="588962"/>
                </a:lnTo>
                <a:close/>
              </a:path>
              <a:path w="2647950" h="58927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647950" h="589279">
                <a:moveTo>
                  <a:pt x="263842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638425" y="4762"/>
                </a:lnTo>
                <a:lnTo>
                  <a:pt x="2638425" y="9525"/>
                </a:lnTo>
                <a:close/>
              </a:path>
              <a:path w="2647950" h="589279">
                <a:moveTo>
                  <a:pt x="2638425" y="584200"/>
                </a:moveTo>
                <a:lnTo>
                  <a:pt x="2638425" y="4762"/>
                </a:lnTo>
                <a:lnTo>
                  <a:pt x="2643187" y="9525"/>
                </a:lnTo>
                <a:lnTo>
                  <a:pt x="2647950" y="9525"/>
                </a:lnTo>
                <a:lnTo>
                  <a:pt x="2647950" y="579437"/>
                </a:lnTo>
                <a:lnTo>
                  <a:pt x="2643187" y="579437"/>
                </a:lnTo>
                <a:lnTo>
                  <a:pt x="2638425" y="584200"/>
                </a:lnTo>
                <a:close/>
              </a:path>
              <a:path w="2647950" h="589279">
                <a:moveTo>
                  <a:pt x="2647950" y="9525"/>
                </a:moveTo>
                <a:lnTo>
                  <a:pt x="2643187" y="9525"/>
                </a:lnTo>
                <a:lnTo>
                  <a:pt x="2638425" y="4762"/>
                </a:lnTo>
                <a:lnTo>
                  <a:pt x="2647950" y="4762"/>
                </a:lnTo>
                <a:lnTo>
                  <a:pt x="2647950" y="9525"/>
                </a:lnTo>
                <a:close/>
              </a:path>
              <a:path w="2647950" h="589279">
                <a:moveTo>
                  <a:pt x="9525" y="584200"/>
                </a:moveTo>
                <a:lnTo>
                  <a:pt x="4762" y="579437"/>
                </a:lnTo>
                <a:lnTo>
                  <a:pt x="9525" y="579437"/>
                </a:lnTo>
                <a:lnTo>
                  <a:pt x="9525" y="584200"/>
                </a:lnTo>
                <a:close/>
              </a:path>
              <a:path w="2647950" h="589279">
                <a:moveTo>
                  <a:pt x="2638425" y="584200"/>
                </a:moveTo>
                <a:lnTo>
                  <a:pt x="9525" y="584200"/>
                </a:lnTo>
                <a:lnTo>
                  <a:pt x="9525" y="579437"/>
                </a:lnTo>
                <a:lnTo>
                  <a:pt x="2638425" y="579437"/>
                </a:lnTo>
                <a:lnTo>
                  <a:pt x="2638425" y="584200"/>
                </a:lnTo>
                <a:close/>
              </a:path>
              <a:path w="2647950" h="589279">
                <a:moveTo>
                  <a:pt x="2647950" y="584200"/>
                </a:moveTo>
                <a:lnTo>
                  <a:pt x="2638425" y="584200"/>
                </a:lnTo>
                <a:lnTo>
                  <a:pt x="2643187" y="579437"/>
                </a:lnTo>
                <a:lnTo>
                  <a:pt x="2647950" y="579437"/>
                </a:lnTo>
                <a:lnTo>
                  <a:pt x="2647950" y="584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27669" y="1731784"/>
            <a:ext cx="7358380" cy="10083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55"/>
              </a:spcBef>
            </a:pPr>
            <a:r>
              <a:rPr dirty="0" sz="3200" b="1">
                <a:latin typeface="宋体"/>
                <a:cs typeface="宋体"/>
              </a:rPr>
              <a:t>    </a:t>
            </a:r>
            <a:r>
              <a:rPr dirty="0" sz="3200" b="1">
                <a:latin typeface="华文楷体"/>
                <a:cs typeface="华文楷体"/>
              </a:rPr>
              <a:t>恒定电流电路中各处电荷分布稳定， </a:t>
            </a:r>
            <a:r>
              <a:rPr dirty="0" sz="3200" b="1">
                <a:latin typeface="华文楷体"/>
                <a:cs typeface="华文楷体"/>
              </a:rPr>
              <a:t>保持不变，所以在</a:t>
            </a:r>
            <a:r>
              <a:rPr dirty="0" sz="3200" spc="-5" b="1">
                <a:latin typeface="华文楷体"/>
                <a:cs typeface="华文楷体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t</a:t>
            </a:r>
            <a:r>
              <a:rPr dirty="0" sz="3200" spc="-5" b="1" i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华文楷体"/>
                <a:cs typeface="华文楷体"/>
              </a:rPr>
              <a:t>时间内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88107" y="3180588"/>
            <a:ext cx="2867025" cy="585470"/>
          </a:xfrm>
          <a:custGeom>
            <a:avLst/>
            <a:gdLst/>
            <a:ahLst/>
            <a:cxnLst/>
            <a:rect l="l" t="t" r="r" b="b"/>
            <a:pathLst>
              <a:path w="2867025" h="585470">
                <a:moveTo>
                  <a:pt x="0" y="0"/>
                </a:moveTo>
                <a:lnTo>
                  <a:pt x="2866644" y="0"/>
                </a:lnTo>
                <a:lnTo>
                  <a:pt x="2866644" y="585215"/>
                </a:lnTo>
                <a:lnTo>
                  <a:pt x="0" y="585215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8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83840" y="3176142"/>
            <a:ext cx="2876550" cy="594360"/>
          </a:xfrm>
          <a:custGeom>
            <a:avLst/>
            <a:gdLst/>
            <a:ahLst/>
            <a:cxnLst/>
            <a:rect l="l" t="t" r="r" b="b"/>
            <a:pathLst>
              <a:path w="2876550" h="594360">
                <a:moveTo>
                  <a:pt x="2876384" y="594296"/>
                </a:moveTo>
                <a:lnTo>
                  <a:pt x="0" y="594296"/>
                </a:lnTo>
                <a:lnTo>
                  <a:pt x="0" y="0"/>
                </a:lnTo>
                <a:lnTo>
                  <a:pt x="2876384" y="0"/>
                </a:lnTo>
                <a:lnTo>
                  <a:pt x="2876384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584771"/>
                </a:lnTo>
                <a:lnTo>
                  <a:pt x="4762" y="584771"/>
                </a:lnTo>
                <a:lnTo>
                  <a:pt x="9525" y="589533"/>
                </a:lnTo>
                <a:lnTo>
                  <a:pt x="2876384" y="589533"/>
                </a:lnTo>
                <a:lnTo>
                  <a:pt x="2876384" y="594296"/>
                </a:lnTo>
                <a:close/>
              </a:path>
              <a:path w="2876550" h="594360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2876550" h="594360">
                <a:moveTo>
                  <a:pt x="2866859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2866859" y="4762"/>
                </a:lnTo>
                <a:lnTo>
                  <a:pt x="2866859" y="9524"/>
                </a:lnTo>
                <a:close/>
              </a:path>
              <a:path w="2876550" h="594360">
                <a:moveTo>
                  <a:pt x="2866859" y="589533"/>
                </a:moveTo>
                <a:lnTo>
                  <a:pt x="2866859" y="4762"/>
                </a:lnTo>
                <a:lnTo>
                  <a:pt x="2871622" y="9524"/>
                </a:lnTo>
                <a:lnTo>
                  <a:pt x="2876384" y="9524"/>
                </a:lnTo>
                <a:lnTo>
                  <a:pt x="2876384" y="584771"/>
                </a:lnTo>
                <a:lnTo>
                  <a:pt x="2871622" y="584771"/>
                </a:lnTo>
                <a:lnTo>
                  <a:pt x="2866859" y="589533"/>
                </a:lnTo>
                <a:close/>
              </a:path>
              <a:path w="2876550" h="594360">
                <a:moveTo>
                  <a:pt x="2876384" y="9524"/>
                </a:moveTo>
                <a:lnTo>
                  <a:pt x="2871622" y="9524"/>
                </a:lnTo>
                <a:lnTo>
                  <a:pt x="2866859" y="4762"/>
                </a:lnTo>
                <a:lnTo>
                  <a:pt x="2876384" y="4762"/>
                </a:lnTo>
                <a:lnTo>
                  <a:pt x="2876384" y="9524"/>
                </a:lnTo>
                <a:close/>
              </a:path>
              <a:path w="2876550" h="594360">
                <a:moveTo>
                  <a:pt x="9525" y="589533"/>
                </a:moveTo>
                <a:lnTo>
                  <a:pt x="4762" y="584771"/>
                </a:lnTo>
                <a:lnTo>
                  <a:pt x="9525" y="584771"/>
                </a:lnTo>
                <a:lnTo>
                  <a:pt x="9525" y="589533"/>
                </a:lnTo>
                <a:close/>
              </a:path>
              <a:path w="2876550" h="594360">
                <a:moveTo>
                  <a:pt x="2866859" y="589533"/>
                </a:moveTo>
                <a:lnTo>
                  <a:pt x="9525" y="589533"/>
                </a:lnTo>
                <a:lnTo>
                  <a:pt x="9525" y="584771"/>
                </a:lnTo>
                <a:lnTo>
                  <a:pt x="2866859" y="584771"/>
                </a:lnTo>
                <a:lnTo>
                  <a:pt x="2866859" y="589533"/>
                </a:lnTo>
                <a:close/>
              </a:path>
              <a:path w="2876550" h="594360">
                <a:moveTo>
                  <a:pt x="2876384" y="589533"/>
                </a:moveTo>
                <a:lnTo>
                  <a:pt x="2866859" y="589533"/>
                </a:lnTo>
                <a:lnTo>
                  <a:pt x="2871622" y="584771"/>
                </a:lnTo>
                <a:lnTo>
                  <a:pt x="2876384" y="584771"/>
                </a:lnTo>
                <a:lnTo>
                  <a:pt x="2876384" y="5895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388107" y="3188525"/>
            <a:ext cx="286702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3200" spc="5" b="1" i="1">
                <a:latin typeface="Times New Roman"/>
                <a:cs typeface="Times New Roman"/>
              </a:rPr>
              <a:t>q</a:t>
            </a:r>
            <a:r>
              <a:rPr dirty="0" baseline="-17615" sz="3075" spc="7" b="1">
                <a:latin typeface="Times New Roman"/>
                <a:cs typeface="Times New Roman"/>
              </a:rPr>
              <a:t>0 </a:t>
            </a:r>
            <a:r>
              <a:rPr dirty="0" sz="3200" b="1">
                <a:latin typeface="Times New Roman"/>
                <a:cs typeface="Times New Roman"/>
              </a:rPr>
              <a:t>= </a:t>
            </a:r>
            <a:r>
              <a:rPr dirty="0" sz="3200" spc="5" b="1" i="1">
                <a:latin typeface="Times New Roman"/>
                <a:cs typeface="Times New Roman"/>
              </a:rPr>
              <a:t>q</a:t>
            </a:r>
            <a:r>
              <a:rPr dirty="0" baseline="-17615" sz="3075" spc="7" b="1">
                <a:latin typeface="Times New Roman"/>
                <a:cs typeface="Times New Roman"/>
              </a:rPr>
              <a:t>1 </a:t>
            </a:r>
            <a:r>
              <a:rPr dirty="0" sz="3200" b="1">
                <a:latin typeface="Times New Roman"/>
                <a:cs typeface="Times New Roman"/>
              </a:rPr>
              <a:t>+ </a:t>
            </a:r>
            <a:r>
              <a:rPr dirty="0" sz="3200" b="1" i="1">
                <a:latin typeface="Times New Roman"/>
                <a:cs typeface="Times New Roman"/>
              </a:rPr>
              <a:t>q</a:t>
            </a:r>
            <a:r>
              <a:rPr dirty="0" baseline="-17615" sz="3075" b="1">
                <a:latin typeface="Times New Roman"/>
                <a:cs typeface="Times New Roman"/>
              </a:rPr>
              <a:t>2</a:t>
            </a:r>
            <a:r>
              <a:rPr dirty="0" sz="3200" b="1">
                <a:latin typeface="Times New Roman"/>
                <a:cs typeface="Times New Roman"/>
              </a:rPr>
              <a:t>+</a:t>
            </a:r>
            <a:r>
              <a:rPr dirty="0" sz="3200" spc="-55" b="1">
                <a:latin typeface="Times New Roman"/>
                <a:cs typeface="Times New Roman"/>
              </a:rPr>
              <a:t> </a:t>
            </a:r>
            <a:r>
              <a:rPr dirty="0" sz="3200" spc="5" b="1" i="1">
                <a:latin typeface="Times New Roman"/>
                <a:cs typeface="Times New Roman"/>
              </a:rPr>
              <a:t>q</a:t>
            </a:r>
            <a:r>
              <a:rPr dirty="0" baseline="-17615" sz="3075" spc="7" b="1">
                <a:latin typeface="Times New Roman"/>
                <a:cs typeface="Times New Roman"/>
              </a:rPr>
              <a:t>3</a:t>
            </a:r>
            <a:endParaRPr baseline="-17615" sz="307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98776" y="3983735"/>
            <a:ext cx="3030220" cy="1092835"/>
          </a:xfrm>
          <a:custGeom>
            <a:avLst/>
            <a:gdLst/>
            <a:ahLst/>
            <a:cxnLst/>
            <a:rect l="l" t="t" r="r" b="b"/>
            <a:pathLst>
              <a:path w="3030220" h="1092835">
                <a:moveTo>
                  <a:pt x="0" y="0"/>
                </a:moveTo>
                <a:lnTo>
                  <a:pt x="3029712" y="0"/>
                </a:lnTo>
                <a:lnTo>
                  <a:pt x="3029712" y="1092708"/>
                </a:lnTo>
                <a:lnTo>
                  <a:pt x="0" y="10927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410967" y="4067645"/>
            <a:ext cx="2893695" cy="1699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7785">
              <a:lnSpc>
                <a:spcPts val="3890"/>
              </a:lnSpc>
              <a:spcBef>
                <a:spcPts val="90"/>
              </a:spcBef>
              <a:tabLst>
                <a:tab pos="568960" algn="l"/>
                <a:tab pos="1386205" algn="l"/>
                <a:tab pos="2204085" algn="l"/>
              </a:tabLst>
            </a:pPr>
            <a:r>
              <a:rPr dirty="0" u="heavy" sz="1900" spc="-3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14925" sz="5025" spc="-67" b="1" i="1">
                <a:latin typeface="Times New Roman"/>
                <a:cs typeface="Times New Roman"/>
              </a:rPr>
              <a:t>q</a:t>
            </a:r>
            <a:r>
              <a:rPr dirty="0" u="heavy" sz="190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sz="1900" spc="-45" b="1">
                <a:latin typeface="Times New Roman"/>
                <a:cs typeface="Times New Roman"/>
              </a:rPr>
              <a:t>	</a:t>
            </a:r>
            <a:r>
              <a:rPr dirty="0" baseline="-19900" sz="5025" spc="-15" b="1">
                <a:latin typeface="Symbol"/>
                <a:cs typeface="Symbol"/>
              </a:rPr>
              <a:t></a:t>
            </a:r>
            <a:r>
              <a:rPr dirty="0" u="heavy" sz="3350" spc="204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14925" sz="5025" spc="-120" b="1" i="1">
                <a:latin typeface="Times New Roman"/>
                <a:cs typeface="Times New Roman"/>
              </a:rPr>
              <a:t>q</a:t>
            </a:r>
            <a:r>
              <a:rPr dirty="0" u="heavy" sz="1900" spc="-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1900" spc="-80" b="1">
                <a:latin typeface="Times New Roman"/>
                <a:cs typeface="Times New Roman"/>
              </a:rPr>
              <a:t>	</a:t>
            </a:r>
            <a:r>
              <a:rPr dirty="0" baseline="-19900" sz="5025" spc="-15" b="1">
                <a:latin typeface="Symbol"/>
                <a:cs typeface="Symbol"/>
              </a:rPr>
              <a:t></a:t>
            </a:r>
            <a:r>
              <a:rPr dirty="0" u="heavy" sz="3350" spc="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14925" sz="5025" spc="-30" b="1" i="1">
                <a:latin typeface="Times New Roman"/>
                <a:cs typeface="Times New Roman"/>
              </a:rPr>
              <a:t>q</a:t>
            </a:r>
            <a:r>
              <a:rPr dirty="0" u="heavy" sz="19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sz="1900" spc="-20" b="1">
                <a:latin typeface="Times New Roman"/>
                <a:cs typeface="Times New Roman"/>
              </a:rPr>
              <a:t>	</a:t>
            </a:r>
            <a:r>
              <a:rPr dirty="0" baseline="-19900" sz="5025" spc="-15" b="1">
                <a:latin typeface="Symbol"/>
                <a:cs typeface="Symbol"/>
              </a:rPr>
              <a:t></a:t>
            </a:r>
            <a:r>
              <a:rPr dirty="0" u="heavy" sz="33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14925" sz="5025" spc="-30" b="1" i="1">
                <a:latin typeface="Times New Roman"/>
                <a:cs typeface="Times New Roman"/>
              </a:rPr>
              <a:t>q</a:t>
            </a:r>
            <a:r>
              <a:rPr dirty="0" u="heavy" sz="19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  <a:p>
            <a:pPr algn="ctr" marL="82550">
              <a:lnSpc>
                <a:spcPts val="3890"/>
              </a:lnSpc>
              <a:tabLst>
                <a:tab pos="930910" algn="l"/>
                <a:tab pos="1737360" algn="l"/>
                <a:tab pos="2555240" algn="l"/>
              </a:tabLst>
            </a:pPr>
            <a:r>
              <a:rPr dirty="0" sz="3350" spc="-5" b="1" i="1">
                <a:latin typeface="Times New Roman"/>
                <a:cs typeface="Times New Roman"/>
              </a:rPr>
              <a:t>t	t	t	t</a:t>
            </a:r>
            <a:endParaRPr sz="33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565"/>
              </a:spcBef>
            </a:pPr>
            <a:r>
              <a:rPr dirty="0" sz="3200" b="1" i="1">
                <a:latin typeface="Times New Roman"/>
                <a:cs typeface="Times New Roman"/>
              </a:rPr>
              <a:t>I</a:t>
            </a:r>
            <a:r>
              <a:rPr dirty="0" baseline="-17615" sz="3075" b="1">
                <a:latin typeface="Times New Roman"/>
                <a:cs typeface="Times New Roman"/>
              </a:rPr>
              <a:t>0 </a:t>
            </a:r>
            <a:r>
              <a:rPr dirty="0" sz="3200" b="1">
                <a:latin typeface="Times New Roman"/>
                <a:cs typeface="Times New Roman"/>
              </a:rPr>
              <a:t>= </a:t>
            </a:r>
            <a:r>
              <a:rPr dirty="0" sz="3200" b="1" i="1">
                <a:latin typeface="Times New Roman"/>
                <a:cs typeface="Times New Roman"/>
              </a:rPr>
              <a:t>I</a:t>
            </a:r>
            <a:r>
              <a:rPr dirty="0" baseline="-17615" sz="3075" b="1">
                <a:latin typeface="Times New Roman"/>
                <a:cs typeface="Times New Roman"/>
              </a:rPr>
              <a:t>1 </a:t>
            </a:r>
            <a:r>
              <a:rPr dirty="0" sz="3200" b="1">
                <a:latin typeface="Times New Roman"/>
                <a:cs typeface="Times New Roman"/>
              </a:rPr>
              <a:t>+ </a:t>
            </a:r>
            <a:r>
              <a:rPr dirty="0" sz="3200" b="1" i="1">
                <a:latin typeface="Times New Roman"/>
                <a:cs typeface="Times New Roman"/>
              </a:rPr>
              <a:t>I</a:t>
            </a:r>
            <a:r>
              <a:rPr dirty="0" baseline="-17615" sz="3075" b="1">
                <a:latin typeface="Times New Roman"/>
                <a:cs typeface="Times New Roman"/>
              </a:rPr>
              <a:t>2 </a:t>
            </a:r>
            <a:r>
              <a:rPr dirty="0" sz="3200" b="1">
                <a:latin typeface="Times New Roman"/>
                <a:cs typeface="Times New Roman"/>
              </a:rPr>
              <a:t>+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I</a:t>
            </a:r>
            <a:r>
              <a:rPr dirty="0" baseline="-17615" sz="3075" b="1">
                <a:latin typeface="Times New Roman"/>
                <a:cs typeface="Times New Roman"/>
              </a:rPr>
              <a:t>3</a:t>
            </a:r>
            <a:endParaRPr baseline="-17615" sz="30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89251" y="3974210"/>
            <a:ext cx="3049270" cy="1111885"/>
          </a:xfrm>
          <a:custGeom>
            <a:avLst/>
            <a:gdLst/>
            <a:ahLst/>
            <a:cxnLst/>
            <a:rect l="l" t="t" r="r" b="b"/>
            <a:pathLst>
              <a:path w="3049270" h="1111885">
                <a:moveTo>
                  <a:pt x="3043999" y="1111758"/>
                </a:moveTo>
                <a:lnTo>
                  <a:pt x="4762" y="1111758"/>
                </a:lnTo>
                <a:lnTo>
                  <a:pt x="3289" y="1111529"/>
                </a:lnTo>
                <a:lnTo>
                  <a:pt x="1968" y="1110843"/>
                </a:lnTo>
                <a:lnTo>
                  <a:pt x="914" y="1109789"/>
                </a:lnTo>
                <a:lnTo>
                  <a:pt x="228" y="1108468"/>
                </a:lnTo>
                <a:lnTo>
                  <a:pt x="0" y="1106995"/>
                </a:lnTo>
                <a:lnTo>
                  <a:pt x="0" y="4762"/>
                </a:lnTo>
                <a:lnTo>
                  <a:pt x="4762" y="0"/>
                </a:lnTo>
                <a:lnTo>
                  <a:pt x="3043999" y="0"/>
                </a:lnTo>
                <a:lnTo>
                  <a:pt x="30487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102233"/>
                </a:lnTo>
                <a:lnTo>
                  <a:pt x="4762" y="1102233"/>
                </a:lnTo>
                <a:lnTo>
                  <a:pt x="9525" y="1106995"/>
                </a:lnTo>
                <a:lnTo>
                  <a:pt x="3048762" y="1106995"/>
                </a:lnTo>
                <a:lnTo>
                  <a:pt x="3048533" y="1108468"/>
                </a:lnTo>
                <a:lnTo>
                  <a:pt x="3047847" y="1109789"/>
                </a:lnTo>
                <a:lnTo>
                  <a:pt x="3046793" y="1110843"/>
                </a:lnTo>
                <a:lnTo>
                  <a:pt x="3045472" y="1111529"/>
                </a:lnTo>
                <a:lnTo>
                  <a:pt x="3043999" y="1111758"/>
                </a:lnTo>
                <a:close/>
              </a:path>
              <a:path w="3049270" h="111188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049270" h="1111885">
                <a:moveTo>
                  <a:pt x="30392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039237" y="4762"/>
                </a:lnTo>
                <a:lnTo>
                  <a:pt x="3039237" y="9525"/>
                </a:lnTo>
                <a:close/>
              </a:path>
              <a:path w="3049270" h="1111885">
                <a:moveTo>
                  <a:pt x="3039237" y="1106995"/>
                </a:moveTo>
                <a:lnTo>
                  <a:pt x="3039237" y="4762"/>
                </a:lnTo>
                <a:lnTo>
                  <a:pt x="3043999" y="9525"/>
                </a:lnTo>
                <a:lnTo>
                  <a:pt x="3048762" y="9525"/>
                </a:lnTo>
                <a:lnTo>
                  <a:pt x="3048762" y="1102233"/>
                </a:lnTo>
                <a:lnTo>
                  <a:pt x="3043999" y="1102233"/>
                </a:lnTo>
                <a:lnTo>
                  <a:pt x="3039237" y="1106995"/>
                </a:lnTo>
                <a:close/>
              </a:path>
              <a:path w="3049270" h="1111885">
                <a:moveTo>
                  <a:pt x="3048762" y="9525"/>
                </a:moveTo>
                <a:lnTo>
                  <a:pt x="3043999" y="9525"/>
                </a:lnTo>
                <a:lnTo>
                  <a:pt x="3039237" y="4762"/>
                </a:lnTo>
                <a:lnTo>
                  <a:pt x="3048762" y="4762"/>
                </a:lnTo>
                <a:lnTo>
                  <a:pt x="3048762" y="9525"/>
                </a:lnTo>
                <a:close/>
              </a:path>
              <a:path w="3049270" h="1111885">
                <a:moveTo>
                  <a:pt x="9525" y="1106995"/>
                </a:moveTo>
                <a:lnTo>
                  <a:pt x="4762" y="1102233"/>
                </a:lnTo>
                <a:lnTo>
                  <a:pt x="9525" y="1102233"/>
                </a:lnTo>
                <a:lnTo>
                  <a:pt x="9525" y="1106995"/>
                </a:lnTo>
                <a:close/>
              </a:path>
              <a:path w="3049270" h="1111885">
                <a:moveTo>
                  <a:pt x="3039237" y="1106995"/>
                </a:moveTo>
                <a:lnTo>
                  <a:pt x="9525" y="1106995"/>
                </a:lnTo>
                <a:lnTo>
                  <a:pt x="9525" y="1102233"/>
                </a:lnTo>
                <a:lnTo>
                  <a:pt x="3039237" y="1102233"/>
                </a:lnTo>
                <a:lnTo>
                  <a:pt x="3039237" y="1106995"/>
                </a:lnTo>
                <a:close/>
              </a:path>
              <a:path w="3049270" h="1111885">
                <a:moveTo>
                  <a:pt x="3048762" y="1106995"/>
                </a:moveTo>
                <a:lnTo>
                  <a:pt x="3039237" y="1106995"/>
                </a:lnTo>
                <a:lnTo>
                  <a:pt x="3043999" y="1102233"/>
                </a:lnTo>
                <a:lnTo>
                  <a:pt x="3048762" y="1102233"/>
                </a:lnTo>
                <a:lnTo>
                  <a:pt x="3048762" y="11069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717" y="970508"/>
            <a:ext cx="45923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</a:t>
            </a:r>
            <a:r>
              <a:rPr dirty="0" spc="-5"/>
              <a:t>.</a:t>
            </a:r>
            <a:r>
              <a:rPr dirty="0"/>
              <a:t>串、并联电路中的电压</a:t>
            </a:r>
          </a:p>
        </p:txBody>
      </p:sp>
      <p:sp>
        <p:nvSpPr>
          <p:cNvPr id="3" name="object 3"/>
          <p:cNvSpPr/>
          <p:nvPr/>
        </p:nvSpPr>
        <p:spPr>
          <a:xfrm>
            <a:off x="6723888" y="3132950"/>
            <a:ext cx="749300" cy="0"/>
          </a:xfrm>
          <a:custGeom>
            <a:avLst/>
            <a:gdLst/>
            <a:ahLst/>
            <a:cxnLst/>
            <a:rect l="l" t="t" r="r" b="b"/>
            <a:pathLst>
              <a:path w="749300" h="0">
                <a:moveTo>
                  <a:pt x="0" y="0"/>
                </a:moveTo>
                <a:lnTo>
                  <a:pt x="74881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50408" y="3132950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5" h="0">
                <a:moveTo>
                  <a:pt x="0" y="0"/>
                </a:moveTo>
                <a:lnTo>
                  <a:pt x="74066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60164" y="3132950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 h="0">
                <a:moveTo>
                  <a:pt x="0" y="0"/>
                </a:moveTo>
                <a:lnTo>
                  <a:pt x="75895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24555" y="3132950"/>
            <a:ext cx="702945" cy="0"/>
          </a:xfrm>
          <a:custGeom>
            <a:avLst/>
            <a:gdLst/>
            <a:ahLst/>
            <a:cxnLst/>
            <a:rect l="l" t="t" r="r" b="b"/>
            <a:pathLst>
              <a:path w="702945" h="0">
                <a:moveTo>
                  <a:pt x="0" y="0"/>
                </a:moveTo>
                <a:lnTo>
                  <a:pt x="70279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27347" y="3060192"/>
            <a:ext cx="433070" cy="144780"/>
          </a:xfrm>
          <a:custGeom>
            <a:avLst/>
            <a:gdLst/>
            <a:ahLst/>
            <a:cxnLst/>
            <a:rect l="l" t="t" r="r" b="b"/>
            <a:pathLst>
              <a:path w="433070" h="144780">
                <a:moveTo>
                  <a:pt x="0" y="0"/>
                </a:moveTo>
                <a:lnTo>
                  <a:pt x="432815" y="0"/>
                </a:lnTo>
                <a:lnTo>
                  <a:pt x="432815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13530" y="3045637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5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5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5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19115" y="3067811"/>
            <a:ext cx="431800" cy="144780"/>
          </a:xfrm>
          <a:custGeom>
            <a:avLst/>
            <a:gdLst/>
            <a:ahLst/>
            <a:cxnLst/>
            <a:rect l="l" t="t" r="r" b="b"/>
            <a:pathLst>
              <a:path w="431800" h="144780">
                <a:moveTo>
                  <a:pt x="0" y="0"/>
                </a:moveTo>
                <a:lnTo>
                  <a:pt x="431291" y="0"/>
                </a:lnTo>
                <a:lnTo>
                  <a:pt x="431291" y="144780"/>
                </a:lnTo>
                <a:lnTo>
                  <a:pt x="0" y="1447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04155" y="3053575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5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5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5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91071" y="3067811"/>
            <a:ext cx="433070" cy="144780"/>
          </a:xfrm>
          <a:custGeom>
            <a:avLst/>
            <a:gdLst/>
            <a:ahLst/>
            <a:cxnLst/>
            <a:rect l="l" t="t" r="r" b="b"/>
            <a:pathLst>
              <a:path w="433070" h="144780">
                <a:moveTo>
                  <a:pt x="0" y="0"/>
                </a:moveTo>
                <a:lnTo>
                  <a:pt x="432816" y="0"/>
                </a:lnTo>
                <a:lnTo>
                  <a:pt x="432816" y="144780"/>
                </a:lnTo>
                <a:lnTo>
                  <a:pt x="0" y="1447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77318" y="3053575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5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5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5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64052" y="3075800"/>
            <a:ext cx="108178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07635" y="3080562"/>
            <a:ext cx="107607" cy="107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67400" y="3075813"/>
            <a:ext cx="108292" cy="107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88123" y="3080575"/>
            <a:ext cx="108356" cy="107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74492" y="5230367"/>
            <a:ext cx="4267200" cy="523240"/>
          </a:xfrm>
          <a:custGeom>
            <a:avLst/>
            <a:gdLst/>
            <a:ahLst/>
            <a:cxnLst/>
            <a:rect l="l" t="t" r="r" b="b"/>
            <a:pathLst>
              <a:path w="4267200" h="523239">
                <a:moveTo>
                  <a:pt x="0" y="0"/>
                </a:moveTo>
                <a:lnTo>
                  <a:pt x="4267200" y="0"/>
                </a:lnTo>
                <a:lnTo>
                  <a:pt x="4267200" y="522732"/>
                </a:lnTo>
                <a:lnTo>
                  <a:pt x="0" y="522732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69818" y="5224843"/>
            <a:ext cx="4276725" cy="532765"/>
          </a:xfrm>
          <a:custGeom>
            <a:avLst/>
            <a:gdLst/>
            <a:ahLst/>
            <a:cxnLst/>
            <a:rect l="l" t="t" r="r" b="b"/>
            <a:pathLst>
              <a:path w="4276725" h="532764">
                <a:moveTo>
                  <a:pt x="4271962" y="532752"/>
                </a:moveTo>
                <a:lnTo>
                  <a:pt x="4762" y="532752"/>
                </a:lnTo>
                <a:lnTo>
                  <a:pt x="3289" y="532511"/>
                </a:lnTo>
                <a:lnTo>
                  <a:pt x="1968" y="531837"/>
                </a:lnTo>
                <a:lnTo>
                  <a:pt x="914" y="530783"/>
                </a:lnTo>
                <a:lnTo>
                  <a:pt x="241" y="529450"/>
                </a:lnTo>
                <a:lnTo>
                  <a:pt x="0" y="527989"/>
                </a:lnTo>
                <a:lnTo>
                  <a:pt x="0" y="4762"/>
                </a:lnTo>
                <a:lnTo>
                  <a:pt x="4762" y="0"/>
                </a:lnTo>
                <a:lnTo>
                  <a:pt x="4271962" y="0"/>
                </a:lnTo>
                <a:lnTo>
                  <a:pt x="42767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3227"/>
                </a:lnTo>
                <a:lnTo>
                  <a:pt x="4762" y="523227"/>
                </a:lnTo>
                <a:lnTo>
                  <a:pt x="9525" y="527989"/>
                </a:lnTo>
                <a:lnTo>
                  <a:pt x="4276725" y="527989"/>
                </a:lnTo>
                <a:lnTo>
                  <a:pt x="4276496" y="529450"/>
                </a:lnTo>
                <a:lnTo>
                  <a:pt x="4275823" y="530783"/>
                </a:lnTo>
                <a:lnTo>
                  <a:pt x="4274769" y="531837"/>
                </a:lnTo>
                <a:lnTo>
                  <a:pt x="4273435" y="532511"/>
                </a:lnTo>
                <a:lnTo>
                  <a:pt x="4271962" y="532752"/>
                </a:lnTo>
                <a:close/>
              </a:path>
              <a:path w="4276725" h="5327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276725" h="532764">
                <a:moveTo>
                  <a:pt x="42672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267200" y="4762"/>
                </a:lnTo>
                <a:lnTo>
                  <a:pt x="4267200" y="9525"/>
                </a:lnTo>
                <a:close/>
              </a:path>
              <a:path w="4276725" h="532764">
                <a:moveTo>
                  <a:pt x="4267200" y="527989"/>
                </a:moveTo>
                <a:lnTo>
                  <a:pt x="4267200" y="4762"/>
                </a:lnTo>
                <a:lnTo>
                  <a:pt x="4271962" y="9525"/>
                </a:lnTo>
                <a:lnTo>
                  <a:pt x="4276725" y="9525"/>
                </a:lnTo>
                <a:lnTo>
                  <a:pt x="4276725" y="523227"/>
                </a:lnTo>
                <a:lnTo>
                  <a:pt x="4271962" y="523227"/>
                </a:lnTo>
                <a:lnTo>
                  <a:pt x="4267200" y="527989"/>
                </a:lnTo>
                <a:close/>
              </a:path>
              <a:path w="4276725" h="532764">
                <a:moveTo>
                  <a:pt x="4276725" y="9525"/>
                </a:moveTo>
                <a:lnTo>
                  <a:pt x="4271962" y="9525"/>
                </a:lnTo>
                <a:lnTo>
                  <a:pt x="4267200" y="4762"/>
                </a:lnTo>
                <a:lnTo>
                  <a:pt x="4276725" y="4762"/>
                </a:lnTo>
                <a:lnTo>
                  <a:pt x="4276725" y="9525"/>
                </a:lnTo>
                <a:close/>
              </a:path>
              <a:path w="4276725" h="532764">
                <a:moveTo>
                  <a:pt x="9525" y="527989"/>
                </a:moveTo>
                <a:lnTo>
                  <a:pt x="4762" y="523227"/>
                </a:lnTo>
                <a:lnTo>
                  <a:pt x="9525" y="523227"/>
                </a:lnTo>
                <a:lnTo>
                  <a:pt x="9525" y="527989"/>
                </a:lnTo>
                <a:close/>
              </a:path>
              <a:path w="4276725" h="532764">
                <a:moveTo>
                  <a:pt x="4267200" y="527989"/>
                </a:moveTo>
                <a:lnTo>
                  <a:pt x="9525" y="527989"/>
                </a:lnTo>
                <a:lnTo>
                  <a:pt x="9525" y="523227"/>
                </a:lnTo>
                <a:lnTo>
                  <a:pt x="4267200" y="523227"/>
                </a:lnTo>
                <a:lnTo>
                  <a:pt x="4267200" y="527989"/>
                </a:lnTo>
                <a:close/>
              </a:path>
              <a:path w="4276725" h="532764">
                <a:moveTo>
                  <a:pt x="4276725" y="527989"/>
                </a:moveTo>
                <a:lnTo>
                  <a:pt x="4267200" y="527989"/>
                </a:lnTo>
                <a:lnTo>
                  <a:pt x="4271962" y="523227"/>
                </a:lnTo>
                <a:lnTo>
                  <a:pt x="4276725" y="523227"/>
                </a:lnTo>
                <a:lnTo>
                  <a:pt x="4276725" y="5279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48611" y="4436364"/>
            <a:ext cx="1987550" cy="520065"/>
          </a:xfrm>
          <a:custGeom>
            <a:avLst/>
            <a:gdLst/>
            <a:ahLst/>
            <a:cxnLst/>
            <a:rect l="l" t="t" r="r" b="b"/>
            <a:pathLst>
              <a:path w="1987550" h="520064">
                <a:moveTo>
                  <a:pt x="0" y="0"/>
                </a:moveTo>
                <a:lnTo>
                  <a:pt x="1987295" y="0"/>
                </a:lnTo>
                <a:lnTo>
                  <a:pt x="1987295" y="519684"/>
                </a:lnTo>
                <a:lnTo>
                  <a:pt x="0" y="51968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44433" y="4431766"/>
            <a:ext cx="1996439" cy="528955"/>
          </a:xfrm>
          <a:custGeom>
            <a:avLst/>
            <a:gdLst/>
            <a:ahLst/>
            <a:cxnLst/>
            <a:rect l="l" t="t" r="r" b="b"/>
            <a:pathLst>
              <a:path w="1996439" h="528954">
                <a:moveTo>
                  <a:pt x="1991525" y="528637"/>
                </a:moveTo>
                <a:lnTo>
                  <a:pt x="4762" y="528637"/>
                </a:lnTo>
                <a:lnTo>
                  <a:pt x="3289" y="528396"/>
                </a:lnTo>
                <a:lnTo>
                  <a:pt x="1968" y="527723"/>
                </a:lnTo>
                <a:lnTo>
                  <a:pt x="914" y="526668"/>
                </a:lnTo>
                <a:lnTo>
                  <a:pt x="241" y="525348"/>
                </a:lnTo>
                <a:lnTo>
                  <a:pt x="0" y="523875"/>
                </a:lnTo>
                <a:lnTo>
                  <a:pt x="0" y="4762"/>
                </a:lnTo>
                <a:lnTo>
                  <a:pt x="4762" y="0"/>
                </a:lnTo>
                <a:lnTo>
                  <a:pt x="1991525" y="0"/>
                </a:lnTo>
                <a:lnTo>
                  <a:pt x="199628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19112"/>
                </a:lnTo>
                <a:lnTo>
                  <a:pt x="4762" y="519112"/>
                </a:lnTo>
                <a:lnTo>
                  <a:pt x="9525" y="523875"/>
                </a:lnTo>
                <a:lnTo>
                  <a:pt x="1996287" y="523875"/>
                </a:lnTo>
                <a:lnTo>
                  <a:pt x="1996046" y="525348"/>
                </a:lnTo>
                <a:lnTo>
                  <a:pt x="1995373" y="526668"/>
                </a:lnTo>
                <a:lnTo>
                  <a:pt x="1994319" y="527723"/>
                </a:lnTo>
                <a:lnTo>
                  <a:pt x="1992998" y="528396"/>
                </a:lnTo>
                <a:lnTo>
                  <a:pt x="1991525" y="528637"/>
                </a:lnTo>
                <a:close/>
              </a:path>
              <a:path w="1996439" h="52895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96439" h="528954">
                <a:moveTo>
                  <a:pt x="198676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86762" y="4762"/>
                </a:lnTo>
                <a:lnTo>
                  <a:pt x="1986762" y="9525"/>
                </a:lnTo>
                <a:close/>
              </a:path>
              <a:path w="1996439" h="528954">
                <a:moveTo>
                  <a:pt x="1986762" y="523875"/>
                </a:moveTo>
                <a:lnTo>
                  <a:pt x="1986762" y="4762"/>
                </a:lnTo>
                <a:lnTo>
                  <a:pt x="1991525" y="9525"/>
                </a:lnTo>
                <a:lnTo>
                  <a:pt x="1996287" y="9525"/>
                </a:lnTo>
                <a:lnTo>
                  <a:pt x="1996287" y="519112"/>
                </a:lnTo>
                <a:lnTo>
                  <a:pt x="1991525" y="519112"/>
                </a:lnTo>
                <a:lnTo>
                  <a:pt x="1986762" y="523875"/>
                </a:lnTo>
                <a:close/>
              </a:path>
              <a:path w="1996439" h="528954">
                <a:moveTo>
                  <a:pt x="1996287" y="9525"/>
                </a:moveTo>
                <a:lnTo>
                  <a:pt x="1991525" y="9525"/>
                </a:lnTo>
                <a:lnTo>
                  <a:pt x="1986762" y="4762"/>
                </a:lnTo>
                <a:lnTo>
                  <a:pt x="1996287" y="4762"/>
                </a:lnTo>
                <a:lnTo>
                  <a:pt x="1996287" y="9525"/>
                </a:lnTo>
                <a:close/>
              </a:path>
              <a:path w="1996439" h="528954">
                <a:moveTo>
                  <a:pt x="9525" y="523875"/>
                </a:moveTo>
                <a:lnTo>
                  <a:pt x="4762" y="519112"/>
                </a:lnTo>
                <a:lnTo>
                  <a:pt x="9525" y="519112"/>
                </a:lnTo>
                <a:lnTo>
                  <a:pt x="9525" y="523875"/>
                </a:lnTo>
                <a:close/>
              </a:path>
              <a:path w="1996439" h="528954">
                <a:moveTo>
                  <a:pt x="1986762" y="523875"/>
                </a:moveTo>
                <a:lnTo>
                  <a:pt x="9525" y="523875"/>
                </a:lnTo>
                <a:lnTo>
                  <a:pt x="9525" y="519112"/>
                </a:lnTo>
                <a:lnTo>
                  <a:pt x="1986762" y="519112"/>
                </a:lnTo>
                <a:lnTo>
                  <a:pt x="1986762" y="523875"/>
                </a:lnTo>
                <a:close/>
              </a:path>
              <a:path w="1996439" h="528954">
                <a:moveTo>
                  <a:pt x="1996287" y="523875"/>
                </a:moveTo>
                <a:lnTo>
                  <a:pt x="1986762" y="523875"/>
                </a:lnTo>
                <a:lnTo>
                  <a:pt x="1991525" y="519112"/>
                </a:lnTo>
                <a:lnTo>
                  <a:pt x="1996287" y="519112"/>
                </a:lnTo>
                <a:lnTo>
                  <a:pt x="1996287" y="523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34967" y="4448555"/>
            <a:ext cx="1971039" cy="520065"/>
          </a:xfrm>
          <a:custGeom>
            <a:avLst/>
            <a:gdLst/>
            <a:ahLst/>
            <a:cxnLst/>
            <a:rect l="l" t="t" r="r" b="b"/>
            <a:pathLst>
              <a:path w="1971039" h="520064">
                <a:moveTo>
                  <a:pt x="0" y="0"/>
                </a:moveTo>
                <a:lnTo>
                  <a:pt x="1970532" y="0"/>
                </a:lnTo>
                <a:lnTo>
                  <a:pt x="1970532" y="519684"/>
                </a:lnTo>
                <a:lnTo>
                  <a:pt x="0" y="51968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30408" y="4444466"/>
            <a:ext cx="1980564" cy="528955"/>
          </a:xfrm>
          <a:custGeom>
            <a:avLst/>
            <a:gdLst/>
            <a:ahLst/>
            <a:cxnLst/>
            <a:rect l="l" t="t" r="r" b="b"/>
            <a:pathLst>
              <a:path w="1980564" h="528954">
                <a:moveTo>
                  <a:pt x="1980514" y="528637"/>
                </a:moveTo>
                <a:lnTo>
                  <a:pt x="0" y="528637"/>
                </a:lnTo>
                <a:lnTo>
                  <a:pt x="0" y="0"/>
                </a:lnTo>
                <a:lnTo>
                  <a:pt x="1980514" y="0"/>
                </a:lnTo>
                <a:lnTo>
                  <a:pt x="198051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19112"/>
                </a:lnTo>
                <a:lnTo>
                  <a:pt x="4762" y="519112"/>
                </a:lnTo>
                <a:lnTo>
                  <a:pt x="9525" y="523875"/>
                </a:lnTo>
                <a:lnTo>
                  <a:pt x="1980514" y="523875"/>
                </a:lnTo>
                <a:lnTo>
                  <a:pt x="1980514" y="528637"/>
                </a:lnTo>
                <a:close/>
              </a:path>
              <a:path w="1980564" h="52895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80564" h="528954">
                <a:moveTo>
                  <a:pt x="197098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70989" y="4762"/>
                </a:lnTo>
                <a:lnTo>
                  <a:pt x="1970989" y="9525"/>
                </a:lnTo>
                <a:close/>
              </a:path>
              <a:path w="1980564" h="528954">
                <a:moveTo>
                  <a:pt x="1970989" y="523875"/>
                </a:moveTo>
                <a:lnTo>
                  <a:pt x="1970989" y="4762"/>
                </a:lnTo>
                <a:lnTo>
                  <a:pt x="1975751" y="9525"/>
                </a:lnTo>
                <a:lnTo>
                  <a:pt x="1980514" y="9525"/>
                </a:lnTo>
                <a:lnTo>
                  <a:pt x="1980514" y="519112"/>
                </a:lnTo>
                <a:lnTo>
                  <a:pt x="1975751" y="519112"/>
                </a:lnTo>
                <a:lnTo>
                  <a:pt x="1970989" y="523875"/>
                </a:lnTo>
                <a:close/>
              </a:path>
              <a:path w="1980564" h="528954">
                <a:moveTo>
                  <a:pt x="1980514" y="9525"/>
                </a:moveTo>
                <a:lnTo>
                  <a:pt x="1975751" y="9525"/>
                </a:lnTo>
                <a:lnTo>
                  <a:pt x="1970989" y="4762"/>
                </a:lnTo>
                <a:lnTo>
                  <a:pt x="1980514" y="4762"/>
                </a:lnTo>
                <a:lnTo>
                  <a:pt x="1980514" y="9525"/>
                </a:lnTo>
                <a:close/>
              </a:path>
              <a:path w="1980564" h="528954">
                <a:moveTo>
                  <a:pt x="9525" y="523875"/>
                </a:moveTo>
                <a:lnTo>
                  <a:pt x="4762" y="519112"/>
                </a:lnTo>
                <a:lnTo>
                  <a:pt x="9525" y="519112"/>
                </a:lnTo>
                <a:lnTo>
                  <a:pt x="9525" y="523875"/>
                </a:lnTo>
                <a:close/>
              </a:path>
              <a:path w="1980564" h="528954">
                <a:moveTo>
                  <a:pt x="1970989" y="523875"/>
                </a:moveTo>
                <a:lnTo>
                  <a:pt x="9525" y="523875"/>
                </a:lnTo>
                <a:lnTo>
                  <a:pt x="9525" y="519112"/>
                </a:lnTo>
                <a:lnTo>
                  <a:pt x="1970989" y="519112"/>
                </a:lnTo>
                <a:lnTo>
                  <a:pt x="1970989" y="523875"/>
                </a:lnTo>
                <a:close/>
              </a:path>
              <a:path w="1980564" h="528954">
                <a:moveTo>
                  <a:pt x="1980514" y="523875"/>
                </a:moveTo>
                <a:lnTo>
                  <a:pt x="1970989" y="523875"/>
                </a:lnTo>
                <a:lnTo>
                  <a:pt x="1975751" y="519112"/>
                </a:lnTo>
                <a:lnTo>
                  <a:pt x="1980514" y="519112"/>
                </a:lnTo>
                <a:lnTo>
                  <a:pt x="1980514" y="523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48611" y="4444784"/>
            <a:ext cx="40570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  <a:tabLst>
                <a:tab pos="2177415" algn="l"/>
              </a:tabLst>
            </a:pP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baseline="-16975" sz="2700" b="1">
                <a:latin typeface="Times New Roman"/>
                <a:cs typeface="Times New Roman"/>
              </a:rPr>
              <a:t>01</a:t>
            </a:r>
            <a:r>
              <a:rPr dirty="0" sz="2800" b="1">
                <a:latin typeface="Times New Roman"/>
                <a:cs typeface="Times New Roman"/>
              </a:rPr>
              <a:t>=</a:t>
            </a:r>
            <a:r>
              <a:rPr dirty="0" sz="2800" b="1" i="1">
                <a:latin typeface="Times New Roman"/>
                <a:cs typeface="Times New Roman"/>
              </a:rPr>
              <a:t>φ</a:t>
            </a:r>
            <a:r>
              <a:rPr dirty="0" baseline="-16975" sz="2700" b="1">
                <a:latin typeface="Times New Roman"/>
                <a:cs typeface="Times New Roman"/>
              </a:rPr>
              <a:t>0</a:t>
            </a:r>
            <a:r>
              <a:rPr dirty="0" sz="2800" b="1">
                <a:latin typeface="Noto Sans JP Black"/>
                <a:cs typeface="Noto Sans JP Black"/>
              </a:rPr>
              <a:t>－</a:t>
            </a:r>
            <a:r>
              <a:rPr dirty="0" sz="2800" b="1" i="1">
                <a:latin typeface="Times New Roman"/>
                <a:cs typeface="Times New Roman"/>
              </a:rPr>
              <a:t>φ</a:t>
            </a:r>
            <a:r>
              <a:rPr dirty="0" baseline="-16975" sz="2700" b="1">
                <a:latin typeface="Times New Roman"/>
                <a:cs typeface="Times New Roman"/>
              </a:rPr>
              <a:t>1	</a:t>
            </a:r>
            <a:r>
              <a:rPr dirty="0" baseline="-1984" sz="4200" b="1" i="1">
                <a:latin typeface="Times New Roman"/>
                <a:cs typeface="Times New Roman"/>
              </a:rPr>
              <a:t>U</a:t>
            </a:r>
            <a:r>
              <a:rPr dirty="0" baseline="-20061" sz="2700" b="1">
                <a:latin typeface="Times New Roman"/>
                <a:cs typeface="Times New Roman"/>
              </a:rPr>
              <a:t>12</a:t>
            </a:r>
            <a:r>
              <a:rPr dirty="0" baseline="-1984" sz="4200" b="1">
                <a:latin typeface="Times New Roman"/>
                <a:cs typeface="Times New Roman"/>
              </a:rPr>
              <a:t>=</a:t>
            </a:r>
            <a:r>
              <a:rPr dirty="0" baseline="-1984" sz="4200" b="1" i="1">
                <a:latin typeface="Times New Roman"/>
                <a:cs typeface="Times New Roman"/>
              </a:rPr>
              <a:t>φ</a:t>
            </a:r>
            <a:r>
              <a:rPr dirty="0" baseline="-20061" sz="2700" b="1">
                <a:latin typeface="Times New Roman"/>
                <a:cs typeface="Times New Roman"/>
              </a:rPr>
              <a:t>1</a:t>
            </a:r>
            <a:r>
              <a:rPr dirty="0" baseline="-1984" sz="4200" b="1">
                <a:latin typeface="Noto Sans JP Black"/>
                <a:cs typeface="Noto Sans JP Black"/>
              </a:rPr>
              <a:t>－</a:t>
            </a:r>
            <a:r>
              <a:rPr dirty="0" baseline="-1984" sz="4200" b="1" i="1">
                <a:latin typeface="Times New Roman"/>
                <a:cs typeface="Times New Roman"/>
              </a:rPr>
              <a:t>φ</a:t>
            </a:r>
            <a:r>
              <a:rPr dirty="0" baseline="-20061" sz="2700" b="1">
                <a:latin typeface="Times New Roman"/>
                <a:cs typeface="Times New Roman"/>
              </a:rPr>
              <a:t>2</a:t>
            </a:r>
            <a:endParaRPr baseline="-20061" sz="2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07608" y="4450079"/>
            <a:ext cx="1945005" cy="520065"/>
          </a:xfrm>
          <a:custGeom>
            <a:avLst/>
            <a:gdLst/>
            <a:ahLst/>
            <a:cxnLst/>
            <a:rect l="l" t="t" r="r" b="b"/>
            <a:pathLst>
              <a:path w="1945004" h="520064">
                <a:moveTo>
                  <a:pt x="0" y="0"/>
                </a:moveTo>
                <a:lnTo>
                  <a:pt x="1944624" y="0"/>
                </a:lnTo>
                <a:lnTo>
                  <a:pt x="1944624" y="519684"/>
                </a:lnTo>
                <a:lnTo>
                  <a:pt x="0" y="51968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02997" y="4446054"/>
            <a:ext cx="1953895" cy="528955"/>
          </a:xfrm>
          <a:custGeom>
            <a:avLst/>
            <a:gdLst/>
            <a:ahLst/>
            <a:cxnLst/>
            <a:rect l="l" t="t" r="r" b="b"/>
            <a:pathLst>
              <a:path w="1953895" h="528954">
                <a:moveTo>
                  <a:pt x="1948548" y="528637"/>
                </a:moveTo>
                <a:lnTo>
                  <a:pt x="4762" y="528637"/>
                </a:lnTo>
                <a:lnTo>
                  <a:pt x="3289" y="528396"/>
                </a:lnTo>
                <a:lnTo>
                  <a:pt x="1968" y="527723"/>
                </a:lnTo>
                <a:lnTo>
                  <a:pt x="914" y="526668"/>
                </a:lnTo>
                <a:lnTo>
                  <a:pt x="241" y="525348"/>
                </a:lnTo>
                <a:lnTo>
                  <a:pt x="0" y="523875"/>
                </a:lnTo>
                <a:lnTo>
                  <a:pt x="0" y="4762"/>
                </a:lnTo>
                <a:lnTo>
                  <a:pt x="4762" y="0"/>
                </a:lnTo>
                <a:lnTo>
                  <a:pt x="1948548" y="0"/>
                </a:lnTo>
                <a:lnTo>
                  <a:pt x="195331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19112"/>
                </a:lnTo>
                <a:lnTo>
                  <a:pt x="4762" y="519112"/>
                </a:lnTo>
                <a:lnTo>
                  <a:pt x="9525" y="523875"/>
                </a:lnTo>
                <a:lnTo>
                  <a:pt x="1953310" y="523875"/>
                </a:lnTo>
                <a:lnTo>
                  <a:pt x="1953082" y="525348"/>
                </a:lnTo>
                <a:lnTo>
                  <a:pt x="1952409" y="526668"/>
                </a:lnTo>
                <a:lnTo>
                  <a:pt x="1951354" y="527723"/>
                </a:lnTo>
                <a:lnTo>
                  <a:pt x="1950021" y="528396"/>
                </a:lnTo>
                <a:lnTo>
                  <a:pt x="1948548" y="528637"/>
                </a:lnTo>
                <a:close/>
              </a:path>
              <a:path w="1953895" h="52895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53895" h="528954">
                <a:moveTo>
                  <a:pt x="194378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43785" y="4762"/>
                </a:lnTo>
                <a:lnTo>
                  <a:pt x="1943785" y="9525"/>
                </a:lnTo>
                <a:close/>
              </a:path>
              <a:path w="1953895" h="528954">
                <a:moveTo>
                  <a:pt x="1943785" y="523875"/>
                </a:moveTo>
                <a:lnTo>
                  <a:pt x="1943785" y="4762"/>
                </a:lnTo>
                <a:lnTo>
                  <a:pt x="1948548" y="9525"/>
                </a:lnTo>
                <a:lnTo>
                  <a:pt x="1953310" y="9525"/>
                </a:lnTo>
                <a:lnTo>
                  <a:pt x="1953310" y="519112"/>
                </a:lnTo>
                <a:lnTo>
                  <a:pt x="1948548" y="519112"/>
                </a:lnTo>
                <a:lnTo>
                  <a:pt x="1943785" y="523875"/>
                </a:lnTo>
                <a:close/>
              </a:path>
              <a:path w="1953895" h="528954">
                <a:moveTo>
                  <a:pt x="1953310" y="9525"/>
                </a:moveTo>
                <a:lnTo>
                  <a:pt x="1948548" y="9525"/>
                </a:lnTo>
                <a:lnTo>
                  <a:pt x="1943785" y="4762"/>
                </a:lnTo>
                <a:lnTo>
                  <a:pt x="1953310" y="4762"/>
                </a:lnTo>
                <a:lnTo>
                  <a:pt x="1953310" y="9525"/>
                </a:lnTo>
                <a:close/>
              </a:path>
              <a:path w="1953895" h="528954">
                <a:moveTo>
                  <a:pt x="9525" y="523875"/>
                </a:moveTo>
                <a:lnTo>
                  <a:pt x="4762" y="519112"/>
                </a:lnTo>
                <a:lnTo>
                  <a:pt x="9525" y="519112"/>
                </a:lnTo>
                <a:lnTo>
                  <a:pt x="9525" y="523875"/>
                </a:lnTo>
                <a:close/>
              </a:path>
              <a:path w="1953895" h="528954">
                <a:moveTo>
                  <a:pt x="1943785" y="523875"/>
                </a:moveTo>
                <a:lnTo>
                  <a:pt x="9525" y="523875"/>
                </a:lnTo>
                <a:lnTo>
                  <a:pt x="9525" y="519112"/>
                </a:lnTo>
                <a:lnTo>
                  <a:pt x="1943785" y="519112"/>
                </a:lnTo>
                <a:lnTo>
                  <a:pt x="1943785" y="523875"/>
                </a:lnTo>
                <a:close/>
              </a:path>
              <a:path w="1953895" h="528954">
                <a:moveTo>
                  <a:pt x="1953310" y="523875"/>
                </a:moveTo>
                <a:lnTo>
                  <a:pt x="1943785" y="523875"/>
                </a:lnTo>
                <a:lnTo>
                  <a:pt x="1948548" y="519112"/>
                </a:lnTo>
                <a:lnTo>
                  <a:pt x="1953310" y="519112"/>
                </a:lnTo>
                <a:lnTo>
                  <a:pt x="1953310" y="523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007608" y="4459071"/>
            <a:ext cx="19450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baseline="-16975" sz="2700" b="1">
                <a:latin typeface="Times New Roman"/>
                <a:cs typeface="Times New Roman"/>
              </a:rPr>
              <a:t>23</a:t>
            </a:r>
            <a:r>
              <a:rPr dirty="0" sz="2800" b="1">
                <a:latin typeface="Times New Roman"/>
                <a:cs typeface="Times New Roman"/>
              </a:rPr>
              <a:t>=</a:t>
            </a:r>
            <a:r>
              <a:rPr dirty="0" sz="2800" b="1" i="1">
                <a:latin typeface="Times New Roman"/>
                <a:cs typeface="Times New Roman"/>
              </a:rPr>
              <a:t>φ</a:t>
            </a:r>
            <a:r>
              <a:rPr dirty="0" baseline="-16975" sz="2700" b="1">
                <a:latin typeface="Times New Roman"/>
                <a:cs typeface="Times New Roman"/>
              </a:rPr>
              <a:t>2</a:t>
            </a:r>
            <a:r>
              <a:rPr dirty="0" sz="2800" b="1">
                <a:latin typeface="Noto Sans JP Black"/>
                <a:cs typeface="Noto Sans JP Black"/>
              </a:rPr>
              <a:t>－</a:t>
            </a:r>
            <a:r>
              <a:rPr dirty="0" sz="2800" b="1" i="1">
                <a:latin typeface="Times New Roman"/>
                <a:cs typeface="Times New Roman"/>
              </a:rPr>
              <a:t>φ</a:t>
            </a:r>
            <a:r>
              <a:rPr dirty="0" baseline="-16975" sz="2700" b="1">
                <a:latin typeface="Times New Roman"/>
                <a:cs typeface="Times New Roman"/>
              </a:rPr>
              <a:t>3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25244" y="5186476"/>
            <a:ext cx="56165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40180" algn="l"/>
              </a:tabLst>
            </a:pPr>
            <a:r>
              <a:rPr dirty="0" sz="3200" b="1">
                <a:latin typeface="华文楷体"/>
                <a:cs typeface="华文楷体"/>
              </a:rPr>
              <a:t>所以有	</a:t>
            </a: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baseline="-16975" sz="2700" b="1">
                <a:latin typeface="Times New Roman"/>
                <a:cs typeface="Times New Roman"/>
              </a:rPr>
              <a:t>01</a:t>
            </a:r>
            <a:r>
              <a:rPr dirty="0" sz="2800" b="1">
                <a:latin typeface="Times New Roman"/>
                <a:cs typeface="Times New Roman"/>
              </a:rPr>
              <a:t>+</a:t>
            </a: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baseline="-16975" sz="2700" b="1">
                <a:latin typeface="Times New Roman"/>
                <a:cs typeface="Times New Roman"/>
              </a:rPr>
              <a:t>12</a:t>
            </a:r>
            <a:r>
              <a:rPr dirty="0" sz="2800" b="1">
                <a:latin typeface="Times New Roman"/>
                <a:cs typeface="Times New Roman"/>
              </a:rPr>
              <a:t>+</a:t>
            </a: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baseline="-16975" sz="2700" b="1">
                <a:latin typeface="Times New Roman"/>
                <a:cs typeface="Times New Roman"/>
              </a:rPr>
              <a:t>23 </a:t>
            </a:r>
            <a:r>
              <a:rPr dirty="0" sz="2800" b="1">
                <a:latin typeface="Times New Roman"/>
                <a:cs typeface="Times New Roman"/>
              </a:rPr>
              <a:t>=</a:t>
            </a:r>
            <a:r>
              <a:rPr dirty="0" sz="2800" b="1" i="1">
                <a:latin typeface="Times New Roman"/>
                <a:cs typeface="Times New Roman"/>
              </a:rPr>
              <a:t>φ</a:t>
            </a:r>
            <a:r>
              <a:rPr dirty="0" baseline="-16975" sz="2700" b="1">
                <a:latin typeface="Times New Roman"/>
                <a:cs typeface="Times New Roman"/>
              </a:rPr>
              <a:t>0</a:t>
            </a:r>
            <a:r>
              <a:rPr dirty="0" sz="2800" b="1">
                <a:latin typeface="Noto Sans JP Black"/>
                <a:cs typeface="Noto Sans JP Black"/>
              </a:rPr>
              <a:t>－</a:t>
            </a:r>
            <a:r>
              <a:rPr dirty="0" sz="2800" b="1" i="1">
                <a:latin typeface="Times New Roman"/>
                <a:cs typeface="Times New Roman"/>
              </a:rPr>
              <a:t>φ</a:t>
            </a:r>
            <a:r>
              <a:rPr dirty="0" baseline="-16975" sz="2700" b="1">
                <a:latin typeface="Times New Roman"/>
                <a:cs typeface="Times New Roman"/>
              </a:rPr>
              <a:t>3 </a:t>
            </a:r>
            <a:r>
              <a:rPr dirty="0" sz="2800" spc="-5" b="1">
                <a:latin typeface="Times New Roman"/>
                <a:cs typeface="Times New Roman"/>
              </a:rPr>
              <a:t>=</a:t>
            </a:r>
            <a:r>
              <a:rPr dirty="0" sz="2800" spc="-434" b="1">
                <a:latin typeface="Times New Roman"/>
                <a:cs typeface="Times New Roman"/>
              </a:rPr>
              <a:t> </a:t>
            </a:r>
            <a:r>
              <a:rPr dirty="0" sz="2800" spc="5" b="1" i="1">
                <a:latin typeface="Times New Roman"/>
                <a:cs typeface="Times New Roman"/>
              </a:rPr>
              <a:t>U</a:t>
            </a:r>
            <a:r>
              <a:rPr dirty="0" baseline="-16975" sz="2700" spc="7" b="1">
                <a:latin typeface="Times New Roman"/>
                <a:cs typeface="Times New Roman"/>
              </a:rPr>
              <a:t>03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93646" y="1544878"/>
            <a:ext cx="7442834" cy="26752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70"/>
              </a:spcBef>
            </a:pPr>
            <a:r>
              <a:rPr dirty="0" sz="3200" spc="-5" b="1">
                <a:latin typeface="Times New Roman"/>
                <a:cs typeface="Times New Roman"/>
              </a:rPr>
              <a:t>1</a:t>
            </a:r>
            <a:r>
              <a:rPr dirty="0" sz="3200" b="1">
                <a:latin typeface="宋体"/>
                <a:cs typeface="宋体"/>
              </a:rPr>
              <a:t>.</a:t>
            </a:r>
            <a:r>
              <a:rPr dirty="0" sz="3200" b="1">
                <a:latin typeface="华文楷体"/>
                <a:cs typeface="华文楷体"/>
              </a:rPr>
              <a:t>串联电路</a:t>
            </a:r>
            <a:r>
              <a:rPr dirty="0" sz="3200" spc="-5" b="1">
                <a:latin typeface="华文楷体"/>
                <a:cs typeface="华文楷体"/>
              </a:rPr>
              <a:t>:</a:t>
            </a:r>
            <a:r>
              <a:rPr dirty="0" sz="3200" b="1">
                <a:latin typeface="华文楷体"/>
                <a:cs typeface="华文楷体"/>
              </a:rPr>
              <a:t>两端的总电压等于各部分电路 </a:t>
            </a:r>
            <a:r>
              <a:rPr dirty="0" sz="3200" b="1">
                <a:latin typeface="华文楷体"/>
                <a:cs typeface="华文楷体"/>
              </a:rPr>
              <a:t>电压之和。</a:t>
            </a:r>
            <a:endParaRPr sz="3200">
              <a:latin typeface="华文楷体"/>
              <a:cs typeface="华文楷体"/>
            </a:endParaRPr>
          </a:p>
          <a:p>
            <a:pPr marL="1732914">
              <a:lnSpc>
                <a:spcPct val="100000"/>
              </a:lnSpc>
              <a:spcBef>
                <a:spcPts val="1120"/>
              </a:spcBef>
              <a:tabLst>
                <a:tab pos="2995295" algn="l"/>
                <a:tab pos="4150995" algn="l"/>
                <a:tab pos="5367020" algn="l"/>
              </a:tabLst>
            </a:pPr>
            <a:r>
              <a:rPr dirty="0" baseline="1157" sz="3600" b="1">
                <a:latin typeface="Times New Roman"/>
                <a:cs typeface="Times New Roman"/>
              </a:rPr>
              <a:t>0	1	2	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737995">
              <a:lnSpc>
                <a:spcPct val="100000"/>
              </a:lnSpc>
              <a:spcBef>
                <a:spcPts val="630"/>
              </a:spcBef>
              <a:tabLst>
                <a:tab pos="2976245" algn="l"/>
                <a:tab pos="4138295" algn="l"/>
                <a:tab pos="5357495" algn="l"/>
              </a:tabLst>
            </a:pPr>
            <a:r>
              <a:rPr dirty="0" sz="2800" spc="5" b="1" i="1">
                <a:latin typeface="Times New Roman"/>
                <a:cs typeface="Times New Roman"/>
              </a:rPr>
              <a:t>φ</a:t>
            </a:r>
            <a:r>
              <a:rPr dirty="0" baseline="-15432" sz="2700" spc="7" b="1">
                <a:latin typeface="Times New Roman"/>
                <a:cs typeface="Times New Roman"/>
              </a:rPr>
              <a:t>0	</a:t>
            </a:r>
            <a:r>
              <a:rPr dirty="0" sz="2800" spc="5" b="1" i="1">
                <a:latin typeface="Times New Roman"/>
                <a:cs typeface="Times New Roman"/>
              </a:rPr>
              <a:t>φ</a:t>
            </a:r>
            <a:r>
              <a:rPr dirty="0" baseline="-15432" sz="2700" spc="7" b="1">
                <a:latin typeface="Times New Roman"/>
                <a:cs typeface="Times New Roman"/>
              </a:rPr>
              <a:t>1	</a:t>
            </a:r>
            <a:r>
              <a:rPr dirty="0" sz="2800" spc="5" b="1" i="1">
                <a:latin typeface="Times New Roman"/>
                <a:cs typeface="Times New Roman"/>
              </a:rPr>
              <a:t>φ</a:t>
            </a:r>
            <a:r>
              <a:rPr dirty="0" baseline="-16975" sz="2700" spc="7" b="1">
                <a:latin typeface="Times New Roman"/>
                <a:cs typeface="Times New Roman"/>
              </a:rPr>
              <a:t>2	</a:t>
            </a:r>
            <a:r>
              <a:rPr dirty="0" sz="2800" spc="5" b="1" i="1">
                <a:latin typeface="Times New Roman"/>
                <a:cs typeface="Times New Roman"/>
              </a:rPr>
              <a:t>φ</a:t>
            </a:r>
            <a:r>
              <a:rPr dirty="0" baseline="-16975" sz="2700" spc="7" b="1">
                <a:latin typeface="Times New Roman"/>
                <a:cs typeface="Times New Roman"/>
              </a:rPr>
              <a:t>3</a:t>
            </a:r>
            <a:endParaRPr baseline="-16975" sz="270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  <a:spcBef>
                <a:spcPts val="1280"/>
              </a:spcBef>
            </a:pPr>
            <a:r>
              <a:rPr dirty="0" sz="3200" b="1">
                <a:latin typeface="华文楷体"/>
                <a:cs typeface="华文楷体"/>
              </a:rPr>
              <a:t>由电势差跟电势的关系，可得</a:t>
            </a:r>
            <a:endParaRPr sz="3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929" y="1111288"/>
            <a:ext cx="69322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imes New Roman"/>
                <a:cs typeface="Times New Roman"/>
              </a:rPr>
              <a:t>2.</a:t>
            </a:r>
            <a:r>
              <a:rPr dirty="0"/>
              <a:t>并联电路</a:t>
            </a:r>
            <a:r>
              <a:rPr dirty="0" spc="-5"/>
              <a:t>:</a:t>
            </a:r>
            <a:r>
              <a:rPr dirty="0"/>
              <a:t>总电压与各支路的电压相等</a:t>
            </a:r>
          </a:p>
        </p:txBody>
      </p:sp>
      <p:sp>
        <p:nvSpPr>
          <p:cNvPr id="3" name="object 3"/>
          <p:cNvSpPr/>
          <p:nvPr/>
        </p:nvSpPr>
        <p:spPr>
          <a:xfrm>
            <a:off x="7908035" y="2857588"/>
            <a:ext cx="848994" cy="0"/>
          </a:xfrm>
          <a:custGeom>
            <a:avLst/>
            <a:gdLst/>
            <a:ahLst/>
            <a:cxnLst/>
            <a:rect l="l" t="t" r="r" b="b"/>
            <a:pathLst>
              <a:path w="848995" h="0">
                <a:moveTo>
                  <a:pt x="0" y="0"/>
                </a:moveTo>
                <a:lnTo>
                  <a:pt x="84899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88493" y="2857588"/>
            <a:ext cx="986790" cy="0"/>
          </a:xfrm>
          <a:custGeom>
            <a:avLst/>
            <a:gdLst/>
            <a:ahLst/>
            <a:cxnLst/>
            <a:rect l="l" t="t" r="r" b="b"/>
            <a:pathLst>
              <a:path w="986790" h="0">
                <a:moveTo>
                  <a:pt x="0" y="0"/>
                </a:moveTo>
                <a:lnTo>
                  <a:pt x="98672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56806" y="2409913"/>
            <a:ext cx="1470025" cy="965200"/>
          </a:xfrm>
          <a:custGeom>
            <a:avLst/>
            <a:gdLst/>
            <a:ahLst/>
            <a:cxnLst/>
            <a:rect l="l" t="t" r="r" b="b"/>
            <a:pathLst>
              <a:path w="1470025" h="965200">
                <a:moveTo>
                  <a:pt x="1470025" y="965200"/>
                </a:moveTo>
                <a:lnTo>
                  <a:pt x="0" y="965200"/>
                </a:lnTo>
                <a:lnTo>
                  <a:pt x="0" y="0"/>
                </a:lnTo>
                <a:lnTo>
                  <a:pt x="1470025" y="0"/>
                </a:lnTo>
                <a:lnTo>
                  <a:pt x="147002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936625"/>
                </a:lnTo>
                <a:lnTo>
                  <a:pt x="14287" y="936625"/>
                </a:lnTo>
                <a:lnTo>
                  <a:pt x="28575" y="950912"/>
                </a:lnTo>
                <a:lnTo>
                  <a:pt x="1470025" y="950912"/>
                </a:lnTo>
                <a:lnTo>
                  <a:pt x="1470025" y="965200"/>
                </a:lnTo>
                <a:close/>
              </a:path>
              <a:path w="1470025" h="96520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470025" h="965200">
                <a:moveTo>
                  <a:pt x="144145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441450" y="14287"/>
                </a:lnTo>
                <a:lnTo>
                  <a:pt x="1441450" y="28575"/>
                </a:lnTo>
                <a:close/>
              </a:path>
              <a:path w="1470025" h="965200">
                <a:moveTo>
                  <a:pt x="1441450" y="950912"/>
                </a:moveTo>
                <a:lnTo>
                  <a:pt x="1441450" y="14287"/>
                </a:lnTo>
                <a:lnTo>
                  <a:pt x="1455737" y="28575"/>
                </a:lnTo>
                <a:lnTo>
                  <a:pt x="1470025" y="28575"/>
                </a:lnTo>
                <a:lnTo>
                  <a:pt x="1470025" y="936625"/>
                </a:lnTo>
                <a:lnTo>
                  <a:pt x="1455737" y="936625"/>
                </a:lnTo>
                <a:lnTo>
                  <a:pt x="1441450" y="950912"/>
                </a:lnTo>
                <a:close/>
              </a:path>
              <a:path w="1470025" h="965200">
                <a:moveTo>
                  <a:pt x="1470025" y="28575"/>
                </a:moveTo>
                <a:lnTo>
                  <a:pt x="1455737" y="28575"/>
                </a:lnTo>
                <a:lnTo>
                  <a:pt x="1441450" y="14287"/>
                </a:lnTo>
                <a:lnTo>
                  <a:pt x="1470025" y="14287"/>
                </a:lnTo>
                <a:lnTo>
                  <a:pt x="1470025" y="28575"/>
                </a:lnTo>
                <a:close/>
              </a:path>
              <a:path w="1470025" h="965200">
                <a:moveTo>
                  <a:pt x="28575" y="950912"/>
                </a:moveTo>
                <a:lnTo>
                  <a:pt x="14287" y="936625"/>
                </a:lnTo>
                <a:lnTo>
                  <a:pt x="28575" y="936625"/>
                </a:lnTo>
                <a:lnTo>
                  <a:pt x="28575" y="950912"/>
                </a:lnTo>
                <a:close/>
              </a:path>
              <a:path w="1470025" h="965200">
                <a:moveTo>
                  <a:pt x="1441450" y="950912"/>
                </a:moveTo>
                <a:lnTo>
                  <a:pt x="28575" y="950912"/>
                </a:lnTo>
                <a:lnTo>
                  <a:pt x="28575" y="936625"/>
                </a:lnTo>
                <a:lnTo>
                  <a:pt x="1441450" y="936625"/>
                </a:lnTo>
                <a:lnTo>
                  <a:pt x="1441450" y="950912"/>
                </a:lnTo>
                <a:close/>
              </a:path>
              <a:path w="1470025" h="965200">
                <a:moveTo>
                  <a:pt x="1470025" y="950912"/>
                </a:moveTo>
                <a:lnTo>
                  <a:pt x="1441450" y="950912"/>
                </a:lnTo>
                <a:lnTo>
                  <a:pt x="1455737" y="936625"/>
                </a:lnTo>
                <a:lnTo>
                  <a:pt x="1470025" y="936625"/>
                </a:lnTo>
                <a:lnTo>
                  <a:pt x="1470025" y="950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35723" y="2821076"/>
            <a:ext cx="71881" cy="7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75219" y="2353055"/>
            <a:ext cx="433070" cy="144780"/>
          </a:xfrm>
          <a:custGeom>
            <a:avLst/>
            <a:gdLst/>
            <a:ahLst/>
            <a:cxnLst/>
            <a:rect l="l" t="t" r="r" b="b"/>
            <a:pathLst>
              <a:path w="433070" h="144780">
                <a:moveTo>
                  <a:pt x="0" y="0"/>
                </a:moveTo>
                <a:lnTo>
                  <a:pt x="432816" y="0"/>
                </a:lnTo>
                <a:lnTo>
                  <a:pt x="432816" y="144780"/>
                </a:lnTo>
                <a:lnTo>
                  <a:pt x="0" y="1447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61631" y="2338476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5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5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5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75219" y="2784348"/>
            <a:ext cx="433070" cy="144780"/>
          </a:xfrm>
          <a:custGeom>
            <a:avLst/>
            <a:gdLst/>
            <a:ahLst/>
            <a:cxnLst/>
            <a:rect l="l" t="t" r="r" b="b"/>
            <a:pathLst>
              <a:path w="433070" h="144780">
                <a:moveTo>
                  <a:pt x="0" y="0"/>
                </a:moveTo>
                <a:lnTo>
                  <a:pt x="432816" y="0"/>
                </a:lnTo>
                <a:lnTo>
                  <a:pt x="432816" y="144780"/>
                </a:lnTo>
                <a:lnTo>
                  <a:pt x="0" y="1447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61631" y="2770276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5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5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5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75219" y="3288791"/>
            <a:ext cx="433070" cy="144780"/>
          </a:xfrm>
          <a:custGeom>
            <a:avLst/>
            <a:gdLst/>
            <a:ahLst/>
            <a:cxnLst/>
            <a:rect l="l" t="t" r="r" b="b"/>
            <a:pathLst>
              <a:path w="433070" h="144779">
                <a:moveTo>
                  <a:pt x="0" y="0"/>
                </a:moveTo>
                <a:lnTo>
                  <a:pt x="432816" y="0"/>
                </a:lnTo>
                <a:lnTo>
                  <a:pt x="432816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61631" y="3275101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4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4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4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4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4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77428" y="2819488"/>
            <a:ext cx="71627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64452" y="2800438"/>
            <a:ext cx="108216" cy="107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629158" y="241023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01840" y="2373401"/>
            <a:ext cx="107391" cy="107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15556" y="2803626"/>
            <a:ext cx="107950" cy="107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060958" y="1937779"/>
            <a:ext cx="201930" cy="89598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400" b="1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545"/>
              </a:spcBef>
            </a:pPr>
            <a:r>
              <a:rPr dirty="0" sz="2400" b="1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14031" y="3295738"/>
            <a:ext cx="107899" cy="107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089533" y="292458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26535" y="4529328"/>
            <a:ext cx="2228215" cy="518159"/>
          </a:xfrm>
          <a:custGeom>
            <a:avLst/>
            <a:gdLst/>
            <a:ahLst/>
            <a:cxnLst/>
            <a:rect l="l" t="t" r="r" b="b"/>
            <a:pathLst>
              <a:path w="2228215" h="518160">
                <a:moveTo>
                  <a:pt x="0" y="0"/>
                </a:moveTo>
                <a:lnTo>
                  <a:pt x="2228088" y="0"/>
                </a:lnTo>
                <a:lnTo>
                  <a:pt x="2228088" y="518160"/>
                </a:lnTo>
                <a:lnTo>
                  <a:pt x="0" y="5181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21024" y="4524349"/>
            <a:ext cx="2239010" cy="528955"/>
          </a:xfrm>
          <a:custGeom>
            <a:avLst/>
            <a:gdLst/>
            <a:ahLst/>
            <a:cxnLst/>
            <a:rect l="l" t="t" r="r" b="b"/>
            <a:pathLst>
              <a:path w="2239010" h="528954">
                <a:moveTo>
                  <a:pt x="2233930" y="528637"/>
                </a:moveTo>
                <a:lnTo>
                  <a:pt x="4762" y="528637"/>
                </a:lnTo>
                <a:lnTo>
                  <a:pt x="3289" y="528408"/>
                </a:lnTo>
                <a:lnTo>
                  <a:pt x="1955" y="527735"/>
                </a:lnTo>
                <a:lnTo>
                  <a:pt x="914" y="526681"/>
                </a:lnTo>
                <a:lnTo>
                  <a:pt x="228" y="525348"/>
                </a:lnTo>
                <a:lnTo>
                  <a:pt x="0" y="523875"/>
                </a:lnTo>
                <a:lnTo>
                  <a:pt x="0" y="4762"/>
                </a:lnTo>
                <a:lnTo>
                  <a:pt x="4762" y="0"/>
                </a:lnTo>
                <a:lnTo>
                  <a:pt x="2233930" y="0"/>
                </a:lnTo>
                <a:lnTo>
                  <a:pt x="223869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19112"/>
                </a:lnTo>
                <a:lnTo>
                  <a:pt x="4762" y="519112"/>
                </a:lnTo>
                <a:lnTo>
                  <a:pt x="9525" y="523875"/>
                </a:lnTo>
                <a:lnTo>
                  <a:pt x="2238692" y="523875"/>
                </a:lnTo>
                <a:lnTo>
                  <a:pt x="2238451" y="525348"/>
                </a:lnTo>
                <a:lnTo>
                  <a:pt x="2237778" y="526681"/>
                </a:lnTo>
                <a:lnTo>
                  <a:pt x="2236724" y="527735"/>
                </a:lnTo>
                <a:lnTo>
                  <a:pt x="2235390" y="528408"/>
                </a:lnTo>
                <a:lnTo>
                  <a:pt x="2233930" y="528637"/>
                </a:lnTo>
                <a:close/>
              </a:path>
              <a:path w="2239010" h="52895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239010" h="528954">
                <a:moveTo>
                  <a:pt x="222916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229167" y="4762"/>
                </a:lnTo>
                <a:lnTo>
                  <a:pt x="2229167" y="9525"/>
                </a:lnTo>
                <a:close/>
              </a:path>
              <a:path w="2239010" h="528954">
                <a:moveTo>
                  <a:pt x="2229167" y="523875"/>
                </a:moveTo>
                <a:lnTo>
                  <a:pt x="2229167" y="4762"/>
                </a:lnTo>
                <a:lnTo>
                  <a:pt x="2233930" y="9525"/>
                </a:lnTo>
                <a:lnTo>
                  <a:pt x="2238692" y="9525"/>
                </a:lnTo>
                <a:lnTo>
                  <a:pt x="2238692" y="519112"/>
                </a:lnTo>
                <a:lnTo>
                  <a:pt x="2233930" y="519112"/>
                </a:lnTo>
                <a:lnTo>
                  <a:pt x="2229167" y="523875"/>
                </a:lnTo>
                <a:close/>
              </a:path>
              <a:path w="2239010" h="528954">
                <a:moveTo>
                  <a:pt x="2238692" y="9525"/>
                </a:moveTo>
                <a:lnTo>
                  <a:pt x="2233930" y="9525"/>
                </a:lnTo>
                <a:lnTo>
                  <a:pt x="2229167" y="4762"/>
                </a:lnTo>
                <a:lnTo>
                  <a:pt x="2238692" y="4762"/>
                </a:lnTo>
                <a:lnTo>
                  <a:pt x="2238692" y="9525"/>
                </a:lnTo>
                <a:close/>
              </a:path>
              <a:path w="2239010" h="528954">
                <a:moveTo>
                  <a:pt x="9525" y="523875"/>
                </a:moveTo>
                <a:lnTo>
                  <a:pt x="4762" y="519112"/>
                </a:lnTo>
                <a:lnTo>
                  <a:pt x="9525" y="519112"/>
                </a:lnTo>
                <a:lnTo>
                  <a:pt x="9525" y="523875"/>
                </a:lnTo>
                <a:close/>
              </a:path>
              <a:path w="2239010" h="528954">
                <a:moveTo>
                  <a:pt x="2229167" y="523875"/>
                </a:moveTo>
                <a:lnTo>
                  <a:pt x="9525" y="523875"/>
                </a:lnTo>
                <a:lnTo>
                  <a:pt x="9525" y="519112"/>
                </a:lnTo>
                <a:lnTo>
                  <a:pt x="2229167" y="519112"/>
                </a:lnTo>
                <a:lnTo>
                  <a:pt x="2229167" y="523875"/>
                </a:lnTo>
                <a:close/>
              </a:path>
              <a:path w="2239010" h="528954">
                <a:moveTo>
                  <a:pt x="2238692" y="523875"/>
                </a:moveTo>
                <a:lnTo>
                  <a:pt x="2229167" y="523875"/>
                </a:lnTo>
                <a:lnTo>
                  <a:pt x="2233930" y="519112"/>
                </a:lnTo>
                <a:lnTo>
                  <a:pt x="2238692" y="519112"/>
                </a:lnTo>
                <a:lnTo>
                  <a:pt x="2238692" y="523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526535" y="4541177"/>
            <a:ext cx="22282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sz="2800" b="1">
                <a:latin typeface="Times New Roman"/>
                <a:cs typeface="Times New Roman"/>
              </a:rPr>
              <a:t>=</a:t>
            </a: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baseline="-16975" sz="2700" b="1"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=</a:t>
            </a: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baseline="-16975" sz="2700" b="1">
                <a:latin typeface="Times New Roman"/>
                <a:cs typeface="Times New Roman"/>
              </a:rPr>
              <a:t>2</a:t>
            </a:r>
            <a:r>
              <a:rPr dirty="0" sz="2800" b="1">
                <a:latin typeface="Times New Roman"/>
                <a:cs typeface="Times New Roman"/>
              </a:rPr>
              <a:t>=</a:t>
            </a: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baseline="-16975" sz="2700" b="1">
                <a:latin typeface="Times New Roman"/>
                <a:cs typeface="Times New Roman"/>
              </a:rPr>
              <a:t>3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48408" y="1837537"/>
            <a:ext cx="328167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不考虑导线的电阻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5804" y="4481868"/>
            <a:ext cx="12465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所以有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62570" y="3678973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23430" y="3377031"/>
            <a:ext cx="0" cy="647700"/>
          </a:xfrm>
          <a:custGeom>
            <a:avLst/>
            <a:gdLst/>
            <a:ahLst/>
            <a:cxnLst/>
            <a:rect l="l" t="t" r="r" b="b"/>
            <a:pathLst>
              <a:path w="0"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580793" y="3377031"/>
            <a:ext cx="0" cy="647700"/>
          </a:xfrm>
          <a:custGeom>
            <a:avLst/>
            <a:gdLst/>
            <a:ahLst/>
            <a:cxnLst/>
            <a:rect l="l" t="t" r="r" b="b"/>
            <a:pathLst>
              <a:path w="0"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44193" y="3837406"/>
            <a:ext cx="720725" cy="85725"/>
          </a:xfrm>
          <a:custGeom>
            <a:avLst/>
            <a:gdLst/>
            <a:ahLst/>
            <a:cxnLst/>
            <a:rect l="l" t="t" r="r" b="b"/>
            <a:pathLst>
              <a:path w="720725" h="85725">
                <a:moveTo>
                  <a:pt x="635000" y="85725"/>
                </a:moveTo>
                <a:lnTo>
                  <a:pt x="635000" y="0"/>
                </a:lnTo>
                <a:lnTo>
                  <a:pt x="692150" y="28575"/>
                </a:lnTo>
                <a:lnTo>
                  <a:pt x="656424" y="28575"/>
                </a:lnTo>
                <a:lnTo>
                  <a:pt x="656424" y="57150"/>
                </a:lnTo>
                <a:lnTo>
                  <a:pt x="692150" y="57150"/>
                </a:lnTo>
                <a:lnTo>
                  <a:pt x="635000" y="85725"/>
                </a:lnTo>
                <a:close/>
              </a:path>
              <a:path w="720725" h="85725">
                <a:moveTo>
                  <a:pt x="635000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635000" y="28575"/>
                </a:lnTo>
                <a:lnTo>
                  <a:pt x="635000" y="57150"/>
                </a:lnTo>
                <a:close/>
              </a:path>
              <a:path w="720725" h="85725">
                <a:moveTo>
                  <a:pt x="692150" y="57150"/>
                </a:moveTo>
                <a:lnTo>
                  <a:pt x="656424" y="57150"/>
                </a:lnTo>
                <a:lnTo>
                  <a:pt x="656424" y="28575"/>
                </a:lnTo>
                <a:lnTo>
                  <a:pt x="692150" y="28575"/>
                </a:lnTo>
                <a:lnTo>
                  <a:pt x="720725" y="42862"/>
                </a:lnTo>
                <a:lnTo>
                  <a:pt x="692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23430" y="3837406"/>
            <a:ext cx="684530" cy="85725"/>
          </a:xfrm>
          <a:custGeom>
            <a:avLst/>
            <a:gdLst/>
            <a:ahLst/>
            <a:cxnLst/>
            <a:rect l="l" t="t" r="r" b="b"/>
            <a:pathLst>
              <a:path w="684529" h="85725">
                <a:moveTo>
                  <a:pt x="85725" y="85725"/>
                </a:moveTo>
                <a:lnTo>
                  <a:pt x="0" y="42862"/>
                </a:lnTo>
                <a:lnTo>
                  <a:pt x="85725" y="0"/>
                </a:lnTo>
                <a:lnTo>
                  <a:pt x="85725" y="28575"/>
                </a:lnTo>
                <a:lnTo>
                  <a:pt x="64287" y="28575"/>
                </a:lnTo>
                <a:lnTo>
                  <a:pt x="64287" y="57150"/>
                </a:lnTo>
                <a:lnTo>
                  <a:pt x="85725" y="57150"/>
                </a:lnTo>
                <a:lnTo>
                  <a:pt x="85725" y="85725"/>
                </a:lnTo>
                <a:close/>
              </a:path>
              <a:path w="684529" h="85725">
                <a:moveTo>
                  <a:pt x="85725" y="57150"/>
                </a:moveTo>
                <a:lnTo>
                  <a:pt x="64287" y="57150"/>
                </a:lnTo>
                <a:lnTo>
                  <a:pt x="64287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684529" h="85725">
                <a:moveTo>
                  <a:pt x="684212" y="57150"/>
                </a:moveTo>
                <a:lnTo>
                  <a:pt x="85725" y="57150"/>
                </a:lnTo>
                <a:lnTo>
                  <a:pt x="85725" y="28575"/>
                </a:lnTo>
                <a:lnTo>
                  <a:pt x="684212" y="28575"/>
                </a:lnTo>
                <a:lnTo>
                  <a:pt x="68421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124443" y="3298710"/>
            <a:ext cx="108064" cy="1079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084236" y="293231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24443" y="2797949"/>
            <a:ext cx="108064" cy="1079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119871" y="2367953"/>
            <a:ext cx="107187" cy="1079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078787" y="1937321"/>
            <a:ext cx="183515" cy="88582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400" b="1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47060" y="2625851"/>
            <a:ext cx="2613660" cy="523240"/>
          </a:xfrm>
          <a:custGeom>
            <a:avLst/>
            <a:gdLst/>
            <a:ahLst/>
            <a:cxnLst/>
            <a:rect l="l" t="t" r="r" b="b"/>
            <a:pathLst>
              <a:path w="2613660" h="523239">
                <a:moveTo>
                  <a:pt x="0" y="0"/>
                </a:moveTo>
                <a:lnTo>
                  <a:pt x="2613660" y="0"/>
                </a:lnTo>
                <a:lnTo>
                  <a:pt x="2613660" y="522731"/>
                </a:lnTo>
                <a:lnTo>
                  <a:pt x="0" y="522731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42310" y="2621152"/>
            <a:ext cx="2623185" cy="532765"/>
          </a:xfrm>
          <a:custGeom>
            <a:avLst/>
            <a:gdLst/>
            <a:ahLst/>
            <a:cxnLst/>
            <a:rect l="l" t="t" r="r" b="b"/>
            <a:pathLst>
              <a:path w="2623185" h="532764">
                <a:moveTo>
                  <a:pt x="2618232" y="532739"/>
                </a:moveTo>
                <a:lnTo>
                  <a:pt x="4762" y="532739"/>
                </a:lnTo>
                <a:lnTo>
                  <a:pt x="3289" y="532511"/>
                </a:lnTo>
                <a:lnTo>
                  <a:pt x="1955" y="531837"/>
                </a:lnTo>
                <a:lnTo>
                  <a:pt x="901" y="530783"/>
                </a:lnTo>
                <a:lnTo>
                  <a:pt x="228" y="529450"/>
                </a:lnTo>
                <a:lnTo>
                  <a:pt x="0" y="527977"/>
                </a:lnTo>
                <a:lnTo>
                  <a:pt x="0" y="4762"/>
                </a:lnTo>
                <a:lnTo>
                  <a:pt x="4762" y="0"/>
                </a:lnTo>
                <a:lnTo>
                  <a:pt x="2618232" y="0"/>
                </a:lnTo>
                <a:lnTo>
                  <a:pt x="262299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3214"/>
                </a:lnTo>
                <a:lnTo>
                  <a:pt x="4762" y="523214"/>
                </a:lnTo>
                <a:lnTo>
                  <a:pt x="9525" y="527977"/>
                </a:lnTo>
                <a:lnTo>
                  <a:pt x="2622994" y="527977"/>
                </a:lnTo>
                <a:lnTo>
                  <a:pt x="2622765" y="529450"/>
                </a:lnTo>
                <a:lnTo>
                  <a:pt x="2622092" y="530783"/>
                </a:lnTo>
                <a:lnTo>
                  <a:pt x="2621038" y="531837"/>
                </a:lnTo>
                <a:lnTo>
                  <a:pt x="2619705" y="532511"/>
                </a:lnTo>
                <a:lnTo>
                  <a:pt x="2618232" y="532739"/>
                </a:lnTo>
                <a:close/>
              </a:path>
              <a:path w="2623185" h="5327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623185" h="532764">
                <a:moveTo>
                  <a:pt x="261346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613469" y="4762"/>
                </a:lnTo>
                <a:lnTo>
                  <a:pt x="2613469" y="9525"/>
                </a:lnTo>
                <a:close/>
              </a:path>
              <a:path w="2623185" h="532764">
                <a:moveTo>
                  <a:pt x="2613469" y="527977"/>
                </a:moveTo>
                <a:lnTo>
                  <a:pt x="2613469" y="4762"/>
                </a:lnTo>
                <a:lnTo>
                  <a:pt x="2618232" y="9525"/>
                </a:lnTo>
                <a:lnTo>
                  <a:pt x="2622994" y="9525"/>
                </a:lnTo>
                <a:lnTo>
                  <a:pt x="2622994" y="523214"/>
                </a:lnTo>
                <a:lnTo>
                  <a:pt x="2618232" y="523214"/>
                </a:lnTo>
                <a:lnTo>
                  <a:pt x="2613469" y="527977"/>
                </a:lnTo>
                <a:close/>
              </a:path>
              <a:path w="2623185" h="532764">
                <a:moveTo>
                  <a:pt x="2622994" y="9525"/>
                </a:moveTo>
                <a:lnTo>
                  <a:pt x="2618232" y="9525"/>
                </a:lnTo>
                <a:lnTo>
                  <a:pt x="2613469" y="4762"/>
                </a:lnTo>
                <a:lnTo>
                  <a:pt x="2622994" y="4762"/>
                </a:lnTo>
                <a:lnTo>
                  <a:pt x="2622994" y="9525"/>
                </a:lnTo>
                <a:close/>
              </a:path>
              <a:path w="2623185" h="532764">
                <a:moveTo>
                  <a:pt x="9525" y="527977"/>
                </a:moveTo>
                <a:lnTo>
                  <a:pt x="4762" y="523214"/>
                </a:lnTo>
                <a:lnTo>
                  <a:pt x="9525" y="523214"/>
                </a:lnTo>
                <a:lnTo>
                  <a:pt x="9525" y="527977"/>
                </a:lnTo>
                <a:close/>
              </a:path>
              <a:path w="2623185" h="532764">
                <a:moveTo>
                  <a:pt x="2613469" y="527977"/>
                </a:moveTo>
                <a:lnTo>
                  <a:pt x="9525" y="527977"/>
                </a:lnTo>
                <a:lnTo>
                  <a:pt x="9525" y="523214"/>
                </a:lnTo>
                <a:lnTo>
                  <a:pt x="2613469" y="523214"/>
                </a:lnTo>
                <a:lnTo>
                  <a:pt x="2613469" y="527977"/>
                </a:lnTo>
                <a:close/>
              </a:path>
              <a:path w="2623185" h="532764">
                <a:moveTo>
                  <a:pt x="2622994" y="527977"/>
                </a:moveTo>
                <a:lnTo>
                  <a:pt x="2613469" y="527977"/>
                </a:lnTo>
                <a:lnTo>
                  <a:pt x="2618232" y="523214"/>
                </a:lnTo>
                <a:lnTo>
                  <a:pt x="2622994" y="523214"/>
                </a:lnTo>
                <a:lnTo>
                  <a:pt x="2622994" y="5279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147060" y="2637980"/>
            <a:ext cx="26136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 sz="2800" spc="5" b="1" i="1">
                <a:latin typeface="Times New Roman"/>
                <a:cs typeface="Times New Roman"/>
              </a:rPr>
              <a:t>φ</a:t>
            </a:r>
            <a:r>
              <a:rPr dirty="0" baseline="-16975" sz="2700" spc="7" b="1">
                <a:latin typeface="Times New Roman"/>
                <a:cs typeface="Times New Roman"/>
              </a:rPr>
              <a:t>0 </a:t>
            </a:r>
            <a:r>
              <a:rPr dirty="0" sz="2800" b="1">
                <a:latin typeface="Times New Roman"/>
                <a:cs typeface="Times New Roman"/>
              </a:rPr>
              <a:t>=</a:t>
            </a:r>
            <a:r>
              <a:rPr dirty="0" sz="2800" b="1" i="1">
                <a:latin typeface="Times New Roman"/>
                <a:cs typeface="Times New Roman"/>
              </a:rPr>
              <a:t>φ</a:t>
            </a:r>
            <a:r>
              <a:rPr dirty="0" baseline="-16975" sz="2700" b="1">
                <a:latin typeface="Times New Roman"/>
                <a:cs typeface="Times New Roman"/>
              </a:rPr>
              <a:t>1 </a:t>
            </a:r>
            <a:r>
              <a:rPr dirty="0" sz="2800" b="1">
                <a:latin typeface="Times New Roman"/>
                <a:cs typeface="Times New Roman"/>
              </a:rPr>
              <a:t>=</a:t>
            </a:r>
            <a:r>
              <a:rPr dirty="0" sz="2800" b="1" i="1">
                <a:latin typeface="Times New Roman"/>
                <a:cs typeface="Times New Roman"/>
              </a:rPr>
              <a:t>φ</a:t>
            </a:r>
            <a:r>
              <a:rPr dirty="0" baseline="-16975" sz="2700" b="1">
                <a:latin typeface="Times New Roman"/>
                <a:cs typeface="Times New Roman"/>
              </a:rPr>
              <a:t>2 </a:t>
            </a:r>
            <a:r>
              <a:rPr dirty="0" sz="2800" spc="-5" b="1">
                <a:latin typeface="Times New Roman"/>
                <a:cs typeface="Times New Roman"/>
              </a:rPr>
              <a:t>=</a:t>
            </a:r>
            <a:r>
              <a:rPr dirty="0" sz="2800" spc="-210" b="1">
                <a:latin typeface="Times New Roman"/>
                <a:cs typeface="Times New Roman"/>
              </a:rPr>
              <a:t> </a:t>
            </a:r>
            <a:r>
              <a:rPr dirty="0" sz="2800" spc="5" b="1" i="1">
                <a:latin typeface="Times New Roman"/>
                <a:cs typeface="Times New Roman"/>
              </a:rPr>
              <a:t>φ</a:t>
            </a:r>
            <a:r>
              <a:rPr dirty="0" baseline="-16975" sz="2700" spc="7" b="1">
                <a:latin typeface="Times New Roman"/>
                <a:cs typeface="Times New Roman"/>
              </a:rPr>
              <a:t>3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04388" y="3549396"/>
            <a:ext cx="1784985" cy="523240"/>
          </a:xfrm>
          <a:custGeom>
            <a:avLst/>
            <a:gdLst/>
            <a:ahLst/>
            <a:cxnLst/>
            <a:rect l="l" t="t" r="r" b="b"/>
            <a:pathLst>
              <a:path w="1784985" h="523239">
                <a:moveTo>
                  <a:pt x="0" y="0"/>
                </a:moveTo>
                <a:lnTo>
                  <a:pt x="1784604" y="0"/>
                </a:lnTo>
                <a:lnTo>
                  <a:pt x="1784604" y="522731"/>
                </a:lnTo>
                <a:lnTo>
                  <a:pt x="0" y="522731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99155" y="3543896"/>
            <a:ext cx="1794510" cy="532765"/>
          </a:xfrm>
          <a:custGeom>
            <a:avLst/>
            <a:gdLst/>
            <a:ahLst/>
            <a:cxnLst/>
            <a:rect l="l" t="t" r="r" b="b"/>
            <a:pathLst>
              <a:path w="1794510" h="532764">
                <a:moveTo>
                  <a:pt x="1789569" y="532739"/>
                </a:moveTo>
                <a:lnTo>
                  <a:pt x="4762" y="532739"/>
                </a:lnTo>
                <a:lnTo>
                  <a:pt x="3289" y="532510"/>
                </a:lnTo>
                <a:lnTo>
                  <a:pt x="1968" y="531837"/>
                </a:lnTo>
                <a:lnTo>
                  <a:pt x="914" y="530783"/>
                </a:lnTo>
                <a:lnTo>
                  <a:pt x="228" y="529450"/>
                </a:lnTo>
                <a:lnTo>
                  <a:pt x="0" y="527977"/>
                </a:lnTo>
                <a:lnTo>
                  <a:pt x="0" y="4762"/>
                </a:lnTo>
                <a:lnTo>
                  <a:pt x="4762" y="0"/>
                </a:lnTo>
                <a:lnTo>
                  <a:pt x="1789569" y="0"/>
                </a:lnTo>
                <a:lnTo>
                  <a:pt x="179433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3214"/>
                </a:lnTo>
                <a:lnTo>
                  <a:pt x="4762" y="523214"/>
                </a:lnTo>
                <a:lnTo>
                  <a:pt x="9525" y="527977"/>
                </a:lnTo>
                <a:lnTo>
                  <a:pt x="1794332" y="527977"/>
                </a:lnTo>
                <a:lnTo>
                  <a:pt x="1794090" y="529450"/>
                </a:lnTo>
                <a:lnTo>
                  <a:pt x="1793417" y="530783"/>
                </a:lnTo>
                <a:lnTo>
                  <a:pt x="1792363" y="531837"/>
                </a:lnTo>
                <a:lnTo>
                  <a:pt x="1791042" y="532510"/>
                </a:lnTo>
                <a:lnTo>
                  <a:pt x="1789569" y="532739"/>
                </a:lnTo>
                <a:close/>
              </a:path>
              <a:path w="1794510" h="5327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794510" h="532764">
                <a:moveTo>
                  <a:pt x="178480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784807" y="4762"/>
                </a:lnTo>
                <a:lnTo>
                  <a:pt x="1784807" y="9525"/>
                </a:lnTo>
                <a:close/>
              </a:path>
              <a:path w="1794510" h="532764">
                <a:moveTo>
                  <a:pt x="1784807" y="527977"/>
                </a:moveTo>
                <a:lnTo>
                  <a:pt x="1784807" y="4762"/>
                </a:lnTo>
                <a:lnTo>
                  <a:pt x="1789569" y="9525"/>
                </a:lnTo>
                <a:lnTo>
                  <a:pt x="1794332" y="9525"/>
                </a:lnTo>
                <a:lnTo>
                  <a:pt x="1794332" y="523214"/>
                </a:lnTo>
                <a:lnTo>
                  <a:pt x="1789569" y="523214"/>
                </a:lnTo>
                <a:lnTo>
                  <a:pt x="1784807" y="527977"/>
                </a:lnTo>
                <a:close/>
              </a:path>
              <a:path w="1794510" h="532764">
                <a:moveTo>
                  <a:pt x="1794332" y="9525"/>
                </a:moveTo>
                <a:lnTo>
                  <a:pt x="1789569" y="9525"/>
                </a:lnTo>
                <a:lnTo>
                  <a:pt x="1784807" y="4762"/>
                </a:lnTo>
                <a:lnTo>
                  <a:pt x="1794332" y="4762"/>
                </a:lnTo>
                <a:lnTo>
                  <a:pt x="1794332" y="9525"/>
                </a:lnTo>
                <a:close/>
              </a:path>
              <a:path w="1794510" h="532764">
                <a:moveTo>
                  <a:pt x="9525" y="527977"/>
                </a:moveTo>
                <a:lnTo>
                  <a:pt x="4762" y="523214"/>
                </a:lnTo>
                <a:lnTo>
                  <a:pt x="9525" y="523214"/>
                </a:lnTo>
                <a:lnTo>
                  <a:pt x="9525" y="527977"/>
                </a:lnTo>
                <a:close/>
              </a:path>
              <a:path w="1794510" h="532764">
                <a:moveTo>
                  <a:pt x="1784807" y="527977"/>
                </a:moveTo>
                <a:lnTo>
                  <a:pt x="9525" y="527977"/>
                </a:lnTo>
                <a:lnTo>
                  <a:pt x="9525" y="523214"/>
                </a:lnTo>
                <a:lnTo>
                  <a:pt x="1784807" y="523214"/>
                </a:lnTo>
                <a:lnTo>
                  <a:pt x="1784807" y="527977"/>
                </a:lnTo>
                <a:close/>
              </a:path>
              <a:path w="1794510" h="532764">
                <a:moveTo>
                  <a:pt x="1794332" y="527977"/>
                </a:moveTo>
                <a:lnTo>
                  <a:pt x="1784807" y="527977"/>
                </a:lnTo>
                <a:lnTo>
                  <a:pt x="1789569" y="523214"/>
                </a:lnTo>
                <a:lnTo>
                  <a:pt x="1794332" y="523214"/>
                </a:lnTo>
                <a:lnTo>
                  <a:pt x="1794332" y="5279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104388" y="3560724"/>
            <a:ext cx="17849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dirty="0" sz="2800" spc="5" b="1" i="1">
                <a:latin typeface="Times New Roman"/>
                <a:cs typeface="Times New Roman"/>
              </a:rPr>
              <a:t>φ</a:t>
            </a:r>
            <a:r>
              <a:rPr dirty="0" baseline="-16975" sz="2700" spc="7" b="1">
                <a:latin typeface="Times New Roman"/>
                <a:cs typeface="Times New Roman"/>
              </a:rPr>
              <a:t>4 </a:t>
            </a:r>
            <a:r>
              <a:rPr dirty="0" sz="2800" b="1">
                <a:latin typeface="Times New Roman"/>
                <a:cs typeface="Times New Roman"/>
              </a:rPr>
              <a:t>=</a:t>
            </a:r>
            <a:r>
              <a:rPr dirty="0" sz="2800" b="1" i="1">
                <a:latin typeface="Times New Roman"/>
                <a:cs typeface="Times New Roman"/>
              </a:rPr>
              <a:t>φ</a:t>
            </a:r>
            <a:r>
              <a:rPr dirty="0" baseline="-16975" sz="2700" b="1">
                <a:latin typeface="Times New Roman"/>
                <a:cs typeface="Times New Roman"/>
              </a:rPr>
              <a:t>5</a:t>
            </a:r>
            <a:r>
              <a:rPr dirty="0" baseline="-16975" sz="2700" spc="-22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=</a:t>
            </a:r>
            <a:r>
              <a:rPr dirty="0" sz="2800" b="1" i="1">
                <a:latin typeface="Times New Roman"/>
                <a:cs typeface="Times New Roman"/>
              </a:rPr>
              <a:t>φ</a:t>
            </a:r>
            <a:r>
              <a:rPr dirty="0" baseline="-16975" sz="2700" b="1">
                <a:latin typeface="Times New Roman"/>
                <a:cs typeface="Times New Roman"/>
              </a:rPr>
              <a:t>6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2148408" y="2576982"/>
            <a:ext cx="900430" cy="1459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左边</a:t>
            </a:r>
            <a:endParaRPr sz="32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dirty="0" sz="3200" b="1">
                <a:latin typeface="华文楷体"/>
                <a:cs typeface="华文楷体"/>
              </a:rPr>
              <a:t>右边</a:t>
            </a:r>
            <a:endParaRPr sz="3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115" y="1090726"/>
            <a:ext cx="45923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三</a:t>
            </a:r>
            <a:r>
              <a:rPr dirty="0" spc="-5"/>
              <a:t>.</a:t>
            </a:r>
            <a:r>
              <a:rPr dirty="0"/>
              <a:t>串、并联电路中的电阻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7661" y="1800898"/>
            <a:ext cx="21621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Times New Roman"/>
                <a:cs typeface="Times New Roman"/>
              </a:rPr>
              <a:t>1.</a:t>
            </a:r>
            <a:r>
              <a:rPr dirty="0" sz="3200" b="1">
                <a:latin typeface="华文楷体"/>
                <a:cs typeface="华文楷体"/>
              </a:rPr>
              <a:t>串联电路</a:t>
            </a:r>
            <a:r>
              <a:rPr dirty="0" sz="3200" spc="-10" b="1">
                <a:latin typeface="宋体"/>
                <a:cs typeface="宋体"/>
              </a:rPr>
              <a:t>: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4876" y="2025395"/>
            <a:ext cx="2449195" cy="649605"/>
          </a:xfrm>
          <a:custGeom>
            <a:avLst/>
            <a:gdLst/>
            <a:ahLst/>
            <a:cxnLst/>
            <a:rect l="l" t="t" r="r" b="b"/>
            <a:pathLst>
              <a:path w="2449195" h="649605">
                <a:moveTo>
                  <a:pt x="0" y="0"/>
                </a:moveTo>
                <a:lnTo>
                  <a:pt x="2449068" y="0"/>
                </a:lnTo>
                <a:lnTo>
                  <a:pt x="2449068" y="649223"/>
                </a:lnTo>
                <a:lnTo>
                  <a:pt x="0" y="649223"/>
                </a:lnTo>
                <a:lnTo>
                  <a:pt x="0" y="0"/>
                </a:lnTo>
                <a:close/>
              </a:path>
            </a:pathLst>
          </a:custGeom>
          <a:solidFill>
            <a:srgbClr val="00AF5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71007" y="2011591"/>
            <a:ext cx="2476500" cy="676910"/>
          </a:xfrm>
          <a:custGeom>
            <a:avLst/>
            <a:gdLst/>
            <a:ahLst/>
            <a:cxnLst/>
            <a:rect l="l" t="t" r="r" b="b"/>
            <a:pathLst>
              <a:path w="2476500" h="676910">
                <a:moveTo>
                  <a:pt x="14287" y="662292"/>
                </a:moveTo>
                <a:lnTo>
                  <a:pt x="0" y="662292"/>
                </a:lnTo>
                <a:lnTo>
                  <a:pt x="0" y="633717"/>
                </a:lnTo>
                <a:lnTo>
                  <a:pt x="28575" y="633717"/>
                </a:lnTo>
                <a:lnTo>
                  <a:pt x="28575" y="648004"/>
                </a:lnTo>
                <a:lnTo>
                  <a:pt x="14287" y="648004"/>
                </a:lnTo>
                <a:lnTo>
                  <a:pt x="14287" y="662292"/>
                </a:lnTo>
                <a:close/>
              </a:path>
              <a:path w="2476500" h="676910">
                <a:moveTo>
                  <a:pt x="33934" y="676579"/>
                </a:moveTo>
                <a:lnTo>
                  <a:pt x="14287" y="676579"/>
                </a:lnTo>
                <a:lnTo>
                  <a:pt x="14287" y="648004"/>
                </a:lnTo>
                <a:lnTo>
                  <a:pt x="28575" y="648004"/>
                </a:lnTo>
                <a:lnTo>
                  <a:pt x="28575" y="662292"/>
                </a:lnTo>
                <a:lnTo>
                  <a:pt x="33934" y="662292"/>
                </a:lnTo>
                <a:lnTo>
                  <a:pt x="33934" y="676579"/>
                </a:lnTo>
                <a:close/>
              </a:path>
              <a:path w="2476500" h="676910">
                <a:moveTo>
                  <a:pt x="33934" y="662292"/>
                </a:moveTo>
                <a:lnTo>
                  <a:pt x="28575" y="662292"/>
                </a:lnTo>
                <a:lnTo>
                  <a:pt x="28575" y="648004"/>
                </a:lnTo>
                <a:lnTo>
                  <a:pt x="33934" y="648004"/>
                </a:lnTo>
                <a:lnTo>
                  <a:pt x="33934" y="662292"/>
                </a:lnTo>
                <a:close/>
              </a:path>
              <a:path w="2476500" h="676910">
                <a:moveTo>
                  <a:pt x="28575" y="605142"/>
                </a:moveTo>
                <a:lnTo>
                  <a:pt x="0" y="605142"/>
                </a:lnTo>
                <a:lnTo>
                  <a:pt x="0" y="576567"/>
                </a:lnTo>
                <a:lnTo>
                  <a:pt x="28575" y="576567"/>
                </a:lnTo>
                <a:lnTo>
                  <a:pt x="28575" y="605142"/>
                </a:lnTo>
                <a:close/>
              </a:path>
              <a:path w="2476500" h="676910">
                <a:moveTo>
                  <a:pt x="28575" y="547992"/>
                </a:moveTo>
                <a:lnTo>
                  <a:pt x="0" y="547992"/>
                </a:lnTo>
                <a:lnTo>
                  <a:pt x="0" y="519417"/>
                </a:lnTo>
                <a:lnTo>
                  <a:pt x="28575" y="519417"/>
                </a:lnTo>
                <a:lnTo>
                  <a:pt x="28575" y="547992"/>
                </a:lnTo>
                <a:close/>
              </a:path>
              <a:path w="2476500" h="676910">
                <a:moveTo>
                  <a:pt x="28575" y="490842"/>
                </a:moveTo>
                <a:lnTo>
                  <a:pt x="0" y="490842"/>
                </a:lnTo>
                <a:lnTo>
                  <a:pt x="0" y="462267"/>
                </a:lnTo>
                <a:lnTo>
                  <a:pt x="28575" y="462267"/>
                </a:lnTo>
                <a:lnTo>
                  <a:pt x="28575" y="490842"/>
                </a:lnTo>
                <a:close/>
              </a:path>
              <a:path w="2476500" h="676910">
                <a:moveTo>
                  <a:pt x="28575" y="433692"/>
                </a:moveTo>
                <a:lnTo>
                  <a:pt x="0" y="433692"/>
                </a:lnTo>
                <a:lnTo>
                  <a:pt x="0" y="405117"/>
                </a:lnTo>
                <a:lnTo>
                  <a:pt x="28575" y="405117"/>
                </a:lnTo>
                <a:lnTo>
                  <a:pt x="28575" y="433692"/>
                </a:lnTo>
                <a:close/>
              </a:path>
              <a:path w="2476500" h="676910">
                <a:moveTo>
                  <a:pt x="28575" y="376542"/>
                </a:moveTo>
                <a:lnTo>
                  <a:pt x="0" y="376542"/>
                </a:lnTo>
                <a:lnTo>
                  <a:pt x="0" y="347967"/>
                </a:lnTo>
                <a:lnTo>
                  <a:pt x="28575" y="347967"/>
                </a:lnTo>
                <a:lnTo>
                  <a:pt x="28575" y="376542"/>
                </a:lnTo>
                <a:close/>
              </a:path>
              <a:path w="2476500" h="676910">
                <a:moveTo>
                  <a:pt x="28575" y="319392"/>
                </a:moveTo>
                <a:lnTo>
                  <a:pt x="0" y="319392"/>
                </a:lnTo>
                <a:lnTo>
                  <a:pt x="0" y="290817"/>
                </a:lnTo>
                <a:lnTo>
                  <a:pt x="28575" y="290817"/>
                </a:lnTo>
                <a:lnTo>
                  <a:pt x="28575" y="319392"/>
                </a:lnTo>
                <a:close/>
              </a:path>
              <a:path w="2476500" h="676910">
                <a:moveTo>
                  <a:pt x="28575" y="262242"/>
                </a:moveTo>
                <a:lnTo>
                  <a:pt x="0" y="262242"/>
                </a:lnTo>
                <a:lnTo>
                  <a:pt x="0" y="233667"/>
                </a:lnTo>
                <a:lnTo>
                  <a:pt x="28575" y="233667"/>
                </a:lnTo>
                <a:lnTo>
                  <a:pt x="28575" y="262242"/>
                </a:lnTo>
                <a:close/>
              </a:path>
              <a:path w="2476500" h="676910">
                <a:moveTo>
                  <a:pt x="28575" y="205092"/>
                </a:moveTo>
                <a:lnTo>
                  <a:pt x="0" y="205092"/>
                </a:lnTo>
                <a:lnTo>
                  <a:pt x="0" y="176517"/>
                </a:lnTo>
                <a:lnTo>
                  <a:pt x="28575" y="176517"/>
                </a:lnTo>
                <a:lnTo>
                  <a:pt x="28575" y="205092"/>
                </a:lnTo>
                <a:close/>
              </a:path>
              <a:path w="2476500" h="676910">
                <a:moveTo>
                  <a:pt x="28575" y="147942"/>
                </a:moveTo>
                <a:lnTo>
                  <a:pt x="0" y="147942"/>
                </a:lnTo>
                <a:lnTo>
                  <a:pt x="0" y="119367"/>
                </a:lnTo>
                <a:lnTo>
                  <a:pt x="28575" y="119367"/>
                </a:lnTo>
                <a:lnTo>
                  <a:pt x="28575" y="147942"/>
                </a:lnTo>
                <a:close/>
              </a:path>
              <a:path w="2476500" h="676910">
                <a:moveTo>
                  <a:pt x="28575" y="90792"/>
                </a:moveTo>
                <a:lnTo>
                  <a:pt x="0" y="90792"/>
                </a:lnTo>
                <a:lnTo>
                  <a:pt x="0" y="62217"/>
                </a:lnTo>
                <a:lnTo>
                  <a:pt x="28575" y="62217"/>
                </a:lnTo>
                <a:lnTo>
                  <a:pt x="28575" y="90792"/>
                </a:lnTo>
                <a:close/>
              </a:path>
              <a:path w="2476500" h="676910">
                <a:moveTo>
                  <a:pt x="28575" y="33642"/>
                </a:moveTo>
                <a:lnTo>
                  <a:pt x="0" y="33642"/>
                </a:lnTo>
                <a:lnTo>
                  <a:pt x="0" y="0"/>
                </a:lnTo>
                <a:lnTo>
                  <a:pt x="23507" y="0"/>
                </a:lnTo>
                <a:lnTo>
                  <a:pt x="23507" y="19354"/>
                </a:lnTo>
                <a:lnTo>
                  <a:pt x="14287" y="28574"/>
                </a:lnTo>
                <a:lnTo>
                  <a:pt x="28575" y="28574"/>
                </a:lnTo>
                <a:lnTo>
                  <a:pt x="28575" y="33642"/>
                </a:lnTo>
                <a:close/>
              </a:path>
              <a:path w="2476500" h="676910">
                <a:moveTo>
                  <a:pt x="28575" y="28574"/>
                </a:moveTo>
                <a:lnTo>
                  <a:pt x="23507" y="28574"/>
                </a:lnTo>
                <a:lnTo>
                  <a:pt x="23507" y="19354"/>
                </a:lnTo>
                <a:lnTo>
                  <a:pt x="28575" y="14287"/>
                </a:lnTo>
                <a:lnTo>
                  <a:pt x="28575" y="28574"/>
                </a:lnTo>
                <a:close/>
              </a:path>
              <a:path w="2476500" h="676910">
                <a:moveTo>
                  <a:pt x="23507" y="28574"/>
                </a:moveTo>
                <a:lnTo>
                  <a:pt x="14287" y="28574"/>
                </a:lnTo>
                <a:lnTo>
                  <a:pt x="23507" y="19354"/>
                </a:lnTo>
                <a:lnTo>
                  <a:pt x="23507" y="28574"/>
                </a:lnTo>
                <a:close/>
              </a:path>
              <a:path w="2476500" h="676910">
                <a:moveTo>
                  <a:pt x="80657" y="28574"/>
                </a:moveTo>
                <a:lnTo>
                  <a:pt x="52082" y="28574"/>
                </a:lnTo>
                <a:lnTo>
                  <a:pt x="52082" y="0"/>
                </a:lnTo>
                <a:lnTo>
                  <a:pt x="80657" y="0"/>
                </a:lnTo>
                <a:lnTo>
                  <a:pt x="80657" y="28574"/>
                </a:lnTo>
                <a:close/>
              </a:path>
              <a:path w="2476500" h="676910">
                <a:moveTo>
                  <a:pt x="137807" y="28574"/>
                </a:moveTo>
                <a:lnTo>
                  <a:pt x="109232" y="28574"/>
                </a:lnTo>
                <a:lnTo>
                  <a:pt x="109232" y="0"/>
                </a:lnTo>
                <a:lnTo>
                  <a:pt x="137807" y="0"/>
                </a:lnTo>
                <a:lnTo>
                  <a:pt x="137807" y="28574"/>
                </a:lnTo>
                <a:close/>
              </a:path>
              <a:path w="2476500" h="676910">
                <a:moveTo>
                  <a:pt x="194957" y="28574"/>
                </a:moveTo>
                <a:lnTo>
                  <a:pt x="166382" y="28574"/>
                </a:lnTo>
                <a:lnTo>
                  <a:pt x="166382" y="0"/>
                </a:lnTo>
                <a:lnTo>
                  <a:pt x="194957" y="0"/>
                </a:lnTo>
                <a:lnTo>
                  <a:pt x="194957" y="28574"/>
                </a:lnTo>
                <a:close/>
              </a:path>
              <a:path w="2476500" h="676910">
                <a:moveTo>
                  <a:pt x="252107" y="28574"/>
                </a:moveTo>
                <a:lnTo>
                  <a:pt x="223532" y="28574"/>
                </a:lnTo>
                <a:lnTo>
                  <a:pt x="223532" y="0"/>
                </a:lnTo>
                <a:lnTo>
                  <a:pt x="252107" y="0"/>
                </a:lnTo>
                <a:lnTo>
                  <a:pt x="252107" y="28574"/>
                </a:lnTo>
                <a:close/>
              </a:path>
              <a:path w="2476500" h="676910">
                <a:moveTo>
                  <a:pt x="309257" y="28574"/>
                </a:moveTo>
                <a:lnTo>
                  <a:pt x="280682" y="28574"/>
                </a:lnTo>
                <a:lnTo>
                  <a:pt x="280682" y="0"/>
                </a:lnTo>
                <a:lnTo>
                  <a:pt x="309257" y="0"/>
                </a:lnTo>
                <a:lnTo>
                  <a:pt x="309257" y="28574"/>
                </a:lnTo>
                <a:close/>
              </a:path>
              <a:path w="2476500" h="676910">
                <a:moveTo>
                  <a:pt x="366407" y="28574"/>
                </a:moveTo>
                <a:lnTo>
                  <a:pt x="337832" y="28574"/>
                </a:lnTo>
                <a:lnTo>
                  <a:pt x="337832" y="0"/>
                </a:lnTo>
                <a:lnTo>
                  <a:pt x="366407" y="0"/>
                </a:lnTo>
                <a:lnTo>
                  <a:pt x="366407" y="28574"/>
                </a:lnTo>
                <a:close/>
              </a:path>
              <a:path w="2476500" h="676910">
                <a:moveTo>
                  <a:pt x="423557" y="28574"/>
                </a:moveTo>
                <a:lnTo>
                  <a:pt x="394982" y="28574"/>
                </a:lnTo>
                <a:lnTo>
                  <a:pt x="394982" y="0"/>
                </a:lnTo>
                <a:lnTo>
                  <a:pt x="423557" y="0"/>
                </a:lnTo>
                <a:lnTo>
                  <a:pt x="423557" y="28574"/>
                </a:lnTo>
                <a:close/>
              </a:path>
              <a:path w="2476500" h="676910">
                <a:moveTo>
                  <a:pt x="480707" y="28574"/>
                </a:moveTo>
                <a:lnTo>
                  <a:pt x="452132" y="28574"/>
                </a:lnTo>
                <a:lnTo>
                  <a:pt x="452132" y="0"/>
                </a:lnTo>
                <a:lnTo>
                  <a:pt x="480707" y="0"/>
                </a:lnTo>
                <a:lnTo>
                  <a:pt x="480707" y="28574"/>
                </a:lnTo>
                <a:close/>
              </a:path>
              <a:path w="2476500" h="676910">
                <a:moveTo>
                  <a:pt x="537857" y="28574"/>
                </a:moveTo>
                <a:lnTo>
                  <a:pt x="509282" y="28574"/>
                </a:lnTo>
                <a:lnTo>
                  <a:pt x="509282" y="0"/>
                </a:lnTo>
                <a:lnTo>
                  <a:pt x="537857" y="0"/>
                </a:lnTo>
                <a:lnTo>
                  <a:pt x="537857" y="28574"/>
                </a:lnTo>
                <a:close/>
              </a:path>
              <a:path w="2476500" h="676910">
                <a:moveTo>
                  <a:pt x="595007" y="28574"/>
                </a:moveTo>
                <a:lnTo>
                  <a:pt x="566432" y="28574"/>
                </a:lnTo>
                <a:lnTo>
                  <a:pt x="566432" y="0"/>
                </a:lnTo>
                <a:lnTo>
                  <a:pt x="595007" y="0"/>
                </a:lnTo>
                <a:lnTo>
                  <a:pt x="595007" y="28574"/>
                </a:lnTo>
                <a:close/>
              </a:path>
              <a:path w="2476500" h="676910">
                <a:moveTo>
                  <a:pt x="652157" y="28574"/>
                </a:moveTo>
                <a:lnTo>
                  <a:pt x="623582" y="28574"/>
                </a:lnTo>
                <a:lnTo>
                  <a:pt x="623582" y="0"/>
                </a:lnTo>
                <a:lnTo>
                  <a:pt x="652157" y="0"/>
                </a:lnTo>
                <a:lnTo>
                  <a:pt x="652157" y="28574"/>
                </a:lnTo>
                <a:close/>
              </a:path>
              <a:path w="2476500" h="676910">
                <a:moveTo>
                  <a:pt x="709307" y="28574"/>
                </a:moveTo>
                <a:lnTo>
                  <a:pt x="680732" y="28574"/>
                </a:lnTo>
                <a:lnTo>
                  <a:pt x="680732" y="0"/>
                </a:lnTo>
                <a:lnTo>
                  <a:pt x="709307" y="0"/>
                </a:lnTo>
                <a:lnTo>
                  <a:pt x="709307" y="28574"/>
                </a:lnTo>
                <a:close/>
              </a:path>
              <a:path w="2476500" h="676910">
                <a:moveTo>
                  <a:pt x="766457" y="28574"/>
                </a:moveTo>
                <a:lnTo>
                  <a:pt x="737882" y="28574"/>
                </a:lnTo>
                <a:lnTo>
                  <a:pt x="737882" y="0"/>
                </a:lnTo>
                <a:lnTo>
                  <a:pt x="766457" y="0"/>
                </a:lnTo>
                <a:lnTo>
                  <a:pt x="766457" y="28574"/>
                </a:lnTo>
                <a:close/>
              </a:path>
              <a:path w="2476500" h="676910">
                <a:moveTo>
                  <a:pt x="823607" y="28574"/>
                </a:moveTo>
                <a:lnTo>
                  <a:pt x="795032" y="28574"/>
                </a:lnTo>
                <a:lnTo>
                  <a:pt x="795032" y="0"/>
                </a:lnTo>
                <a:lnTo>
                  <a:pt x="823607" y="0"/>
                </a:lnTo>
                <a:lnTo>
                  <a:pt x="823607" y="28574"/>
                </a:lnTo>
                <a:close/>
              </a:path>
              <a:path w="2476500" h="676910">
                <a:moveTo>
                  <a:pt x="880757" y="28574"/>
                </a:moveTo>
                <a:lnTo>
                  <a:pt x="852182" y="28574"/>
                </a:lnTo>
                <a:lnTo>
                  <a:pt x="852182" y="0"/>
                </a:lnTo>
                <a:lnTo>
                  <a:pt x="880757" y="0"/>
                </a:lnTo>
                <a:lnTo>
                  <a:pt x="880757" y="28574"/>
                </a:lnTo>
                <a:close/>
              </a:path>
              <a:path w="2476500" h="676910">
                <a:moveTo>
                  <a:pt x="937907" y="28574"/>
                </a:moveTo>
                <a:lnTo>
                  <a:pt x="909332" y="28574"/>
                </a:lnTo>
                <a:lnTo>
                  <a:pt x="909332" y="0"/>
                </a:lnTo>
                <a:lnTo>
                  <a:pt x="937907" y="0"/>
                </a:lnTo>
                <a:lnTo>
                  <a:pt x="937907" y="28574"/>
                </a:lnTo>
                <a:close/>
              </a:path>
              <a:path w="2476500" h="676910">
                <a:moveTo>
                  <a:pt x="995057" y="28574"/>
                </a:moveTo>
                <a:lnTo>
                  <a:pt x="966482" y="28574"/>
                </a:lnTo>
                <a:lnTo>
                  <a:pt x="966482" y="0"/>
                </a:lnTo>
                <a:lnTo>
                  <a:pt x="995057" y="0"/>
                </a:lnTo>
                <a:lnTo>
                  <a:pt x="995057" y="28574"/>
                </a:lnTo>
                <a:close/>
              </a:path>
              <a:path w="2476500" h="676910">
                <a:moveTo>
                  <a:pt x="1052207" y="28574"/>
                </a:moveTo>
                <a:lnTo>
                  <a:pt x="1023632" y="28574"/>
                </a:lnTo>
                <a:lnTo>
                  <a:pt x="1023632" y="0"/>
                </a:lnTo>
                <a:lnTo>
                  <a:pt x="1052207" y="0"/>
                </a:lnTo>
                <a:lnTo>
                  <a:pt x="1052207" y="28574"/>
                </a:lnTo>
                <a:close/>
              </a:path>
              <a:path w="2476500" h="676910">
                <a:moveTo>
                  <a:pt x="1109357" y="28574"/>
                </a:moveTo>
                <a:lnTo>
                  <a:pt x="1080782" y="28574"/>
                </a:lnTo>
                <a:lnTo>
                  <a:pt x="1080782" y="0"/>
                </a:lnTo>
                <a:lnTo>
                  <a:pt x="1109357" y="0"/>
                </a:lnTo>
                <a:lnTo>
                  <a:pt x="1109357" y="28574"/>
                </a:lnTo>
                <a:close/>
              </a:path>
              <a:path w="2476500" h="676910">
                <a:moveTo>
                  <a:pt x="1166507" y="28574"/>
                </a:moveTo>
                <a:lnTo>
                  <a:pt x="1137932" y="28574"/>
                </a:lnTo>
                <a:lnTo>
                  <a:pt x="1137932" y="0"/>
                </a:lnTo>
                <a:lnTo>
                  <a:pt x="1166507" y="0"/>
                </a:lnTo>
                <a:lnTo>
                  <a:pt x="1166507" y="28574"/>
                </a:lnTo>
                <a:close/>
              </a:path>
              <a:path w="2476500" h="676910">
                <a:moveTo>
                  <a:pt x="1223657" y="28574"/>
                </a:moveTo>
                <a:lnTo>
                  <a:pt x="1195082" y="28574"/>
                </a:lnTo>
                <a:lnTo>
                  <a:pt x="1195082" y="0"/>
                </a:lnTo>
                <a:lnTo>
                  <a:pt x="1223657" y="0"/>
                </a:lnTo>
                <a:lnTo>
                  <a:pt x="1223657" y="28574"/>
                </a:lnTo>
                <a:close/>
              </a:path>
              <a:path w="2476500" h="676910">
                <a:moveTo>
                  <a:pt x="1280807" y="28574"/>
                </a:moveTo>
                <a:lnTo>
                  <a:pt x="1252232" y="28574"/>
                </a:lnTo>
                <a:lnTo>
                  <a:pt x="1252232" y="0"/>
                </a:lnTo>
                <a:lnTo>
                  <a:pt x="1280807" y="0"/>
                </a:lnTo>
                <a:lnTo>
                  <a:pt x="1280807" y="28574"/>
                </a:lnTo>
                <a:close/>
              </a:path>
              <a:path w="2476500" h="676910">
                <a:moveTo>
                  <a:pt x="1337957" y="28574"/>
                </a:moveTo>
                <a:lnTo>
                  <a:pt x="1309382" y="28574"/>
                </a:lnTo>
                <a:lnTo>
                  <a:pt x="1309382" y="0"/>
                </a:lnTo>
                <a:lnTo>
                  <a:pt x="1337957" y="0"/>
                </a:lnTo>
                <a:lnTo>
                  <a:pt x="1337957" y="28574"/>
                </a:lnTo>
                <a:close/>
              </a:path>
              <a:path w="2476500" h="676910">
                <a:moveTo>
                  <a:pt x="1395107" y="28574"/>
                </a:moveTo>
                <a:lnTo>
                  <a:pt x="1366532" y="28574"/>
                </a:lnTo>
                <a:lnTo>
                  <a:pt x="1366532" y="0"/>
                </a:lnTo>
                <a:lnTo>
                  <a:pt x="1395107" y="0"/>
                </a:lnTo>
                <a:lnTo>
                  <a:pt x="1395107" y="28574"/>
                </a:lnTo>
                <a:close/>
              </a:path>
              <a:path w="2476500" h="676910">
                <a:moveTo>
                  <a:pt x="1452257" y="28574"/>
                </a:moveTo>
                <a:lnTo>
                  <a:pt x="1423682" y="28574"/>
                </a:lnTo>
                <a:lnTo>
                  <a:pt x="1423682" y="0"/>
                </a:lnTo>
                <a:lnTo>
                  <a:pt x="1452257" y="0"/>
                </a:lnTo>
                <a:lnTo>
                  <a:pt x="1452257" y="28574"/>
                </a:lnTo>
                <a:close/>
              </a:path>
              <a:path w="2476500" h="676910">
                <a:moveTo>
                  <a:pt x="1509407" y="28574"/>
                </a:moveTo>
                <a:lnTo>
                  <a:pt x="1480832" y="28574"/>
                </a:lnTo>
                <a:lnTo>
                  <a:pt x="1480832" y="0"/>
                </a:lnTo>
                <a:lnTo>
                  <a:pt x="1509407" y="0"/>
                </a:lnTo>
                <a:lnTo>
                  <a:pt x="1509407" y="28574"/>
                </a:lnTo>
                <a:close/>
              </a:path>
              <a:path w="2476500" h="676910">
                <a:moveTo>
                  <a:pt x="1566557" y="28574"/>
                </a:moveTo>
                <a:lnTo>
                  <a:pt x="1537982" y="28574"/>
                </a:lnTo>
                <a:lnTo>
                  <a:pt x="1537982" y="0"/>
                </a:lnTo>
                <a:lnTo>
                  <a:pt x="1566557" y="0"/>
                </a:lnTo>
                <a:lnTo>
                  <a:pt x="1566557" y="28574"/>
                </a:lnTo>
                <a:close/>
              </a:path>
              <a:path w="2476500" h="676910">
                <a:moveTo>
                  <a:pt x="1623707" y="28574"/>
                </a:moveTo>
                <a:lnTo>
                  <a:pt x="1595132" y="28574"/>
                </a:lnTo>
                <a:lnTo>
                  <a:pt x="1595132" y="0"/>
                </a:lnTo>
                <a:lnTo>
                  <a:pt x="1623707" y="0"/>
                </a:lnTo>
                <a:lnTo>
                  <a:pt x="1623707" y="28574"/>
                </a:lnTo>
                <a:close/>
              </a:path>
              <a:path w="2476500" h="676910">
                <a:moveTo>
                  <a:pt x="1680857" y="28574"/>
                </a:moveTo>
                <a:lnTo>
                  <a:pt x="1652282" y="28574"/>
                </a:lnTo>
                <a:lnTo>
                  <a:pt x="1652282" y="0"/>
                </a:lnTo>
                <a:lnTo>
                  <a:pt x="1680857" y="0"/>
                </a:lnTo>
                <a:lnTo>
                  <a:pt x="1680857" y="28574"/>
                </a:lnTo>
                <a:close/>
              </a:path>
              <a:path w="2476500" h="676910">
                <a:moveTo>
                  <a:pt x="1738007" y="28574"/>
                </a:moveTo>
                <a:lnTo>
                  <a:pt x="1709432" y="28574"/>
                </a:lnTo>
                <a:lnTo>
                  <a:pt x="1709432" y="0"/>
                </a:lnTo>
                <a:lnTo>
                  <a:pt x="1738007" y="0"/>
                </a:lnTo>
                <a:lnTo>
                  <a:pt x="1738007" y="28574"/>
                </a:lnTo>
                <a:close/>
              </a:path>
              <a:path w="2476500" h="676910">
                <a:moveTo>
                  <a:pt x="1795157" y="28574"/>
                </a:moveTo>
                <a:lnTo>
                  <a:pt x="1766582" y="28574"/>
                </a:lnTo>
                <a:lnTo>
                  <a:pt x="1766582" y="0"/>
                </a:lnTo>
                <a:lnTo>
                  <a:pt x="1795157" y="0"/>
                </a:lnTo>
                <a:lnTo>
                  <a:pt x="1795157" y="28574"/>
                </a:lnTo>
                <a:close/>
              </a:path>
              <a:path w="2476500" h="676910">
                <a:moveTo>
                  <a:pt x="1852307" y="28574"/>
                </a:moveTo>
                <a:lnTo>
                  <a:pt x="1823732" y="28574"/>
                </a:lnTo>
                <a:lnTo>
                  <a:pt x="1823732" y="0"/>
                </a:lnTo>
                <a:lnTo>
                  <a:pt x="1852307" y="0"/>
                </a:lnTo>
                <a:lnTo>
                  <a:pt x="1852307" y="28574"/>
                </a:lnTo>
                <a:close/>
              </a:path>
              <a:path w="2476500" h="676910">
                <a:moveTo>
                  <a:pt x="1909457" y="28574"/>
                </a:moveTo>
                <a:lnTo>
                  <a:pt x="1880882" y="28574"/>
                </a:lnTo>
                <a:lnTo>
                  <a:pt x="1880882" y="0"/>
                </a:lnTo>
                <a:lnTo>
                  <a:pt x="1909457" y="0"/>
                </a:lnTo>
                <a:lnTo>
                  <a:pt x="1909457" y="28574"/>
                </a:lnTo>
                <a:close/>
              </a:path>
              <a:path w="2476500" h="676910">
                <a:moveTo>
                  <a:pt x="1966607" y="28574"/>
                </a:moveTo>
                <a:lnTo>
                  <a:pt x="1938032" y="28574"/>
                </a:lnTo>
                <a:lnTo>
                  <a:pt x="1938032" y="0"/>
                </a:lnTo>
                <a:lnTo>
                  <a:pt x="1966607" y="0"/>
                </a:lnTo>
                <a:lnTo>
                  <a:pt x="1966607" y="28574"/>
                </a:lnTo>
                <a:close/>
              </a:path>
              <a:path w="2476500" h="676910">
                <a:moveTo>
                  <a:pt x="2023757" y="28574"/>
                </a:moveTo>
                <a:lnTo>
                  <a:pt x="1995182" y="28574"/>
                </a:lnTo>
                <a:lnTo>
                  <a:pt x="1995182" y="0"/>
                </a:lnTo>
                <a:lnTo>
                  <a:pt x="2023757" y="0"/>
                </a:lnTo>
                <a:lnTo>
                  <a:pt x="2023757" y="28574"/>
                </a:lnTo>
                <a:close/>
              </a:path>
              <a:path w="2476500" h="676910">
                <a:moveTo>
                  <a:pt x="2080907" y="28574"/>
                </a:moveTo>
                <a:lnTo>
                  <a:pt x="2052332" y="28574"/>
                </a:lnTo>
                <a:lnTo>
                  <a:pt x="2052332" y="0"/>
                </a:lnTo>
                <a:lnTo>
                  <a:pt x="2080907" y="0"/>
                </a:lnTo>
                <a:lnTo>
                  <a:pt x="2080907" y="28574"/>
                </a:lnTo>
                <a:close/>
              </a:path>
              <a:path w="2476500" h="676910">
                <a:moveTo>
                  <a:pt x="2138057" y="28574"/>
                </a:moveTo>
                <a:lnTo>
                  <a:pt x="2109482" y="28574"/>
                </a:lnTo>
                <a:lnTo>
                  <a:pt x="2109482" y="0"/>
                </a:lnTo>
                <a:lnTo>
                  <a:pt x="2138057" y="0"/>
                </a:lnTo>
                <a:lnTo>
                  <a:pt x="2138057" y="28574"/>
                </a:lnTo>
                <a:close/>
              </a:path>
              <a:path w="2476500" h="676910">
                <a:moveTo>
                  <a:pt x="2195207" y="28574"/>
                </a:moveTo>
                <a:lnTo>
                  <a:pt x="2166632" y="28574"/>
                </a:lnTo>
                <a:lnTo>
                  <a:pt x="2166632" y="0"/>
                </a:lnTo>
                <a:lnTo>
                  <a:pt x="2195207" y="0"/>
                </a:lnTo>
                <a:lnTo>
                  <a:pt x="2195207" y="28574"/>
                </a:lnTo>
                <a:close/>
              </a:path>
              <a:path w="2476500" h="676910">
                <a:moveTo>
                  <a:pt x="2252357" y="28574"/>
                </a:moveTo>
                <a:lnTo>
                  <a:pt x="2223782" y="28574"/>
                </a:lnTo>
                <a:lnTo>
                  <a:pt x="2223782" y="0"/>
                </a:lnTo>
                <a:lnTo>
                  <a:pt x="2252357" y="0"/>
                </a:lnTo>
                <a:lnTo>
                  <a:pt x="2252357" y="28574"/>
                </a:lnTo>
                <a:close/>
              </a:path>
              <a:path w="2476500" h="676910">
                <a:moveTo>
                  <a:pt x="2309507" y="28574"/>
                </a:moveTo>
                <a:lnTo>
                  <a:pt x="2280932" y="28574"/>
                </a:lnTo>
                <a:lnTo>
                  <a:pt x="2280932" y="0"/>
                </a:lnTo>
                <a:lnTo>
                  <a:pt x="2309507" y="0"/>
                </a:lnTo>
                <a:lnTo>
                  <a:pt x="2309507" y="28574"/>
                </a:lnTo>
                <a:close/>
              </a:path>
              <a:path w="2476500" h="676910">
                <a:moveTo>
                  <a:pt x="2366657" y="28574"/>
                </a:moveTo>
                <a:lnTo>
                  <a:pt x="2338082" y="28574"/>
                </a:lnTo>
                <a:lnTo>
                  <a:pt x="2338082" y="0"/>
                </a:lnTo>
                <a:lnTo>
                  <a:pt x="2366657" y="0"/>
                </a:lnTo>
                <a:lnTo>
                  <a:pt x="2366657" y="28574"/>
                </a:lnTo>
                <a:close/>
              </a:path>
              <a:path w="2476500" h="676910">
                <a:moveTo>
                  <a:pt x="2423807" y="28574"/>
                </a:moveTo>
                <a:lnTo>
                  <a:pt x="2395232" y="28574"/>
                </a:lnTo>
                <a:lnTo>
                  <a:pt x="2395232" y="0"/>
                </a:lnTo>
                <a:lnTo>
                  <a:pt x="2423807" y="0"/>
                </a:lnTo>
                <a:lnTo>
                  <a:pt x="2423807" y="28574"/>
                </a:lnTo>
                <a:close/>
              </a:path>
              <a:path w="2476500" h="676910">
                <a:moveTo>
                  <a:pt x="2476500" y="28574"/>
                </a:moveTo>
                <a:lnTo>
                  <a:pt x="2462212" y="28574"/>
                </a:lnTo>
                <a:lnTo>
                  <a:pt x="2452382" y="18745"/>
                </a:lnTo>
                <a:lnTo>
                  <a:pt x="2452382" y="0"/>
                </a:lnTo>
                <a:lnTo>
                  <a:pt x="2476500" y="0"/>
                </a:lnTo>
                <a:lnTo>
                  <a:pt x="2476500" y="28574"/>
                </a:lnTo>
                <a:close/>
              </a:path>
              <a:path w="2476500" h="676910">
                <a:moveTo>
                  <a:pt x="2476500" y="33032"/>
                </a:moveTo>
                <a:lnTo>
                  <a:pt x="2447925" y="33032"/>
                </a:lnTo>
                <a:lnTo>
                  <a:pt x="2447925" y="14287"/>
                </a:lnTo>
                <a:lnTo>
                  <a:pt x="2452382" y="18745"/>
                </a:lnTo>
                <a:lnTo>
                  <a:pt x="2452382" y="28574"/>
                </a:lnTo>
                <a:lnTo>
                  <a:pt x="2476500" y="28574"/>
                </a:lnTo>
                <a:lnTo>
                  <a:pt x="2476500" y="33032"/>
                </a:lnTo>
                <a:close/>
              </a:path>
              <a:path w="2476500" h="676910">
                <a:moveTo>
                  <a:pt x="2462212" y="28574"/>
                </a:moveTo>
                <a:lnTo>
                  <a:pt x="2452382" y="28574"/>
                </a:lnTo>
                <a:lnTo>
                  <a:pt x="2452382" y="18745"/>
                </a:lnTo>
                <a:lnTo>
                  <a:pt x="2462212" y="28574"/>
                </a:lnTo>
                <a:close/>
              </a:path>
              <a:path w="2476500" h="676910">
                <a:moveTo>
                  <a:pt x="2476500" y="90182"/>
                </a:moveTo>
                <a:lnTo>
                  <a:pt x="2447925" y="90182"/>
                </a:lnTo>
                <a:lnTo>
                  <a:pt x="2447925" y="61607"/>
                </a:lnTo>
                <a:lnTo>
                  <a:pt x="2476500" y="61607"/>
                </a:lnTo>
                <a:lnTo>
                  <a:pt x="2476500" y="90182"/>
                </a:lnTo>
                <a:close/>
              </a:path>
              <a:path w="2476500" h="676910">
                <a:moveTo>
                  <a:pt x="2476500" y="147332"/>
                </a:moveTo>
                <a:lnTo>
                  <a:pt x="2447925" y="147332"/>
                </a:lnTo>
                <a:lnTo>
                  <a:pt x="2447925" y="118757"/>
                </a:lnTo>
                <a:lnTo>
                  <a:pt x="2476500" y="118757"/>
                </a:lnTo>
                <a:lnTo>
                  <a:pt x="2476500" y="147332"/>
                </a:lnTo>
                <a:close/>
              </a:path>
              <a:path w="2476500" h="676910">
                <a:moveTo>
                  <a:pt x="2476500" y="204482"/>
                </a:moveTo>
                <a:lnTo>
                  <a:pt x="2447925" y="204482"/>
                </a:lnTo>
                <a:lnTo>
                  <a:pt x="2447925" y="175907"/>
                </a:lnTo>
                <a:lnTo>
                  <a:pt x="2476500" y="175907"/>
                </a:lnTo>
                <a:lnTo>
                  <a:pt x="2476500" y="204482"/>
                </a:lnTo>
                <a:close/>
              </a:path>
              <a:path w="2476500" h="676910">
                <a:moveTo>
                  <a:pt x="2476500" y="261632"/>
                </a:moveTo>
                <a:lnTo>
                  <a:pt x="2447925" y="261632"/>
                </a:lnTo>
                <a:lnTo>
                  <a:pt x="2447925" y="233057"/>
                </a:lnTo>
                <a:lnTo>
                  <a:pt x="2476500" y="233057"/>
                </a:lnTo>
                <a:lnTo>
                  <a:pt x="2476500" y="261632"/>
                </a:lnTo>
                <a:close/>
              </a:path>
              <a:path w="2476500" h="676910">
                <a:moveTo>
                  <a:pt x="2476500" y="318782"/>
                </a:moveTo>
                <a:lnTo>
                  <a:pt x="2447925" y="318782"/>
                </a:lnTo>
                <a:lnTo>
                  <a:pt x="2447925" y="290207"/>
                </a:lnTo>
                <a:lnTo>
                  <a:pt x="2476500" y="290207"/>
                </a:lnTo>
                <a:lnTo>
                  <a:pt x="2476500" y="318782"/>
                </a:lnTo>
                <a:close/>
              </a:path>
              <a:path w="2476500" h="676910">
                <a:moveTo>
                  <a:pt x="2476500" y="375932"/>
                </a:moveTo>
                <a:lnTo>
                  <a:pt x="2447925" y="375932"/>
                </a:lnTo>
                <a:lnTo>
                  <a:pt x="2447925" y="347357"/>
                </a:lnTo>
                <a:lnTo>
                  <a:pt x="2476500" y="347357"/>
                </a:lnTo>
                <a:lnTo>
                  <a:pt x="2476500" y="375932"/>
                </a:lnTo>
                <a:close/>
              </a:path>
              <a:path w="2476500" h="676910">
                <a:moveTo>
                  <a:pt x="2476500" y="433082"/>
                </a:moveTo>
                <a:lnTo>
                  <a:pt x="2447925" y="433082"/>
                </a:lnTo>
                <a:lnTo>
                  <a:pt x="2447925" y="404507"/>
                </a:lnTo>
                <a:lnTo>
                  <a:pt x="2476500" y="404507"/>
                </a:lnTo>
                <a:lnTo>
                  <a:pt x="2476500" y="433082"/>
                </a:lnTo>
                <a:close/>
              </a:path>
              <a:path w="2476500" h="676910">
                <a:moveTo>
                  <a:pt x="2476500" y="490232"/>
                </a:moveTo>
                <a:lnTo>
                  <a:pt x="2447925" y="490232"/>
                </a:lnTo>
                <a:lnTo>
                  <a:pt x="2447925" y="461657"/>
                </a:lnTo>
                <a:lnTo>
                  <a:pt x="2476500" y="461657"/>
                </a:lnTo>
                <a:lnTo>
                  <a:pt x="2476500" y="490232"/>
                </a:lnTo>
                <a:close/>
              </a:path>
              <a:path w="2476500" h="676910">
                <a:moveTo>
                  <a:pt x="2476500" y="547382"/>
                </a:moveTo>
                <a:lnTo>
                  <a:pt x="2447925" y="547382"/>
                </a:lnTo>
                <a:lnTo>
                  <a:pt x="2447925" y="518807"/>
                </a:lnTo>
                <a:lnTo>
                  <a:pt x="2476500" y="518807"/>
                </a:lnTo>
                <a:lnTo>
                  <a:pt x="2476500" y="547382"/>
                </a:lnTo>
                <a:close/>
              </a:path>
              <a:path w="2476500" h="676910">
                <a:moveTo>
                  <a:pt x="2476500" y="604532"/>
                </a:moveTo>
                <a:lnTo>
                  <a:pt x="2447925" y="604532"/>
                </a:lnTo>
                <a:lnTo>
                  <a:pt x="2447925" y="575957"/>
                </a:lnTo>
                <a:lnTo>
                  <a:pt x="2476500" y="575957"/>
                </a:lnTo>
                <a:lnTo>
                  <a:pt x="2476500" y="604532"/>
                </a:lnTo>
                <a:close/>
              </a:path>
              <a:path w="2476500" h="676910">
                <a:moveTo>
                  <a:pt x="2476500" y="661682"/>
                </a:moveTo>
                <a:lnTo>
                  <a:pt x="2447925" y="661682"/>
                </a:lnTo>
                <a:lnTo>
                  <a:pt x="2447925" y="633107"/>
                </a:lnTo>
                <a:lnTo>
                  <a:pt x="2476500" y="633107"/>
                </a:lnTo>
                <a:lnTo>
                  <a:pt x="2476500" y="661682"/>
                </a:lnTo>
                <a:close/>
              </a:path>
              <a:path w="2476500" h="676910">
                <a:moveTo>
                  <a:pt x="2434234" y="676579"/>
                </a:moveTo>
                <a:lnTo>
                  <a:pt x="2405659" y="676579"/>
                </a:lnTo>
                <a:lnTo>
                  <a:pt x="2405659" y="648004"/>
                </a:lnTo>
                <a:lnTo>
                  <a:pt x="2434234" y="648004"/>
                </a:lnTo>
                <a:lnTo>
                  <a:pt x="2434234" y="676579"/>
                </a:lnTo>
                <a:close/>
              </a:path>
              <a:path w="2476500" h="676910">
                <a:moveTo>
                  <a:pt x="2377084" y="676579"/>
                </a:moveTo>
                <a:lnTo>
                  <a:pt x="2348509" y="676579"/>
                </a:lnTo>
                <a:lnTo>
                  <a:pt x="2348509" y="648004"/>
                </a:lnTo>
                <a:lnTo>
                  <a:pt x="2377084" y="648004"/>
                </a:lnTo>
                <a:lnTo>
                  <a:pt x="2377084" y="676579"/>
                </a:lnTo>
                <a:close/>
              </a:path>
              <a:path w="2476500" h="676910">
                <a:moveTo>
                  <a:pt x="2319934" y="676579"/>
                </a:moveTo>
                <a:lnTo>
                  <a:pt x="2291359" y="676579"/>
                </a:lnTo>
                <a:lnTo>
                  <a:pt x="2291359" y="648004"/>
                </a:lnTo>
                <a:lnTo>
                  <a:pt x="2319934" y="648004"/>
                </a:lnTo>
                <a:lnTo>
                  <a:pt x="2319934" y="676579"/>
                </a:lnTo>
                <a:close/>
              </a:path>
              <a:path w="2476500" h="676910">
                <a:moveTo>
                  <a:pt x="2262784" y="676579"/>
                </a:moveTo>
                <a:lnTo>
                  <a:pt x="2234209" y="676579"/>
                </a:lnTo>
                <a:lnTo>
                  <a:pt x="2234209" y="648004"/>
                </a:lnTo>
                <a:lnTo>
                  <a:pt x="2262784" y="648004"/>
                </a:lnTo>
                <a:lnTo>
                  <a:pt x="2262784" y="676579"/>
                </a:lnTo>
                <a:close/>
              </a:path>
              <a:path w="2476500" h="676910">
                <a:moveTo>
                  <a:pt x="2205634" y="676579"/>
                </a:moveTo>
                <a:lnTo>
                  <a:pt x="2177059" y="676579"/>
                </a:lnTo>
                <a:lnTo>
                  <a:pt x="2177059" y="648004"/>
                </a:lnTo>
                <a:lnTo>
                  <a:pt x="2205634" y="648004"/>
                </a:lnTo>
                <a:lnTo>
                  <a:pt x="2205634" y="676579"/>
                </a:lnTo>
                <a:close/>
              </a:path>
              <a:path w="2476500" h="676910">
                <a:moveTo>
                  <a:pt x="2148484" y="676579"/>
                </a:moveTo>
                <a:lnTo>
                  <a:pt x="2119909" y="676579"/>
                </a:lnTo>
                <a:lnTo>
                  <a:pt x="2119909" y="648004"/>
                </a:lnTo>
                <a:lnTo>
                  <a:pt x="2148484" y="648004"/>
                </a:lnTo>
                <a:lnTo>
                  <a:pt x="2148484" y="676579"/>
                </a:lnTo>
                <a:close/>
              </a:path>
              <a:path w="2476500" h="676910">
                <a:moveTo>
                  <a:pt x="2091334" y="676579"/>
                </a:moveTo>
                <a:lnTo>
                  <a:pt x="2062759" y="676579"/>
                </a:lnTo>
                <a:lnTo>
                  <a:pt x="2062759" y="648004"/>
                </a:lnTo>
                <a:lnTo>
                  <a:pt x="2091334" y="648004"/>
                </a:lnTo>
                <a:lnTo>
                  <a:pt x="2091334" y="676579"/>
                </a:lnTo>
                <a:close/>
              </a:path>
              <a:path w="2476500" h="676910">
                <a:moveTo>
                  <a:pt x="2034184" y="676579"/>
                </a:moveTo>
                <a:lnTo>
                  <a:pt x="2005609" y="676579"/>
                </a:lnTo>
                <a:lnTo>
                  <a:pt x="2005609" y="648004"/>
                </a:lnTo>
                <a:lnTo>
                  <a:pt x="2034184" y="648004"/>
                </a:lnTo>
                <a:lnTo>
                  <a:pt x="2034184" y="676579"/>
                </a:lnTo>
                <a:close/>
              </a:path>
              <a:path w="2476500" h="676910">
                <a:moveTo>
                  <a:pt x="1977034" y="676579"/>
                </a:moveTo>
                <a:lnTo>
                  <a:pt x="1948459" y="676579"/>
                </a:lnTo>
                <a:lnTo>
                  <a:pt x="1948459" y="648004"/>
                </a:lnTo>
                <a:lnTo>
                  <a:pt x="1977034" y="648004"/>
                </a:lnTo>
                <a:lnTo>
                  <a:pt x="1977034" y="676579"/>
                </a:lnTo>
                <a:close/>
              </a:path>
              <a:path w="2476500" h="676910">
                <a:moveTo>
                  <a:pt x="1919884" y="676579"/>
                </a:moveTo>
                <a:lnTo>
                  <a:pt x="1891309" y="676579"/>
                </a:lnTo>
                <a:lnTo>
                  <a:pt x="1891309" y="648004"/>
                </a:lnTo>
                <a:lnTo>
                  <a:pt x="1919884" y="648004"/>
                </a:lnTo>
                <a:lnTo>
                  <a:pt x="1919884" y="676579"/>
                </a:lnTo>
                <a:close/>
              </a:path>
              <a:path w="2476500" h="676910">
                <a:moveTo>
                  <a:pt x="1862734" y="676579"/>
                </a:moveTo>
                <a:lnTo>
                  <a:pt x="1834159" y="676579"/>
                </a:lnTo>
                <a:lnTo>
                  <a:pt x="1834159" y="648004"/>
                </a:lnTo>
                <a:lnTo>
                  <a:pt x="1862734" y="648004"/>
                </a:lnTo>
                <a:lnTo>
                  <a:pt x="1862734" y="676579"/>
                </a:lnTo>
                <a:close/>
              </a:path>
              <a:path w="2476500" h="676910">
                <a:moveTo>
                  <a:pt x="1805584" y="676579"/>
                </a:moveTo>
                <a:lnTo>
                  <a:pt x="1777009" y="676579"/>
                </a:lnTo>
                <a:lnTo>
                  <a:pt x="1777009" y="648004"/>
                </a:lnTo>
                <a:lnTo>
                  <a:pt x="1805584" y="648004"/>
                </a:lnTo>
                <a:lnTo>
                  <a:pt x="1805584" y="676579"/>
                </a:lnTo>
                <a:close/>
              </a:path>
              <a:path w="2476500" h="676910">
                <a:moveTo>
                  <a:pt x="1748434" y="676579"/>
                </a:moveTo>
                <a:lnTo>
                  <a:pt x="1719859" y="676579"/>
                </a:lnTo>
                <a:lnTo>
                  <a:pt x="1719859" y="648004"/>
                </a:lnTo>
                <a:lnTo>
                  <a:pt x="1748434" y="648004"/>
                </a:lnTo>
                <a:lnTo>
                  <a:pt x="1748434" y="676579"/>
                </a:lnTo>
                <a:close/>
              </a:path>
              <a:path w="2476500" h="676910">
                <a:moveTo>
                  <a:pt x="1691284" y="676579"/>
                </a:moveTo>
                <a:lnTo>
                  <a:pt x="1662709" y="676579"/>
                </a:lnTo>
                <a:lnTo>
                  <a:pt x="1662709" y="648004"/>
                </a:lnTo>
                <a:lnTo>
                  <a:pt x="1691284" y="648004"/>
                </a:lnTo>
                <a:lnTo>
                  <a:pt x="1691284" y="676579"/>
                </a:lnTo>
                <a:close/>
              </a:path>
              <a:path w="2476500" h="676910">
                <a:moveTo>
                  <a:pt x="1634134" y="676579"/>
                </a:moveTo>
                <a:lnTo>
                  <a:pt x="1605559" y="676579"/>
                </a:lnTo>
                <a:lnTo>
                  <a:pt x="1605559" y="648004"/>
                </a:lnTo>
                <a:lnTo>
                  <a:pt x="1634134" y="648004"/>
                </a:lnTo>
                <a:lnTo>
                  <a:pt x="1634134" y="676579"/>
                </a:lnTo>
                <a:close/>
              </a:path>
              <a:path w="2476500" h="676910">
                <a:moveTo>
                  <a:pt x="1576984" y="676579"/>
                </a:moveTo>
                <a:lnTo>
                  <a:pt x="1548409" y="676579"/>
                </a:lnTo>
                <a:lnTo>
                  <a:pt x="1548409" y="648004"/>
                </a:lnTo>
                <a:lnTo>
                  <a:pt x="1576984" y="648004"/>
                </a:lnTo>
                <a:lnTo>
                  <a:pt x="1576984" y="676579"/>
                </a:lnTo>
                <a:close/>
              </a:path>
              <a:path w="2476500" h="676910">
                <a:moveTo>
                  <a:pt x="1519834" y="676579"/>
                </a:moveTo>
                <a:lnTo>
                  <a:pt x="1491259" y="676579"/>
                </a:lnTo>
                <a:lnTo>
                  <a:pt x="1491259" y="648004"/>
                </a:lnTo>
                <a:lnTo>
                  <a:pt x="1519834" y="648004"/>
                </a:lnTo>
                <a:lnTo>
                  <a:pt x="1519834" y="676579"/>
                </a:lnTo>
                <a:close/>
              </a:path>
              <a:path w="2476500" h="676910">
                <a:moveTo>
                  <a:pt x="1462684" y="676579"/>
                </a:moveTo>
                <a:lnTo>
                  <a:pt x="1434109" y="676579"/>
                </a:lnTo>
                <a:lnTo>
                  <a:pt x="1434109" y="648004"/>
                </a:lnTo>
                <a:lnTo>
                  <a:pt x="1462684" y="648004"/>
                </a:lnTo>
                <a:lnTo>
                  <a:pt x="1462684" y="676579"/>
                </a:lnTo>
                <a:close/>
              </a:path>
              <a:path w="2476500" h="676910">
                <a:moveTo>
                  <a:pt x="1405534" y="676579"/>
                </a:moveTo>
                <a:lnTo>
                  <a:pt x="1376959" y="676579"/>
                </a:lnTo>
                <a:lnTo>
                  <a:pt x="1376959" y="648004"/>
                </a:lnTo>
                <a:lnTo>
                  <a:pt x="1405534" y="648004"/>
                </a:lnTo>
                <a:lnTo>
                  <a:pt x="1405534" y="676579"/>
                </a:lnTo>
                <a:close/>
              </a:path>
              <a:path w="2476500" h="676910">
                <a:moveTo>
                  <a:pt x="1348384" y="676579"/>
                </a:moveTo>
                <a:lnTo>
                  <a:pt x="1319809" y="676579"/>
                </a:lnTo>
                <a:lnTo>
                  <a:pt x="1319809" y="648004"/>
                </a:lnTo>
                <a:lnTo>
                  <a:pt x="1348384" y="648004"/>
                </a:lnTo>
                <a:lnTo>
                  <a:pt x="1348384" y="676579"/>
                </a:lnTo>
                <a:close/>
              </a:path>
              <a:path w="2476500" h="676910">
                <a:moveTo>
                  <a:pt x="1291234" y="676579"/>
                </a:moveTo>
                <a:lnTo>
                  <a:pt x="1262659" y="676579"/>
                </a:lnTo>
                <a:lnTo>
                  <a:pt x="1262659" y="648004"/>
                </a:lnTo>
                <a:lnTo>
                  <a:pt x="1291234" y="648004"/>
                </a:lnTo>
                <a:lnTo>
                  <a:pt x="1291234" y="676579"/>
                </a:lnTo>
                <a:close/>
              </a:path>
              <a:path w="2476500" h="676910">
                <a:moveTo>
                  <a:pt x="1234084" y="676579"/>
                </a:moveTo>
                <a:lnTo>
                  <a:pt x="1205509" y="676579"/>
                </a:lnTo>
                <a:lnTo>
                  <a:pt x="1205509" y="648004"/>
                </a:lnTo>
                <a:lnTo>
                  <a:pt x="1234084" y="648004"/>
                </a:lnTo>
                <a:lnTo>
                  <a:pt x="1234084" y="676579"/>
                </a:lnTo>
                <a:close/>
              </a:path>
              <a:path w="2476500" h="676910">
                <a:moveTo>
                  <a:pt x="1176934" y="676579"/>
                </a:moveTo>
                <a:lnTo>
                  <a:pt x="1148359" y="676579"/>
                </a:lnTo>
                <a:lnTo>
                  <a:pt x="1148359" y="648004"/>
                </a:lnTo>
                <a:lnTo>
                  <a:pt x="1176934" y="648004"/>
                </a:lnTo>
                <a:lnTo>
                  <a:pt x="1176934" y="676579"/>
                </a:lnTo>
                <a:close/>
              </a:path>
              <a:path w="2476500" h="676910">
                <a:moveTo>
                  <a:pt x="1119784" y="676579"/>
                </a:moveTo>
                <a:lnTo>
                  <a:pt x="1091209" y="676579"/>
                </a:lnTo>
                <a:lnTo>
                  <a:pt x="1091209" y="648004"/>
                </a:lnTo>
                <a:lnTo>
                  <a:pt x="1119784" y="648004"/>
                </a:lnTo>
                <a:lnTo>
                  <a:pt x="1119784" y="676579"/>
                </a:lnTo>
                <a:close/>
              </a:path>
              <a:path w="2476500" h="676910">
                <a:moveTo>
                  <a:pt x="1062634" y="676579"/>
                </a:moveTo>
                <a:lnTo>
                  <a:pt x="1034059" y="676579"/>
                </a:lnTo>
                <a:lnTo>
                  <a:pt x="1034059" y="648004"/>
                </a:lnTo>
                <a:lnTo>
                  <a:pt x="1062634" y="648004"/>
                </a:lnTo>
                <a:lnTo>
                  <a:pt x="1062634" y="676579"/>
                </a:lnTo>
                <a:close/>
              </a:path>
              <a:path w="2476500" h="676910">
                <a:moveTo>
                  <a:pt x="1005484" y="676579"/>
                </a:moveTo>
                <a:lnTo>
                  <a:pt x="976909" y="676579"/>
                </a:lnTo>
                <a:lnTo>
                  <a:pt x="976909" y="648004"/>
                </a:lnTo>
                <a:lnTo>
                  <a:pt x="1005484" y="648004"/>
                </a:lnTo>
                <a:lnTo>
                  <a:pt x="1005484" y="676579"/>
                </a:lnTo>
                <a:close/>
              </a:path>
              <a:path w="2476500" h="676910">
                <a:moveTo>
                  <a:pt x="948334" y="676579"/>
                </a:moveTo>
                <a:lnTo>
                  <a:pt x="919759" y="676579"/>
                </a:lnTo>
                <a:lnTo>
                  <a:pt x="919759" y="648004"/>
                </a:lnTo>
                <a:lnTo>
                  <a:pt x="948334" y="648004"/>
                </a:lnTo>
                <a:lnTo>
                  <a:pt x="948334" y="676579"/>
                </a:lnTo>
                <a:close/>
              </a:path>
              <a:path w="2476500" h="676910">
                <a:moveTo>
                  <a:pt x="891184" y="676579"/>
                </a:moveTo>
                <a:lnTo>
                  <a:pt x="862609" y="676579"/>
                </a:lnTo>
                <a:lnTo>
                  <a:pt x="862609" y="648004"/>
                </a:lnTo>
                <a:lnTo>
                  <a:pt x="891184" y="648004"/>
                </a:lnTo>
                <a:lnTo>
                  <a:pt x="891184" y="676579"/>
                </a:lnTo>
                <a:close/>
              </a:path>
              <a:path w="2476500" h="676910">
                <a:moveTo>
                  <a:pt x="834034" y="676579"/>
                </a:moveTo>
                <a:lnTo>
                  <a:pt x="805459" y="676579"/>
                </a:lnTo>
                <a:lnTo>
                  <a:pt x="805459" y="648004"/>
                </a:lnTo>
                <a:lnTo>
                  <a:pt x="834034" y="648004"/>
                </a:lnTo>
                <a:lnTo>
                  <a:pt x="834034" y="676579"/>
                </a:lnTo>
                <a:close/>
              </a:path>
              <a:path w="2476500" h="676910">
                <a:moveTo>
                  <a:pt x="776884" y="676579"/>
                </a:moveTo>
                <a:lnTo>
                  <a:pt x="748309" y="676579"/>
                </a:lnTo>
                <a:lnTo>
                  <a:pt x="748309" y="648004"/>
                </a:lnTo>
                <a:lnTo>
                  <a:pt x="776884" y="648004"/>
                </a:lnTo>
                <a:lnTo>
                  <a:pt x="776884" y="676579"/>
                </a:lnTo>
                <a:close/>
              </a:path>
              <a:path w="2476500" h="676910">
                <a:moveTo>
                  <a:pt x="719734" y="676579"/>
                </a:moveTo>
                <a:lnTo>
                  <a:pt x="691159" y="676579"/>
                </a:lnTo>
                <a:lnTo>
                  <a:pt x="691159" y="648004"/>
                </a:lnTo>
                <a:lnTo>
                  <a:pt x="719734" y="648004"/>
                </a:lnTo>
                <a:lnTo>
                  <a:pt x="719734" y="676579"/>
                </a:lnTo>
                <a:close/>
              </a:path>
              <a:path w="2476500" h="676910">
                <a:moveTo>
                  <a:pt x="662584" y="676579"/>
                </a:moveTo>
                <a:lnTo>
                  <a:pt x="634009" y="676579"/>
                </a:lnTo>
                <a:lnTo>
                  <a:pt x="634009" y="648004"/>
                </a:lnTo>
                <a:lnTo>
                  <a:pt x="662584" y="648004"/>
                </a:lnTo>
                <a:lnTo>
                  <a:pt x="662584" y="676579"/>
                </a:lnTo>
                <a:close/>
              </a:path>
              <a:path w="2476500" h="676910">
                <a:moveTo>
                  <a:pt x="605434" y="676579"/>
                </a:moveTo>
                <a:lnTo>
                  <a:pt x="576859" y="676579"/>
                </a:lnTo>
                <a:lnTo>
                  <a:pt x="576859" y="648004"/>
                </a:lnTo>
                <a:lnTo>
                  <a:pt x="605434" y="648004"/>
                </a:lnTo>
                <a:lnTo>
                  <a:pt x="605434" y="676579"/>
                </a:lnTo>
                <a:close/>
              </a:path>
              <a:path w="2476500" h="676910">
                <a:moveTo>
                  <a:pt x="548284" y="676579"/>
                </a:moveTo>
                <a:lnTo>
                  <a:pt x="519709" y="676579"/>
                </a:lnTo>
                <a:lnTo>
                  <a:pt x="519709" y="648004"/>
                </a:lnTo>
                <a:lnTo>
                  <a:pt x="548284" y="648004"/>
                </a:lnTo>
                <a:lnTo>
                  <a:pt x="548284" y="676579"/>
                </a:lnTo>
                <a:close/>
              </a:path>
              <a:path w="2476500" h="676910">
                <a:moveTo>
                  <a:pt x="491134" y="676579"/>
                </a:moveTo>
                <a:lnTo>
                  <a:pt x="462559" y="676579"/>
                </a:lnTo>
                <a:lnTo>
                  <a:pt x="462559" y="648004"/>
                </a:lnTo>
                <a:lnTo>
                  <a:pt x="491134" y="648004"/>
                </a:lnTo>
                <a:lnTo>
                  <a:pt x="491134" y="676579"/>
                </a:lnTo>
                <a:close/>
              </a:path>
              <a:path w="2476500" h="676910">
                <a:moveTo>
                  <a:pt x="433984" y="676579"/>
                </a:moveTo>
                <a:lnTo>
                  <a:pt x="405409" y="676579"/>
                </a:lnTo>
                <a:lnTo>
                  <a:pt x="405409" y="648004"/>
                </a:lnTo>
                <a:lnTo>
                  <a:pt x="433984" y="648004"/>
                </a:lnTo>
                <a:lnTo>
                  <a:pt x="433984" y="676579"/>
                </a:lnTo>
                <a:close/>
              </a:path>
              <a:path w="2476500" h="676910">
                <a:moveTo>
                  <a:pt x="376834" y="676579"/>
                </a:moveTo>
                <a:lnTo>
                  <a:pt x="348259" y="676579"/>
                </a:lnTo>
                <a:lnTo>
                  <a:pt x="348259" y="648004"/>
                </a:lnTo>
                <a:lnTo>
                  <a:pt x="376834" y="648004"/>
                </a:lnTo>
                <a:lnTo>
                  <a:pt x="376834" y="676579"/>
                </a:lnTo>
                <a:close/>
              </a:path>
              <a:path w="2476500" h="676910">
                <a:moveTo>
                  <a:pt x="319684" y="676579"/>
                </a:moveTo>
                <a:lnTo>
                  <a:pt x="291109" y="676579"/>
                </a:lnTo>
                <a:lnTo>
                  <a:pt x="291109" y="648004"/>
                </a:lnTo>
                <a:lnTo>
                  <a:pt x="319684" y="648004"/>
                </a:lnTo>
                <a:lnTo>
                  <a:pt x="319684" y="676579"/>
                </a:lnTo>
                <a:close/>
              </a:path>
              <a:path w="2476500" h="676910">
                <a:moveTo>
                  <a:pt x="262534" y="676579"/>
                </a:moveTo>
                <a:lnTo>
                  <a:pt x="233959" y="676579"/>
                </a:lnTo>
                <a:lnTo>
                  <a:pt x="233959" y="648004"/>
                </a:lnTo>
                <a:lnTo>
                  <a:pt x="262534" y="648004"/>
                </a:lnTo>
                <a:lnTo>
                  <a:pt x="262534" y="676579"/>
                </a:lnTo>
                <a:close/>
              </a:path>
              <a:path w="2476500" h="676910">
                <a:moveTo>
                  <a:pt x="205384" y="676579"/>
                </a:moveTo>
                <a:lnTo>
                  <a:pt x="176809" y="676579"/>
                </a:lnTo>
                <a:lnTo>
                  <a:pt x="176809" y="648004"/>
                </a:lnTo>
                <a:lnTo>
                  <a:pt x="205384" y="648004"/>
                </a:lnTo>
                <a:lnTo>
                  <a:pt x="205384" y="676579"/>
                </a:lnTo>
                <a:close/>
              </a:path>
              <a:path w="2476500" h="676910">
                <a:moveTo>
                  <a:pt x="148234" y="676579"/>
                </a:moveTo>
                <a:lnTo>
                  <a:pt x="119659" y="676579"/>
                </a:lnTo>
                <a:lnTo>
                  <a:pt x="119659" y="648004"/>
                </a:lnTo>
                <a:lnTo>
                  <a:pt x="148234" y="648004"/>
                </a:lnTo>
                <a:lnTo>
                  <a:pt x="148234" y="676579"/>
                </a:lnTo>
                <a:close/>
              </a:path>
              <a:path w="2476500" h="676910">
                <a:moveTo>
                  <a:pt x="91084" y="676579"/>
                </a:moveTo>
                <a:lnTo>
                  <a:pt x="62509" y="676579"/>
                </a:lnTo>
                <a:lnTo>
                  <a:pt x="62509" y="648004"/>
                </a:lnTo>
                <a:lnTo>
                  <a:pt x="91084" y="648004"/>
                </a:lnTo>
                <a:lnTo>
                  <a:pt x="91084" y="676579"/>
                </a:lnTo>
                <a:close/>
              </a:path>
            </a:pathLst>
          </a:custGeom>
          <a:solidFill>
            <a:srgbClr val="6F2F9F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08497" y="2013038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2822" y="2005101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45907" y="2514371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 h="0">
                <a:moveTo>
                  <a:pt x="0" y="0"/>
                </a:moveTo>
                <a:lnTo>
                  <a:pt x="1008062" y="0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32576" y="2514371"/>
            <a:ext cx="1082040" cy="0"/>
          </a:xfrm>
          <a:custGeom>
            <a:avLst/>
            <a:gdLst/>
            <a:ahLst/>
            <a:cxnLst/>
            <a:rect l="l" t="t" r="r" b="b"/>
            <a:pathLst>
              <a:path w="1082040" h="0">
                <a:moveTo>
                  <a:pt x="0" y="0"/>
                </a:moveTo>
                <a:lnTo>
                  <a:pt x="1082040" y="0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93107" y="2514371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 h="0">
                <a:moveTo>
                  <a:pt x="0" y="0"/>
                </a:moveTo>
                <a:lnTo>
                  <a:pt x="1008176" y="0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01284" y="2446020"/>
            <a:ext cx="431800" cy="144780"/>
          </a:xfrm>
          <a:custGeom>
            <a:avLst/>
            <a:gdLst/>
            <a:ahLst/>
            <a:cxnLst/>
            <a:rect l="l" t="t" r="r" b="b"/>
            <a:pathLst>
              <a:path w="431800" h="144780">
                <a:moveTo>
                  <a:pt x="0" y="0"/>
                </a:moveTo>
                <a:lnTo>
                  <a:pt x="431291" y="0"/>
                </a:lnTo>
                <a:lnTo>
                  <a:pt x="431291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86907" y="2431821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5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5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5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14616" y="2446020"/>
            <a:ext cx="431800" cy="144780"/>
          </a:xfrm>
          <a:custGeom>
            <a:avLst/>
            <a:gdLst/>
            <a:ahLst/>
            <a:cxnLst/>
            <a:rect l="l" t="t" r="r" b="b"/>
            <a:pathLst>
              <a:path w="431800" h="144780">
                <a:moveTo>
                  <a:pt x="0" y="0"/>
                </a:moveTo>
                <a:lnTo>
                  <a:pt x="431292" y="0"/>
                </a:lnTo>
                <a:lnTo>
                  <a:pt x="431292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99795" y="2431821"/>
            <a:ext cx="460375" cy="173355"/>
          </a:xfrm>
          <a:custGeom>
            <a:avLst/>
            <a:gdLst/>
            <a:ahLst/>
            <a:cxnLst/>
            <a:rect l="l" t="t" r="r" b="b"/>
            <a:pathLst>
              <a:path w="460375" h="173355">
                <a:moveTo>
                  <a:pt x="460375" y="173037"/>
                </a:moveTo>
                <a:lnTo>
                  <a:pt x="0" y="173037"/>
                </a:lnTo>
                <a:lnTo>
                  <a:pt x="0" y="0"/>
                </a:lnTo>
                <a:lnTo>
                  <a:pt x="460375" y="0"/>
                </a:lnTo>
                <a:lnTo>
                  <a:pt x="460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62"/>
                </a:lnTo>
                <a:lnTo>
                  <a:pt x="14287" y="144462"/>
                </a:lnTo>
                <a:lnTo>
                  <a:pt x="28575" y="158750"/>
                </a:lnTo>
                <a:lnTo>
                  <a:pt x="460375" y="158750"/>
                </a:lnTo>
                <a:lnTo>
                  <a:pt x="460375" y="173037"/>
                </a:lnTo>
                <a:close/>
              </a:path>
              <a:path w="460375" h="17335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0375" h="173355">
                <a:moveTo>
                  <a:pt x="431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31800" y="14287"/>
                </a:lnTo>
                <a:lnTo>
                  <a:pt x="431800" y="28575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431800" y="14287"/>
                </a:lnTo>
                <a:lnTo>
                  <a:pt x="446087" y="28575"/>
                </a:lnTo>
                <a:lnTo>
                  <a:pt x="460375" y="28575"/>
                </a:lnTo>
                <a:lnTo>
                  <a:pt x="460375" y="144462"/>
                </a:lnTo>
                <a:lnTo>
                  <a:pt x="446087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28575"/>
                </a:moveTo>
                <a:lnTo>
                  <a:pt x="446087" y="28575"/>
                </a:lnTo>
                <a:lnTo>
                  <a:pt x="431800" y="14287"/>
                </a:lnTo>
                <a:lnTo>
                  <a:pt x="460375" y="14287"/>
                </a:lnTo>
                <a:lnTo>
                  <a:pt x="460375" y="28575"/>
                </a:lnTo>
                <a:close/>
              </a:path>
              <a:path w="460375" h="173355">
                <a:moveTo>
                  <a:pt x="28575" y="158750"/>
                </a:moveTo>
                <a:lnTo>
                  <a:pt x="14287" y="144462"/>
                </a:lnTo>
                <a:lnTo>
                  <a:pt x="28575" y="144462"/>
                </a:lnTo>
                <a:lnTo>
                  <a:pt x="28575" y="158750"/>
                </a:lnTo>
                <a:close/>
              </a:path>
              <a:path w="460375" h="173355">
                <a:moveTo>
                  <a:pt x="431800" y="158750"/>
                </a:moveTo>
                <a:lnTo>
                  <a:pt x="28575" y="158750"/>
                </a:lnTo>
                <a:lnTo>
                  <a:pt x="28575" y="144462"/>
                </a:lnTo>
                <a:lnTo>
                  <a:pt x="431800" y="144462"/>
                </a:lnTo>
                <a:lnTo>
                  <a:pt x="431800" y="158750"/>
                </a:lnTo>
                <a:close/>
              </a:path>
              <a:path w="460375" h="173355">
                <a:moveTo>
                  <a:pt x="460375" y="158750"/>
                </a:moveTo>
                <a:lnTo>
                  <a:pt x="431800" y="158750"/>
                </a:lnTo>
                <a:lnTo>
                  <a:pt x="446087" y="144462"/>
                </a:lnTo>
                <a:lnTo>
                  <a:pt x="460375" y="144462"/>
                </a:lnTo>
                <a:lnTo>
                  <a:pt x="460375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64570" y="2441346"/>
            <a:ext cx="431800" cy="142875"/>
          </a:xfrm>
          <a:custGeom>
            <a:avLst/>
            <a:gdLst/>
            <a:ahLst/>
            <a:cxnLst/>
            <a:rect l="l" t="t" r="r" b="b"/>
            <a:pathLst>
              <a:path w="431800" h="142875">
                <a:moveTo>
                  <a:pt x="288925" y="142875"/>
                </a:moveTo>
                <a:lnTo>
                  <a:pt x="360362" y="71437"/>
                </a:lnTo>
                <a:lnTo>
                  <a:pt x="288925" y="0"/>
                </a:lnTo>
                <a:lnTo>
                  <a:pt x="403225" y="57150"/>
                </a:lnTo>
                <a:lnTo>
                  <a:pt x="378218" y="57150"/>
                </a:lnTo>
                <a:lnTo>
                  <a:pt x="378218" y="85725"/>
                </a:lnTo>
                <a:lnTo>
                  <a:pt x="403225" y="85725"/>
                </a:lnTo>
                <a:lnTo>
                  <a:pt x="288925" y="142875"/>
                </a:lnTo>
                <a:close/>
              </a:path>
              <a:path w="431800" h="142875">
                <a:moveTo>
                  <a:pt x="346075" y="85725"/>
                </a:moveTo>
                <a:lnTo>
                  <a:pt x="0" y="85725"/>
                </a:lnTo>
                <a:lnTo>
                  <a:pt x="0" y="57150"/>
                </a:lnTo>
                <a:lnTo>
                  <a:pt x="346075" y="57150"/>
                </a:lnTo>
                <a:lnTo>
                  <a:pt x="360362" y="71437"/>
                </a:lnTo>
                <a:lnTo>
                  <a:pt x="346075" y="85725"/>
                </a:lnTo>
                <a:close/>
              </a:path>
              <a:path w="431800" h="142875">
                <a:moveTo>
                  <a:pt x="403225" y="85725"/>
                </a:moveTo>
                <a:lnTo>
                  <a:pt x="378218" y="85725"/>
                </a:lnTo>
                <a:lnTo>
                  <a:pt x="378218" y="57150"/>
                </a:lnTo>
                <a:lnTo>
                  <a:pt x="403225" y="57150"/>
                </a:lnTo>
                <a:lnTo>
                  <a:pt x="431800" y="71437"/>
                </a:lnTo>
                <a:lnTo>
                  <a:pt x="403225" y="85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37820" y="2779483"/>
            <a:ext cx="647700" cy="85725"/>
          </a:xfrm>
          <a:custGeom>
            <a:avLst/>
            <a:gdLst/>
            <a:ahLst/>
            <a:cxnLst/>
            <a:rect l="l" t="t" r="r" b="b"/>
            <a:pathLst>
              <a:path w="647700" h="85725">
                <a:moveTo>
                  <a:pt x="85725" y="85725"/>
                </a:moveTo>
                <a:lnTo>
                  <a:pt x="0" y="42862"/>
                </a:lnTo>
                <a:lnTo>
                  <a:pt x="85725" y="0"/>
                </a:lnTo>
                <a:lnTo>
                  <a:pt x="85725" y="28575"/>
                </a:lnTo>
                <a:lnTo>
                  <a:pt x="64287" y="28575"/>
                </a:lnTo>
                <a:lnTo>
                  <a:pt x="64287" y="57150"/>
                </a:lnTo>
                <a:lnTo>
                  <a:pt x="85725" y="57150"/>
                </a:lnTo>
                <a:lnTo>
                  <a:pt x="85725" y="85725"/>
                </a:lnTo>
                <a:close/>
              </a:path>
              <a:path w="647700" h="85725">
                <a:moveTo>
                  <a:pt x="85725" y="57150"/>
                </a:moveTo>
                <a:lnTo>
                  <a:pt x="64287" y="57150"/>
                </a:lnTo>
                <a:lnTo>
                  <a:pt x="64287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647700" h="85725">
                <a:moveTo>
                  <a:pt x="647700" y="57150"/>
                </a:moveTo>
                <a:lnTo>
                  <a:pt x="85725" y="57150"/>
                </a:lnTo>
                <a:lnTo>
                  <a:pt x="85725" y="28575"/>
                </a:lnTo>
                <a:lnTo>
                  <a:pt x="647700" y="28575"/>
                </a:lnTo>
                <a:lnTo>
                  <a:pt x="6477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66182" y="2517546"/>
            <a:ext cx="0" cy="720725"/>
          </a:xfrm>
          <a:custGeom>
            <a:avLst/>
            <a:gdLst/>
            <a:ahLst/>
            <a:cxnLst/>
            <a:rect l="l" t="t" r="r" b="b"/>
            <a:pathLst>
              <a:path w="0" h="720725">
                <a:moveTo>
                  <a:pt x="0" y="0"/>
                </a:moveTo>
                <a:lnTo>
                  <a:pt x="0" y="7207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98357" y="2517546"/>
            <a:ext cx="0" cy="649605"/>
          </a:xfrm>
          <a:custGeom>
            <a:avLst/>
            <a:gdLst/>
            <a:ahLst/>
            <a:cxnLst/>
            <a:rect l="l" t="t" r="r" b="b"/>
            <a:pathLst>
              <a:path w="0" h="649605">
                <a:moveTo>
                  <a:pt x="0" y="0"/>
                </a:moveTo>
                <a:lnTo>
                  <a:pt x="0" y="6492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543522" y="2892513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53720" y="3050946"/>
            <a:ext cx="1529080" cy="85725"/>
          </a:xfrm>
          <a:custGeom>
            <a:avLst/>
            <a:gdLst/>
            <a:ahLst/>
            <a:cxnLst/>
            <a:rect l="l" t="t" r="r" b="b"/>
            <a:pathLst>
              <a:path w="1529079" h="85725">
                <a:moveTo>
                  <a:pt x="1443037" y="85725"/>
                </a:moveTo>
                <a:lnTo>
                  <a:pt x="1443037" y="0"/>
                </a:lnTo>
                <a:lnTo>
                  <a:pt x="1500187" y="28575"/>
                </a:lnTo>
                <a:lnTo>
                  <a:pt x="1464462" y="28575"/>
                </a:lnTo>
                <a:lnTo>
                  <a:pt x="1464462" y="57150"/>
                </a:lnTo>
                <a:lnTo>
                  <a:pt x="1500187" y="57150"/>
                </a:lnTo>
                <a:lnTo>
                  <a:pt x="1443037" y="85725"/>
                </a:lnTo>
                <a:close/>
              </a:path>
              <a:path w="1529079" h="85725">
                <a:moveTo>
                  <a:pt x="144303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1443037" y="28575"/>
                </a:lnTo>
                <a:lnTo>
                  <a:pt x="1443037" y="57150"/>
                </a:lnTo>
                <a:close/>
              </a:path>
              <a:path w="1529079" h="85725">
                <a:moveTo>
                  <a:pt x="1500187" y="57150"/>
                </a:moveTo>
                <a:lnTo>
                  <a:pt x="1464462" y="57150"/>
                </a:lnTo>
                <a:lnTo>
                  <a:pt x="1464462" y="28575"/>
                </a:lnTo>
                <a:lnTo>
                  <a:pt x="1500187" y="28575"/>
                </a:lnTo>
                <a:lnTo>
                  <a:pt x="1528762" y="42862"/>
                </a:lnTo>
                <a:lnTo>
                  <a:pt x="15001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66182" y="3066821"/>
            <a:ext cx="1527175" cy="85725"/>
          </a:xfrm>
          <a:custGeom>
            <a:avLst/>
            <a:gdLst/>
            <a:ahLst/>
            <a:cxnLst/>
            <a:rect l="l" t="t" r="r" b="b"/>
            <a:pathLst>
              <a:path w="1527175" h="85725">
                <a:moveTo>
                  <a:pt x="85725" y="85725"/>
                </a:moveTo>
                <a:lnTo>
                  <a:pt x="0" y="42862"/>
                </a:lnTo>
                <a:lnTo>
                  <a:pt x="85725" y="0"/>
                </a:lnTo>
                <a:lnTo>
                  <a:pt x="85725" y="28575"/>
                </a:lnTo>
                <a:lnTo>
                  <a:pt x="64287" y="28575"/>
                </a:lnTo>
                <a:lnTo>
                  <a:pt x="64287" y="57150"/>
                </a:lnTo>
                <a:lnTo>
                  <a:pt x="85725" y="57150"/>
                </a:lnTo>
                <a:lnTo>
                  <a:pt x="85725" y="85725"/>
                </a:lnTo>
                <a:close/>
              </a:path>
              <a:path w="1527175" h="85725">
                <a:moveTo>
                  <a:pt x="85725" y="57150"/>
                </a:moveTo>
                <a:lnTo>
                  <a:pt x="64287" y="57150"/>
                </a:lnTo>
                <a:lnTo>
                  <a:pt x="64287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1527175" h="85725">
                <a:moveTo>
                  <a:pt x="1527175" y="57150"/>
                </a:moveTo>
                <a:lnTo>
                  <a:pt x="85725" y="57150"/>
                </a:lnTo>
                <a:lnTo>
                  <a:pt x="85725" y="28575"/>
                </a:lnTo>
                <a:lnTo>
                  <a:pt x="1527175" y="28575"/>
                </a:lnTo>
                <a:lnTo>
                  <a:pt x="152717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37820" y="2517546"/>
            <a:ext cx="0" cy="360680"/>
          </a:xfrm>
          <a:custGeom>
            <a:avLst/>
            <a:gdLst/>
            <a:ahLst/>
            <a:cxnLst/>
            <a:rect l="l" t="t" r="r" b="b"/>
            <a:pathLst>
              <a:path w="0" h="360680">
                <a:moveTo>
                  <a:pt x="0" y="0"/>
                </a:moveTo>
                <a:lnTo>
                  <a:pt x="0" y="360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90120" y="2785833"/>
            <a:ext cx="663575" cy="85725"/>
          </a:xfrm>
          <a:custGeom>
            <a:avLst/>
            <a:gdLst/>
            <a:ahLst/>
            <a:cxnLst/>
            <a:rect l="l" t="t" r="r" b="b"/>
            <a:pathLst>
              <a:path w="663575" h="85725">
                <a:moveTo>
                  <a:pt x="577850" y="85725"/>
                </a:moveTo>
                <a:lnTo>
                  <a:pt x="577850" y="0"/>
                </a:lnTo>
                <a:lnTo>
                  <a:pt x="635000" y="28575"/>
                </a:lnTo>
                <a:lnTo>
                  <a:pt x="599274" y="28575"/>
                </a:lnTo>
                <a:lnTo>
                  <a:pt x="599274" y="57150"/>
                </a:lnTo>
                <a:lnTo>
                  <a:pt x="635000" y="57150"/>
                </a:lnTo>
                <a:lnTo>
                  <a:pt x="577850" y="85725"/>
                </a:lnTo>
                <a:close/>
              </a:path>
              <a:path w="663575" h="85725">
                <a:moveTo>
                  <a:pt x="577850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577850" y="28575"/>
                </a:lnTo>
                <a:lnTo>
                  <a:pt x="577850" y="57150"/>
                </a:lnTo>
                <a:close/>
              </a:path>
              <a:path w="663575" h="85725">
                <a:moveTo>
                  <a:pt x="635000" y="57150"/>
                </a:moveTo>
                <a:lnTo>
                  <a:pt x="599274" y="57150"/>
                </a:lnTo>
                <a:lnTo>
                  <a:pt x="599274" y="28575"/>
                </a:lnTo>
                <a:lnTo>
                  <a:pt x="635000" y="28575"/>
                </a:lnTo>
                <a:lnTo>
                  <a:pt x="663575" y="42862"/>
                </a:lnTo>
                <a:lnTo>
                  <a:pt x="6350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66182" y="2795358"/>
            <a:ext cx="647700" cy="85725"/>
          </a:xfrm>
          <a:custGeom>
            <a:avLst/>
            <a:gdLst/>
            <a:ahLst/>
            <a:cxnLst/>
            <a:rect l="l" t="t" r="r" b="b"/>
            <a:pathLst>
              <a:path w="647700" h="85725">
                <a:moveTo>
                  <a:pt x="85725" y="85725"/>
                </a:moveTo>
                <a:lnTo>
                  <a:pt x="0" y="42862"/>
                </a:lnTo>
                <a:lnTo>
                  <a:pt x="85725" y="0"/>
                </a:lnTo>
                <a:lnTo>
                  <a:pt x="85725" y="28575"/>
                </a:lnTo>
                <a:lnTo>
                  <a:pt x="64287" y="28575"/>
                </a:lnTo>
                <a:lnTo>
                  <a:pt x="64287" y="57150"/>
                </a:lnTo>
                <a:lnTo>
                  <a:pt x="85725" y="57150"/>
                </a:lnTo>
                <a:lnTo>
                  <a:pt x="85725" y="85725"/>
                </a:lnTo>
                <a:close/>
              </a:path>
              <a:path w="647700" h="85725">
                <a:moveTo>
                  <a:pt x="85725" y="57150"/>
                </a:moveTo>
                <a:lnTo>
                  <a:pt x="64287" y="57150"/>
                </a:lnTo>
                <a:lnTo>
                  <a:pt x="64287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647700" h="85725">
                <a:moveTo>
                  <a:pt x="647700" y="57150"/>
                </a:moveTo>
                <a:lnTo>
                  <a:pt x="85725" y="57150"/>
                </a:lnTo>
                <a:lnTo>
                  <a:pt x="85725" y="28575"/>
                </a:lnTo>
                <a:lnTo>
                  <a:pt x="647700" y="28575"/>
                </a:lnTo>
                <a:lnTo>
                  <a:pt x="6477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33195" y="2771546"/>
            <a:ext cx="663575" cy="85725"/>
          </a:xfrm>
          <a:custGeom>
            <a:avLst/>
            <a:gdLst/>
            <a:ahLst/>
            <a:cxnLst/>
            <a:rect l="l" t="t" r="r" b="b"/>
            <a:pathLst>
              <a:path w="663575" h="85725">
                <a:moveTo>
                  <a:pt x="577850" y="85725"/>
                </a:moveTo>
                <a:lnTo>
                  <a:pt x="577850" y="0"/>
                </a:lnTo>
                <a:lnTo>
                  <a:pt x="635000" y="28575"/>
                </a:lnTo>
                <a:lnTo>
                  <a:pt x="599274" y="28575"/>
                </a:lnTo>
                <a:lnTo>
                  <a:pt x="599274" y="57150"/>
                </a:lnTo>
                <a:lnTo>
                  <a:pt x="635000" y="57150"/>
                </a:lnTo>
                <a:lnTo>
                  <a:pt x="577850" y="85725"/>
                </a:lnTo>
                <a:close/>
              </a:path>
              <a:path w="663575" h="85725">
                <a:moveTo>
                  <a:pt x="577850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577850" y="28575"/>
                </a:lnTo>
                <a:lnTo>
                  <a:pt x="577850" y="57150"/>
                </a:lnTo>
                <a:close/>
              </a:path>
              <a:path w="663575" h="85725">
                <a:moveTo>
                  <a:pt x="635000" y="57150"/>
                </a:moveTo>
                <a:lnTo>
                  <a:pt x="599274" y="57150"/>
                </a:lnTo>
                <a:lnTo>
                  <a:pt x="599274" y="28575"/>
                </a:lnTo>
                <a:lnTo>
                  <a:pt x="635000" y="28575"/>
                </a:lnTo>
                <a:lnTo>
                  <a:pt x="663575" y="42862"/>
                </a:lnTo>
                <a:lnTo>
                  <a:pt x="6350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678017" y="2636926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98362" y="2803931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65530" y="2579776"/>
            <a:ext cx="344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U</a:t>
            </a:r>
            <a:r>
              <a:rPr dirty="0" baseline="-17921" sz="2325" spc="7" b="1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19547" y="2004148"/>
            <a:ext cx="1638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20823" y="2427732"/>
            <a:ext cx="1915795" cy="576580"/>
          </a:xfrm>
          <a:custGeom>
            <a:avLst/>
            <a:gdLst/>
            <a:ahLst/>
            <a:cxnLst/>
            <a:rect l="l" t="t" r="r" b="b"/>
            <a:pathLst>
              <a:path w="1915795" h="576580">
                <a:moveTo>
                  <a:pt x="0" y="0"/>
                </a:moveTo>
                <a:lnTo>
                  <a:pt x="1915668" y="0"/>
                </a:lnTo>
                <a:lnTo>
                  <a:pt x="1915668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020823" y="2414409"/>
            <a:ext cx="1915795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30"/>
              </a:spcBef>
            </a:pPr>
            <a:r>
              <a:rPr dirty="0" sz="3000" spc="20" b="1" i="1">
                <a:latin typeface="Times New Roman"/>
                <a:cs typeface="Times New Roman"/>
              </a:rPr>
              <a:t>U </a:t>
            </a:r>
            <a:r>
              <a:rPr dirty="0" sz="3000" spc="15">
                <a:latin typeface="Symbol"/>
                <a:cs typeface="Symbol"/>
              </a:rPr>
              <a:t>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10" b="1" i="1">
                <a:latin typeface="Times New Roman"/>
                <a:cs typeface="Times New Roman"/>
              </a:rPr>
              <a:t>U</a:t>
            </a:r>
            <a:r>
              <a:rPr dirty="0" baseline="-25396" sz="2625" spc="15" b="1">
                <a:latin typeface="Times New Roman"/>
                <a:cs typeface="Times New Roman"/>
              </a:rPr>
              <a:t>1 </a:t>
            </a:r>
            <a:r>
              <a:rPr dirty="0" sz="3000" spc="15">
                <a:latin typeface="Symbol"/>
                <a:cs typeface="Symbol"/>
              </a:rPr>
              <a:t></a:t>
            </a:r>
            <a:r>
              <a:rPr dirty="0" sz="3000" spc="-625">
                <a:latin typeface="Times New Roman"/>
                <a:cs typeface="Times New Roman"/>
              </a:rPr>
              <a:t> </a:t>
            </a:r>
            <a:r>
              <a:rPr dirty="0" sz="3000" spc="65" b="1" i="1">
                <a:latin typeface="Times New Roman"/>
                <a:cs typeface="Times New Roman"/>
              </a:rPr>
              <a:t>U</a:t>
            </a:r>
            <a:r>
              <a:rPr dirty="0" baseline="-25396" sz="2625" spc="97" b="1">
                <a:latin typeface="Times New Roman"/>
                <a:cs typeface="Times New Roman"/>
              </a:rPr>
              <a:t>2</a:t>
            </a:r>
            <a:endParaRPr baseline="-25396" sz="262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11298" y="2418207"/>
            <a:ext cx="1934845" cy="595630"/>
          </a:xfrm>
          <a:custGeom>
            <a:avLst/>
            <a:gdLst/>
            <a:ahLst/>
            <a:cxnLst/>
            <a:rect l="l" t="t" r="r" b="b"/>
            <a:pathLst>
              <a:path w="1934845" h="595630">
                <a:moveTo>
                  <a:pt x="1929955" y="595122"/>
                </a:moveTo>
                <a:lnTo>
                  <a:pt x="4762" y="595122"/>
                </a:lnTo>
                <a:lnTo>
                  <a:pt x="3289" y="594893"/>
                </a:lnTo>
                <a:lnTo>
                  <a:pt x="1968" y="594207"/>
                </a:lnTo>
                <a:lnTo>
                  <a:pt x="914" y="593153"/>
                </a:lnTo>
                <a:lnTo>
                  <a:pt x="228" y="591832"/>
                </a:lnTo>
                <a:lnTo>
                  <a:pt x="0" y="590359"/>
                </a:lnTo>
                <a:lnTo>
                  <a:pt x="0" y="4762"/>
                </a:lnTo>
                <a:lnTo>
                  <a:pt x="4762" y="0"/>
                </a:lnTo>
                <a:lnTo>
                  <a:pt x="1929955" y="0"/>
                </a:lnTo>
                <a:lnTo>
                  <a:pt x="193471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85597"/>
                </a:lnTo>
                <a:lnTo>
                  <a:pt x="4762" y="585597"/>
                </a:lnTo>
                <a:lnTo>
                  <a:pt x="9525" y="590359"/>
                </a:lnTo>
                <a:lnTo>
                  <a:pt x="1934717" y="590359"/>
                </a:lnTo>
                <a:lnTo>
                  <a:pt x="1934489" y="591832"/>
                </a:lnTo>
                <a:lnTo>
                  <a:pt x="1933803" y="593153"/>
                </a:lnTo>
                <a:lnTo>
                  <a:pt x="1932749" y="594207"/>
                </a:lnTo>
                <a:lnTo>
                  <a:pt x="1931428" y="594893"/>
                </a:lnTo>
                <a:lnTo>
                  <a:pt x="1929955" y="595122"/>
                </a:lnTo>
                <a:close/>
              </a:path>
              <a:path w="1934845" h="59563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34845" h="595630">
                <a:moveTo>
                  <a:pt x="192519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25192" y="4762"/>
                </a:lnTo>
                <a:lnTo>
                  <a:pt x="1925192" y="9525"/>
                </a:lnTo>
                <a:close/>
              </a:path>
              <a:path w="1934845" h="595630">
                <a:moveTo>
                  <a:pt x="1925192" y="590359"/>
                </a:moveTo>
                <a:lnTo>
                  <a:pt x="1925192" y="4762"/>
                </a:lnTo>
                <a:lnTo>
                  <a:pt x="1929955" y="9525"/>
                </a:lnTo>
                <a:lnTo>
                  <a:pt x="1934717" y="9525"/>
                </a:lnTo>
                <a:lnTo>
                  <a:pt x="1934717" y="585597"/>
                </a:lnTo>
                <a:lnTo>
                  <a:pt x="1929955" y="585597"/>
                </a:lnTo>
                <a:lnTo>
                  <a:pt x="1925192" y="590359"/>
                </a:lnTo>
                <a:close/>
              </a:path>
              <a:path w="1934845" h="595630">
                <a:moveTo>
                  <a:pt x="1934717" y="9525"/>
                </a:moveTo>
                <a:lnTo>
                  <a:pt x="1929955" y="9525"/>
                </a:lnTo>
                <a:lnTo>
                  <a:pt x="1925192" y="4762"/>
                </a:lnTo>
                <a:lnTo>
                  <a:pt x="1934717" y="4762"/>
                </a:lnTo>
                <a:lnTo>
                  <a:pt x="1934717" y="9525"/>
                </a:lnTo>
                <a:close/>
              </a:path>
              <a:path w="1934845" h="595630">
                <a:moveTo>
                  <a:pt x="9525" y="590359"/>
                </a:moveTo>
                <a:lnTo>
                  <a:pt x="4762" y="585597"/>
                </a:lnTo>
                <a:lnTo>
                  <a:pt x="9525" y="585597"/>
                </a:lnTo>
                <a:lnTo>
                  <a:pt x="9525" y="590359"/>
                </a:lnTo>
                <a:close/>
              </a:path>
              <a:path w="1934845" h="595630">
                <a:moveTo>
                  <a:pt x="1925192" y="590359"/>
                </a:moveTo>
                <a:lnTo>
                  <a:pt x="9525" y="590359"/>
                </a:lnTo>
                <a:lnTo>
                  <a:pt x="9525" y="585597"/>
                </a:lnTo>
                <a:lnTo>
                  <a:pt x="1925192" y="585597"/>
                </a:lnTo>
                <a:lnTo>
                  <a:pt x="1925192" y="590359"/>
                </a:lnTo>
                <a:close/>
              </a:path>
              <a:path w="1934845" h="595630">
                <a:moveTo>
                  <a:pt x="1934717" y="590359"/>
                </a:moveTo>
                <a:lnTo>
                  <a:pt x="1925192" y="590359"/>
                </a:lnTo>
                <a:lnTo>
                  <a:pt x="1929955" y="585597"/>
                </a:lnTo>
                <a:lnTo>
                  <a:pt x="1934717" y="585597"/>
                </a:lnTo>
                <a:lnTo>
                  <a:pt x="1934717" y="5903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20823" y="3895344"/>
            <a:ext cx="2382520" cy="974090"/>
          </a:xfrm>
          <a:custGeom>
            <a:avLst/>
            <a:gdLst/>
            <a:ahLst/>
            <a:cxnLst/>
            <a:rect l="l" t="t" r="r" b="b"/>
            <a:pathLst>
              <a:path w="2382520" h="974089">
                <a:moveTo>
                  <a:pt x="0" y="0"/>
                </a:moveTo>
                <a:lnTo>
                  <a:pt x="2382012" y="0"/>
                </a:lnTo>
                <a:lnTo>
                  <a:pt x="2382012" y="973836"/>
                </a:lnTo>
                <a:lnTo>
                  <a:pt x="0" y="973836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79319" y="4398390"/>
            <a:ext cx="322580" cy="0"/>
          </a:xfrm>
          <a:custGeom>
            <a:avLst/>
            <a:gdLst/>
            <a:ahLst/>
            <a:cxnLst/>
            <a:rect l="l" t="t" r="r" b="b"/>
            <a:pathLst>
              <a:path w="322580" h="0">
                <a:moveTo>
                  <a:pt x="0" y="0"/>
                </a:moveTo>
                <a:lnTo>
                  <a:pt x="322224" y="0"/>
                </a:lnTo>
              </a:path>
            </a:pathLst>
          </a:custGeom>
          <a:ln w="186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00158" y="439839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4078" y="0"/>
                </a:lnTo>
              </a:path>
            </a:pathLst>
          </a:custGeom>
          <a:ln w="186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88562" y="439839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674" y="0"/>
                </a:lnTo>
              </a:path>
            </a:pathLst>
          </a:custGeom>
          <a:ln w="186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11298" y="3885819"/>
            <a:ext cx="2401570" cy="993140"/>
          </a:xfrm>
          <a:custGeom>
            <a:avLst/>
            <a:gdLst/>
            <a:ahLst/>
            <a:cxnLst/>
            <a:rect l="l" t="t" r="r" b="b"/>
            <a:pathLst>
              <a:path w="2401570" h="993139">
                <a:moveTo>
                  <a:pt x="2396299" y="992885"/>
                </a:moveTo>
                <a:lnTo>
                  <a:pt x="4762" y="992885"/>
                </a:lnTo>
                <a:lnTo>
                  <a:pt x="3289" y="992657"/>
                </a:lnTo>
                <a:lnTo>
                  <a:pt x="1968" y="991971"/>
                </a:lnTo>
                <a:lnTo>
                  <a:pt x="914" y="990917"/>
                </a:lnTo>
                <a:lnTo>
                  <a:pt x="228" y="989596"/>
                </a:lnTo>
                <a:lnTo>
                  <a:pt x="0" y="988123"/>
                </a:lnTo>
                <a:lnTo>
                  <a:pt x="0" y="4762"/>
                </a:lnTo>
                <a:lnTo>
                  <a:pt x="4762" y="0"/>
                </a:lnTo>
                <a:lnTo>
                  <a:pt x="2396299" y="0"/>
                </a:lnTo>
                <a:lnTo>
                  <a:pt x="24010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983360"/>
                </a:lnTo>
                <a:lnTo>
                  <a:pt x="4762" y="983360"/>
                </a:lnTo>
                <a:lnTo>
                  <a:pt x="9525" y="988123"/>
                </a:lnTo>
                <a:lnTo>
                  <a:pt x="2401062" y="988123"/>
                </a:lnTo>
                <a:lnTo>
                  <a:pt x="2400833" y="989596"/>
                </a:lnTo>
                <a:lnTo>
                  <a:pt x="2400147" y="990917"/>
                </a:lnTo>
                <a:lnTo>
                  <a:pt x="2399093" y="991971"/>
                </a:lnTo>
                <a:lnTo>
                  <a:pt x="2397772" y="992657"/>
                </a:lnTo>
                <a:lnTo>
                  <a:pt x="2396299" y="992885"/>
                </a:lnTo>
                <a:close/>
              </a:path>
              <a:path w="2401570" h="9931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401570" h="993139">
                <a:moveTo>
                  <a:pt x="23915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391537" y="4762"/>
                </a:lnTo>
                <a:lnTo>
                  <a:pt x="2391537" y="9525"/>
                </a:lnTo>
                <a:close/>
              </a:path>
              <a:path w="2401570" h="993139">
                <a:moveTo>
                  <a:pt x="2391537" y="988123"/>
                </a:moveTo>
                <a:lnTo>
                  <a:pt x="2391537" y="4762"/>
                </a:lnTo>
                <a:lnTo>
                  <a:pt x="2396299" y="9525"/>
                </a:lnTo>
                <a:lnTo>
                  <a:pt x="2401062" y="9525"/>
                </a:lnTo>
                <a:lnTo>
                  <a:pt x="2401062" y="983360"/>
                </a:lnTo>
                <a:lnTo>
                  <a:pt x="2396299" y="983360"/>
                </a:lnTo>
                <a:lnTo>
                  <a:pt x="2391537" y="988123"/>
                </a:lnTo>
                <a:close/>
              </a:path>
              <a:path w="2401570" h="993139">
                <a:moveTo>
                  <a:pt x="2401062" y="9525"/>
                </a:moveTo>
                <a:lnTo>
                  <a:pt x="2396299" y="9525"/>
                </a:lnTo>
                <a:lnTo>
                  <a:pt x="2391537" y="4762"/>
                </a:lnTo>
                <a:lnTo>
                  <a:pt x="2401062" y="4762"/>
                </a:lnTo>
                <a:lnTo>
                  <a:pt x="2401062" y="9525"/>
                </a:lnTo>
                <a:close/>
              </a:path>
              <a:path w="2401570" h="993139">
                <a:moveTo>
                  <a:pt x="9525" y="988123"/>
                </a:moveTo>
                <a:lnTo>
                  <a:pt x="4762" y="983360"/>
                </a:lnTo>
                <a:lnTo>
                  <a:pt x="9525" y="983360"/>
                </a:lnTo>
                <a:lnTo>
                  <a:pt x="9525" y="988123"/>
                </a:lnTo>
                <a:close/>
              </a:path>
              <a:path w="2401570" h="993139">
                <a:moveTo>
                  <a:pt x="2391537" y="988123"/>
                </a:moveTo>
                <a:lnTo>
                  <a:pt x="9525" y="988123"/>
                </a:lnTo>
                <a:lnTo>
                  <a:pt x="9525" y="983360"/>
                </a:lnTo>
                <a:lnTo>
                  <a:pt x="2391537" y="983360"/>
                </a:lnTo>
                <a:lnTo>
                  <a:pt x="2391537" y="988123"/>
                </a:lnTo>
                <a:close/>
              </a:path>
              <a:path w="2401570" h="993139">
                <a:moveTo>
                  <a:pt x="2401062" y="988123"/>
                </a:moveTo>
                <a:lnTo>
                  <a:pt x="2391537" y="988123"/>
                </a:lnTo>
                <a:lnTo>
                  <a:pt x="2396299" y="983360"/>
                </a:lnTo>
                <a:lnTo>
                  <a:pt x="2401062" y="983360"/>
                </a:lnTo>
                <a:lnTo>
                  <a:pt x="2401062" y="9881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16523" y="4155947"/>
            <a:ext cx="1884045" cy="576580"/>
          </a:xfrm>
          <a:custGeom>
            <a:avLst/>
            <a:gdLst/>
            <a:ahLst/>
            <a:cxnLst/>
            <a:rect l="l" t="t" r="r" b="b"/>
            <a:pathLst>
              <a:path w="1884045" h="576579">
                <a:moveTo>
                  <a:pt x="0" y="0"/>
                </a:moveTo>
                <a:lnTo>
                  <a:pt x="1883664" y="0"/>
                </a:lnTo>
                <a:lnTo>
                  <a:pt x="1883664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716523" y="4142904"/>
            <a:ext cx="1884045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130"/>
              </a:spcBef>
            </a:pPr>
            <a:r>
              <a:rPr dirty="0" sz="3000" spc="20" b="1" i="1">
                <a:latin typeface="Times New Roman"/>
                <a:cs typeface="Times New Roman"/>
              </a:rPr>
              <a:t>R </a:t>
            </a:r>
            <a:r>
              <a:rPr dirty="0" sz="3000" spc="15">
                <a:latin typeface="Symbol"/>
                <a:cs typeface="Symbol"/>
              </a:rPr>
              <a:t>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135" b="1" i="1">
                <a:latin typeface="Times New Roman"/>
                <a:cs typeface="Times New Roman"/>
              </a:rPr>
              <a:t>R</a:t>
            </a:r>
            <a:r>
              <a:rPr dirty="0" baseline="-25396" sz="2625" spc="-202" b="1">
                <a:latin typeface="Times New Roman"/>
                <a:cs typeface="Times New Roman"/>
              </a:rPr>
              <a:t>1 </a:t>
            </a:r>
            <a:r>
              <a:rPr dirty="0" sz="3000" spc="15">
                <a:latin typeface="Symbol"/>
                <a:cs typeface="Symbol"/>
              </a:rPr>
              <a:t></a:t>
            </a:r>
            <a:r>
              <a:rPr dirty="0" sz="3000" spc="-235">
                <a:latin typeface="Times New Roman"/>
                <a:cs typeface="Times New Roman"/>
              </a:rPr>
              <a:t> </a:t>
            </a:r>
            <a:r>
              <a:rPr dirty="0" sz="3000" spc="-80" b="1" i="1">
                <a:latin typeface="Times New Roman"/>
                <a:cs typeface="Times New Roman"/>
              </a:rPr>
              <a:t>R</a:t>
            </a:r>
            <a:r>
              <a:rPr dirty="0" baseline="-25396" sz="2625" spc="-120" b="1">
                <a:latin typeface="Times New Roman"/>
                <a:cs typeface="Times New Roman"/>
              </a:rPr>
              <a:t>2</a:t>
            </a:r>
            <a:endParaRPr baseline="-25396" sz="2625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06998" y="4146422"/>
            <a:ext cx="1903095" cy="595630"/>
          </a:xfrm>
          <a:custGeom>
            <a:avLst/>
            <a:gdLst/>
            <a:ahLst/>
            <a:cxnLst/>
            <a:rect l="l" t="t" r="r" b="b"/>
            <a:pathLst>
              <a:path w="1903095" h="595629">
                <a:moveTo>
                  <a:pt x="1897951" y="595122"/>
                </a:moveTo>
                <a:lnTo>
                  <a:pt x="4762" y="595122"/>
                </a:lnTo>
                <a:lnTo>
                  <a:pt x="3289" y="594893"/>
                </a:lnTo>
                <a:lnTo>
                  <a:pt x="1968" y="594207"/>
                </a:lnTo>
                <a:lnTo>
                  <a:pt x="914" y="593153"/>
                </a:lnTo>
                <a:lnTo>
                  <a:pt x="228" y="591832"/>
                </a:lnTo>
                <a:lnTo>
                  <a:pt x="0" y="590359"/>
                </a:lnTo>
                <a:lnTo>
                  <a:pt x="0" y="4762"/>
                </a:lnTo>
                <a:lnTo>
                  <a:pt x="4762" y="0"/>
                </a:lnTo>
                <a:lnTo>
                  <a:pt x="1897951" y="0"/>
                </a:lnTo>
                <a:lnTo>
                  <a:pt x="190271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85597"/>
                </a:lnTo>
                <a:lnTo>
                  <a:pt x="4762" y="585597"/>
                </a:lnTo>
                <a:lnTo>
                  <a:pt x="9525" y="590359"/>
                </a:lnTo>
                <a:lnTo>
                  <a:pt x="1902714" y="590359"/>
                </a:lnTo>
                <a:lnTo>
                  <a:pt x="1902485" y="591832"/>
                </a:lnTo>
                <a:lnTo>
                  <a:pt x="1901799" y="593153"/>
                </a:lnTo>
                <a:lnTo>
                  <a:pt x="1900745" y="594207"/>
                </a:lnTo>
                <a:lnTo>
                  <a:pt x="1899424" y="594893"/>
                </a:lnTo>
                <a:lnTo>
                  <a:pt x="1897951" y="595122"/>
                </a:lnTo>
                <a:close/>
              </a:path>
              <a:path w="1903095" h="5956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03095" h="595629">
                <a:moveTo>
                  <a:pt x="189318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93189" y="4762"/>
                </a:lnTo>
                <a:lnTo>
                  <a:pt x="1893189" y="9525"/>
                </a:lnTo>
                <a:close/>
              </a:path>
              <a:path w="1903095" h="595629">
                <a:moveTo>
                  <a:pt x="1893189" y="590359"/>
                </a:moveTo>
                <a:lnTo>
                  <a:pt x="1893189" y="4762"/>
                </a:lnTo>
                <a:lnTo>
                  <a:pt x="1897951" y="9525"/>
                </a:lnTo>
                <a:lnTo>
                  <a:pt x="1902714" y="9525"/>
                </a:lnTo>
                <a:lnTo>
                  <a:pt x="1902714" y="585597"/>
                </a:lnTo>
                <a:lnTo>
                  <a:pt x="1897951" y="585597"/>
                </a:lnTo>
                <a:lnTo>
                  <a:pt x="1893189" y="590359"/>
                </a:lnTo>
                <a:close/>
              </a:path>
              <a:path w="1903095" h="595629">
                <a:moveTo>
                  <a:pt x="1902714" y="9525"/>
                </a:moveTo>
                <a:lnTo>
                  <a:pt x="1897951" y="9525"/>
                </a:lnTo>
                <a:lnTo>
                  <a:pt x="1893189" y="4762"/>
                </a:lnTo>
                <a:lnTo>
                  <a:pt x="1902714" y="4762"/>
                </a:lnTo>
                <a:lnTo>
                  <a:pt x="1902714" y="9525"/>
                </a:lnTo>
                <a:close/>
              </a:path>
              <a:path w="1903095" h="595629">
                <a:moveTo>
                  <a:pt x="9525" y="590359"/>
                </a:moveTo>
                <a:lnTo>
                  <a:pt x="4762" y="585597"/>
                </a:lnTo>
                <a:lnTo>
                  <a:pt x="9525" y="585597"/>
                </a:lnTo>
                <a:lnTo>
                  <a:pt x="9525" y="590359"/>
                </a:lnTo>
                <a:close/>
              </a:path>
              <a:path w="1903095" h="595629">
                <a:moveTo>
                  <a:pt x="1893189" y="590359"/>
                </a:moveTo>
                <a:lnTo>
                  <a:pt x="9525" y="590359"/>
                </a:lnTo>
                <a:lnTo>
                  <a:pt x="9525" y="585597"/>
                </a:lnTo>
                <a:lnTo>
                  <a:pt x="1893189" y="585597"/>
                </a:lnTo>
                <a:lnTo>
                  <a:pt x="1893189" y="590359"/>
                </a:lnTo>
                <a:close/>
              </a:path>
              <a:path w="1903095" h="595629">
                <a:moveTo>
                  <a:pt x="1902714" y="590359"/>
                </a:moveTo>
                <a:lnTo>
                  <a:pt x="1893189" y="590359"/>
                </a:lnTo>
                <a:lnTo>
                  <a:pt x="1897951" y="585597"/>
                </a:lnTo>
                <a:lnTo>
                  <a:pt x="1902714" y="585597"/>
                </a:lnTo>
                <a:lnTo>
                  <a:pt x="1902714" y="5903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021839" y="3792075"/>
            <a:ext cx="2360930" cy="1795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8150" marR="91440" indent="-438784">
              <a:lnSpc>
                <a:spcPct val="117500"/>
              </a:lnSpc>
              <a:spcBef>
                <a:spcPts val="95"/>
              </a:spcBef>
              <a:tabLst>
                <a:tab pos="775970" algn="l"/>
                <a:tab pos="1209040" algn="l"/>
                <a:tab pos="2005964" algn="l"/>
              </a:tabLst>
            </a:pPr>
            <a:r>
              <a:rPr dirty="0" baseline="-34839" sz="4425" spc="179">
                <a:latin typeface="Symbol"/>
                <a:cs typeface="Symbol"/>
              </a:rPr>
              <a:t></a:t>
            </a:r>
            <a:r>
              <a:rPr dirty="0" sz="2950" spc="120" b="1" i="1">
                <a:latin typeface="Times New Roman"/>
                <a:cs typeface="Times New Roman"/>
              </a:rPr>
              <a:t>U	</a:t>
            </a:r>
            <a:r>
              <a:rPr dirty="0" baseline="-34839" sz="4425">
                <a:latin typeface="Symbol"/>
                <a:cs typeface="Symbol"/>
              </a:rPr>
              <a:t></a:t>
            </a:r>
            <a:r>
              <a:rPr dirty="0" baseline="-34839" sz="4425">
                <a:latin typeface="Times New Roman"/>
                <a:cs typeface="Times New Roman"/>
              </a:rPr>
              <a:t> </a:t>
            </a:r>
            <a:r>
              <a:rPr dirty="0" sz="2950" spc="30" b="1" i="1">
                <a:latin typeface="Times New Roman"/>
                <a:cs typeface="Times New Roman"/>
              </a:rPr>
              <a:t>U</a:t>
            </a:r>
            <a:r>
              <a:rPr dirty="0" baseline="-26143" sz="2550" spc="44" b="1">
                <a:latin typeface="Times New Roman"/>
                <a:cs typeface="Times New Roman"/>
              </a:rPr>
              <a:t>1 </a:t>
            </a:r>
            <a:r>
              <a:rPr dirty="0" baseline="-34839" sz="4425">
                <a:latin typeface="Symbol"/>
                <a:cs typeface="Symbol"/>
              </a:rPr>
              <a:t></a:t>
            </a:r>
            <a:r>
              <a:rPr dirty="0" baseline="-34839" sz="4425" spc="-337">
                <a:latin typeface="Times New Roman"/>
                <a:cs typeface="Times New Roman"/>
              </a:rPr>
              <a:t> </a:t>
            </a:r>
            <a:r>
              <a:rPr dirty="0" sz="2950" spc="80" b="1" i="1">
                <a:latin typeface="Times New Roman"/>
                <a:cs typeface="Times New Roman"/>
              </a:rPr>
              <a:t>U</a:t>
            </a:r>
            <a:r>
              <a:rPr dirty="0" baseline="-26143" sz="2550" spc="120" b="1">
                <a:latin typeface="Times New Roman"/>
                <a:cs typeface="Times New Roman"/>
              </a:rPr>
              <a:t>2  </a:t>
            </a:r>
            <a:r>
              <a:rPr dirty="0" sz="2950" b="1" i="1">
                <a:latin typeface="Times New Roman"/>
                <a:cs typeface="Times New Roman"/>
              </a:rPr>
              <a:t>I		I	I</a:t>
            </a:r>
            <a:endParaRPr sz="295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1775"/>
              </a:spcBef>
            </a:pPr>
            <a:r>
              <a:rPr dirty="0" sz="3200" spc="-5" b="1" i="1">
                <a:latin typeface="Times New Roman"/>
                <a:cs typeface="Times New Roman"/>
              </a:rPr>
              <a:t>n</a:t>
            </a:r>
            <a:r>
              <a:rPr dirty="0" sz="3200" b="1">
                <a:latin typeface="华文楷体"/>
                <a:cs typeface="华文楷体"/>
              </a:rPr>
              <a:t>个电阻串联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62271" y="5106923"/>
            <a:ext cx="3319779" cy="576580"/>
          </a:xfrm>
          <a:custGeom>
            <a:avLst/>
            <a:gdLst/>
            <a:ahLst/>
            <a:cxnLst/>
            <a:rect l="l" t="t" r="r" b="b"/>
            <a:pathLst>
              <a:path w="3319779" h="576579">
                <a:moveTo>
                  <a:pt x="0" y="0"/>
                </a:moveTo>
                <a:lnTo>
                  <a:pt x="3319272" y="0"/>
                </a:lnTo>
                <a:lnTo>
                  <a:pt x="3319272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462271" y="5093792"/>
            <a:ext cx="3319779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130"/>
              </a:spcBef>
            </a:pPr>
            <a:r>
              <a:rPr dirty="0" sz="3000" spc="20" b="1" i="1">
                <a:latin typeface="Times New Roman"/>
                <a:cs typeface="Times New Roman"/>
              </a:rPr>
              <a:t>R </a:t>
            </a:r>
            <a:r>
              <a:rPr dirty="0" sz="3000" spc="15">
                <a:latin typeface="Symbol"/>
                <a:cs typeface="Symbol"/>
              </a:rPr>
              <a:t>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135" b="1" i="1">
                <a:latin typeface="Times New Roman"/>
                <a:cs typeface="Times New Roman"/>
              </a:rPr>
              <a:t>R</a:t>
            </a:r>
            <a:r>
              <a:rPr dirty="0" baseline="-25396" sz="2625" spc="-202" b="1">
                <a:latin typeface="Times New Roman"/>
                <a:cs typeface="Times New Roman"/>
              </a:rPr>
              <a:t>1 </a:t>
            </a:r>
            <a:r>
              <a:rPr dirty="0" sz="3000" spc="15">
                <a:latin typeface="Symbol"/>
                <a:cs typeface="Symbol"/>
              </a:rPr>
              <a:t>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80" b="1" i="1">
                <a:latin typeface="Times New Roman"/>
                <a:cs typeface="Times New Roman"/>
              </a:rPr>
              <a:t>R</a:t>
            </a:r>
            <a:r>
              <a:rPr dirty="0" baseline="-25396" sz="2625" spc="-120" b="1">
                <a:latin typeface="Times New Roman"/>
                <a:cs typeface="Times New Roman"/>
              </a:rPr>
              <a:t>2 </a:t>
            </a:r>
            <a:r>
              <a:rPr dirty="0" sz="3000" spc="114">
                <a:latin typeface="Symbol"/>
                <a:cs typeface="Symbol"/>
              </a:rPr>
              <a:t></a:t>
            </a:r>
            <a:r>
              <a:rPr dirty="0" sz="3000" spc="114">
                <a:latin typeface="MT Extra"/>
                <a:cs typeface="MT Extra"/>
              </a:rPr>
              <a:t></a:t>
            </a:r>
            <a:r>
              <a:rPr dirty="0" sz="3000" spc="114">
                <a:latin typeface="Times New Roman"/>
                <a:cs typeface="Times New Roman"/>
              </a:rPr>
              <a:t> </a:t>
            </a:r>
            <a:r>
              <a:rPr dirty="0" sz="3000" spc="15">
                <a:latin typeface="Symbol"/>
                <a:cs typeface="Symbol"/>
              </a:rPr>
              <a:t></a:t>
            </a:r>
            <a:r>
              <a:rPr dirty="0" sz="3000" spc="-315">
                <a:latin typeface="Times New Roman"/>
                <a:cs typeface="Times New Roman"/>
              </a:rPr>
              <a:t> </a:t>
            </a:r>
            <a:r>
              <a:rPr dirty="0" sz="3000" spc="-130" b="1" i="1">
                <a:latin typeface="Times New Roman"/>
                <a:cs typeface="Times New Roman"/>
              </a:rPr>
              <a:t>R</a:t>
            </a:r>
            <a:r>
              <a:rPr dirty="0" baseline="-25396" sz="2625" spc="-195" b="1" i="1">
                <a:latin typeface="Times New Roman"/>
                <a:cs typeface="Times New Roman"/>
              </a:rPr>
              <a:t>n</a:t>
            </a:r>
            <a:endParaRPr baseline="-25396" sz="262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52746" y="5097398"/>
            <a:ext cx="3338829" cy="595630"/>
          </a:xfrm>
          <a:custGeom>
            <a:avLst/>
            <a:gdLst/>
            <a:ahLst/>
            <a:cxnLst/>
            <a:rect l="l" t="t" r="r" b="b"/>
            <a:pathLst>
              <a:path w="3338829" h="595629">
                <a:moveTo>
                  <a:pt x="3333559" y="595122"/>
                </a:moveTo>
                <a:lnTo>
                  <a:pt x="4762" y="595122"/>
                </a:lnTo>
                <a:lnTo>
                  <a:pt x="3289" y="594893"/>
                </a:lnTo>
                <a:lnTo>
                  <a:pt x="1968" y="594207"/>
                </a:lnTo>
                <a:lnTo>
                  <a:pt x="914" y="593153"/>
                </a:lnTo>
                <a:lnTo>
                  <a:pt x="228" y="591832"/>
                </a:lnTo>
                <a:lnTo>
                  <a:pt x="0" y="590359"/>
                </a:lnTo>
                <a:lnTo>
                  <a:pt x="0" y="4762"/>
                </a:lnTo>
                <a:lnTo>
                  <a:pt x="4762" y="0"/>
                </a:lnTo>
                <a:lnTo>
                  <a:pt x="3333559" y="0"/>
                </a:lnTo>
                <a:lnTo>
                  <a:pt x="333832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85597"/>
                </a:lnTo>
                <a:lnTo>
                  <a:pt x="4762" y="585597"/>
                </a:lnTo>
                <a:lnTo>
                  <a:pt x="9525" y="590359"/>
                </a:lnTo>
                <a:lnTo>
                  <a:pt x="3338322" y="590359"/>
                </a:lnTo>
                <a:lnTo>
                  <a:pt x="3338093" y="591832"/>
                </a:lnTo>
                <a:lnTo>
                  <a:pt x="3337407" y="593153"/>
                </a:lnTo>
                <a:lnTo>
                  <a:pt x="3336353" y="594207"/>
                </a:lnTo>
                <a:lnTo>
                  <a:pt x="3335032" y="594893"/>
                </a:lnTo>
                <a:lnTo>
                  <a:pt x="3333559" y="595122"/>
                </a:lnTo>
                <a:close/>
              </a:path>
              <a:path w="3338829" h="5956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338829" h="595629">
                <a:moveTo>
                  <a:pt x="332879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328797" y="4762"/>
                </a:lnTo>
                <a:lnTo>
                  <a:pt x="3328797" y="9525"/>
                </a:lnTo>
                <a:close/>
              </a:path>
              <a:path w="3338829" h="595629">
                <a:moveTo>
                  <a:pt x="3328797" y="590359"/>
                </a:moveTo>
                <a:lnTo>
                  <a:pt x="3328797" y="4762"/>
                </a:lnTo>
                <a:lnTo>
                  <a:pt x="3333559" y="9525"/>
                </a:lnTo>
                <a:lnTo>
                  <a:pt x="3338322" y="9525"/>
                </a:lnTo>
                <a:lnTo>
                  <a:pt x="3338322" y="585597"/>
                </a:lnTo>
                <a:lnTo>
                  <a:pt x="3333559" y="585597"/>
                </a:lnTo>
                <a:lnTo>
                  <a:pt x="3328797" y="590359"/>
                </a:lnTo>
                <a:close/>
              </a:path>
              <a:path w="3338829" h="595629">
                <a:moveTo>
                  <a:pt x="3338322" y="9525"/>
                </a:moveTo>
                <a:lnTo>
                  <a:pt x="3333559" y="9525"/>
                </a:lnTo>
                <a:lnTo>
                  <a:pt x="3328797" y="4762"/>
                </a:lnTo>
                <a:lnTo>
                  <a:pt x="3338322" y="4762"/>
                </a:lnTo>
                <a:lnTo>
                  <a:pt x="3338322" y="9525"/>
                </a:lnTo>
                <a:close/>
              </a:path>
              <a:path w="3338829" h="595629">
                <a:moveTo>
                  <a:pt x="9525" y="590359"/>
                </a:moveTo>
                <a:lnTo>
                  <a:pt x="4762" y="585597"/>
                </a:lnTo>
                <a:lnTo>
                  <a:pt x="9525" y="585597"/>
                </a:lnTo>
                <a:lnTo>
                  <a:pt x="9525" y="590359"/>
                </a:lnTo>
                <a:close/>
              </a:path>
              <a:path w="3338829" h="595629">
                <a:moveTo>
                  <a:pt x="3328797" y="590359"/>
                </a:moveTo>
                <a:lnTo>
                  <a:pt x="9525" y="590359"/>
                </a:lnTo>
                <a:lnTo>
                  <a:pt x="9525" y="585597"/>
                </a:lnTo>
                <a:lnTo>
                  <a:pt x="3328797" y="585597"/>
                </a:lnTo>
                <a:lnTo>
                  <a:pt x="3328797" y="590359"/>
                </a:lnTo>
                <a:close/>
              </a:path>
              <a:path w="3338829" h="595629">
                <a:moveTo>
                  <a:pt x="3338322" y="590359"/>
                </a:moveTo>
                <a:lnTo>
                  <a:pt x="3328797" y="590359"/>
                </a:lnTo>
                <a:lnTo>
                  <a:pt x="3333559" y="585597"/>
                </a:lnTo>
                <a:lnTo>
                  <a:pt x="3338322" y="585597"/>
                </a:lnTo>
                <a:lnTo>
                  <a:pt x="3338322" y="5903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11679" y="3118104"/>
            <a:ext cx="1800225" cy="585470"/>
          </a:xfrm>
          <a:custGeom>
            <a:avLst/>
            <a:gdLst/>
            <a:ahLst/>
            <a:cxnLst/>
            <a:rect l="l" t="t" r="r" b="b"/>
            <a:pathLst>
              <a:path w="1800225" h="585470">
                <a:moveTo>
                  <a:pt x="0" y="0"/>
                </a:moveTo>
                <a:lnTo>
                  <a:pt x="1799844" y="0"/>
                </a:lnTo>
                <a:lnTo>
                  <a:pt x="1799844" y="585216"/>
                </a:lnTo>
                <a:lnTo>
                  <a:pt x="0" y="585216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8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007082" y="3113989"/>
            <a:ext cx="1809750" cy="594360"/>
          </a:xfrm>
          <a:custGeom>
            <a:avLst/>
            <a:gdLst/>
            <a:ahLst/>
            <a:cxnLst/>
            <a:rect l="l" t="t" r="r" b="b"/>
            <a:pathLst>
              <a:path w="1809750" h="594360">
                <a:moveTo>
                  <a:pt x="1809750" y="594296"/>
                </a:moveTo>
                <a:lnTo>
                  <a:pt x="0" y="594296"/>
                </a:lnTo>
                <a:lnTo>
                  <a:pt x="0" y="0"/>
                </a:lnTo>
                <a:lnTo>
                  <a:pt x="1809750" y="0"/>
                </a:lnTo>
                <a:lnTo>
                  <a:pt x="1809750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584771"/>
                </a:lnTo>
                <a:lnTo>
                  <a:pt x="4762" y="584771"/>
                </a:lnTo>
                <a:lnTo>
                  <a:pt x="9525" y="589533"/>
                </a:lnTo>
                <a:lnTo>
                  <a:pt x="1809750" y="589533"/>
                </a:lnTo>
                <a:lnTo>
                  <a:pt x="1809750" y="594296"/>
                </a:lnTo>
                <a:close/>
              </a:path>
              <a:path w="1809750" h="594360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809750" h="594360">
                <a:moveTo>
                  <a:pt x="180022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800225" y="4762"/>
                </a:lnTo>
                <a:lnTo>
                  <a:pt x="1800225" y="9524"/>
                </a:lnTo>
                <a:close/>
              </a:path>
              <a:path w="1809750" h="594360">
                <a:moveTo>
                  <a:pt x="1800225" y="589533"/>
                </a:moveTo>
                <a:lnTo>
                  <a:pt x="1800225" y="4762"/>
                </a:lnTo>
                <a:lnTo>
                  <a:pt x="1804987" y="9524"/>
                </a:lnTo>
                <a:lnTo>
                  <a:pt x="1809750" y="9524"/>
                </a:lnTo>
                <a:lnTo>
                  <a:pt x="1809750" y="584771"/>
                </a:lnTo>
                <a:lnTo>
                  <a:pt x="1804987" y="584771"/>
                </a:lnTo>
                <a:lnTo>
                  <a:pt x="1800225" y="589533"/>
                </a:lnTo>
                <a:close/>
              </a:path>
              <a:path w="1809750" h="594360">
                <a:moveTo>
                  <a:pt x="1809750" y="9524"/>
                </a:moveTo>
                <a:lnTo>
                  <a:pt x="1804987" y="9524"/>
                </a:lnTo>
                <a:lnTo>
                  <a:pt x="1800225" y="4762"/>
                </a:lnTo>
                <a:lnTo>
                  <a:pt x="1809750" y="4762"/>
                </a:lnTo>
                <a:lnTo>
                  <a:pt x="1809750" y="9524"/>
                </a:lnTo>
                <a:close/>
              </a:path>
              <a:path w="1809750" h="594360">
                <a:moveTo>
                  <a:pt x="9525" y="589533"/>
                </a:moveTo>
                <a:lnTo>
                  <a:pt x="4762" y="584771"/>
                </a:lnTo>
                <a:lnTo>
                  <a:pt x="9525" y="584771"/>
                </a:lnTo>
                <a:lnTo>
                  <a:pt x="9525" y="589533"/>
                </a:lnTo>
                <a:close/>
              </a:path>
              <a:path w="1809750" h="594360">
                <a:moveTo>
                  <a:pt x="1800225" y="589533"/>
                </a:moveTo>
                <a:lnTo>
                  <a:pt x="9525" y="589533"/>
                </a:lnTo>
                <a:lnTo>
                  <a:pt x="9525" y="584771"/>
                </a:lnTo>
                <a:lnTo>
                  <a:pt x="1800225" y="584771"/>
                </a:lnTo>
                <a:lnTo>
                  <a:pt x="1800225" y="589533"/>
                </a:lnTo>
                <a:close/>
              </a:path>
              <a:path w="1809750" h="594360">
                <a:moveTo>
                  <a:pt x="1809750" y="589533"/>
                </a:moveTo>
                <a:lnTo>
                  <a:pt x="1800225" y="589533"/>
                </a:lnTo>
                <a:lnTo>
                  <a:pt x="1804987" y="584771"/>
                </a:lnTo>
                <a:lnTo>
                  <a:pt x="1809750" y="584771"/>
                </a:lnTo>
                <a:lnTo>
                  <a:pt x="1809750" y="5895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011679" y="3126371"/>
            <a:ext cx="180022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I </a:t>
            </a:r>
            <a:r>
              <a:rPr dirty="0" sz="3200" b="1">
                <a:latin typeface="Times New Roman"/>
                <a:cs typeface="Times New Roman"/>
              </a:rPr>
              <a:t>= </a:t>
            </a:r>
            <a:r>
              <a:rPr dirty="0" sz="3200" b="1" i="1">
                <a:latin typeface="Times New Roman"/>
                <a:cs typeface="Times New Roman"/>
              </a:rPr>
              <a:t>I</a:t>
            </a:r>
            <a:r>
              <a:rPr dirty="0" baseline="-17615" sz="3075" b="1">
                <a:latin typeface="Times New Roman"/>
                <a:cs typeface="Times New Roman"/>
              </a:rPr>
              <a:t>1 </a:t>
            </a:r>
            <a:r>
              <a:rPr dirty="0" sz="3200" b="1">
                <a:latin typeface="Times New Roman"/>
                <a:cs typeface="Times New Roman"/>
              </a:rPr>
              <a:t>=</a:t>
            </a:r>
            <a:r>
              <a:rPr dirty="0" sz="3200" spc="-335" b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I</a:t>
            </a:r>
            <a:r>
              <a:rPr dirty="0" baseline="-17615" sz="3075" b="1">
                <a:latin typeface="Times New Roman"/>
                <a:cs typeface="Times New Roman"/>
              </a:rPr>
              <a:t>2</a:t>
            </a:r>
            <a:endParaRPr baseline="-17615" sz="307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10684" y="4227576"/>
            <a:ext cx="791210" cy="361315"/>
          </a:xfrm>
          <a:custGeom>
            <a:avLst/>
            <a:gdLst/>
            <a:ahLst/>
            <a:cxnLst/>
            <a:rect l="l" t="t" r="r" b="b"/>
            <a:pathLst>
              <a:path w="791210" h="361314">
                <a:moveTo>
                  <a:pt x="592836" y="361188"/>
                </a:moveTo>
                <a:lnTo>
                  <a:pt x="592836" y="271272"/>
                </a:lnTo>
                <a:lnTo>
                  <a:pt x="0" y="271272"/>
                </a:lnTo>
                <a:lnTo>
                  <a:pt x="99060" y="181356"/>
                </a:lnTo>
                <a:lnTo>
                  <a:pt x="0" y="91439"/>
                </a:lnTo>
                <a:lnTo>
                  <a:pt x="592836" y="91439"/>
                </a:lnTo>
                <a:lnTo>
                  <a:pt x="592836" y="0"/>
                </a:lnTo>
                <a:lnTo>
                  <a:pt x="790955" y="181356"/>
                </a:lnTo>
                <a:lnTo>
                  <a:pt x="592836" y="36118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697679" y="4217454"/>
            <a:ext cx="812165" cy="382270"/>
          </a:xfrm>
          <a:custGeom>
            <a:avLst/>
            <a:gdLst/>
            <a:ahLst/>
            <a:cxnLst/>
            <a:rect l="l" t="t" r="r" b="b"/>
            <a:pathLst>
              <a:path w="812164" h="382270">
                <a:moveTo>
                  <a:pt x="601675" y="100863"/>
                </a:moveTo>
                <a:lnTo>
                  <a:pt x="601675" y="0"/>
                </a:lnTo>
                <a:lnTo>
                  <a:pt x="613512" y="10769"/>
                </a:lnTo>
                <a:lnTo>
                  <a:pt x="611200" y="10769"/>
                </a:lnTo>
                <a:lnTo>
                  <a:pt x="603224" y="14300"/>
                </a:lnTo>
                <a:lnTo>
                  <a:pt x="611200" y="21556"/>
                </a:lnTo>
                <a:lnTo>
                  <a:pt x="611200" y="96100"/>
                </a:lnTo>
                <a:lnTo>
                  <a:pt x="606437" y="96100"/>
                </a:lnTo>
                <a:lnTo>
                  <a:pt x="601675" y="100863"/>
                </a:lnTo>
                <a:close/>
              </a:path>
              <a:path w="812164" h="382270">
                <a:moveTo>
                  <a:pt x="611200" y="21556"/>
                </a:moveTo>
                <a:lnTo>
                  <a:pt x="603224" y="14300"/>
                </a:lnTo>
                <a:lnTo>
                  <a:pt x="611200" y="10769"/>
                </a:lnTo>
                <a:lnTo>
                  <a:pt x="611200" y="21556"/>
                </a:lnTo>
                <a:close/>
              </a:path>
              <a:path w="812164" h="382270">
                <a:moveTo>
                  <a:pt x="797394" y="190950"/>
                </a:moveTo>
                <a:lnTo>
                  <a:pt x="611200" y="21556"/>
                </a:lnTo>
                <a:lnTo>
                  <a:pt x="611200" y="10769"/>
                </a:lnTo>
                <a:lnTo>
                  <a:pt x="613512" y="10769"/>
                </a:lnTo>
                <a:lnTo>
                  <a:pt x="807674" y="187426"/>
                </a:lnTo>
                <a:lnTo>
                  <a:pt x="801268" y="187426"/>
                </a:lnTo>
                <a:lnTo>
                  <a:pt x="797394" y="190950"/>
                </a:lnTo>
                <a:close/>
              </a:path>
              <a:path w="812164" h="382270">
                <a:moveTo>
                  <a:pt x="104254" y="190950"/>
                </a:moveTo>
                <a:lnTo>
                  <a:pt x="0" y="96100"/>
                </a:lnTo>
                <a:lnTo>
                  <a:pt x="601675" y="96100"/>
                </a:lnTo>
                <a:lnTo>
                  <a:pt x="601675" y="97345"/>
                </a:lnTo>
                <a:lnTo>
                  <a:pt x="15519" y="97345"/>
                </a:lnTo>
                <a:lnTo>
                  <a:pt x="12318" y="105625"/>
                </a:lnTo>
                <a:lnTo>
                  <a:pt x="24620" y="105625"/>
                </a:lnTo>
                <a:lnTo>
                  <a:pt x="114534" y="187426"/>
                </a:lnTo>
                <a:lnTo>
                  <a:pt x="108127" y="187426"/>
                </a:lnTo>
                <a:lnTo>
                  <a:pt x="104254" y="190950"/>
                </a:lnTo>
                <a:close/>
              </a:path>
              <a:path w="812164" h="382270">
                <a:moveTo>
                  <a:pt x="611200" y="100863"/>
                </a:moveTo>
                <a:lnTo>
                  <a:pt x="601675" y="100863"/>
                </a:lnTo>
                <a:lnTo>
                  <a:pt x="606437" y="96100"/>
                </a:lnTo>
                <a:lnTo>
                  <a:pt x="611200" y="96100"/>
                </a:lnTo>
                <a:lnTo>
                  <a:pt x="611200" y="100863"/>
                </a:lnTo>
                <a:close/>
              </a:path>
              <a:path w="812164" h="382270">
                <a:moveTo>
                  <a:pt x="24620" y="105625"/>
                </a:moveTo>
                <a:lnTo>
                  <a:pt x="12318" y="105625"/>
                </a:lnTo>
                <a:lnTo>
                  <a:pt x="15519" y="97345"/>
                </a:lnTo>
                <a:lnTo>
                  <a:pt x="24620" y="105625"/>
                </a:lnTo>
                <a:close/>
              </a:path>
              <a:path w="812164" h="382270">
                <a:moveTo>
                  <a:pt x="611200" y="105625"/>
                </a:moveTo>
                <a:lnTo>
                  <a:pt x="24620" y="105625"/>
                </a:lnTo>
                <a:lnTo>
                  <a:pt x="15519" y="97345"/>
                </a:lnTo>
                <a:lnTo>
                  <a:pt x="601675" y="97345"/>
                </a:lnTo>
                <a:lnTo>
                  <a:pt x="601675" y="100863"/>
                </a:lnTo>
                <a:lnTo>
                  <a:pt x="611200" y="100863"/>
                </a:lnTo>
                <a:lnTo>
                  <a:pt x="611200" y="105625"/>
                </a:lnTo>
                <a:close/>
              </a:path>
              <a:path w="812164" h="382270">
                <a:moveTo>
                  <a:pt x="108127" y="194475"/>
                </a:moveTo>
                <a:lnTo>
                  <a:pt x="104254" y="190950"/>
                </a:lnTo>
                <a:lnTo>
                  <a:pt x="108127" y="187426"/>
                </a:lnTo>
                <a:lnTo>
                  <a:pt x="108127" y="194475"/>
                </a:lnTo>
                <a:close/>
              </a:path>
              <a:path w="812164" h="382270">
                <a:moveTo>
                  <a:pt x="114548" y="194475"/>
                </a:moveTo>
                <a:lnTo>
                  <a:pt x="108127" y="194475"/>
                </a:lnTo>
                <a:lnTo>
                  <a:pt x="108127" y="187426"/>
                </a:lnTo>
                <a:lnTo>
                  <a:pt x="114534" y="187426"/>
                </a:lnTo>
                <a:lnTo>
                  <a:pt x="118414" y="190957"/>
                </a:lnTo>
                <a:lnTo>
                  <a:pt x="114548" y="194475"/>
                </a:lnTo>
                <a:close/>
              </a:path>
              <a:path w="812164" h="382270">
                <a:moveTo>
                  <a:pt x="801268" y="194475"/>
                </a:moveTo>
                <a:lnTo>
                  <a:pt x="797394" y="190950"/>
                </a:lnTo>
                <a:lnTo>
                  <a:pt x="801268" y="187426"/>
                </a:lnTo>
                <a:lnTo>
                  <a:pt x="801268" y="194475"/>
                </a:lnTo>
                <a:close/>
              </a:path>
              <a:path w="812164" h="382270">
                <a:moveTo>
                  <a:pt x="807688" y="194475"/>
                </a:moveTo>
                <a:lnTo>
                  <a:pt x="801268" y="194475"/>
                </a:lnTo>
                <a:lnTo>
                  <a:pt x="801268" y="187426"/>
                </a:lnTo>
                <a:lnTo>
                  <a:pt x="807674" y="187426"/>
                </a:lnTo>
                <a:lnTo>
                  <a:pt x="811555" y="190957"/>
                </a:lnTo>
                <a:lnTo>
                  <a:pt x="807688" y="194475"/>
                </a:lnTo>
                <a:close/>
              </a:path>
              <a:path w="812164" h="382270">
                <a:moveTo>
                  <a:pt x="601675" y="285800"/>
                </a:moveTo>
                <a:lnTo>
                  <a:pt x="0" y="285800"/>
                </a:lnTo>
                <a:lnTo>
                  <a:pt x="104261" y="190957"/>
                </a:lnTo>
                <a:lnTo>
                  <a:pt x="108127" y="194475"/>
                </a:lnTo>
                <a:lnTo>
                  <a:pt x="114548" y="194475"/>
                </a:lnTo>
                <a:lnTo>
                  <a:pt x="24634" y="276275"/>
                </a:lnTo>
                <a:lnTo>
                  <a:pt x="12318" y="276275"/>
                </a:lnTo>
                <a:lnTo>
                  <a:pt x="15519" y="284568"/>
                </a:lnTo>
                <a:lnTo>
                  <a:pt x="601675" y="284568"/>
                </a:lnTo>
                <a:lnTo>
                  <a:pt x="601675" y="285800"/>
                </a:lnTo>
                <a:close/>
              </a:path>
              <a:path w="812164" h="382270">
                <a:moveTo>
                  <a:pt x="613512" y="371132"/>
                </a:moveTo>
                <a:lnTo>
                  <a:pt x="611200" y="371132"/>
                </a:lnTo>
                <a:lnTo>
                  <a:pt x="611200" y="360357"/>
                </a:lnTo>
                <a:lnTo>
                  <a:pt x="797401" y="190957"/>
                </a:lnTo>
                <a:lnTo>
                  <a:pt x="801268" y="194475"/>
                </a:lnTo>
                <a:lnTo>
                  <a:pt x="807688" y="194475"/>
                </a:lnTo>
                <a:lnTo>
                  <a:pt x="613512" y="371132"/>
                </a:lnTo>
                <a:close/>
              </a:path>
              <a:path w="812164" h="382270">
                <a:moveTo>
                  <a:pt x="15519" y="284568"/>
                </a:moveTo>
                <a:lnTo>
                  <a:pt x="12318" y="276275"/>
                </a:lnTo>
                <a:lnTo>
                  <a:pt x="24634" y="276275"/>
                </a:lnTo>
                <a:lnTo>
                  <a:pt x="15519" y="284568"/>
                </a:lnTo>
                <a:close/>
              </a:path>
              <a:path w="812164" h="382270">
                <a:moveTo>
                  <a:pt x="601675" y="284568"/>
                </a:moveTo>
                <a:lnTo>
                  <a:pt x="15519" y="284568"/>
                </a:lnTo>
                <a:lnTo>
                  <a:pt x="24634" y="276275"/>
                </a:lnTo>
                <a:lnTo>
                  <a:pt x="611200" y="276275"/>
                </a:lnTo>
                <a:lnTo>
                  <a:pt x="611200" y="281038"/>
                </a:lnTo>
                <a:lnTo>
                  <a:pt x="601675" y="281038"/>
                </a:lnTo>
                <a:lnTo>
                  <a:pt x="601675" y="284568"/>
                </a:lnTo>
                <a:close/>
              </a:path>
              <a:path w="812164" h="382270">
                <a:moveTo>
                  <a:pt x="601675" y="381901"/>
                </a:moveTo>
                <a:lnTo>
                  <a:pt x="601675" y="281038"/>
                </a:lnTo>
                <a:lnTo>
                  <a:pt x="606437" y="285800"/>
                </a:lnTo>
                <a:lnTo>
                  <a:pt x="611200" y="285800"/>
                </a:lnTo>
                <a:lnTo>
                  <a:pt x="611200" y="360357"/>
                </a:lnTo>
                <a:lnTo>
                  <a:pt x="603224" y="367614"/>
                </a:lnTo>
                <a:lnTo>
                  <a:pt x="611200" y="371132"/>
                </a:lnTo>
                <a:lnTo>
                  <a:pt x="613512" y="371132"/>
                </a:lnTo>
                <a:lnTo>
                  <a:pt x="601675" y="381901"/>
                </a:lnTo>
                <a:close/>
              </a:path>
              <a:path w="812164" h="382270">
                <a:moveTo>
                  <a:pt x="611200" y="285800"/>
                </a:moveTo>
                <a:lnTo>
                  <a:pt x="606437" y="285800"/>
                </a:lnTo>
                <a:lnTo>
                  <a:pt x="601675" y="281038"/>
                </a:lnTo>
                <a:lnTo>
                  <a:pt x="611200" y="281038"/>
                </a:lnTo>
                <a:lnTo>
                  <a:pt x="611200" y="285800"/>
                </a:lnTo>
                <a:close/>
              </a:path>
              <a:path w="812164" h="382270">
                <a:moveTo>
                  <a:pt x="611200" y="371132"/>
                </a:moveTo>
                <a:lnTo>
                  <a:pt x="603224" y="367614"/>
                </a:lnTo>
                <a:lnTo>
                  <a:pt x="611200" y="360357"/>
                </a:lnTo>
                <a:lnTo>
                  <a:pt x="611200" y="371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2025-04-19T13:18:37Z</dcterms:created>
  <dcterms:modified xsi:type="dcterms:W3CDTF">2025-04-19T13:18:37Z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